
<file path=[Content_Types].xml><?xml version="1.0" encoding="utf-8"?>
<Types xmlns="http://schemas.openxmlformats.org/package/2006/content-types">
  <Default Extension="gif" ContentType="image/gif"/>
  <Default Extension="jpeg" ContentType="image/jpeg"/>
  <Default Extension="jpg" ContentType="image/jpeg"/>
  <Default Extension="m4a" ContentType="audio/mp4"/>
  <Default Extension="mp4" ContentType="video/mp4"/>
  <Default Extension="png" ContentType="image/png"/>
  <Default Extension="rels" ContentType="application/vnd.openxmlformats-package.relationships+xml"/>
  <Default Extension="wav" ContentType="audio/wav"/>
  <Default Extension="wdp" ContentType="image/vnd.ms-photo"/>
  <Default Extension="wma" ContentType="audio/x-ms-wm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4.xml" ContentType="application/vnd.openxmlformats-officedocument.presentationml.slideLayout+xml"/>
  <Override PartName="/ppt/theme/theme2.xml" ContentType="application/vnd.openxmlformats-officedocument.theme+xml"/>
  <Override PartName="/ppt/media/audio58.wav" ContentType="audio/x-wav"/>
  <Override PartName="/ppt/tags/tag5.xml" ContentType="application/vnd.openxmlformats-officedocument.presentationml.tags+xml"/>
  <Override PartName="/ppt/slideLayouts/slideLayout5.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5.xml" ContentType="application/vnd.openxmlformats-officedocument.theme+xml"/>
  <Override PartName="/ppt/notesSlides/notesSlide1.xml" ContentType="application/vnd.openxmlformats-officedocument.presentationml.notesSlide+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notesSlides/notesSlide3.xml" ContentType="application/vnd.openxmlformats-officedocument.presentationml.notesSlide+xml"/>
  <Override PartName="/ppt/media/audio60.wav" ContentType="audio/x-wav"/>
  <Override PartName="/ppt/notesSlides/notesSlide4.xml" ContentType="application/vnd.openxmlformats-officedocument.presentationml.notesSlide+xml"/>
  <Override PartName="/ppt/media/audio61.wav" ContentType="audio/x-wav"/>
  <Override PartName="/ppt/tags/tag1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tags/tag20.xml" ContentType="application/vnd.openxmlformats-officedocument.presentationml.tags+xml"/>
  <Override PartName="/ppt/notesSlides/notesSlide13.xml" ContentType="application/vnd.openxmlformats-officedocument.presentationml.notesSlide+xml"/>
  <Override PartName="/ppt/tags/tag21.xml" ContentType="application/vnd.openxmlformats-officedocument.presentationml.tags+xml"/>
  <Override PartName="/ppt/notesSlides/notesSlide14.xml" ContentType="application/vnd.openxmlformats-officedocument.presentationml.notesSlide+xml"/>
  <Override PartName="/ppt/tags/tag22.xml" ContentType="application/vnd.openxmlformats-officedocument.presentationml.tags+xml"/>
  <Override PartName="/ppt/notesSlides/notesSlide15.xml" ContentType="application/vnd.openxmlformats-officedocument.presentationml.notesSlide+xml"/>
  <Override PartName="/ppt/tags/tag23.xml" ContentType="application/vnd.openxmlformats-officedocument.presentationml.tags+xml"/>
  <Override PartName="/ppt/notesSlides/notesSlide16.xml" ContentType="application/vnd.openxmlformats-officedocument.presentationml.notesSlide+xml"/>
  <Override PartName="/ppt/tags/tag24.xml" ContentType="application/vnd.openxmlformats-officedocument.presentationml.tags+xml"/>
  <Override PartName="/ppt/notesSlides/notesSlide17.xml" ContentType="application/vnd.openxmlformats-officedocument.presentationml.notesSlide+xml"/>
  <Override PartName="/ppt/tags/tag25.xml" ContentType="application/vnd.openxmlformats-officedocument.presentationml.tags+xml"/>
  <Override PartName="/ppt/notesSlides/notesSlide18.xml" ContentType="application/vnd.openxmlformats-officedocument.presentationml.notesSlide+xml"/>
  <Override PartName="/ppt/tags/tag26.xml" ContentType="application/vnd.openxmlformats-officedocument.presentationml.tags+xml"/>
  <Override PartName="/ppt/notesSlides/notesSlide19.xml" ContentType="application/vnd.openxmlformats-officedocument.presentationml.notesSlide+xml"/>
  <Override PartName="/ppt/tags/tag27.xml" ContentType="application/vnd.openxmlformats-officedocument.presentationml.tags+xml"/>
  <Override PartName="/ppt/notesSlides/notesSlide20.xml" ContentType="application/vnd.openxmlformats-officedocument.presentationml.notesSlide+xml"/>
  <Override PartName="/ppt/tags/tag28.xml" ContentType="application/vnd.openxmlformats-officedocument.presentationml.tags+xml"/>
  <Override PartName="/ppt/notesSlides/notesSlide21.xml" ContentType="application/vnd.openxmlformats-officedocument.presentationml.notesSlide+xml"/>
  <Override PartName="/ppt/tags/tag29.xml" ContentType="application/vnd.openxmlformats-officedocument.presentationml.tags+xml"/>
  <Override PartName="/ppt/notesSlides/notesSlide22.xml" ContentType="application/vnd.openxmlformats-officedocument.presentationml.notesSlide+xml"/>
  <Override PartName="/ppt/tags/tag30.xml" ContentType="application/vnd.openxmlformats-officedocument.presentationml.tags+xml"/>
  <Override PartName="/ppt/notesSlides/notesSlide23.xml" ContentType="application/vnd.openxmlformats-officedocument.presentationml.notesSlide+xml"/>
  <Override PartName="/ppt/tags/tag31.xml" ContentType="application/vnd.openxmlformats-officedocument.presentationml.tags+xml"/>
  <Override PartName="/ppt/notesSlides/notesSlide24.xml" ContentType="application/vnd.openxmlformats-officedocument.presentationml.notesSlide+xml"/>
  <Override PartName="/ppt/tags/tag32.xml" ContentType="application/vnd.openxmlformats-officedocument.presentationml.tags+xml"/>
  <Override PartName="/ppt/notesSlides/notesSlide25.xml" ContentType="application/vnd.openxmlformats-officedocument.presentationml.notesSlide+xml"/>
  <Override PartName="/ppt/tags/tag33.xml" ContentType="application/vnd.openxmlformats-officedocument.presentationml.tags+xml"/>
  <Override PartName="/ppt/notesSlides/notesSlide26.xml" ContentType="application/vnd.openxmlformats-officedocument.presentationml.notesSlide+xml"/>
  <Override PartName="/ppt/tags/tag34.xml" ContentType="application/vnd.openxmlformats-officedocument.presentationml.tags+xml"/>
  <Override PartName="/ppt/notesSlides/notesSlide27.xml" ContentType="application/vnd.openxmlformats-officedocument.presentationml.notesSlide+xml"/>
  <Override PartName="/ppt/tags/tag35.xml" ContentType="application/vnd.openxmlformats-officedocument.presentationml.tags+xml"/>
  <Override PartName="/ppt/notesSlides/notesSlide28.xml" ContentType="application/vnd.openxmlformats-officedocument.presentationml.notesSlide+xml"/>
  <Override PartName="/ppt/tags/tag36.xml" ContentType="application/vnd.openxmlformats-officedocument.presentationml.tags+xml"/>
  <Override PartName="/ppt/notesSlides/notesSlide29.xml" ContentType="application/vnd.openxmlformats-officedocument.presentationml.notesSlide+xml"/>
  <Override PartName="/ppt/tags/tag37.xml" ContentType="application/vnd.openxmlformats-officedocument.presentationml.tags+xml"/>
  <Override PartName="/ppt/notesSlides/notesSlide30.xml" ContentType="application/vnd.openxmlformats-officedocument.presentationml.notesSlide+xml"/>
  <Override PartName="/ppt/tags/tag38.xml" ContentType="application/vnd.openxmlformats-officedocument.presentationml.tags+xml"/>
  <Override PartName="/ppt/notesSlides/notesSlide31.xml" ContentType="application/vnd.openxmlformats-officedocument.presentationml.notesSlide+xml"/>
  <Override PartName="/ppt/tags/tag39.xml" ContentType="application/vnd.openxmlformats-officedocument.presentationml.tags+xml"/>
  <Override PartName="/ppt/notesSlides/notesSlide32.xml" ContentType="application/vnd.openxmlformats-officedocument.presentationml.notesSlide+xml"/>
  <Override PartName="/ppt/tags/tag40.xml" ContentType="application/vnd.openxmlformats-officedocument.presentationml.tags+xml"/>
  <Override PartName="/ppt/notesSlides/notesSlide33.xml" ContentType="application/vnd.openxmlformats-officedocument.presentationml.notesSlide+xml"/>
  <Override PartName="/ppt/tags/tag41.xml" ContentType="application/vnd.openxmlformats-officedocument.presentationml.tags+xml"/>
  <Override PartName="/ppt/notesSlides/notesSlide34.xml" ContentType="application/vnd.openxmlformats-officedocument.presentationml.notesSlide+xml"/>
  <Override PartName="/ppt/tags/tag42.xml" ContentType="application/vnd.openxmlformats-officedocument.presentationml.tags+xml"/>
  <Override PartName="/ppt/notesSlides/notesSlide35.xml" ContentType="application/vnd.openxmlformats-officedocument.presentationml.notesSlide+xml"/>
  <Override PartName="/ppt/tags/tag43.xml" ContentType="application/vnd.openxmlformats-officedocument.presentationml.tags+xml"/>
  <Override PartName="/ppt/notesSlides/notesSlide36.xml" ContentType="application/vnd.openxmlformats-officedocument.presentationml.notesSlide+xml"/>
  <Override PartName="/ppt/tags/tag44.xml" ContentType="application/vnd.openxmlformats-officedocument.presentationml.tags+xml"/>
  <Override PartName="/ppt/notesSlides/notesSlide37.xml" ContentType="application/vnd.openxmlformats-officedocument.presentationml.notesSlide+xml"/>
  <Override PartName="/ppt/tags/tag45.xml" ContentType="application/vnd.openxmlformats-officedocument.presentationml.tags+xml"/>
  <Override PartName="/ppt/notesSlides/notesSlide38.xml" ContentType="application/vnd.openxmlformats-officedocument.presentationml.notesSlide+xml"/>
  <Override PartName="/ppt/tags/tag46.xml" ContentType="application/vnd.openxmlformats-officedocument.presentationml.tags+xml"/>
  <Override PartName="/ppt/notesSlides/notesSlide39.xml" ContentType="application/vnd.openxmlformats-officedocument.presentationml.notesSlide+xml"/>
  <Override PartName="/ppt/tags/tag47.xml" ContentType="application/vnd.openxmlformats-officedocument.presentationml.tags+xml"/>
  <Override PartName="/ppt/notesSlides/notesSlide40.xml" ContentType="application/vnd.openxmlformats-officedocument.presentationml.notesSlide+xml"/>
  <Override PartName="/ppt/tags/tag48.xml" ContentType="application/vnd.openxmlformats-officedocument.presentationml.tags+xml"/>
  <Override PartName="/ppt/notesSlides/notesSlide41.xml" ContentType="application/vnd.openxmlformats-officedocument.presentationml.notesSlide+xml"/>
  <Override PartName="/ppt/tags/tag49.xml" ContentType="application/vnd.openxmlformats-officedocument.presentationml.tags+xml"/>
  <Override PartName="/ppt/notesSlides/notesSlide42.xml" ContentType="application/vnd.openxmlformats-officedocument.presentationml.notesSlide+xml"/>
  <Override PartName="/ppt/tags/tag50.xml" ContentType="application/vnd.openxmlformats-officedocument.presentationml.tags+xml"/>
  <Override PartName="/ppt/notesSlides/notesSlide43.xml" ContentType="application/vnd.openxmlformats-officedocument.presentationml.notesSlide+xml"/>
  <Override PartName="/ppt/tags/tag51.xml" ContentType="application/vnd.openxmlformats-officedocument.presentationml.tags+xml"/>
  <Override PartName="/ppt/notesSlides/notesSlide44.xml" ContentType="application/vnd.openxmlformats-officedocument.presentationml.notesSlide+xml"/>
  <Override PartName="/ppt/tags/tag52.xml" ContentType="application/vnd.openxmlformats-officedocument.presentationml.tags+xml"/>
  <Override PartName="/ppt/notesSlides/notesSlide45.xml" ContentType="application/vnd.openxmlformats-officedocument.presentationml.notesSlide+xml"/>
  <Override PartName="/ppt/tags/tag53.xml" ContentType="application/vnd.openxmlformats-officedocument.presentationml.tags+xml"/>
  <Override PartName="/ppt/notesSlides/notesSlide46.xml" ContentType="application/vnd.openxmlformats-officedocument.presentationml.notesSlide+xml"/>
  <Override PartName="/ppt/tags/tag54.xml" ContentType="application/vnd.openxmlformats-officedocument.presentationml.tags+xml"/>
  <Override PartName="/ppt/notesSlides/notesSlide47.xml" ContentType="application/vnd.openxmlformats-officedocument.presentationml.notesSlide+xml"/>
  <Override PartName="/ppt/tags/tag55.xml" ContentType="application/vnd.openxmlformats-officedocument.presentationml.tags+xml"/>
  <Override PartName="/ppt/notesSlides/notesSlide48.xml" ContentType="application/vnd.openxmlformats-officedocument.presentationml.notesSlide+xml"/>
  <Override PartName="/ppt/tags/tag56.xml" ContentType="application/vnd.openxmlformats-officedocument.presentationml.tags+xml"/>
  <Override PartName="/ppt/notesSlides/notesSlide49.xml" ContentType="application/vnd.openxmlformats-officedocument.presentationml.notesSlide+xml"/>
  <Override PartName="/ppt/tags/tag57.xml" ContentType="application/vnd.openxmlformats-officedocument.presentationml.tags+xml"/>
  <Override PartName="/ppt/notesSlides/notesSlide50.xml" ContentType="application/vnd.openxmlformats-officedocument.presentationml.notesSlide+xml"/>
  <Override PartName="/ppt/tags/tag58.xml" ContentType="application/vnd.openxmlformats-officedocument.presentationml.tags+xml"/>
  <Override PartName="/ppt/notesSlides/notesSlide51.xml" ContentType="application/vnd.openxmlformats-officedocument.presentationml.notesSlide+xml"/>
  <Override PartName="/ppt/tags/tag59.xml" ContentType="application/vnd.openxmlformats-officedocument.presentationml.tags+xml"/>
  <Override PartName="/ppt/notesSlides/notesSlide52.xml" ContentType="application/vnd.openxmlformats-officedocument.presentationml.notesSlide+xml"/>
  <Override PartName="/ppt/tags/tag60.xml" ContentType="application/vnd.openxmlformats-officedocument.presentationml.tags+xml"/>
  <Override PartName="/ppt/notesSlides/notesSlide53.xml" ContentType="application/vnd.openxmlformats-officedocument.presentationml.notesSlide+xml"/>
  <Override PartName="/ppt/tags/tag61.xml" ContentType="application/vnd.openxmlformats-officedocument.presentationml.tags+xml"/>
  <Override PartName="/ppt/notesSlides/notesSlide54.xml" ContentType="application/vnd.openxmlformats-officedocument.presentationml.notesSlide+xml"/>
  <Override PartName="/ppt/tags/tag62.xml" ContentType="application/vnd.openxmlformats-officedocument.presentationml.tags+xml"/>
  <Override PartName="/ppt/notesSlides/notesSlide55.xml" ContentType="application/vnd.openxmlformats-officedocument.presentationml.notesSlide+xml"/>
  <Override PartName="/ppt/tags/tag63.xml" ContentType="application/vnd.openxmlformats-officedocument.presentationml.tags+xml"/>
  <Override PartName="/ppt/notesSlides/notesSlide56.xml" ContentType="application/vnd.openxmlformats-officedocument.presentationml.notesSlide+xml"/>
  <Override PartName="/ppt/tags/tag64.xml" ContentType="application/vnd.openxmlformats-officedocument.presentationml.tags+xml"/>
  <Override PartName="/ppt/notesSlides/notesSlide57.xml" ContentType="application/vnd.openxmlformats-officedocument.presentationml.notesSlide+xml"/>
  <Override PartName="/ppt/tags/tag65.xml" ContentType="application/vnd.openxmlformats-officedocument.presentationml.tags+xml"/>
  <Override PartName="/ppt/notesSlides/notesSlide58.xml" ContentType="application/vnd.openxmlformats-officedocument.presentationml.notesSlide+xml"/>
  <Override PartName="/ppt/tags/tag66.xml" ContentType="application/vnd.openxmlformats-officedocument.presentationml.tags+xml"/>
  <Override PartName="/ppt/notesSlides/notesSlide59.xml" ContentType="application/vnd.openxmlformats-officedocument.presentationml.notesSlide+xml"/>
  <Override PartName="/ppt/tags/tag67.xml" ContentType="application/vnd.openxmlformats-officedocument.presentationml.tags+xml"/>
  <Override PartName="/ppt/notesSlides/notesSlide60.xml" ContentType="application/vnd.openxmlformats-officedocument.presentationml.notesSlide+xml"/>
  <Override PartName="/ppt/tags/tag68.xml" ContentType="application/vnd.openxmlformats-officedocument.presentationml.tags+xml"/>
  <Override PartName="/ppt/notesSlides/notesSlide61.xml" ContentType="application/vnd.openxmlformats-officedocument.presentationml.notesSlide+xml"/>
  <Override PartName="/ppt/tags/tag69.xml" ContentType="application/vnd.openxmlformats-officedocument.presentationml.tags+xml"/>
  <Override PartName="/ppt/notesSlides/notesSlide62.xml" ContentType="application/vnd.openxmlformats-officedocument.presentationml.notesSlide+xml"/>
  <Override PartName="/ppt/tags/tag70.xml" ContentType="application/vnd.openxmlformats-officedocument.presentationml.tags+xml"/>
  <Override PartName="/ppt/notesSlides/notesSlide63.xml" ContentType="application/vnd.openxmlformats-officedocument.presentationml.notesSlide+xml"/>
  <Override PartName="/ppt/tags/tag71.xml" ContentType="application/vnd.openxmlformats-officedocument.presentationml.tags+xml"/>
  <Override PartName="/ppt/notesSlides/notesSlide64.xml" ContentType="application/vnd.openxmlformats-officedocument.presentationml.notesSlide+xml"/>
  <Override PartName="/ppt/tags/tag72.xml" ContentType="application/vnd.openxmlformats-officedocument.presentationml.tags+xml"/>
  <Override PartName="/ppt/notesSlides/notesSlide65.xml" ContentType="application/vnd.openxmlformats-officedocument.presentationml.notesSlide+xml"/>
  <Override PartName="/ppt/tags/tag73.xml" ContentType="application/vnd.openxmlformats-officedocument.presentationml.tags+xml"/>
  <Override PartName="/ppt/notesSlides/notesSlide66.xml" ContentType="application/vnd.openxmlformats-officedocument.presentationml.notesSlide+xml"/>
  <Override PartName="/ppt/tags/tag74.xml" ContentType="application/vnd.openxmlformats-officedocument.presentationml.tags+xml"/>
  <Override PartName="/ppt/notesSlides/notesSlide67.xml" ContentType="application/vnd.openxmlformats-officedocument.presentationml.notesSlide+xml"/>
  <Override PartName="/ppt/tags/tag75.xml" ContentType="application/vnd.openxmlformats-officedocument.presentationml.tags+xml"/>
  <Override PartName="/ppt/notesSlides/notesSlide68.xml" ContentType="application/vnd.openxmlformats-officedocument.presentationml.notesSlide+xml"/>
  <Override PartName="/ppt/tags/tag76.xml" ContentType="application/vnd.openxmlformats-officedocument.presentationml.tags+xml"/>
  <Override PartName="/ppt/notesSlides/notesSlide69.xml" ContentType="application/vnd.openxmlformats-officedocument.presentationml.notesSlide+xml"/>
  <Override PartName="/ppt/tags/tag77.xml" ContentType="application/vnd.openxmlformats-officedocument.presentationml.tags+xml"/>
  <Override PartName="/ppt/notesSlides/notesSlide70.xml" ContentType="application/vnd.openxmlformats-officedocument.presentationml.notesSlide+xml"/>
  <Override PartName="/ppt/tags/tag78.xml" ContentType="application/vnd.openxmlformats-officedocument.presentationml.tags+xml"/>
  <Override PartName="/ppt/notesSlides/notesSlide71.xml" ContentType="application/vnd.openxmlformats-officedocument.presentationml.notesSlide+xml"/>
  <Override PartName="/ppt/tags/tag79.xml" ContentType="application/vnd.openxmlformats-officedocument.presentationml.tags+xml"/>
  <Override PartName="/ppt/notesSlides/notesSlide72.xml" ContentType="application/vnd.openxmlformats-officedocument.presentationml.notesSlide+xml"/>
  <Override PartName="/ppt/tags/tag80.xml" ContentType="application/vnd.openxmlformats-officedocument.presentationml.tags+xml"/>
  <Override PartName="/ppt/notesSlides/notesSlide73.xml" ContentType="application/vnd.openxmlformats-officedocument.presentationml.notesSlide+xml"/>
  <Override PartName="/ppt/tags/tag81.xml" ContentType="application/vnd.openxmlformats-officedocument.presentationml.tags+xml"/>
  <Override PartName="/ppt/notesSlides/notesSlide74.xml" ContentType="application/vnd.openxmlformats-officedocument.presentationml.notesSlide+xml"/>
  <Override PartName="/ppt/tags/tag82.xml" ContentType="application/vnd.openxmlformats-officedocument.presentationml.tags+xml"/>
  <Override PartName="/ppt/notesSlides/notesSlide75.xml" ContentType="application/vnd.openxmlformats-officedocument.presentationml.notesSlide+xml"/>
  <Override PartName="/ppt/tags/tag83.xml" ContentType="application/vnd.openxmlformats-officedocument.presentationml.tags+xml"/>
  <Override PartName="/ppt/notesSlides/notesSlide76.xml" ContentType="application/vnd.openxmlformats-officedocument.presentationml.notesSlide+xml"/>
  <Override PartName="/ppt/tags/tag84.xml" ContentType="application/vnd.openxmlformats-officedocument.presentationml.tags+xml"/>
  <Override PartName="/ppt/notesSlides/notesSlide77.xml" ContentType="application/vnd.openxmlformats-officedocument.presentationml.notesSlide+xml"/>
  <Override PartName="/ppt/tags/tag85.xml" ContentType="application/vnd.openxmlformats-officedocument.presentationml.tags+xml"/>
  <Override PartName="/ppt/notesSlides/notesSlide78.xml" ContentType="application/vnd.openxmlformats-officedocument.presentationml.notesSlide+xml"/>
  <Override PartName="/ppt/tags/tag86.xml" ContentType="application/vnd.openxmlformats-officedocument.presentationml.tags+xml"/>
  <Override PartName="/ppt/notesSlides/notesSlide79.xml" ContentType="application/vnd.openxmlformats-officedocument.presentationml.notesSlide+xml"/>
  <Override PartName="/ppt/tags/tag87.xml" ContentType="application/vnd.openxmlformats-officedocument.presentationml.tags+xml"/>
  <Override PartName="/ppt/notesSlides/notesSlide80.xml" ContentType="application/vnd.openxmlformats-officedocument.presentationml.notesSlide+xml"/>
  <Override PartName="/ppt/tags/tag88.xml" ContentType="application/vnd.openxmlformats-officedocument.presentationml.tags+xml"/>
  <Override PartName="/ppt/notesSlides/notesSlide81.xml" ContentType="application/vnd.openxmlformats-officedocument.presentationml.notesSlide+xml"/>
  <Override PartName="/ppt/tags/tag89.xml" ContentType="application/vnd.openxmlformats-officedocument.presentationml.tags+xml"/>
  <Override PartName="/ppt/notesSlides/notesSlide82.xml" ContentType="application/vnd.openxmlformats-officedocument.presentationml.notesSlide+xml"/>
  <Override PartName="/ppt/tags/tag90.xml" ContentType="application/vnd.openxmlformats-officedocument.presentationml.tags+xml"/>
  <Override PartName="/ppt/notesSlides/notesSlide83.xml" ContentType="application/vnd.openxmlformats-officedocument.presentationml.notesSlide+xml"/>
  <Override PartName="/ppt/tags/tag91.xml" ContentType="application/vnd.openxmlformats-officedocument.presentationml.tags+xml"/>
  <Override PartName="/ppt/notesSlides/notesSlide84.xml" ContentType="application/vnd.openxmlformats-officedocument.presentationml.notesSlide+xml"/>
  <Override PartName="/ppt/tags/tag92.xml" ContentType="application/vnd.openxmlformats-officedocument.presentationml.tags+xml"/>
  <Override PartName="/ppt/notesSlides/notesSlide85.xml" ContentType="application/vnd.openxmlformats-officedocument.presentationml.notesSlide+xml"/>
  <Override PartName="/ppt/media/audio62.wav" ContentType="audio/x-wav"/>
  <Override PartName="/ppt/tags/tag93.xml" ContentType="application/vnd.openxmlformats-officedocument.presentationml.tags+xml"/>
  <Override PartName="/ppt/notesSlides/notesSlide86.xml" ContentType="application/vnd.openxmlformats-officedocument.presentationml.notesSlide+xml"/>
  <Override PartName="/ppt/tags/tag94.xml" ContentType="application/vnd.openxmlformats-officedocument.presentationml.tags+xml"/>
  <Override PartName="/ppt/notesSlides/notesSlide87.xml" ContentType="application/vnd.openxmlformats-officedocument.presentationml.notesSlide+xml"/>
  <Override PartName="/ppt/tags/tag95.xml" ContentType="application/vnd.openxmlformats-officedocument.presentationml.tags+xml"/>
  <Override PartName="/ppt/notesSlides/notesSlide88.xml" ContentType="application/vnd.openxmlformats-officedocument.presentationml.notesSlide+xml"/>
  <Override PartName="/ppt/tags/tag96.xml" ContentType="application/vnd.openxmlformats-officedocument.presentationml.tags+xml"/>
  <Override PartName="/ppt/notesSlides/notesSlide89.xml" ContentType="application/vnd.openxmlformats-officedocument.presentationml.notesSlide+xml"/>
  <Override PartName="/ppt/tags/tag97.xml" ContentType="application/vnd.openxmlformats-officedocument.presentationml.tags+xml"/>
  <Override PartName="/ppt/notesSlides/notesSlide90.xml" ContentType="application/vnd.openxmlformats-officedocument.presentationml.notesSlide+xml"/>
  <Override PartName="/ppt/tags/tag98.xml" ContentType="application/vnd.openxmlformats-officedocument.presentationml.tags+xml"/>
  <Override PartName="/ppt/notesSlides/notesSlide91.xml" ContentType="application/vnd.openxmlformats-officedocument.presentationml.notesSlide+xml"/>
  <Override PartName="/ppt/tags/tag99.xml" ContentType="application/vnd.openxmlformats-officedocument.presentationml.tags+xml"/>
  <Override PartName="/ppt/notesSlides/notesSlide92.xml" ContentType="application/vnd.openxmlformats-officedocument.presentationml.notesSlide+xml"/>
  <Override PartName="/ppt/tags/tag100.xml" ContentType="application/vnd.openxmlformats-officedocument.presentationml.tags+xml"/>
  <Override PartName="/ppt/notesSlides/notesSlide93.xml" ContentType="application/vnd.openxmlformats-officedocument.presentationml.notesSlide+xml"/>
  <Override PartName="/ppt/tags/tag101.xml" ContentType="application/vnd.openxmlformats-officedocument.presentationml.tags+xml"/>
  <Override PartName="/ppt/notesSlides/notesSlide94.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95.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96.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5" r:id="rId1"/>
    <p:sldMasterId id="2147483679" r:id="rId2"/>
    <p:sldMasterId id="2147483680" r:id="rId3"/>
    <p:sldMasterId id="2147483648" r:id="rId4"/>
  </p:sldMasterIdLst>
  <p:notesMasterIdLst>
    <p:notesMasterId r:id="rId116"/>
  </p:notesMasterIdLst>
  <p:sldIdLst>
    <p:sldId id="930" r:id="rId5"/>
    <p:sldId id="927" r:id="rId6"/>
    <p:sldId id="928" r:id="rId7"/>
    <p:sldId id="777" r:id="rId8"/>
    <p:sldId id="784" r:id="rId9"/>
    <p:sldId id="987" r:id="rId10"/>
    <p:sldId id="782" r:id="rId11"/>
    <p:sldId id="983" r:id="rId12"/>
    <p:sldId id="276" r:id="rId13"/>
    <p:sldId id="850" r:id="rId14"/>
    <p:sldId id="851" r:id="rId15"/>
    <p:sldId id="852" r:id="rId16"/>
    <p:sldId id="853" r:id="rId17"/>
    <p:sldId id="854" r:id="rId18"/>
    <p:sldId id="855" r:id="rId19"/>
    <p:sldId id="856" r:id="rId20"/>
    <p:sldId id="857" r:id="rId21"/>
    <p:sldId id="858" r:id="rId22"/>
    <p:sldId id="859" r:id="rId23"/>
    <p:sldId id="860" r:id="rId24"/>
    <p:sldId id="861" r:id="rId25"/>
    <p:sldId id="862" r:id="rId26"/>
    <p:sldId id="863" r:id="rId27"/>
    <p:sldId id="864" r:id="rId28"/>
    <p:sldId id="865" r:id="rId29"/>
    <p:sldId id="866" r:id="rId30"/>
    <p:sldId id="867" r:id="rId31"/>
    <p:sldId id="868" r:id="rId32"/>
    <p:sldId id="869" r:id="rId33"/>
    <p:sldId id="870" r:id="rId34"/>
    <p:sldId id="871" r:id="rId35"/>
    <p:sldId id="872" r:id="rId36"/>
    <p:sldId id="873" r:id="rId37"/>
    <p:sldId id="874" r:id="rId38"/>
    <p:sldId id="931" r:id="rId39"/>
    <p:sldId id="932" r:id="rId40"/>
    <p:sldId id="933" r:id="rId41"/>
    <p:sldId id="934" r:id="rId42"/>
    <p:sldId id="935" r:id="rId43"/>
    <p:sldId id="936" r:id="rId44"/>
    <p:sldId id="937" r:id="rId45"/>
    <p:sldId id="938" r:id="rId46"/>
    <p:sldId id="939" r:id="rId47"/>
    <p:sldId id="940" r:id="rId48"/>
    <p:sldId id="941" r:id="rId49"/>
    <p:sldId id="942" r:id="rId50"/>
    <p:sldId id="943" r:id="rId51"/>
    <p:sldId id="944" r:id="rId52"/>
    <p:sldId id="945" r:id="rId53"/>
    <p:sldId id="946" r:id="rId54"/>
    <p:sldId id="947" r:id="rId55"/>
    <p:sldId id="948" r:id="rId56"/>
    <p:sldId id="949" r:id="rId57"/>
    <p:sldId id="950" r:id="rId58"/>
    <p:sldId id="951" r:id="rId59"/>
    <p:sldId id="952" r:id="rId60"/>
    <p:sldId id="953" r:id="rId61"/>
    <p:sldId id="954" r:id="rId62"/>
    <p:sldId id="955" r:id="rId63"/>
    <p:sldId id="956" r:id="rId64"/>
    <p:sldId id="957" r:id="rId65"/>
    <p:sldId id="958" r:id="rId66"/>
    <p:sldId id="959" r:id="rId67"/>
    <p:sldId id="960" r:id="rId68"/>
    <p:sldId id="961" r:id="rId69"/>
    <p:sldId id="962" r:id="rId70"/>
    <p:sldId id="963" r:id="rId71"/>
    <p:sldId id="964" r:id="rId72"/>
    <p:sldId id="965" r:id="rId73"/>
    <p:sldId id="966" r:id="rId74"/>
    <p:sldId id="967" r:id="rId75"/>
    <p:sldId id="968" r:id="rId76"/>
    <p:sldId id="969" r:id="rId77"/>
    <p:sldId id="970" r:id="rId78"/>
    <p:sldId id="971" r:id="rId79"/>
    <p:sldId id="972" r:id="rId80"/>
    <p:sldId id="973" r:id="rId81"/>
    <p:sldId id="974" r:id="rId82"/>
    <p:sldId id="975" r:id="rId83"/>
    <p:sldId id="976" r:id="rId84"/>
    <p:sldId id="977" r:id="rId85"/>
    <p:sldId id="978" r:id="rId86"/>
    <p:sldId id="979" r:id="rId87"/>
    <p:sldId id="980" r:id="rId88"/>
    <p:sldId id="981" r:id="rId89"/>
    <p:sldId id="982" r:id="rId90"/>
    <p:sldId id="261" r:id="rId91"/>
    <p:sldId id="320" r:id="rId92"/>
    <p:sldId id="321" r:id="rId93"/>
    <p:sldId id="984" r:id="rId94"/>
    <p:sldId id="985" r:id="rId95"/>
    <p:sldId id="986" r:id="rId96"/>
    <p:sldId id="541" r:id="rId97"/>
    <p:sldId id="542" r:id="rId98"/>
    <p:sldId id="847" r:id="rId99"/>
    <p:sldId id="849" r:id="rId100"/>
    <p:sldId id="803" r:id="rId101"/>
    <p:sldId id="799" r:id="rId102"/>
    <p:sldId id="801" r:id="rId103"/>
    <p:sldId id="795" r:id="rId104"/>
    <p:sldId id="989" r:id="rId105"/>
    <p:sldId id="988" r:id="rId106"/>
    <p:sldId id="807" r:id="rId107"/>
    <p:sldId id="805" r:id="rId108"/>
    <p:sldId id="797" r:id="rId109"/>
    <p:sldId id="823" r:id="rId110"/>
    <p:sldId id="845" r:id="rId111"/>
    <p:sldId id="817" r:id="rId112"/>
    <p:sldId id="809" r:id="rId113"/>
    <p:sldId id="811" r:id="rId114"/>
    <p:sldId id="848" r:id="rId115"/>
  </p:sldIdLst>
  <p:sldSz cx="9144000" cy="6858000" type="screen4x3"/>
  <p:notesSz cx="6858000" cy="9144000"/>
  <p:custShowLst>
    <p:custShow name="1_A" id="0">
      <p:sldLst>
        <p:sld r:id="rId13"/>
      </p:sldLst>
    </p:custShow>
    <p:custShow name="1_B" id="1">
      <p:sldLst>
        <p:sld r:id="rId14"/>
      </p:sldLst>
    </p:custShow>
    <p:custShow name="1_C" id="2">
      <p:sldLst>
        <p:sld r:id="rId15"/>
      </p:sldLst>
    </p:custShow>
    <p:custShow name="1_D" id="3">
      <p:sldLst>
        <p:sld r:id="rId16"/>
      </p:sldLst>
    </p:custShow>
    <p:custShow name="1_E" id="4">
      <p:sldLst>
        <p:sld r:id="rId17"/>
      </p:sldLst>
    </p:custShow>
    <p:custShow name="1_F" id="5">
      <p:sldLst>
        <p:sld r:id="rId18"/>
      </p:sldLst>
    </p:custShow>
    <p:custShow name="1_G" id="6">
      <p:sldLst>
        <p:sld r:id="rId19"/>
      </p:sldLst>
    </p:custShow>
    <p:custShow name="1_H" id="7">
      <p:sldLst>
        <p:sld r:id="rId20"/>
      </p:sldLst>
    </p:custShow>
    <p:custShow name="1_I" id="8">
      <p:sldLst>
        <p:sld r:id="rId21"/>
      </p:sldLst>
    </p:custShow>
    <p:custShow name="1_J" id="9">
      <p:sldLst>
        <p:sld r:id="rId22"/>
      </p:sldLst>
    </p:custShow>
    <p:custShow name="1_K" id="10">
      <p:sldLst>
        <p:sld r:id="rId23"/>
      </p:sldLst>
    </p:custShow>
    <p:custShow name="1_L" id="11">
      <p:sldLst>
        <p:sld r:id="rId24"/>
      </p:sldLst>
    </p:custShow>
    <p:custShow name="1_M" id="12">
      <p:sldLst>
        <p:sld r:id="rId25"/>
      </p:sldLst>
    </p:custShow>
    <p:custShow name="1_N" id="13">
      <p:sldLst>
        <p:sld r:id="rId26"/>
      </p:sldLst>
    </p:custShow>
    <p:custShow name="1_O" id="14">
      <p:sldLst>
        <p:sld r:id="rId27"/>
      </p:sldLst>
    </p:custShow>
    <p:custShow name="1_P" id="15">
      <p:sldLst>
        <p:sld r:id="rId28"/>
      </p:sldLst>
    </p:custShow>
    <p:custShow name="1_Q" id="16">
      <p:sldLst>
        <p:sld r:id="rId29"/>
      </p:sldLst>
    </p:custShow>
    <p:custShow name="1_R" id="17">
      <p:sldLst>
        <p:sld r:id="rId30"/>
      </p:sldLst>
    </p:custShow>
    <p:custShow name="1_S" id="18">
      <p:sldLst>
        <p:sld r:id="rId31"/>
      </p:sldLst>
    </p:custShow>
    <p:custShow name="1_T" id="19">
      <p:sldLst>
        <p:sld r:id="rId32"/>
      </p:sldLst>
    </p:custShow>
    <p:custShow name="1_U" id="20">
      <p:sldLst>
        <p:sld r:id="rId33"/>
      </p:sldLst>
    </p:custShow>
    <p:custShow name="1_V" id="21">
      <p:sldLst>
        <p:sld r:id="rId34"/>
      </p:sldLst>
    </p:custShow>
    <p:custShow name="1_W" id="22">
      <p:sldLst>
        <p:sld r:id="rId35"/>
      </p:sldLst>
    </p:custShow>
    <p:custShow name="1_X" id="23">
      <p:sldLst>
        <p:sld r:id="rId36"/>
      </p:sldLst>
    </p:custShow>
    <p:custShow name="1_Y" id="24">
      <p:sldLst>
        <p:sld r:id="rId37"/>
      </p:sldLst>
    </p:custShow>
    <p:custShow name="1_Z" id="25">
      <p:sldLst>
        <p:sld r:id="rId38"/>
        <p:sld r:id="rId111"/>
      </p:sldLst>
    </p:custShow>
    <p:custShow name="2_A" id="26">
      <p:sldLst>
        <p:sld r:id="rId65"/>
      </p:sldLst>
    </p:custShow>
    <p:custShow name="2_B" id="27">
      <p:sldLst>
        <p:sld r:id="rId66"/>
      </p:sldLst>
    </p:custShow>
    <p:custShow name="2_C" id="28">
      <p:sldLst>
        <p:sld r:id="rId67"/>
      </p:sldLst>
    </p:custShow>
    <p:custShow name="2_D" id="29">
      <p:sldLst>
        <p:sld r:id="rId68"/>
      </p:sldLst>
    </p:custShow>
    <p:custShow name="2_E" id="30">
      <p:sldLst>
        <p:sld r:id="rId69"/>
      </p:sldLst>
    </p:custShow>
    <p:custShow name="2_F" id="31">
      <p:sldLst>
        <p:sld r:id="rId70"/>
      </p:sldLst>
    </p:custShow>
    <p:custShow name="2_G" id="32">
      <p:sldLst>
        <p:sld r:id="rId71"/>
      </p:sldLst>
    </p:custShow>
    <p:custShow name="2_H" id="33">
      <p:sldLst>
        <p:sld r:id="rId72"/>
      </p:sldLst>
    </p:custShow>
    <p:custShow name="2_I" id="34">
      <p:sldLst>
        <p:sld r:id="rId73"/>
      </p:sldLst>
    </p:custShow>
    <p:custShow name="2_J" id="35">
      <p:sldLst>
        <p:sld r:id="rId74"/>
      </p:sldLst>
    </p:custShow>
    <p:custShow name="2_K" id="36">
      <p:sldLst>
        <p:sld r:id="rId75"/>
      </p:sldLst>
    </p:custShow>
    <p:custShow name="2_L" id="37">
      <p:sldLst>
        <p:sld r:id="rId76"/>
      </p:sldLst>
    </p:custShow>
    <p:custShow name="2_M" id="38">
      <p:sldLst>
        <p:sld r:id="rId77"/>
      </p:sldLst>
    </p:custShow>
    <p:custShow name="2_N" id="39">
      <p:sldLst>
        <p:sld r:id="rId78"/>
      </p:sldLst>
    </p:custShow>
    <p:custShow name="2_O" id="40">
      <p:sldLst>
        <p:sld r:id="rId79"/>
      </p:sldLst>
    </p:custShow>
    <p:custShow name="2_P" id="41">
      <p:sldLst>
        <p:sld r:id="rId80"/>
      </p:sldLst>
    </p:custShow>
    <p:custShow name="2_Q" id="42">
      <p:sldLst>
        <p:sld r:id="rId81"/>
      </p:sldLst>
    </p:custShow>
    <p:custShow name="2_R" id="43">
      <p:sldLst>
        <p:sld r:id="rId82"/>
      </p:sldLst>
    </p:custShow>
    <p:custShow name="2_S" id="44">
      <p:sldLst>
        <p:sld r:id="rId83"/>
      </p:sldLst>
    </p:custShow>
    <p:custShow name="2_T" id="45">
      <p:sldLst>
        <p:sld r:id="rId84"/>
      </p:sldLst>
    </p:custShow>
    <p:custShow name="2_U" id="46">
      <p:sldLst>
        <p:sld r:id="rId85"/>
      </p:sldLst>
    </p:custShow>
    <p:custShow name="2_V" id="47">
      <p:sldLst>
        <p:sld r:id="rId86"/>
      </p:sldLst>
    </p:custShow>
    <p:custShow name="2_W" id="48">
      <p:sldLst>
        <p:sld r:id="rId87"/>
      </p:sldLst>
    </p:custShow>
    <p:custShow name="2_X" id="49">
      <p:sldLst>
        <p:sld r:id="rId88"/>
      </p:sldLst>
    </p:custShow>
    <p:custShow name="2_Y" id="50">
      <p:sldLst>
        <p:sld r:id="rId89"/>
      </p:sldLst>
    </p:custShow>
    <p:custShow name="2_Z" id="51">
      <p:sldLst>
        <p:sld r:id="rId90"/>
      </p:sldLst>
    </p:custShow>
    <p:custShow name="3A" id="52">
      <p:sldLst>
        <p:sld r:id="rId39"/>
      </p:sldLst>
    </p:custShow>
    <p:custShow name="3B" id="53">
      <p:sldLst>
        <p:sld r:id="rId40"/>
      </p:sldLst>
    </p:custShow>
    <p:custShow name="3C" id="54">
      <p:sldLst>
        <p:sld r:id="rId41"/>
      </p:sldLst>
    </p:custShow>
    <p:custShow name="3D" id="55">
      <p:sldLst>
        <p:sld r:id="rId42"/>
      </p:sldLst>
    </p:custShow>
    <p:custShow name="3E" id="56">
      <p:sldLst>
        <p:sld r:id="rId43"/>
      </p:sldLst>
    </p:custShow>
    <p:custShow name="3F" id="57">
      <p:sldLst>
        <p:sld r:id="rId44"/>
      </p:sldLst>
    </p:custShow>
    <p:custShow name="3G" id="58">
      <p:sldLst>
        <p:sld r:id="rId45"/>
      </p:sldLst>
    </p:custShow>
    <p:custShow name="3H" id="59">
      <p:sldLst>
        <p:sld r:id="rId46"/>
      </p:sldLst>
    </p:custShow>
    <p:custShow name="3I" id="60">
      <p:sldLst>
        <p:sld r:id="rId47"/>
      </p:sldLst>
    </p:custShow>
    <p:custShow name="3J" id="61">
      <p:sldLst>
        <p:sld r:id="rId48"/>
      </p:sldLst>
    </p:custShow>
    <p:custShow name="3K" id="62">
      <p:sldLst>
        <p:sld r:id="rId49"/>
      </p:sldLst>
    </p:custShow>
    <p:custShow name="3L" id="63">
      <p:sldLst>
        <p:sld r:id="rId50"/>
      </p:sldLst>
    </p:custShow>
    <p:custShow name="3M" id="64">
      <p:sldLst>
        <p:sld r:id="rId51"/>
      </p:sldLst>
    </p:custShow>
    <p:custShow name="3N" id="65">
      <p:sldLst>
        <p:sld r:id="rId52"/>
      </p:sldLst>
    </p:custShow>
    <p:custShow name="3O" id="66">
      <p:sldLst>
        <p:sld r:id="rId53"/>
      </p:sldLst>
    </p:custShow>
    <p:custShow name="3P" id="67">
      <p:sldLst>
        <p:sld r:id="rId54"/>
      </p:sldLst>
    </p:custShow>
    <p:custShow name="3Q" id="68">
      <p:sldLst>
        <p:sld r:id="rId55"/>
      </p:sldLst>
    </p:custShow>
    <p:custShow name="3R" id="69">
      <p:sldLst>
        <p:sld r:id="rId56"/>
      </p:sldLst>
    </p:custShow>
    <p:custShow name="3S" id="70">
      <p:sldLst>
        <p:sld r:id="rId57"/>
      </p:sldLst>
    </p:custShow>
    <p:custShow name="3T" id="71">
      <p:sldLst>
        <p:sld r:id="rId58"/>
      </p:sldLst>
    </p:custShow>
    <p:custShow name="3U" id="72">
      <p:sldLst>
        <p:sld r:id="rId59"/>
      </p:sldLst>
    </p:custShow>
    <p:custShow name="3V" id="73">
      <p:sldLst>
        <p:sld r:id="rId60"/>
      </p:sldLst>
    </p:custShow>
    <p:custShow name="3W" id="74">
      <p:sldLst>
        <p:sld r:id="rId61"/>
      </p:sldLst>
    </p:custShow>
    <p:custShow name="3X" id="75">
      <p:sldLst>
        <p:sld r:id="rId62"/>
      </p:sldLst>
    </p:custShow>
    <p:custShow name="3Y" id="76">
      <p:sldLst>
        <p:sld r:id="rId63"/>
      </p:sldLst>
    </p:custShow>
    <p:custShow name="3Z" id="77">
      <p:sldLst>
        <p:sld r:id="rId64"/>
      </p:sldLst>
    </p:custShow>
    <p:custShow name="Item Explanation" id="78">
      <p:sldLst>
        <p:sld r:id="rId97"/>
        <p:sld r:id="rId98"/>
        <p:sld r:id="rId99"/>
        <p:sld r:id="rId100"/>
      </p:sldLst>
    </p:custShow>
    <p:custShow name="2010+2013 Intro" id="79">
      <p:sldLst>
        <p:sld r:id="rId6"/>
        <p:sld r:id="rId7"/>
        <p:sld r:id="rId8"/>
        <p:sld r:id="rId9"/>
        <p:sld r:id="rId10"/>
      </p:sldLst>
    </p:custShow>
    <p:custShow name="Raceway" id="80">
      <p:sldLst>
        <p:sld r:id="rId11"/>
        <p:sld r:id="rId91"/>
        <p:sld r:id="rId92"/>
        <p:sld r:id="rId93"/>
      </p:sldLst>
    </p:custShow>
    <p:custShow name="Rainbow Road" id="81">
      <p:sldLst>
        <p:sld r:id="rId12"/>
        <p:sld r:id="rId94"/>
        <p:sld r:id="rId95"/>
        <p:sld r:id="rId96"/>
      </p:sldLst>
    </p:custShow>
    <p:custShow name="Finale" id="82">
      <p:sldLst>
        <p:sld r:id="rId115"/>
      </p:sldLst>
    </p:custShow>
  </p:custShowLst>
  <p:custDataLst>
    <p:tags r:id="rId117"/>
  </p:custData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bout and Help - Please don't delete!" id="{6EF39025-9696-45DD-92AD-56E6C2742542}">
          <p14:sldIdLst>
            <p14:sldId id="930"/>
          </p14:sldIdLst>
        </p14:section>
        <p14:section name="Intro" id="{25519252-6BC8-4442-88EC-57AD2AD83676}">
          <p14:sldIdLst>
            <p14:sldId id="927"/>
            <p14:sldId id="928"/>
            <p14:sldId id="777"/>
            <p14:sldId id="784"/>
            <p14:sldId id="987"/>
          </p14:sldIdLst>
        </p14:section>
        <p14:section name="Race Track" id="{BBEB28D4-900F-470A-BB7D-B0961317B8D0}">
          <p14:sldIdLst>
            <p14:sldId id="782"/>
            <p14:sldId id="983"/>
          </p14:sldIdLst>
        </p14:section>
        <p14:section name="Lap 1 Questions" id="{D7B942EC-45BA-4C5D-A6E9-24D21FA1C08A}">
          <p14:sldIdLst>
            <p14:sldId id="276"/>
            <p14:sldId id="850"/>
            <p14:sldId id="851"/>
            <p14:sldId id="852"/>
            <p14:sldId id="853"/>
            <p14:sldId id="854"/>
            <p14:sldId id="855"/>
            <p14:sldId id="856"/>
            <p14:sldId id="857"/>
            <p14:sldId id="858"/>
            <p14:sldId id="859"/>
            <p14:sldId id="860"/>
            <p14:sldId id="861"/>
            <p14:sldId id="862"/>
            <p14:sldId id="863"/>
            <p14:sldId id="864"/>
            <p14:sldId id="865"/>
            <p14:sldId id="866"/>
            <p14:sldId id="867"/>
            <p14:sldId id="868"/>
            <p14:sldId id="869"/>
            <p14:sldId id="870"/>
            <p14:sldId id="871"/>
            <p14:sldId id="872"/>
            <p14:sldId id="873"/>
            <p14:sldId id="874"/>
          </p14:sldIdLst>
        </p14:section>
        <p14:section name="Lap 2 Questions" id="{C7609AEF-C13D-4F29-8B5D-146DF72E7827}">
          <p14:sldIdLst>
            <p14:sldId id="931"/>
            <p14:sldId id="932"/>
            <p14:sldId id="933"/>
            <p14:sldId id="934"/>
            <p14:sldId id="935"/>
            <p14:sldId id="936"/>
            <p14:sldId id="937"/>
            <p14:sldId id="938"/>
            <p14:sldId id="939"/>
            <p14:sldId id="940"/>
            <p14:sldId id="941"/>
            <p14:sldId id="942"/>
            <p14:sldId id="943"/>
            <p14:sldId id="944"/>
            <p14:sldId id="945"/>
            <p14:sldId id="946"/>
            <p14:sldId id="947"/>
            <p14:sldId id="948"/>
            <p14:sldId id="949"/>
            <p14:sldId id="950"/>
            <p14:sldId id="951"/>
            <p14:sldId id="952"/>
            <p14:sldId id="953"/>
            <p14:sldId id="954"/>
            <p14:sldId id="955"/>
            <p14:sldId id="956"/>
          </p14:sldIdLst>
        </p14:section>
        <p14:section name="Lap 3 Questions" id="{170BB3D4-0696-41F8-B3B0-DA6B16A41583}">
          <p14:sldIdLst>
            <p14:sldId id="957"/>
            <p14:sldId id="958"/>
            <p14:sldId id="959"/>
            <p14:sldId id="960"/>
            <p14:sldId id="961"/>
            <p14:sldId id="962"/>
            <p14:sldId id="963"/>
            <p14:sldId id="964"/>
            <p14:sldId id="965"/>
            <p14:sldId id="966"/>
            <p14:sldId id="967"/>
            <p14:sldId id="968"/>
            <p14:sldId id="969"/>
            <p14:sldId id="970"/>
            <p14:sldId id="971"/>
            <p14:sldId id="972"/>
            <p14:sldId id="973"/>
            <p14:sldId id="974"/>
            <p14:sldId id="975"/>
            <p14:sldId id="976"/>
            <p14:sldId id="977"/>
            <p14:sldId id="978"/>
            <p14:sldId id="979"/>
            <p14:sldId id="980"/>
            <p14:sldId id="981"/>
            <p14:sldId id="982"/>
          </p14:sldIdLst>
        </p14:section>
        <p14:section name="Question Boards" id="{C520BABD-01AB-4FA1-90E8-42F2FAB5C876}">
          <p14:sldIdLst>
            <p14:sldId id="261"/>
            <p14:sldId id="320"/>
            <p14:sldId id="321"/>
          </p14:sldIdLst>
        </p14:section>
        <p14:section name="RR_Questions" id="{A6416E0E-911C-4332-96BD-D42B91CE36F6}">
          <p14:sldIdLst>
            <p14:sldId id="984"/>
            <p14:sldId id="985"/>
            <p14:sldId id="986"/>
          </p14:sldIdLst>
        </p14:section>
        <p14:section name="Item Explanations" id="{A38A9A14-0646-4D23-8038-168CDFD680C4}">
          <p14:sldIdLst>
            <p14:sldId id="541"/>
            <p14:sldId id="542"/>
            <p14:sldId id="847"/>
            <p14:sldId id="849"/>
          </p14:sldIdLst>
        </p14:section>
        <p14:section name="Boosters" id="{719C8E71-A4B3-4568-B52E-F2A62C2F4511}">
          <p14:sldIdLst>
            <p14:sldId id="803"/>
            <p14:sldId id="799"/>
            <p14:sldId id="801"/>
            <p14:sldId id="795"/>
            <p14:sldId id="989"/>
            <p14:sldId id="988"/>
          </p14:sldIdLst>
        </p14:section>
        <p14:section name="Weapons" id="{510997A8-183A-4D7F-BF6E-3E0614839C46}">
          <p14:sldIdLst>
            <p14:sldId id="807"/>
            <p14:sldId id="805"/>
            <p14:sldId id="797"/>
            <p14:sldId id="823"/>
            <p14:sldId id="845"/>
          </p14:sldIdLst>
        </p14:section>
        <p14:section name="Power-Ups" id="{8DE4257F-B6AF-4DBB-9948-62D9D983019A}">
          <p14:sldIdLst>
            <p14:sldId id="817"/>
            <p14:sldId id="809"/>
            <p14:sldId id="811"/>
          </p14:sldIdLst>
        </p14:section>
        <p14:section name="Trophy Ceremony" id="{05E0C009-B577-4276-88AF-7008704443FC}">
          <p14:sldIdLst>
            <p14:sldId id="848"/>
          </p14:sldIdLst>
        </p14:section>
      </p14:sectionLst>
    </p:ext>
    <p:ext uri="{EFAFB233-063F-42B5-8137-9DF3F51BA10A}">
      <p15:sldGuideLst xmlns:p15="http://schemas.microsoft.com/office/powerpoint/2012/main">
        <p15:guide id="1" orient="horz" pos="142" userDrawn="1">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D7D31"/>
    <a:srgbClr val="7432A6"/>
    <a:srgbClr val="FFFF00"/>
    <a:srgbClr val="45D035"/>
    <a:srgbClr val="FF0000"/>
    <a:srgbClr val="018E32"/>
    <a:srgbClr val="B3B3FF"/>
    <a:srgbClr val="BDBDFF"/>
    <a:srgbClr val="ABAB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90" autoAdjust="0"/>
    <p:restoredTop sz="59324" autoAdjust="0"/>
  </p:normalViewPr>
  <p:slideViewPr>
    <p:cSldViewPr snapToGrid="0" snapToObjects="1">
      <p:cViewPr varScale="1">
        <p:scale>
          <a:sx n="82" d="100"/>
          <a:sy n="82" d="100"/>
        </p:scale>
        <p:origin x="346" y="55"/>
      </p:cViewPr>
      <p:guideLst>
        <p:guide orient="horz" pos="142"/>
        <p:guide pos="2880"/>
      </p:guideLst>
    </p:cSldViewPr>
  </p:slideViewPr>
  <p:notesTextViewPr>
    <p:cViewPr>
      <p:scale>
        <a:sx n="100" d="100"/>
        <a:sy n="100" d="100"/>
      </p:scale>
      <p:origin x="0" y="0"/>
    </p:cViewPr>
  </p:notesTextViewPr>
  <p:sorterViewPr>
    <p:cViewPr>
      <p:scale>
        <a:sx n="25" d="100"/>
        <a:sy n="25" d="100"/>
      </p:scale>
      <p:origin x="0" y="0"/>
    </p:cViewPr>
  </p:sorterViewPr>
  <p:notesViewPr>
    <p:cSldViewPr snapToGrid="0" snapToObjects="1" showGuides="1">
      <p:cViewPr>
        <p:scale>
          <a:sx n="95" d="100"/>
          <a:sy n="95" d="100"/>
        </p:scale>
        <p:origin x="4488" y="439"/>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tags" Target="tags/tag1.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presProps" Target="pres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viewProps" Target="viewProps.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tableStyles" Target="tableStyles.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6AB9C7-F7B8-4F1A-80CA-BC61212F542E}" type="datetimeFigureOut">
              <a:rPr lang="ko-KR" altLang="en-US" smtClean="0"/>
              <a:pPr/>
              <a:t>2019-01-07</a:t>
            </a:fld>
            <a:endParaRPr lang="ko-KR" altLang="en-US"/>
          </a:p>
        </p:txBody>
      </p:sp>
      <p:sp>
        <p:nvSpPr>
          <p:cNvPr id="4" name="Slide Image Placeholder 3"/>
          <p:cNvSpPr>
            <a:spLocks noGrp="1" noRot="1" noChangeAspect="1"/>
          </p:cNvSpPr>
          <p:nvPr>
            <p:ph type="sldImg" idx="2"/>
          </p:nvPr>
        </p:nvSpPr>
        <p:spPr>
          <a:xfrm>
            <a:off x="2542823" y="684213"/>
            <a:ext cx="1772354" cy="1329266"/>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Notes Placeholder 4"/>
          <p:cNvSpPr>
            <a:spLocks noGrp="1"/>
          </p:cNvSpPr>
          <p:nvPr>
            <p:ph type="body" sz="quarter" idx="3"/>
          </p:nvPr>
        </p:nvSpPr>
        <p:spPr>
          <a:xfrm>
            <a:off x="287867" y="2240492"/>
            <a:ext cx="6282266" cy="6217708"/>
          </a:xfrm>
          <a:prstGeom prst="rect">
            <a:avLst/>
          </a:prstGeom>
        </p:spPr>
        <p:txBody>
          <a:bodyPr vert="horz" lIns="91440" tIns="45720" rIns="91440" bIns="45720" rtlCol="0"/>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ko-KR" alt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DE5D1C-2345-43AD-A742-EBFC44D3D2DE}" type="slidenum">
              <a:rPr lang="ko-KR" altLang="en-US" smtClean="0"/>
              <a:pPr/>
              <a:t>‹#›</a:t>
            </a:fld>
            <a:endParaRPr lang="ko-KR" altLang="en-US"/>
          </a:p>
        </p:txBody>
      </p:sp>
    </p:spTree>
    <p:extLst>
      <p:ext uri="{BB962C8B-B14F-4D97-AF65-F5344CB8AC3E}">
        <p14:creationId xmlns:p14="http://schemas.microsoft.com/office/powerpoint/2010/main" val="2762912341"/>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www.mariomayhem.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200" b="1" kern="1200" dirty="0">
                <a:solidFill>
                  <a:schemeClr val="tx1"/>
                </a:solidFill>
                <a:latin typeface="+mn-lt"/>
                <a:ea typeface="+mn-ea"/>
                <a:cs typeface="+mn-cs"/>
              </a:rPr>
              <a:t>Mario</a:t>
            </a:r>
            <a:r>
              <a:rPr lang="en-US" altLang="ko-KR" sz="1200" b="1" kern="1200" baseline="0" dirty="0">
                <a:solidFill>
                  <a:schemeClr val="tx1"/>
                </a:solidFill>
                <a:latin typeface="+mn-lt"/>
                <a:ea typeface="+mn-ea"/>
                <a:cs typeface="+mn-cs"/>
              </a:rPr>
              <a:t> Kart is a trademark of Nintendo </a:t>
            </a:r>
            <a:r>
              <a:rPr lang="en-US" altLang="ko-KR" sz="1200" b="1" kern="1200" baseline="0" dirty="0">
                <a:solidFill>
                  <a:schemeClr val="tx1"/>
                </a:solidFill>
                <a:effectLst/>
                <a:latin typeface="Century Gothic" panose="020B0502020202020204" pitchFamily="34" charset="0"/>
                <a:ea typeface="+mn-ea"/>
                <a:cs typeface="+mn-cs"/>
              </a:rPr>
              <a:t>and this game is intended only as an educational tool.</a:t>
            </a:r>
            <a:endParaRPr lang="en-US" altLang="ko-KR" sz="1200" b="1" kern="1200" dirty="0">
              <a:solidFill>
                <a:schemeClr val="tx1"/>
              </a:solidFill>
              <a:latin typeface="+mn-lt"/>
              <a:ea typeface="+mn-ea"/>
              <a:cs typeface="+mn-cs"/>
            </a:endParaRPr>
          </a:p>
          <a:p>
            <a:endParaRPr lang="en-US" altLang="ko-KR" sz="1200" b="1" kern="1200" dirty="0">
              <a:solidFill>
                <a:schemeClr val="tx1"/>
              </a:solidFill>
              <a:latin typeface="+mn-lt"/>
              <a:ea typeface="+mn-ea"/>
              <a:cs typeface="+mn-cs"/>
            </a:endParaRPr>
          </a:p>
          <a:p>
            <a:r>
              <a:rPr lang="en-US" altLang="ko-KR" sz="1200" b="1" kern="1200" dirty="0">
                <a:solidFill>
                  <a:schemeClr val="tx1"/>
                </a:solidFill>
                <a:latin typeface="+mn-lt"/>
                <a:ea typeface="+mn-ea"/>
                <a:cs typeface="+mn-cs"/>
              </a:rPr>
              <a:t>Mario Kart</a:t>
            </a:r>
            <a:endParaRPr lang="en-US" altLang="ko-KR" sz="1200" kern="1200" dirty="0">
              <a:solidFill>
                <a:schemeClr val="tx1"/>
              </a:solidFill>
              <a:latin typeface="+mn-lt"/>
              <a:ea typeface="+mn-ea"/>
              <a:cs typeface="+mn-cs"/>
            </a:endParaRPr>
          </a:p>
          <a:p>
            <a:r>
              <a:rPr lang="en-US" altLang="ko-KR" sz="1200" b="1" kern="1200" dirty="0">
                <a:solidFill>
                  <a:schemeClr val="tx1"/>
                </a:solidFill>
                <a:latin typeface="+mn-lt"/>
                <a:ea typeface="+mn-ea"/>
                <a:cs typeface="+mn-cs"/>
              </a:rPr>
              <a:t>Dawson Powell | </a:t>
            </a:r>
            <a:r>
              <a:rPr lang="en-US" altLang="ko-KR" sz="1200" b="0" kern="1200" dirty="0">
                <a:solidFill>
                  <a:schemeClr val="tx1"/>
                </a:solidFill>
                <a:latin typeface="+mn-lt"/>
                <a:ea typeface="+mn-ea"/>
                <a:cs typeface="+mn-cs"/>
              </a:rPr>
              <a:t>January 2019</a:t>
            </a:r>
            <a:endParaRPr lang="en-US" altLang="ko-KR" sz="1200" b="1" kern="1200" dirty="0">
              <a:solidFill>
                <a:schemeClr val="tx1"/>
              </a:solidFill>
              <a:latin typeface="+mn-lt"/>
              <a:ea typeface="+mn-ea"/>
              <a:cs typeface="+mn-cs"/>
            </a:endParaRPr>
          </a:p>
          <a:p>
            <a:pPr rtl="0" eaLnBrk="1" latinLnBrk="0" hangingPunct="1"/>
            <a:endParaRPr lang="en-US" dirty="0">
              <a:effectLst/>
            </a:endParaRPr>
          </a:p>
          <a:p>
            <a:pPr rtl="0" eaLnBrk="1" latinLnBrk="0" hangingPunct="1"/>
            <a:r>
              <a:rPr lang="en-US" sz="1200" kern="1200" dirty="0">
                <a:solidFill>
                  <a:schemeClr val="tx1"/>
                </a:solidFill>
                <a:effectLst/>
                <a:latin typeface="+mn-lt"/>
                <a:ea typeface="+mn-ea"/>
                <a:cs typeface="+mn-cs"/>
              </a:rPr>
              <a:t>For instructional videos about using these games and other PowerPoint tips and tricks visit my social media pages. If you are interested in making your own PowerPoint games and would like some advice, feel free to send me any questions you may have.</a:t>
            </a:r>
            <a:endParaRPr lang="en-US" dirty="0">
              <a:effectLst/>
            </a:endParaRPr>
          </a:p>
          <a:p>
            <a:pPr rtl="0" eaLnBrk="1" latinLnBrk="0" hangingPunct="1"/>
            <a:endParaRPr lang="en-US" sz="1200" kern="1200" dirty="0">
              <a:solidFill>
                <a:schemeClr val="tx1"/>
              </a:solidFill>
              <a:effectLst/>
              <a:latin typeface="+mn-lt"/>
              <a:ea typeface="+mn-ea"/>
              <a:cs typeface="+mn-cs"/>
            </a:endParaRPr>
          </a:p>
          <a:p>
            <a:pPr marL="171450" indent="-171450" rtl="0" eaLnBrk="1" latinLnBrk="0" hangingPunct="1">
              <a:buFont typeface="Arial" panose="020B0604020202020204" pitchFamily="34" charset="0"/>
              <a:buChar char="•"/>
            </a:pPr>
            <a:r>
              <a:rPr lang="en-US" sz="1200" kern="1200" dirty="0">
                <a:solidFill>
                  <a:schemeClr val="tx1"/>
                </a:solidFill>
                <a:effectLst/>
                <a:latin typeface="+mn-lt"/>
                <a:ea typeface="+mn-ea"/>
                <a:cs typeface="+mn-cs"/>
              </a:rPr>
              <a:t>Facebook - www.facebook.com/PPTSlideMaster</a:t>
            </a:r>
            <a:endParaRPr lang="en-US" dirty="0">
              <a:effectLst/>
            </a:endParaRPr>
          </a:p>
          <a:p>
            <a:pPr marL="171450" indent="-171450" rtl="0" eaLnBrk="1" latinLnBrk="0" hangingPunct="1">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rtl="0" eaLnBrk="1" latinLnBrk="0" hangingPunct="1">
              <a:buFont typeface="Arial" panose="020B0604020202020204" pitchFamily="34" charset="0"/>
              <a:buChar char="•"/>
            </a:pPr>
            <a:r>
              <a:rPr lang="en-US" sz="1200" kern="1200" dirty="0">
                <a:solidFill>
                  <a:schemeClr val="tx1"/>
                </a:solidFill>
                <a:effectLst/>
                <a:latin typeface="+mn-lt"/>
                <a:ea typeface="+mn-ea"/>
                <a:cs typeface="+mn-cs"/>
              </a:rPr>
              <a:t>WordPress - www.pptgamedesign.wordpress.com</a:t>
            </a:r>
            <a:endParaRPr lang="en-US" dirty="0">
              <a:effectLst/>
            </a:endParaRPr>
          </a:p>
          <a:p>
            <a:endParaRPr lang="en-US" altLang="ko-KR" sz="1200" b="1" kern="1200" dirty="0">
              <a:solidFill>
                <a:schemeClr val="tx1"/>
              </a:solidFill>
              <a:latin typeface="+mn-lt"/>
              <a:ea typeface="+mn-ea"/>
              <a:cs typeface="+mn-cs"/>
            </a:endParaRPr>
          </a:p>
          <a:p>
            <a:r>
              <a:rPr lang="en-US" altLang="ko-KR" sz="1200" b="1" kern="1200" dirty="0">
                <a:solidFill>
                  <a:schemeClr val="tx1"/>
                </a:solidFill>
                <a:latin typeface="+mn-lt"/>
                <a:ea typeface="+mn-ea"/>
                <a:cs typeface="+mn-cs"/>
              </a:rPr>
              <a:t>Features</a:t>
            </a:r>
            <a:endParaRPr lang="en-US" altLang="ko-KR" sz="1200" kern="1200" baseline="0" dirty="0">
              <a:solidFill>
                <a:schemeClr val="tx1"/>
              </a:solidFill>
              <a:latin typeface="+mn-lt"/>
              <a:ea typeface="+mn-ea"/>
              <a:cs typeface="+mn-cs"/>
            </a:endParaRPr>
          </a:p>
          <a:p>
            <a:pPr marL="171450" indent="-171450">
              <a:buFont typeface="Arial" panose="020B0604020202020204" pitchFamily="34" charset="0"/>
              <a:buChar char="•"/>
            </a:pPr>
            <a:r>
              <a:rPr lang="en-US" altLang="ko-KR" sz="1200" kern="1200" dirty="0">
                <a:solidFill>
                  <a:schemeClr val="tx1"/>
                </a:solidFill>
                <a:latin typeface="+mn-lt"/>
                <a:ea typeface="+mn-ea"/>
                <a:cs typeface="+mn-cs"/>
              </a:rPr>
              <a:t>Up to 78 Questions</a:t>
            </a:r>
          </a:p>
          <a:p>
            <a:pPr marL="171450" indent="-171450">
              <a:buFont typeface="Arial" panose="020B0604020202020204" pitchFamily="34" charset="0"/>
              <a:buChar char="•"/>
            </a:pPr>
            <a:r>
              <a:rPr lang="en-US" altLang="ko-KR" sz="1200" kern="1200" dirty="0">
                <a:solidFill>
                  <a:schemeClr val="tx1"/>
                </a:solidFill>
                <a:latin typeface="+mn-lt"/>
                <a:ea typeface="+mn-ea"/>
                <a:cs typeface="+mn-cs"/>
              </a:rPr>
              <a:t>Up to 8 different teams</a:t>
            </a:r>
          </a:p>
          <a:p>
            <a:pPr marL="171450" indent="-171450">
              <a:buFont typeface="Arial" panose="020B0604020202020204" pitchFamily="34" charset="0"/>
              <a:buChar char="•"/>
            </a:pPr>
            <a:r>
              <a:rPr lang="en-US" altLang="ko-KR" sz="1200" kern="1200" dirty="0">
                <a:solidFill>
                  <a:schemeClr val="tx1"/>
                </a:solidFill>
                <a:latin typeface="+mn-lt"/>
                <a:ea typeface="+mn-ea"/>
                <a:cs typeface="+mn-cs"/>
              </a:rPr>
              <a:t>2 different game boards</a:t>
            </a:r>
          </a:p>
          <a:p>
            <a:pPr marL="171450" indent="-171450">
              <a:buFont typeface="Arial" panose="020B0604020202020204" pitchFamily="34" charset="0"/>
              <a:buChar char="•"/>
            </a:pPr>
            <a:r>
              <a:rPr lang="en-US" altLang="ko-KR" sz="1200" kern="1200" dirty="0">
                <a:solidFill>
                  <a:schemeClr val="tx1"/>
                </a:solidFill>
                <a:latin typeface="+mn-lt"/>
                <a:ea typeface="+mn-ea"/>
                <a:cs typeface="+mn-cs"/>
              </a:rPr>
              <a:t>Easy-to-edit slides</a:t>
            </a:r>
          </a:p>
          <a:p>
            <a:pPr marL="171450" indent="-171450">
              <a:buFont typeface="Arial" panose="020B0604020202020204" pitchFamily="34" charset="0"/>
              <a:buChar char="•"/>
            </a:pPr>
            <a:r>
              <a:rPr lang="en-US" altLang="ko-KR" sz="1200" kern="1200" dirty="0">
                <a:solidFill>
                  <a:schemeClr val="tx1"/>
                </a:solidFill>
                <a:latin typeface="+mn-lt"/>
                <a:ea typeface="+mn-ea"/>
                <a:cs typeface="+mn-cs"/>
              </a:rPr>
              <a:t>Randomized Prizes</a:t>
            </a:r>
          </a:p>
          <a:p>
            <a:pPr marL="171450" indent="-171450">
              <a:buFont typeface="Arial" panose="020B0604020202020204" pitchFamily="34" charset="0"/>
              <a:buChar char="•"/>
            </a:pPr>
            <a:r>
              <a:rPr lang="en-US" altLang="ko-KR" sz="1200" kern="1200" dirty="0">
                <a:solidFill>
                  <a:schemeClr val="tx1"/>
                </a:solidFill>
                <a:latin typeface="+mn-lt"/>
                <a:ea typeface="+mn-ea"/>
                <a:cs typeface="+mn-cs"/>
              </a:rPr>
              <a:t>Trophy Ceremony</a:t>
            </a:r>
          </a:p>
          <a:p>
            <a:endParaRPr lang="ko-KR" altLang="en-US" sz="1200" kern="1200" dirty="0">
              <a:solidFill>
                <a:schemeClr val="tx1"/>
              </a:solidFill>
              <a:latin typeface="+mn-lt"/>
              <a:ea typeface="+mn-ea"/>
              <a:cs typeface="+mn-cs"/>
            </a:endParaRPr>
          </a:p>
          <a:p>
            <a:r>
              <a:rPr lang="en-US" altLang="ko-KR" sz="1200" b="1" kern="1200" dirty="0">
                <a:solidFill>
                  <a:schemeClr val="tx1"/>
                </a:solidFill>
                <a:latin typeface="+mn-lt"/>
                <a:ea typeface="+mn-ea"/>
                <a:cs typeface="+mn-cs"/>
              </a:rPr>
              <a:t>Compatibility</a:t>
            </a:r>
          </a:p>
          <a:p>
            <a:r>
              <a:rPr lang="en-US" altLang="ko-KR" sz="1200" kern="1200" dirty="0">
                <a:solidFill>
                  <a:schemeClr val="tx1"/>
                </a:solidFill>
                <a:latin typeface="+mn-lt"/>
                <a:ea typeface="+mn-ea"/>
                <a:cs typeface="+mn-cs"/>
              </a:rPr>
              <a:t>This game works with PowerPoint 2010 and newer. </a:t>
            </a:r>
          </a:p>
          <a:p>
            <a:r>
              <a:rPr lang="en-US" altLang="ko-KR" sz="1200" kern="1200" dirty="0">
                <a:solidFill>
                  <a:schemeClr val="tx1"/>
                </a:solidFill>
                <a:latin typeface="+mn-lt"/>
                <a:ea typeface="+mn-ea"/>
                <a:cs typeface="+mn-cs"/>
              </a:rPr>
              <a:t>If you are using PowerPoint 2007, you can edit the game without any problems, but please download PowerPoint 2010 Viewer to play it. Otherwise, you’ll have slow performance and music tracks will overlap. </a:t>
            </a:r>
          </a:p>
          <a:p>
            <a:pPr marL="0" marR="0" lvl="0" indent="0" algn="l" defTabSz="914400" rtl="0" eaLnBrk="1" fontAlgn="auto" latinLnBrk="1" hangingPunct="1">
              <a:lnSpc>
                <a:spcPct val="100000"/>
              </a:lnSpc>
              <a:spcBef>
                <a:spcPts val="0"/>
              </a:spcBef>
              <a:spcAft>
                <a:spcPts val="0"/>
              </a:spcAft>
              <a:buClrTx/>
              <a:buSzTx/>
              <a:buFontTx/>
              <a:buNone/>
              <a:tabLst/>
              <a:defRPr/>
            </a:pPr>
            <a:endParaRPr lang="en-US" altLang="ko-KR" sz="1200" kern="1200" baseline="0" dirty="0">
              <a:solidFill>
                <a:schemeClr val="tx1"/>
              </a:solidFill>
              <a:effectLst/>
              <a:latin typeface="BM JUA " panose="02020603020101020101" pitchFamily="18" charset="-127"/>
              <a:ea typeface="BM JUA " panose="02020603020101020101" pitchFamily="18" charset="-127"/>
              <a:cs typeface="+mn-cs"/>
            </a:endParaRPr>
          </a:p>
          <a:p>
            <a:r>
              <a:rPr lang="en-US" altLang="ko-KR" dirty="0">
                <a:latin typeface="BM JUA " panose="02020603020101020101" pitchFamily="18" charset="-127"/>
                <a:ea typeface="BM JUA " panose="02020603020101020101" pitchFamily="18" charset="-127"/>
              </a:rPr>
              <a:t>https://download.cnet.com/PowerPoint-Viewer/3000-2075_4-75450958.html</a:t>
            </a:r>
          </a:p>
          <a:p>
            <a:endParaRPr lang="ko-KR" altLang="en-US" sz="1200" kern="1200" dirty="0">
              <a:solidFill>
                <a:schemeClr val="tx1"/>
              </a:solidFill>
              <a:latin typeface="+mn-lt"/>
              <a:ea typeface="+mn-ea"/>
              <a:cs typeface="+mn-cs"/>
            </a:endParaRPr>
          </a:p>
          <a:p>
            <a:r>
              <a:rPr lang="en-US" altLang="ko-KR" sz="1200" b="1" kern="1200" dirty="0">
                <a:solidFill>
                  <a:schemeClr val="tx1"/>
                </a:solidFill>
                <a:latin typeface="+mn-lt"/>
                <a:ea typeface="+mn-ea"/>
                <a:cs typeface="+mn-cs"/>
              </a:rPr>
              <a:t>Credits</a:t>
            </a:r>
          </a:p>
          <a:p>
            <a:r>
              <a:rPr lang="en-US" altLang="ko-KR" sz="1200" kern="1200" dirty="0">
                <a:solidFill>
                  <a:schemeClr val="tx1"/>
                </a:solidFill>
                <a:latin typeface="+mn-lt"/>
                <a:ea typeface="+mn-ea"/>
                <a:cs typeface="+mn-cs"/>
              </a:rPr>
              <a:t>Mario Kart 64 and Super Mario 64 sound effects from The Mushroom Kingdom (themushroomkingdom.net).</a:t>
            </a:r>
          </a:p>
          <a:p>
            <a:r>
              <a:rPr lang="en-US" altLang="ko-KR" sz="1200" kern="1200" dirty="0">
                <a:solidFill>
                  <a:schemeClr val="tx1"/>
                </a:solidFill>
                <a:latin typeface="+mn-lt"/>
                <a:ea typeface="+mn-ea"/>
                <a:cs typeface="+mn-cs"/>
              </a:rPr>
              <a:t>Mario Kart 64 music from Mario Mayhem (</a:t>
            </a:r>
            <a:r>
              <a:rPr lang="en-US" altLang="ko-KR" sz="1200" u="sng" kern="1200" dirty="0">
                <a:solidFill>
                  <a:schemeClr val="tx1"/>
                </a:solidFill>
                <a:latin typeface="+mn-lt"/>
                <a:ea typeface="+mn-ea"/>
                <a:cs typeface="+mn-cs"/>
                <a:hlinkClick r:id="rId3"/>
              </a:rPr>
              <a:t>www.mariomayhem.com).</a:t>
            </a:r>
            <a:endParaRPr lang="ko-KR" altLang="en-US" u="sng"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1</a:t>
            </a:fld>
            <a:endParaRPr lang="ko-KR" altLang="en-US"/>
          </a:p>
        </p:txBody>
      </p:sp>
    </p:spTree>
    <p:extLst>
      <p:ext uri="{BB962C8B-B14F-4D97-AF65-F5344CB8AC3E}">
        <p14:creationId xmlns:p14="http://schemas.microsoft.com/office/powerpoint/2010/main" val="6979892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12</a:t>
            </a:fld>
            <a:endParaRPr lang="ko-KR" altLang="en-US"/>
          </a:p>
        </p:txBody>
      </p:sp>
    </p:spTree>
    <p:extLst>
      <p:ext uri="{BB962C8B-B14F-4D97-AF65-F5344CB8AC3E}">
        <p14:creationId xmlns:p14="http://schemas.microsoft.com/office/powerpoint/2010/main" val="3165365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13</a:t>
            </a:fld>
            <a:endParaRPr lang="ko-KR" altLang="en-US"/>
          </a:p>
        </p:txBody>
      </p:sp>
    </p:spTree>
    <p:extLst>
      <p:ext uri="{BB962C8B-B14F-4D97-AF65-F5344CB8AC3E}">
        <p14:creationId xmlns:p14="http://schemas.microsoft.com/office/powerpoint/2010/main" val="10000085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14</a:t>
            </a:fld>
            <a:endParaRPr lang="ko-KR" altLang="en-US"/>
          </a:p>
        </p:txBody>
      </p:sp>
    </p:spTree>
    <p:extLst>
      <p:ext uri="{BB962C8B-B14F-4D97-AF65-F5344CB8AC3E}">
        <p14:creationId xmlns:p14="http://schemas.microsoft.com/office/powerpoint/2010/main" val="666511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15</a:t>
            </a:fld>
            <a:endParaRPr lang="ko-KR" altLang="en-US"/>
          </a:p>
        </p:txBody>
      </p:sp>
    </p:spTree>
    <p:extLst>
      <p:ext uri="{BB962C8B-B14F-4D97-AF65-F5344CB8AC3E}">
        <p14:creationId xmlns:p14="http://schemas.microsoft.com/office/powerpoint/2010/main" val="30045473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16</a:t>
            </a:fld>
            <a:endParaRPr lang="ko-KR" altLang="en-US"/>
          </a:p>
        </p:txBody>
      </p:sp>
    </p:spTree>
    <p:extLst>
      <p:ext uri="{BB962C8B-B14F-4D97-AF65-F5344CB8AC3E}">
        <p14:creationId xmlns:p14="http://schemas.microsoft.com/office/powerpoint/2010/main" val="3322005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17</a:t>
            </a:fld>
            <a:endParaRPr lang="ko-KR" altLang="en-US"/>
          </a:p>
        </p:txBody>
      </p:sp>
    </p:spTree>
    <p:extLst>
      <p:ext uri="{BB962C8B-B14F-4D97-AF65-F5344CB8AC3E}">
        <p14:creationId xmlns:p14="http://schemas.microsoft.com/office/powerpoint/2010/main" val="15853279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18</a:t>
            </a:fld>
            <a:endParaRPr lang="ko-KR" altLang="en-US"/>
          </a:p>
        </p:txBody>
      </p:sp>
    </p:spTree>
    <p:extLst>
      <p:ext uri="{BB962C8B-B14F-4D97-AF65-F5344CB8AC3E}">
        <p14:creationId xmlns:p14="http://schemas.microsoft.com/office/powerpoint/2010/main" val="41944300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19</a:t>
            </a:fld>
            <a:endParaRPr lang="ko-KR" altLang="en-US"/>
          </a:p>
        </p:txBody>
      </p:sp>
    </p:spTree>
    <p:extLst>
      <p:ext uri="{BB962C8B-B14F-4D97-AF65-F5344CB8AC3E}">
        <p14:creationId xmlns:p14="http://schemas.microsoft.com/office/powerpoint/2010/main" val="9386059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20</a:t>
            </a:fld>
            <a:endParaRPr lang="ko-KR" altLang="en-US"/>
          </a:p>
        </p:txBody>
      </p:sp>
    </p:spTree>
    <p:extLst>
      <p:ext uri="{BB962C8B-B14F-4D97-AF65-F5344CB8AC3E}">
        <p14:creationId xmlns:p14="http://schemas.microsoft.com/office/powerpoint/2010/main" val="18950309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21</a:t>
            </a:fld>
            <a:endParaRPr lang="ko-KR" altLang="en-US"/>
          </a:p>
        </p:txBody>
      </p:sp>
    </p:spTree>
    <p:extLst>
      <p:ext uri="{BB962C8B-B14F-4D97-AF65-F5344CB8AC3E}">
        <p14:creationId xmlns:p14="http://schemas.microsoft.com/office/powerpoint/2010/main" val="3867404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ltLang="ko-KR" sz="1200" kern="1200" dirty="0">
                <a:solidFill>
                  <a:schemeClr val="tx1"/>
                </a:solidFill>
                <a:latin typeface="+mn-lt"/>
                <a:ea typeface="+mn-ea"/>
                <a:cs typeface="+mn-cs"/>
              </a:rPr>
              <a:t>Click or press the spacebar to go to the next slide.</a:t>
            </a:r>
          </a:p>
          <a:p>
            <a:r>
              <a:rPr lang="en-US" altLang="ko-KR" sz="1200" b="1" kern="1200" dirty="0">
                <a:solidFill>
                  <a:schemeClr val="tx1"/>
                </a:solidFill>
                <a:latin typeface="+mn-lt"/>
                <a:ea typeface="+mn-ea"/>
                <a:cs typeface="+mn-cs"/>
              </a:rPr>
              <a:t>Extra</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Click the “Mario Kart” logo to show the “Mario Kart 64” logo and vice versa.</a:t>
            </a:r>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4</a:t>
            </a:fld>
            <a:endParaRPr lang="ko-KR" altLang="en-US"/>
          </a:p>
        </p:txBody>
      </p:sp>
    </p:spTree>
    <p:extLst>
      <p:ext uri="{BB962C8B-B14F-4D97-AF65-F5344CB8AC3E}">
        <p14:creationId xmlns:p14="http://schemas.microsoft.com/office/powerpoint/2010/main" val="36370236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22</a:t>
            </a:fld>
            <a:endParaRPr lang="ko-KR" altLang="en-US"/>
          </a:p>
        </p:txBody>
      </p:sp>
    </p:spTree>
    <p:extLst>
      <p:ext uri="{BB962C8B-B14F-4D97-AF65-F5344CB8AC3E}">
        <p14:creationId xmlns:p14="http://schemas.microsoft.com/office/powerpoint/2010/main" val="15538658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23</a:t>
            </a:fld>
            <a:endParaRPr lang="ko-KR" altLang="en-US"/>
          </a:p>
        </p:txBody>
      </p:sp>
    </p:spTree>
    <p:extLst>
      <p:ext uri="{BB962C8B-B14F-4D97-AF65-F5344CB8AC3E}">
        <p14:creationId xmlns:p14="http://schemas.microsoft.com/office/powerpoint/2010/main" val="24792518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24</a:t>
            </a:fld>
            <a:endParaRPr lang="ko-KR" altLang="en-US"/>
          </a:p>
        </p:txBody>
      </p:sp>
    </p:spTree>
    <p:extLst>
      <p:ext uri="{BB962C8B-B14F-4D97-AF65-F5344CB8AC3E}">
        <p14:creationId xmlns:p14="http://schemas.microsoft.com/office/powerpoint/2010/main" val="16597359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25</a:t>
            </a:fld>
            <a:endParaRPr lang="ko-KR" altLang="en-US"/>
          </a:p>
        </p:txBody>
      </p:sp>
    </p:spTree>
    <p:extLst>
      <p:ext uri="{BB962C8B-B14F-4D97-AF65-F5344CB8AC3E}">
        <p14:creationId xmlns:p14="http://schemas.microsoft.com/office/powerpoint/2010/main" val="34007641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26</a:t>
            </a:fld>
            <a:endParaRPr lang="ko-KR" altLang="en-US"/>
          </a:p>
        </p:txBody>
      </p:sp>
    </p:spTree>
    <p:extLst>
      <p:ext uri="{BB962C8B-B14F-4D97-AF65-F5344CB8AC3E}">
        <p14:creationId xmlns:p14="http://schemas.microsoft.com/office/powerpoint/2010/main" val="12547525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27</a:t>
            </a:fld>
            <a:endParaRPr lang="ko-KR" altLang="en-US"/>
          </a:p>
        </p:txBody>
      </p:sp>
    </p:spTree>
    <p:extLst>
      <p:ext uri="{BB962C8B-B14F-4D97-AF65-F5344CB8AC3E}">
        <p14:creationId xmlns:p14="http://schemas.microsoft.com/office/powerpoint/2010/main" val="40170869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28</a:t>
            </a:fld>
            <a:endParaRPr lang="ko-KR" altLang="en-US"/>
          </a:p>
        </p:txBody>
      </p:sp>
    </p:spTree>
    <p:extLst>
      <p:ext uri="{BB962C8B-B14F-4D97-AF65-F5344CB8AC3E}">
        <p14:creationId xmlns:p14="http://schemas.microsoft.com/office/powerpoint/2010/main" val="40483240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29</a:t>
            </a:fld>
            <a:endParaRPr lang="ko-KR" altLang="en-US"/>
          </a:p>
        </p:txBody>
      </p:sp>
    </p:spTree>
    <p:extLst>
      <p:ext uri="{BB962C8B-B14F-4D97-AF65-F5344CB8AC3E}">
        <p14:creationId xmlns:p14="http://schemas.microsoft.com/office/powerpoint/2010/main" val="17371008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30</a:t>
            </a:fld>
            <a:endParaRPr lang="ko-KR" altLang="en-US"/>
          </a:p>
        </p:txBody>
      </p:sp>
    </p:spTree>
    <p:extLst>
      <p:ext uri="{BB962C8B-B14F-4D97-AF65-F5344CB8AC3E}">
        <p14:creationId xmlns:p14="http://schemas.microsoft.com/office/powerpoint/2010/main" val="38011511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31</a:t>
            </a:fld>
            <a:endParaRPr lang="ko-KR" altLang="en-US"/>
          </a:p>
        </p:txBody>
      </p:sp>
    </p:spTree>
    <p:extLst>
      <p:ext uri="{BB962C8B-B14F-4D97-AF65-F5344CB8AC3E}">
        <p14:creationId xmlns:p14="http://schemas.microsoft.com/office/powerpoint/2010/main" val="705706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228600" indent="-228600">
              <a:buFont typeface="+mj-lt"/>
              <a:buAutoNum type="arabicPeriod"/>
            </a:pPr>
            <a:r>
              <a:rPr lang="en-US" altLang="ko-KR" sz="1200" kern="1200" dirty="0">
                <a:solidFill>
                  <a:schemeClr val="tx1"/>
                </a:solidFill>
                <a:latin typeface="+mn-lt"/>
                <a:ea typeface="+mn-ea"/>
                <a:cs typeface="+mn-cs"/>
              </a:rPr>
              <a:t>Have your students pick their character.</a:t>
            </a:r>
          </a:p>
          <a:p>
            <a:pPr marL="228600" indent="-228600">
              <a:buFont typeface="+mj-lt"/>
              <a:buAutoNum type="arabicPeriod"/>
            </a:pPr>
            <a:r>
              <a:rPr lang="en-US" altLang="ko-KR" sz="1200" kern="1200" dirty="0">
                <a:solidFill>
                  <a:schemeClr val="tx1"/>
                </a:solidFill>
                <a:latin typeface="+mn-lt"/>
                <a:ea typeface="+mn-ea"/>
                <a:cs typeface="+mn-cs"/>
              </a:rPr>
              <a:t>It is a good idea to have them play rock, paper, scissors or some other game to determine the order they pick.</a:t>
            </a:r>
          </a:p>
          <a:p>
            <a:pPr marL="228600" indent="-228600">
              <a:buFont typeface="+mj-lt"/>
              <a:buAutoNum type="arabicPeriod"/>
            </a:pPr>
            <a:r>
              <a:rPr lang="en-US" altLang="ko-KR" sz="1200" kern="1200" dirty="0">
                <a:solidFill>
                  <a:schemeClr val="tx1"/>
                </a:solidFill>
                <a:latin typeface="+mn-lt"/>
                <a:ea typeface="+mn-ea"/>
                <a:cs typeface="+mn-cs"/>
              </a:rPr>
              <a:t>Click a picture of a character to “select” the character. </a:t>
            </a:r>
          </a:p>
          <a:p>
            <a:pPr marL="228600" indent="-228600">
              <a:buFont typeface="+mj-lt"/>
              <a:buAutoNum type="arabicPeriod"/>
            </a:pPr>
            <a:r>
              <a:rPr lang="en-US" altLang="ko-KR" sz="1200" kern="1200" dirty="0">
                <a:solidFill>
                  <a:schemeClr val="tx1"/>
                </a:solidFill>
                <a:latin typeface="+mn-lt"/>
                <a:ea typeface="+mn-ea"/>
                <a:cs typeface="+mn-cs"/>
              </a:rPr>
              <a:t>Click again to “deselect”. </a:t>
            </a:r>
          </a:p>
          <a:p>
            <a:endParaRPr lang="ko-KR" altLang="en-US" sz="1200" kern="1200" dirty="0">
              <a:solidFill>
                <a:schemeClr val="tx1"/>
              </a:solidFill>
              <a:latin typeface="+mn-lt"/>
              <a:ea typeface="+mn-ea"/>
              <a:cs typeface="+mn-cs"/>
            </a:endParaRPr>
          </a:p>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1" kern="1200" dirty="0">
                <a:solidFill>
                  <a:schemeClr val="tx1"/>
                </a:solidFill>
                <a:latin typeface="+mn-lt"/>
                <a:ea typeface="+mn-ea"/>
                <a:cs typeface="+mn-cs"/>
              </a:rPr>
              <a:t>Credits</a:t>
            </a:r>
          </a:p>
          <a:p>
            <a:r>
              <a:rPr lang="en-US" altLang="ko-KR" sz="1200" kern="1200" dirty="0">
                <a:solidFill>
                  <a:schemeClr val="tx1"/>
                </a:solidFill>
                <a:latin typeface="+mn-lt"/>
                <a:ea typeface="+mn-ea"/>
                <a:cs typeface="+mn-cs"/>
              </a:rPr>
              <a:t>Animations created from sprites ripped by The </a:t>
            </a:r>
            <a:r>
              <a:rPr lang="en-US" altLang="ko-KR" sz="1200" kern="1200" dirty="0" err="1">
                <a:solidFill>
                  <a:schemeClr val="tx1"/>
                </a:solidFill>
                <a:latin typeface="+mn-lt"/>
                <a:ea typeface="+mn-ea"/>
                <a:cs typeface="+mn-cs"/>
              </a:rPr>
              <a:t>Spriter</a:t>
            </a:r>
            <a:r>
              <a:rPr lang="en-US" altLang="ko-KR" sz="1200" kern="1200" dirty="0">
                <a:solidFill>
                  <a:schemeClr val="tx1"/>
                </a:solidFill>
                <a:latin typeface="+mn-lt"/>
                <a:ea typeface="+mn-ea"/>
                <a:cs typeface="+mn-cs"/>
              </a:rPr>
              <a:t> Resource user The Talking Bush.</a:t>
            </a:r>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5</a:t>
            </a:fld>
            <a:endParaRPr lang="ko-KR" altLang="en-US"/>
          </a:p>
        </p:txBody>
      </p:sp>
    </p:spTree>
    <p:extLst>
      <p:ext uri="{BB962C8B-B14F-4D97-AF65-F5344CB8AC3E}">
        <p14:creationId xmlns:p14="http://schemas.microsoft.com/office/powerpoint/2010/main" val="34131827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32</a:t>
            </a:fld>
            <a:endParaRPr lang="ko-KR" altLang="en-US"/>
          </a:p>
        </p:txBody>
      </p:sp>
    </p:spTree>
    <p:extLst>
      <p:ext uri="{BB962C8B-B14F-4D97-AF65-F5344CB8AC3E}">
        <p14:creationId xmlns:p14="http://schemas.microsoft.com/office/powerpoint/2010/main" val="8723408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33</a:t>
            </a:fld>
            <a:endParaRPr lang="ko-KR" altLang="en-US"/>
          </a:p>
        </p:txBody>
      </p:sp>
    </p:spTree>
    <p:extLst>
      <p:ext uri="{BB962C8B-B14F-4D97-AF65-F5344CB8AC3E}">
        <p14:creationId xmlns:p14="http://schemas.microsoft.com/office/powerpoint/2010/main" val="29181014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34</a:t>
            </a:fld>
            <a:endParaRPr lang="ko-KR" altLang="en-US"/>
          </a:p>
        </p:txBody>
      </p:sp>
    </p:spTree>
    <p:extLst>
      <p:ext uri="{BB962C8B-B14F-4D97-AF65-F5344CB8AC3E}">
        <p14:creationId xmlns:p14="http://schemas.microsoft.com/office/powerpoint/2010/main" val="34826302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35</a:t>
            </a:fld>
            <a:endParaRPr lang="ko-KR" altLang="en-US"/>
          </a:p>
        </p:txBody>
      </p:sp>
    </p:spTree>
    <p:extLst>
      <p:ext uri="{BB962C8B-B14F-4D97-AF65-F5344CB8AC3E}">
        <p14:creationId xmlns:p14="http://schemas.microsoft.com/office/powerpoint/2010/main" val="29691124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36</a:t>
            </a:fld>
            <a:endParaRPr lang="ko-KR" altLang="en-US"/>
          </a:p>
        </p:txBody>
      </p:sp>
    </p:spTree>
    <p:extLst>
      <p:ext uri="{BB962C8B-B14F-4D97-AF65-F5344CB8AC3E}">
        <p14:creationId xmlns:p14="http://schemas.microsoft.com/office/powerpoint/2010/main" val="15992069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37</a:t>
            </a:fld>
            <a:endParaRPr lang="ko-KR" altLang="en-US"/>
          </a:p>
        </p:txBody>
      </p:sp>
    </p:spTree>
    <p:extLst>
      <p:ext uri="{BB962C8B-B14F-4D97-AF65-F5344CB8AC3E}">
        <p14:creationId xmlns:p14="http://schemas.microsoft.com/office/powerpoint/2010/main" val="34215005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38</a:t>
            </a:fld>
            <a:endParaRPr lang="ko-KR" altLang="en-US"/>
          </a:p>
        </p:txBody>
      </p:sp>
    </p:spTree>
    <p:extLst>
      <p:ext uri="{BB962C8B-B14F-4D97-AF65-F5344CB8AC3E}">
        <p14:creationId xmlns:p14="http://schemas.microsoft.com/office/powerpoint/2010/main" val="18552026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39</a:t>
            </a:fld>
            <a:endParaRPr lang="ko-KR" altLang="en-US"/>
          </a:p>
        </p:txBody>
      </p:sp>
    </p:spTree>
    <p:extLst>
      <p:ext uri="{BB962C8B-B14F-4D97-AF65-F5344CB8AC3E}">
        <p14:creationId xmlns:p14="http://schemas.microsoft.com/office/powerpoint/2010/main" val="28972626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40</a:t>
            </a:fld>
            <a:endParaRPr lang="ko-KR" altLang="en-US"/>
          </a:p>
        </p:txBody>
      </p:sp>
    </p:spTree>
    <p:extLst>
      <p:ext uri="{BB962C8B-B14F-4D97-AF65-F5344CB8AC3E}">
        <p14:creationId xmlns:p14="http://schemas.microsoft.com/office/powerpoint/2010/main" val="12934043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41</a:t>
            </a:fld>
            <a:endParaRPr lang="ko-KR" altLang="en-US"/>
          </a:p>
        </p:txBody>
      </p:sp>
    </p:spTree>
    <p:extLst>
      <p:ext uri="{BB962C8B-B14F-4D97-AF65-F5344CB8AC3E}">
        <p14:creationId xmlns:p14="http://schemas.microsoft.com/office/powerpoint/2010/main" val="3287568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r>
              <a:rPr lang="en-US" altLang="ko-KR" sz="1200" kern="1200" dirty="0">
                <a:solidFill>
                  <a:schemeClr val="tx1"/>
                </a:solidFill>
                <a:latin typeface="+mn-lt"/>
                <a:ea typeface="+mn-ea"/>
                <a:cs typeface="+mn-cs"/>
              </a:rPr>
              <a:t>Click the track you would like to play on. </a:t>
            </a:r>
          </a:p>
          <a:p>
            <a:pPr marL="171450" indent="-171450">
              <a:buFont typeface="Arial" panose="020B0604020202020204" pitchFamily="34" charset="0"/>
              <a:buChar char="•"/>
            </a:pPr>
            <a:r>
              <a:rPr lang="en-US" altLang="ko-KR" sz="1200" kern="1200" dirty="0">
                <a:solidFill>
                  <a:schemeClr val="tx1"/>
                </a:solidFill>
                <a:latin typeface="+mn-lt"/>
                <a:ea typeface="+mn-ea"/>
                <a:cs typeface="+mn-cs"/>
              </a:rPr>
              <a:t>The images and music of the game are different for the two courses, but otherwise are the same.</a:t>
            </a:r>
            <a:endParaRPr 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6</a:t>
            </a:fld>
            <a:endParaRPr lang="ko-KR" altLang="en-US"/>
          </a:p>
        </p:txBody>
      </p:sp>
    </p:spTree>
    <p:extLst>
      <p:ext uri="{BB962C8B-B14F-4D97-AF65-F5344CB8AC3E}">
        <p14:creationId xmlns:p14="http://schemas.microsoft.com/office/powerpoint/2010/main" val="7865763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42</a:t>
            </a:fld>
            <a:endParaRPr lang="ko-KR" altLang="en-US"/>
          </a:p>
        </p:txBody>
      </p:sp>
    </p:spTree>
    <p:extLst>
      <p:ext uri="{BB962C8B-B14F-4D97-AF65-F5344CB8AC3E}">
        <p14:creationId xmlns:p14="http://schemas.microsoft.com/office/powerpoint/2010/main" val="32297369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43</a:t>
            </a:fld>
            <a:endParaRPr lang="ko-KR" altLang="en-US"/>
          </a:p>
        </p:txBody>
      </p:sp>
    </p:spTree>
    <p:extLst>
      <p:ext uri="{BB962C8B-B14F-4D97-AF65-F5344CB8AC3E}">
        <p14:creationId xmlns:p14="http://schemas.microsoft.com/office/powerpoint/2010/main" val="7588964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44</a:t>
            </a:fld>
            <a:endParaRPr lang="ko-KR" altLang="en-US"/>
          </a:p>
        </p:txBody>
      </p:sp>
    </p:spTree>
    <p:extLst>
      <p:ext uri="{BB962C8B-B14F-4D97-AF65-F5344CB8AC3E}">
        <p14:creationId xmlns:p14="http://schemas.microsoft.com/office/powerpoint/2010/main" val="13546197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45</a:t>
            </a:fld>
            <a:endParaRPr lang="ko-KR" altLang="en-US"/>
          </a:p>
        </p:txBody>
      </p:sp>
    </p:spTree>
    <p:extLst>
      <p:ext uri="{BB962C8B-B14F-4D97-AF65-F5344CB8AC3E}">
        <p14:creationId xmlns:p14="http://schemas.microsoft.com/office/powerpoint/2010/main" val="37926639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46</a:t>
            </a:fld>
            <a:endParaRPr lang="ko-KR" altLang="en-US"/>
          </a:p>
        </p:txBody>
      </p:sp>
    </p:spTree>
    <p:extLst>
      <p:ext uri="{BB962C8B-B14F-4D97-AF65-F5344CB8AC3E}">
        <p14:creationId xmlns:p14="http://schemas.microsoft.com/office/powerpoint/2010/main" val="4734513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47</a:t>
            </a:fld>
            <a:endParaRPr lang="ko-KR" altLang="en-US"/>
          </a:p>
        </p:txBody>
      </p:sp>
    </p:spTree>
    <p:extLst>
      <p:ext uri="{BB962C8B-B14F-4D97-AF65-F5344CB8AC3E}">
        <p14:creationId xmlns:p14="http://schemas.microsoft.com/office/powerpoint/2010/main" val="14358128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48</a:t>
            </a:fld>
            <a:endParaRPr lang="ko-KR" altLang="en-US"/>
          </a:p>
        </p:txBody>
      </p:sp>
    </p:spTree>
    <p:extLst>
      <p:ext uri="{BB962C8B-B14F-4D97-AF65-F5344CB8AC3E}">
        <p14:creationId xmlns:p14="http://schemas.microsoft.com/office/powerpoint/2010/main" val="38982318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49</a:t>
            </a:fld>
            <a:endParaRPr lang="ko-KR" altLang="en-US"/>
          </a:p>
        </p:txBody>
      </p:sp>
    </p:spTree>
    <p:extLst>
      <p:ext uri="{BB962C8B-B14F-4D97-AF65-F5344CB8AC3E}">
        <p14:creationId xmlns:p14="http://schemas.microsoft.com/office/powerpoint/2010/main" val="15465911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50</a:t>
            </a:fld>
            <a:endParaRPr lang="ko-KR" altLang="en-US"/>
          </a:p>
        </p:txBody>
      </p:sp>
    </p:spTree>
    <p:extLst>
      <p:ext uri="{BB962C8B-B14F-4D97-AF65-F5344CB8AC3E}">
        <p14:creationId xmlns:p14="http://schemas.microsoft.com/office/powerpoint/2010/main" val="33470500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51</a:t>
            </a:fld>
            <a:endParaRPr lang="ko-KR" altLang="en-US"/>
          </a:p>
        </p:txBody>
      </p:sp>
    </p:spTree>
    <p:extLst>
      <p:ext uri="{BB962C8B-B14F-4D97-AF65-F5344CB8AC3E}">
        <p14:creationId xmlns:p14="http://schemas.microsoft.com/office/powerpoint/2010/main" val="1290494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228600" indent="-228600">
              <a:buFont typeface="+mj-lt"/>
              <a:buAutoNum type="arabicPeriod"/>
            </a:pPr>
            <a:r>
              <a:rPr lang="en-US" altLang="ko-KR" sz="1200" kern="1200" dirty="0">
                <a:solidFill>
                  <a:schemeClr val="tx1"/>
                </a:solidFill>
                <a:latin typeface="+mn-lt"/>
                <a:ea typeface="+mn-ea"/>
                <a:cs typeface="+mn-cs"/>
              </a:rPr>
              <a:t>Click the characters to select the teams’ characters. </a:t>
            </a:r>
          </a:p>
          <a:p>
            <a:pPr marL="228600" indent="-228600">
              <a:buFont typeface="+mj-lt"/>
              <a:buAutoNum type="arabicPeriod"/>
            </a:pPr>
            <a:r>
              <a:rPr lang="en-US" altLang="ko-KR" sz="1200" kern="1200" dirty="0">
                <a:solidFill>
                  <a:schemeClr val="tx1"/>
                </a:solidFill>
                <a:latin typeface="+mn-lt"/>
                <a:ea typeface="+mn-ea"/>
                <a:cs typeface="+mn-cs"/>
              </a:rPr>
              <a:t>If you accidently click the wrong character, click that character’s icon to have it disappear. </a:t>
            </a:r>
          </a:p>
          <a:p>
            <a:pPr marL="228600" indent="-228600">
              <a:buFont typeface="+mj-lt"/>
              <a:buAutoNum type="arabicPeriod"/>
            </a:pPr>
            <a:r>
              <a:rPr lang="en-US" altLang="ko-KR" sz="1200" kern="1200" dirty="0">
                <a:solidFill>
                  <a:schemeClr val="tx1"/>
                </a:solidFill>
                <a:latin typeface="+mn-lt"/>
                <a:ea typeface="+mn-ea"/>
                <a:cs typeface="+mn-cs"/>
              </a:rPr>
              <a:t>When finished selecting the characters, click the box they are in to start the game.</a:t>
            </a:r>
          </a:p>
          <a:p>
            <a:pPr marL="228600" indent="-228600">
              <a:buFont typeface="+mj-lt"/>
              <a:buAutoNum type="arabicPeriod"/>
            </a:pPr>
            <a:r>
              <a:rPr lang="en-US" altLang="ko-KR" sz="1200" kern="1200" dirty="0">
                <a:solidFill>
                  <a:schemeClr val="tx1"/>
                </a:solidFill>
                <a:latin typeface="+mn-lt"/>
                <a:ea typeface="+mn-ea"/>
                <a:cs typeface="+mn-cs"/>
              </a:rPr>
              <a:t>Click the Question Mark box to go to the Question Selection slide.</a:t>
            </a:r>
          </a:p>
          <a:p>
            <a:pPr marL="228600" indent="-228600">
              <a:buFont typeface="+mj-lt"/>
              <a:buAutoNum type="arabicPeriod"/>
            </a:pPr>
            <a:r>
              <a:rPr lang="en-US" altLang="ko-KR" sz="1200" kern="1200" dirty="0">
                <a:solidFill>
                  <a:schemeClr val="tx1"/>
                </a:solidFill>
                <a:latin typeface="+mn-lt"/>
                <a:ea typeface="+mn-ea"/>
                <a:cs typeface="+mn-cs"/>
              </a:rPr>
              <a:t>Click the right arrow under a character’s icon to advance it one space, and the left arrow to send it back one space.</a:t>
            </a:r>
          </a:p>
          <a:p>
            <a:pPr marL="228600" indent="-228600">
              <a:buFont typeface="+mj-lt"/>
              <a:buAutoNum type="arabicPeriod"/>
            </a:pPr>
            <a:r>
              <a:rPr lang="en-US" altLang="ko-KR" sz="1200" kern="1200" dirty="0">
                <a:solidFill>
                  <a:schemeClr val="tx1"/>
                </a:solidFill>
                <a:latin typeface="+mn-lt"/>
                <a:ea typeface="+mn-ea"/>
                <a:cs typeface="+mn-cs"/>
              </a:rPr>
              <a:t>Click the current lap number to advance the lap counter for each player as they cross the checkered starting line.</a:t>
            </a:r>
          </a:p>
          <a:p>
            <a:r>
              <a:rPr lang="en-US" altLang="ko-KR" sz="1200" b="1" kern="1200" dirty="0">
                <a:solidFill>
                  <a:schemeClr val="tx1"/>
                </a:solidFill>
                <a:latin typeface="+mn-lt"/>
                <a:ea typeface="+mn-ea"/>
                <a:cs typeface="+mn-cs"/>
              </a:rPr>
              <a:t>Extras</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Click the star on the character’s icon should they get a star power-up. Click it again to return it back to normal.</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The Green Shell on the right goes to the explanations of the items.</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When a team gets a banana as an item, click the space they started on to make a banana appear. </a:t>
            </a:r>
          </a:p>
          <a:p>
            <a:pPr marL="628650" lvl="1" indent="-171450">
              <a:buFont typeface="Arial" panose="020B0604020202020204" pitchFamily="34" charset="0"/>
              <a:buChar char="•"/>
            </a:pPr>
            <a:r>
              <a:rPr lang="en-US" altLang="ko-KR" sz="1200" b="0" kern="1200" dirty="0">
                <a:solidFill>
                  <a:schemeClr val="tx1"/>
                </a:solidFill>
                <a:latin typeface="+mn-lt"/>
                <a:ea typeface="+mn-ea"/>
                <a:cs typeface="+mn-cs"/>
              </a:rPr>
              <a:t>Click it again when it used to make it go away.</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The speaker box in the upper right hand corner stops or starts music.</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Click on the trophy in the lower right hand corner to go to a trophy ceremony where you can congratulate the winners.</a:t>
            </a:r>
          </a:p>
          <a:p>
            <a:endParaRPr lang="ko-KR" altLang="en-US" sz="1200" b="0" kern="1200" dirty="0">
              <a:solidFill>
                <a:schemeClr val="tx1"/>
              </a:solidFill>
              <a:latin typeface="+mn-lt"/>
              <a:ea typeface="+mn-ea"/>
              <a:cs typeface="+mn-cs"/>
            </a:endParaRPr>
          </a:p>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1" kern="1200" dirty="0">
                <a:solidFill>
                  <a:schemeClr val="tx1"/>
                </a:solidFill>
                <a:latin typeface="+mn-lt"/>
                <a:ea typeface="+mn-ea"/>
                <a:cs typeface="+mn-cs"/>
              </a:rPr>
              <a:t>Credits</a:t>
            </a:r>
          </a:p>
          <a:p>
            <a:r>
              <a:rPr lang="en-US" altLang="ko-KR" sz="1200" b="0" kern="1200" dirty="0" err="1">
                <a:solidFill>
                  <a:schemeClr val="tx1"/>
                </a:solidFill>
                <a:latin typeface="+mn-lt"/>
                <a:ea typeface="+mn-ea"/>
                <a:cs typeface="+mn-cs"/>
              </a:rPr>
              <a:t>Wario</a:t>
            </a:r>
            <a:r>
              <a:rPr lang="en-US" altLang="ko-KR" sz="1200" b="0" kern="1200" dirty="0">
                <a:solidFill>
                  <a:schemeClr val="tx1"/>
                </a:solidFill>
                <a:latin typeface="+mn-lt"/>
                <a:ea typeface="+mn-ea"/>
                <a:cs typeface="+mn-cs"/>
              </a:rPr>
              <a:t> animation created from sprites created by The </a:t>
            </a:r>
            <a:r>
              <a:rPr lang="en-US" altLang="ko-KR" sz="1200" b="0" kern="1200" dirty="0" err="1">
                <a:solidFill>
                  <a:schemeClr val="tx1"/>
                </a:solidFill>
                <a:latin typeface="+mn-lt"/>
                <a:ea typeface="+mn-ea"/>
                <a:cs typeface="+mn-cs"/>
              </a:rPr>
              <a:t>Shyguy</a:t>
            </a:r>
            <a:r>
              <a:rPr lang="en-US" altLang="ko-KR" sz="1200" b="0" kern="1200" dirty="0">
                <a:solidFill>
                  <a:schemeClr val="tx1"/>
                </a:solidFill>
                <a:latin typeface="+mn-lt"/>
                <a:ea typeface="+mn-ea"/>
                <a:cs typeface="+mn-cs"/>
              </a:rPr>
              <a:t> Kingdom.</a:t>
            </a:r>
          </a:p>
          <a:p>
            <a:r>
              <a:rPr lang="en-US" altLang="ko-KR" sz="1200" b="0" kern="1200" dirty="0">
                <a:solidFill>
                  <a:schemeClr val="tx1"/>
                </a:solidFill>
                <a:latin typeface="+mn-lt"/>
                <a:ea typeface="+mn-ea"/>
                <a:cs typeface="+mn-cs"/>
              </a:rPr>
              <a:t>Donkey Kong animation created from sprites created by Toni Barra.</a:t>
            </a:r>
          </a:p>
          <a:p>
            <a:r>
              <a:rPr lang="en-US" altLang="ko-KR" sz="1200" b="0" kern="1200" dirty="0">
                <a:solidFill>
                  <a:schemeClr val="tx1"/>
                </a:solidFill>
                <a:latin typeface="+mn-lt"/>
                <a:ea typeface="+mn-ea"/>
                <a:cs typeface="+mn-cs"/>
              </a:rPr>
              <a:t>Character icons created using images ripped by The </a:t>
            </a:r>
            <a:r>
              <a:rPr lang="en-US" altLang="ko-KR" sz="1200" b="0" kern="1200" dirty="0" err="1">
                <a:solidFill>
                  <a:schemeClr val="tx1"/>
                </a:solidFill>
                <a:latin typeface="+mn-lt"/>
                <a:ea typeface="+mn-ea"/>
                <a:cs typeface="+mn-cs"/>
              </a:rPr>
              <a:t>Spriter’s</a:t>
            </a:r>
            <a:r>
              <a:rPr lang="en-US" altLang="ko-KR" sz="1200" b="0" kern="1200" dirty="0">
                <a:solidFill>
                  <a:schemeClr val="tx1"/>
                </a:solidFill>
                <a:latin typeface="+mn-lt"/>
                <a:ea typeface="+mn-ea"/>
                <a:cs typeface="+mn-cs"/>
              </a:rPr>
              <a:t> Resource user GIRRRTACOS.</a:t>
            </a:r>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7</a:t>
            </a:fld>
            <a:endParaRPr lang="ko-KR" altLang="en-US"/>
          </a:p>
        </p:txBody>
      </p:sp>
    </p:spTree>
    <p:extLst>
      <p:ext uri="{BB962C8B-B14F-4D97-AF65-F5344CB8AC3E}">
        <p14:creationId xmlns:p14="http://schemas.microsoft.com/office/powerpoint/2010/main" val="9951600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52</a:t>
            </a:fld>
            <a:endParaRPr lang="ko-KR" altLang="en-US"/>
          </a:p>
        </p:txBody>
      </p:sp>
    </p:spTree>
    <p:extLst>
      <p:ext uri="{BB962C8B-B14F-4D97-AF65-F5344CB8AC3E}">
        <p14:creationId xmlns:p14="http://schemas.microsoft.com/office/powerpoint/2010/main" val="25700933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53</a:t>
            </a:fld>
            <a:endParaRPr lang="ko-KR" altLang="en-US"/>
          </a:p>
        </p:txBody>
      </p:sp>
    </p:spTree>
    <p:extLst>
      <p:ext uri="{BB962C8B-B14F-4D97-AF65-F5344CB8AC3E}">
        <p14:creationId xmlns:p14="http://schemas.microsoft.com/office/powerpoint/2010/main" val="15624268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54</a:t>
            </a:fld>
            <a:endParaRPr lang="ko-KR" altLang="en-US"/>
          </a:p>
        </p:txBody>
      </p:sp>
    </p:spTree>
    <p:extLst>
      <p:ext uri="{BB962C8B-B14F-4D97-AF65-F5344CB8AC3E}">
        <p14:creationId xmlns:p14="http://schemas.microsoft.com/office/powerpoint/2010/main" val="24228907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55</a:t>
            </a:fld>
            <a:endParaRPr lang="ko-KR" altLang="en-US"/>
          </a:p>
        </p:txBody>
      </p:sp>
    </p:spTree>
    <p:extLst>
      <p:ext uri="{BB962C8B-B14F-4D97-AF65-F5344CB8AC3E}">
        <p14:creationId xmlns:p14="http://schemas.microsoft.com/office/powerpoint/2010/main" val="21914308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56</a:t>
            </a:fld>
            <a:endParaRPr lang="ko-KR" altLang="en-US"/>
          </a:p>
        </p:txBody>
      </p:sp>
    </p:spTree>
    <p:extLst>
      <p:ext uri="{BB962C8B-B14F-4D97-AF65-F5344CB8AC3E}">
        <p14:creationId xmlns:p14="http://schemas.microsoft.com/office/powerpoint/2010/main" val="10604206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57</a:t>
            </a:fld>
            <a:endParaRPr lang="ko-KR" altLang="en-US"/>
          </a:p>
        </p:txBody>
      </p:sp>
    </p:spTree>
    <p:extLst>
      <p:ext uri="{BB962C8B-B14F-4D97-AF65-F5344CB8AC3E}">
        <p14:creationId xmlns:p14="http://schemas.microsoft.com/office/powerpoint/2010/main" val="12559603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58</a:t>
            </a:fld>
            <a:endParaRPr lang="ko-KR" altLang="en-US"/>
          </a:p>
        </p:txBody>
      </p:sp>
    </p:spTree>
    <p:extLst>
      <p:ext uri="{BB962C8B-B14F-4D97-AF65-F5344CB8AC3E}">
        <p14:creationId xmlns:p14="http://schemas.microsoft.com/office/powerpoint/2010/main" val="3967263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59</a:t>
            </a:fld>
            <a:endParaRPr lang="ko-KR" altLang="en-US"/>
          </a:p>
        </p:txBody>
      </p:sp>
    </p:spTree>
    <p:extLst>
      <p:ext uri="{BB962C8B-B14F-4D97-AF65-F5344CB8AC3E}">
        <p14:creationId xmlns:p14="http://schemas.microsoft.com/office/powerpoint/2010/main" val="376206295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60</a:t>
            </a:fld>
            <a:endParaRPr lang="ko-KR" altLang="en-US"/>
          </a:p>
        </p:txBody>
      </p:sp>
    </p:spTree>
    <p:extLst>
      <p:ext uri="{BB962C8B-B14F-4D97-AF65-F5344CB8AC3E}">
        <p14:creationId xmlns:p14="http://schemas.microsoft.com/office/powerpoint/2010/main" val="36238382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61</a:t>
            </a:fld>
            <a:endParaRPr lang="ko-KR" altLang="en-US"/>
          </a:p>
        </p:txBody>
      </p:sp>
    </p:spTree>
    <p:extLst>
      <p:ext uri="{BB962C8B-B14F-4D97-AF65-F5344CB8AC3E}">
        <p14:creationId xmlns:p14="http://schemas.microsoft.com/office/powerpoint/2010/main" val="1787304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228600" indent="-228600">
              <a:buFont typeface="+mj-lt"/>
              <a:buAutoNum type="arabicPeriod"/>
            </a:pPr>
            <a:r>
              <a:rPr lang="en-US" altLang="ko-KR" sz="1200" kern="1200" dirty="0">
                <a:solidFill>
                  <a:schemeClr val="tx1"/>
                </a:solidFill>
                <a:latin typeface="+mn-lt"/>
                <a:ea typeface="+mn-ea"/>
                <a:cs typeface="+mn-cs"/>
              </a:rPr>
              <a:t>Click the characters to select the teams’ characters. </a:t>
            </a:r>
          </a:p>
          <a:p>
            <a:pPr marL="228600" indent="-228600">
              <a:buFont typeface="+mj-lt"/>
              <a:buAutoNum type="arabicPeriod"/>
            </a:pPr>
            <a:r>
              <a:rPr lang="en-US" altLang="ko-KR" sz="1200" kern="1200" dirty="0">
                <a:solidFill>
                  <a:schemeClr val="tx1"/>
                </a:solidFill>
                <a:latin typeface="+mn-lt"/>
                <a:ea typeface="+mn-ea"/>
                <a:cs typeface="+mn-cs"/>
              </a:rPr>
              <a:t>If you accidently click the wrong character, click that character’s icon to have it disappear. </a:t>
            </a:r>
          </a:p>
          <a:p>
            <a:pPr marL="228600" indent="-228600">
              <a:buFont typeface="+mj-lt"/>
              <a:buAutoNum type="arabicPeriod"/>
            </a:pPr>
            <a:r>
              <a:rPr lang="en-US" altLang="ko-KR" sz="1200" kern="1200" dirty="0">
                <a:solidFill>
                  <a:schemeClr val="tx1"/>
                </a:solidFill>
                <a:latin typeface="+mn-lt"/>
                <a:ea typeface="+mn-ea"/>
                <a:cs typeface="+mn-cs"/>
              </a:rPr>
              <a:t>When finished selecting the characters, click the box they are in to start the game.</a:t>
            </a:r>
          </a:p>
          <a:p>
            <a:pPr marL="228600" indent="-228600">
              <a:buFont typeface="+mj-lt"/>
              <a:buAutoNum type="arabicPeriod"/>
            </a:pPr>
            <a:r>
              <a:rPr lang="en-US" altLang="ko-KR" sz="1200" kern="1200" dirty="0">
                <a:solidFill>
                  <a:schemeClr val="tx1"/>
                </a:solidFill>
                <a:latin typeface="+mn-lt"/>
                <a:ea typeface="+mn-ea"/>
                <a:cs typeface="+mn-cs"/>
              </a:rPr>
              <a:t>Click the Question Mark box to go to the Question Selection slide.</a:t>
            </a:r>
          </a:p>
          <a:p>
            <a:pPr marL="228600" indent="-228600">
              <a:buFont typeface="+mj-lt"/>
              <a:buAutoNum type="arabicPeriod"/>
            </a:pPr>
            <a:r>
              <a:rPr lang="en-US" altLang="ko-KR" sz="1200" kern="1200" dirty="0">
                <a:solidFill>
                  <a:schemeClr val="tx1"/>
                </a:solidFill>
                <a:latin typeface="+mn-lt"/>
                <a:ea typeface="+mn-ea"/>
                <a:cs typeface="+mn-cs"/>
              </a:rPr>
              <a:t>Click the right arrow under a character’s icon to advance it one space, and the left arrow to send it back one space.</a:t>
            </a:r>
          </a:p>
          <a:p>
            <a:pPr marL="228600" indent="-228600">
              <a:buFont typeface="+mj-lt"/>
              <a:buAutoNum type="arabicPeriod"/>
            </a:pPr>
            <a:r>
              <a:rPr lang="en-US" altLang="ko-KR" sz="1200" kern="1200" dirty="0">
                <a:solidFill>
                  <a:schemeClr val="tx1"/>
                </a:solidFill>
                <a:latin typeface="+mn-lt"/>
                <a:ea typeface="+mn-ea"/>
                <a:cs typeface="+mn-cs"/>
              </a:rPr>
              <a:t>Click the current lap number to advance the lap counter for each player as they cross the checkered starting line.</a:t>
            </a:r>
          </a:p>
          <a:p>
            <a:r>
              <a:rPr lang="en-US" altLang="ko-KR" sz="1200" b="1" kern="1200" dirty="0">
                <a:solidFill>
                  <a:schemeClr val="tx1"/>
                </a:solidFill>
                <a:latin typeface="+mn-lt"/>
                <a:ea typeface="+mn-ea"/>
                <a:cs typeface="+mn-cs"/>
              </a:rPr>
              <a:t>Extras</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Click the star on the character’s icon should they get a star power-up. Click it again to return it back to normal.</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The Green Shell on the right goes to the explanations of the items.</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When a team gets a banana as an item, click the space they started on to make a banana appear. </a:t>
            </a:r>
          </a:p>
          <a:p>
            <a:pPr marL="628650" lvl="1" indent="-171450">
              <a:buFont typeface="Arial" panose="020B0604020202020204" pitchFamily="34" charset="0"/>
              <a:buChar char="•"/>
            </a:pPr>
            <a:r>
              <a:rPr lang="en-US" altLang="ko-KR" sz="1200" b="0" kern="1200" dirty="0">
                <a:solidFill>
                  <a:schemeClr val="tx1"/>
                </a:solidFill>
                <a:latin typeface="+mn-lt"/>
                <a:ea typeface="+mn-ea"/>
                <a:cs typeface="+mn-cs"/>
              </a:rPr>
              <a:t>Click it again when it used to make it go away.</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The speaker box in the upper right hand corner stops or starts music.</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Click on the trophy in the lower right hand corner to go to a trophy ceremony where you can congratulate the winners.</a:t>
            </a:r>
          </a:p>
          <a:p>
            <a:endParaRPr lang="ko-KR" altLang="en-US" sz="1200" b="0" kern="1200" dirty="0">
              <a:solidFill>
                <a:schemeClr val="tx1"/>
              </a:solidFill>
              <a:latin typeface="+mn-lt"/>
              <a:ea typeface="+mn-ea"/>
              <a:cs typeface="+mn-cs"/>
            </a:endParaRPr>
          </a:p>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1" kern="1200" dirty="0">
                <a:solidFill>
                  <a:schemeClr val="tx1"/>
                </a:solidFill>
                <a:latin typeface="+mn-lt"/>
                <a:ea typeface="+mn-ea"/>
                <a:cs typeface="+mn-cs"/>
              </a:rPr>
              <a:t>Credits</a:t>
            </a:r>
          </a:p>
          <a:p>
            <a:r>
              <a:rPr lang="en-US" altLang="ko-KR" sz="1200" b="0" kern="1200" dirty="0" err="1">
                <a:solidFill>
                  <a:schemeClr val="tx1"/>
                </a:solidFill>
                <a:latin typeface="+mn-lt"/>
                <a:ea typeface="+mn-ea"/>
                <a:cs typeface="+mn-cs"/>
              </a:rPr>
              <a:t>Wario</a:t>
            </a:r>
            <a:r>
              <a:rPr lang="en-US" altLang="ko-KR" sz="1200" b="0" kern="1200" dirty="0">
                <a:solidFill>
                  <a:schemeClr val="tx1"/>
                </a:solidFill>
                <a:latin typeface="+mn-lt"/>
                <a:ea typeface="+mn-ea"/>
                <a:cs typeface="+mn-cs"/>
              </a:rPr>
              <a:t> animation created from sprites created by The </a:t>
            </a:r>
            <a:r>
              <a:rPr lang="en-US" altLang="ko-KR" sz="1200" b="0" kern="1200" dirty="0" err="1">
                <a:solidFill>
                  <a:schemeClr val="tx1"/>
                </a:solidFill>
                <a:latin typeface="+mn-lt"/>
                <a:ea typeface="+mn-ea"/>
                <a:cs typeface="+mn-cs"/>
              </a:rPr>
              <a:t>Shyguy</a:t>
            </a:r>
            <a:r>
              <a:rPr lang="en-US" altLang="ko-KR" sz="1200" b="0" kern="1200" dirty="0">
                <a:solidFill>
                  <a:schemeClr val="tx1"/>
                </a:solidFill>
                <a:latin typeface="+mn-lt"/>
                <a:ea typeface="+mn-ea"/>
                <a:cs typeface="+mn-cs"/>
              </a:rPr>
              <a:t> Kingdom.</a:t>
            </a:r>
          </a:p>
          <a:p>
            <a:r>
              <a:rPr lang="en-US" altLang="ko-KR" sz="1200" b="0" kern="1200" dirty="0">
                <a:solidFill>
                  <a:schemeClr val="tx1"/>
                </a:solidFill>
                <a:latin typeface="+mn-lt"/>
                <a:ea typeface="+mn-ea"/>
                <a:cs typeface="+mn-cs"/>
              </a:rPr>
              <a:t>Donkey Kong animation created from sprites created by Toni Barra.</a:t>
            </a:r>
          </a:p>
          <a:p>
            <a:r>
              <a:rPr lang="en-US" altLang="ko-KR" sz="1200" b="0" kern="1200" dirty="0">
                <a:solidFill>
                  <a:schemeClr val="tx1"/>
                </a:solidFill>
                <a:latin typeface="+mn-lt"/>
                <a:ea typeface="+mn-ea"/>
                <a:cs typeface="+mn-cs"/>
              </a:rPr>
              <a:t>Character icons created using images ripped by The Texture Resource user Mr. C.</a:t>
            </a:r>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8</a:t>
            </a:fld>
            <a:endParaRPr lang="ko-KR" altLang="en-US"/>
          </a:p>
        </p:txBody>
      </p:sp>
    </p:spTree>
    <p:extLst>
      <p:ext uri="{BB962C8B-B14F-4D97-AF65-F5344CB8AC3E}">
        <p14:creationId xmlns:p14="http://schemas.microsoft.com/office/powerpoint/2010/main" val="27747780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62</a:t>
            </a:fld>
            <a:endParaRPr lang="ko-KR" altLang="en-US"/>
          </a:p>
        </p:txBody>
      </p:sp>
    </p:spTree>
    <p:extLst>
      <p:ext uri="{BB962C8B-B14F-4D97-AF65-F5344CB8AC3E}">
        <p14:creationId xmlns:p14="http://schemas.microsoft.com/office/powerpoint/2010/main" val="33095018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63</a:t>
            </a:fld>
            <a:endParaRPr lang="ko-KR" altLang="en-US"/>
          </a:p>
        </p:txBody>
      </p:sp>
    </p:spTree>
    <p:extLst>
      <p:ext uri="{BB962C8B-B14F-4D97-AF65-F5344CB8AC3E}">
        <p14:creationId xmlns:p14="http://schemas.microsoft.com/office/powerpoint/2010/main" val="42318728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64</a:t>
            </a:fld>
            <a:endParaRPr lang="ko-KR" altLang="en-US"/>
          </a:p>
        </p:txBody>
      </p:sp>
    </p:spTree>
    <p:extLst>
      <p:ext uri="{BB962C8B-B14F-4D97-AF65-F5344CB8AC3E}">
        <p14:creationId xmlns:p14="http://schemas.microsoft.com/office/powerpoint/2010/main" val="165380134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65</a:t>
            </a:fld>
            <a:endParaRPr lang="ko-KR" altLang="en-US"/>
          </a:p>
        </p:txBody>
      </p:sp>
    </p:spTree>
    <p:extLst>
      <p:ext uri="{BB962C8B-B14F-4D97-AF65-F5344CB8AC3E}">
        <p14:creationId xmlns:p14="http://schemas.microsoft.com/office/powerpoint/2010/main" val="11683616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66</a:t>
            </a:fld>
            <a:endParaRPr lang="ko-KR" altLang="en-US"/>
          </a:p>
        </p:txBody>
      </p:sp>
    </p:spTree>
    <p:extLst>
      <p:ext uri="{BB962C8B-B14F-4D97-AF65-F5344CB8AC3E}">
        <p14:creationId xmlns:p14="http://schemas.microsoft.com/office/powerpoint/2010/main" val="35459127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67</a:t>
            </a:fld>
            <a:endParaRPr lang="ko-KR" altLang="en-US"/>
          </a:p>
        </p:txBody>
      </p:sp>
    </p:spTree>
    <p:extLst>
      <p:ext uri="{BB962C8B-B14F-4D97-AF65-F5344CB8AC3E}">
        <p14:creationId xmlns:p14="http://schemas.microsoft.com/office/powerpoint/2010/main" val="251300246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68</a:t>
            </a:fld>
            <a:endParaRPr lang="ko-KR" altLang="en-US"/>
          </a:p>
        </p:txBody>
      </p:sp>
    </p:spTree>
    <p:extLst>
      <p:ext uri="{BB962C8B-B14F-4D97-AF65-F5344CB8AC3E}">
        <p14:creationId xmlns:p14="http://schemas.microsoft.com/office/powerpoint/2010/main" val="294750434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69</a:t>
            </a:fld>
            <a:endParaRPr lang="ko-KR" altLang="en-US"/>
          </a:p>
        </p:txBody>
      </p:sp>
    </p:spTree>
    <p:extLst>
      <p:ext uri="{BB962C8B-B14F-4D97-AF65-F5344CB8AC3E}">
        <p14:creationId xmlns:p14="http://schemas.microsoft.com/office/powerpoint/2010/main" val="38705745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70</a:t>
            </a:fld>
            <a:endParaRPr lang="ko-KR" altLang="en-US"/>
          </a:p>
        </p:txBody>
      </p:sp>
    </p:spTree>
    <p:extLst>
      <p:ext uri="{BB962C8B-B14F-4D97-AF65-F5344CB8AC3E}">
        <p14:creationId xmlns:p14="http://schemas.microsoft.com/office/powerpoint/2010/main" val="301718269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71</a:t>
            </a:fld>
            <a:endParaRPr lang="ko-KR" altLang="en-US"/>
          </a:p>
        </p:txBody>
      </p:sp>
    </p:spTree>
    <p:extLst>
      <p:ext uri="{BB962C8B-B14F-4D97-AF65-F5344CB8AC3E}">
        <p14:creationId xmlns:p14="http://schemas.microsoft.com/office/powerpoint/2010/main" val="14133072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r>
              <a:rPr lang="en-US" altLang="ko-KR" sz="1200" b="1" kern="1200" dirty="0">
                <a:solidFill>
                  <a:schemeClr val="tx1"/>
                </a:solidFill>
                <a:latin typeface="+mn-lt"/>
                <a:ea typeface="+mn-ea"/>
                <a:cs typeface="+mn-cs"/>
              </a:rPr>
              <a:t>Editing</a:t>
            </a:r>
          </a:p>
          <a:p>
            <a:pPr marL="228600" indent="-228600">
              <a:buFont typeface="+mj-lt"/>
              <a:buAutoNum type="arabicPeriod"/>
            </a:pPr>
            <a:r>
              <a:rPr lang="en-US" altLang="ko-KR" sz="1200" b="0" kern="1200" dirty="0">
                <a:solidFill>
                  <a:schemeClr val="tx1"/>
                </a:solidFill>
                <a:latin typeface="+mn-lt"/>
                <a:ea typeface="+mn-ea"/>
                <a:cs typeface="+mn-cs"/>
              </a:rPr>
              <a:t>Click the textboxes and start typing to add your question and answer.</a:t>
            </a:r>
          </a:p>
          <a:p>
            <a:pPr marL="228600" indent="-228600">
              <a:buFont typeface="+mj-lt"/>
              <a:buAutoNum type="arabicPeriod"/>
            </a:pPr>
            <a:r>
              <a:rPr lang="en-US" altLang="ko-KR" sz="1200" b="0" kern="1200" dirty="0">
                <a:solidFill>
                  <a:schemeClr val="tx1"/>
                </a:solidFill>
                <a:latin typeface="+mn-lt"/>
                <a:ea typeface="+mn-ea"/>
                <a:cs typeface="+mn-cs"/>
              </a:rPr>
              <a:t>Click the icons in the placeholder box to add a picture or video.</a:t>
            </a:r>
          </a:p>
          <a:p>
            <a:pPr marL="228600" indent="-228600">
              <a:buFont typeface="+mj-lt"/>
              <a:buAutoNum type="arabicPeriod"/>
            </a:pPr>
            <a:r>
              <a:rPr lang="en-US" altLang="ko-KR" sz="1200" b="0" kern="1200" dirty="0">
                <a:solidFill>
                  <a:schemeClr val="tx1"/>
                </a:solidFill>
                <a:latin typeface="+mn-lt"/>
                <a:ea typeface="+mn-ea"/>
                <a:cs typeface="+mn-cs"/>
              </a:rPr>
              <a:t>You can also copy and paste pictures into the place holder.</a:t>
            </a:r>
          </a:p>
          <a:p>
            <a:pPr marL="685800" lvl="1" indent="-228600">
              <a:buFont typeface="Arial" panose="020B0604020202020204" pitchFamily="34" charset="0"/>
              <a:buChar char="•"/>
            </a:pPr>
            <a:r>
              <a:rPr lang="en-US" altLang="ko-KR" sz="1200" b="0" kern="1200" dirty="0">
                <a:solidFill>
                  <a:schemeClr val="tx1"/>
                </a:solidFill>
                <a:latin typeface="+mn-lt"/>
                <a:ea typeface="+mn-ea"/>
                <a:cs typeface="+mn-cs"/>
              </a:rPr>
              <a:t>Right click an image in your web browser or an image file on your computer.</a:t>
            </a:r>
          </a:p>
          <a:p>
            <a:pPr marL="685800" lvl="1" indent="-228600">
              <a:buFont typeface="Arial" panose="020B0604020202020204" pitchFamily="34" charset="0"/>
              <a:buChar char="•"/>
            </a:pPr>
            <a:r>
              <a:rPr lang="en-US" altLang="ko-KR" sz="1200" b="0" kern="1200" dirty="0">
                <a:solidFill>
                  <a:schemeClr val="tx1"/>
                </a:solidFill>
                <a:latin typeface="+mn-lt"/>
                <a:ea typeface="+mn-ea"/>
                <a:cs typeface="+mn-cs"/>
              </a:rPr>
              <a:t>Click “Copy Image”</a:t>
            </a:r>
          </a:p>
          <a:p>
            <a:pPr marL="685800" lvl="1" indent="-228600">
              <a:buFont typeface="Arial" panose="020B0604020202020204" pitchFamily="34" charset="0"/>
              <a:buChar char="•"/>
            </a:pPr>
            <a:r>
              <a:rPr lang="en-US" altLang="ko-KR" sz="1200" b="0" kern="1200" dirty="0">
                <a:solidFill>
                  <a:schemeClr val="tx1"/>
                </a:solidFill>
                <a:latin typeface="+mn-lt"/>
                <a:ea typeface="+mn-ea"/>
                <a:cs typeface="+mn-cs"/>
              </a:rPr>
              <a:t>Right click the placeholder and click “Paste”</a:t>
            </a:r>
          </a:p>
          <a:p>
            <a:pPr marL="1143000" lvl="2" indent="-228600">
              <a:buFont typeface="Arial" panose="020B0604020202020204" pitchFamily="34" charset="0"/>
              <a:buChar char="•"/>
            </a:pPr>
            <a:r>
              <a:rPr lang="en-US" altLang="ko-KR" sz="1200" b="0" kern="1200" dirty="0">
                <a:solidFill>
                  <a:schemeClr val="tx1"/>
                </a:solidFill>
                <a:latin typeface="+mn-lt"/>
                <a:ea typeface="+mn-ea"/>
                <a:cs typeface="+mn-cs"/>
              </a:rPr>
              <a:t>You can also click the placeholder and press Ctrl + V</a:t>
            </a:r>
          </a:p>
          <a:p>
            <a:pPr marL="0" lvl="0" indent="0">
              <a:buFont typeface="Arial" panose="020B0604020202020204" pitchFamily="34" charset="0"/>
              <a:buNone/>
            </a:pPr>
            <a:r>
              <a:rPr lang="en-US" altLang="ko-KR" sz="1200" b="1" kern="1200" dirty="0">
                <a:solidFill>
                  <a:schemeClr val="tx1"/>
                </a:solidFill>
                <a:latin typeface="+mn-lt"/>
                <a:ea typeface="+mn-ea"/>
                <a:cs typeface="+mn-cs"/>
              </a:rPr>
              <a:t>Change the Prize</a:t>
            </a:r>
          </a:p>
          <a:p>
            <a:pPr marL="228600" lvl="0" indent="-228600">
              <a:buFont typeface="Arial" panose="020B0604020202020204" pitchFamily="34" charset="0"/>
              <a:buAutoNum type="arabicPeriod"/>
            </a:pPr>
            <a:r>
              <a:rPr lang="en-US" altLang="ko-KR" sz="1200" b="0" kern="1200" dirty="0">
                <a:solidFill>
                  <a:schemeClr val="tx1"/>
                </a:solidFill>
                <a:latin typeface="+mn-lt"/>
                <a:ea typeface="+mn-ea"/>
                <a:cs typeface="+mn-cs"/>
              </a:rPr>
              <a:t>In the </a:t>
            </a:r>
            <a:r>
              <a:rPr lang="en-US" altLang="ko-KR" sz="1200" b="1" kern="1200" dirty="0">
                <a:solidFill>
                  <a:schemeClr val="tx1"/>
                </a:solidFill>
                <a:latin typeface="+mn-lt"/>
                <a:ea typeface="+mn-ea"/>
                <a:cs typeface="+mn-cs"/>
              </a:rPr>
              <a:t>HOME </a:t>
            </a:r>
            <a:r>
              <a:rPr lang="en-US" altLang="ko-KR" sz="1200" b="0" kern="1200" dirty="0">
                <a:solidFill>
                  <a:schemeClr val="tx1"/>
                </a:solidFill>
                <a:latin typeface="+mn-lt"/>
                <a:ea typeface="+mn-ea"/>
                <a:cs typeface="+mn-cs"/>
              </a:rPr>
              <a:t>tab, click </a:t>
            </a:r>
            <a:r>
              <a:rPr lang="en-US" altLang="ko-KR" sz="1200" b="1" kern="1200" dirty="0">
                <a:solidFill>
                  <a:schemeClr val="tx1"/>
                </a:solidFill>
                <a:latin typeface="+mn-lt"/>
                <a:ea typeface="+mn-ea"/>
                <a:cs typeface="+mn-cs"/>
              </a:rPr>
              <a:t>Layout</a:t>
            </a:r>
            <a:r>
              <a:rPr lang="en-US" altLang="ko-KR" sz="1200" b="0" kern="1200" dirty="0">
                <a:solidFill>
                  <a:schemeClr val="tx1"/>
                </a:solidFill>
                <a:latin typeface="+mn-lt"/>
                <a:ea typeface="+mn-ea"/>
                <a:cs typeface="+mn-cs"/>
              </a:rPr>
              <a:t> in the </a:t>
            </a:r>
            <a:r>
              <a:rPr lang="en-US" altLang="ko-KR" sz="1200" b="1" kern="1200" dirty="0">
                <a:solidFill>
                  <a:schemeClr val="tx1"/>
                </a:solidFill>
                <a:latin typeface="+mn-lt"/>
                <a:ea typeface="+mn-ea"/>
                <a:cs typeface="+mn-cs"/>
              </a:rPr>
              <a:t>Slides </a:t>
            </a:r>
            <a:r>
              <a:rPr lang="en-US" altLang="ko-KR" sz="1200" b="0" kern="1200" dirty="0">
                <a:solidFill>
                  <a:schemeClr val="tx1"/>
                </a:solidFill>
                <a:latin typeface="+mn-lt"/>
                <a:ea typeface="+mn-ea"/>
                <a:cs typeface="+mn-cs"/>
              </a:rPr>
              <a:t>Panel.</a:t>
            </a:r>
          </a:p>
          <a:p>
            <a:pPr marL="228600" lvl="0" indent="-228600">
              <a:buFont typeface="Arial" panose="020B0604020202020204" pitchFamily="34" charset="0"/>
              <a:buAutoNum type="arabicPeriod"/>
            </a:pPr>
            <a:r>
              <a:rPr lang="en-US" altLang="ko-KR" sz="1200" b="0" kern="1200" dirty="0">
                <a:solidFill>
                  <a:schemeClr val="tx1"/>
                </a:solidFill>
                <a:latin typeface="+mn-lt"/>
                <a:ea typeface="+mn-ea"/>
                <a:cs typeface="+mn-cs"/>
              </a:rPr>
              <a:t>Choose which</a:t>
            </a:r>
            <a:r>
              <a:rPr lang="en-US" altLang="ko-KR" sz="1200" b="0" kern="1200" baseline="0" dirty="0">
                <a:solidFill>
                  <a:schemeClr val="tx1"/>
                </a:solidFill>
                <a:latin typeface="+mn-lt"/>
                <a:ea typeface="+mn-ea"/>
                <a:cs typeface="+mn-cs"/>
              </a:rPr>
              <a:t> category of Item you want to be the prize for that question.</a:t>
            </a:r>
          </a:p>
          <a:p>
            <a:pPr marL="228600" lvl="0" indent="-228600">
              <a:buFont typeface="Arial" panose="020B0604020202020204" pitchFamily="34" charset="0"/>
              <a:buAutoNum type="arabicPeriod"/>
            </a:pPr>
            <a:r>
              <a:rPr lang="en-US" altLang="ko-KR" sz="1200" b="0" kern="1200" baseline="0" dirty="0">
                <a:solidFill>
                  <a:schemeClr val="tx1"/>
                </a:solidFill>
                <a:latin typeface="+mn-lt"/>
                <a:ea typeface="+mn-ea"/>
                <a:cs typeface="+mn-cs"/>
              </a:rPr>
              <a:t>The exact item chosen will be randomly chosen during the game.</a:t>
            </a:r>
          </a:p>
          <a:p>
            <a:pPr marL="0" lvl="0" indent="0">
              <a:buFont typeface="Arial" panose="020B0604020202020204" pitchFamily="34" charset="0"/>
              <a:buNone/>
            </a:pPr>
            <a:endParaRPr lang="en-US" altLang="ko-KR" sz="1200" b="1" kern="1200" dirty="0">
              <a:solidFill>
                <a:schemeClr val="tx1"/>
              </a:solidFill>
              <a:latin typeface="+mn-lt"/>
              <a:ea typeface="+mn-ea"/>
              <a:cs typeface="+mn-cs"/>
            </a:endParaRPr>
          </a:p>
          <a:p>
            <a:r>
              <a:rPr lang="en-US" altLang="ko-KR" sz="1200" b="1" kern="1200" dirty="0">
                <a:solidFill>
                  <a:schemeClr val="tx1"/>
                </a:solidFill>
                <a:latin typeface="+mn-lt"/>
                <a:ea typeface="+mn-ea"/>
                <a:cs typeface="+mn-cs"/>
              </a:rPr>
              <a:t>Playing</a:t>
            </a:r>
          </a:p>
          <a:p>
            <a:pPr marL="228600" indent="-228600">
              <a:buFont typeface="+mj-lt"/>
              <a:buAutoNum type="arabicPeriod"/>
            </a:pPr>
            <a:r>
              <a:rPr lang="en-US" altLang="ko-KR" sz="1200" b="0" kern="1200" dirty="0">
                <a:solidFill>
                  <a:schemeClr val="tx1"/>
                </a:solidFill>
                <a:latin typeface="+mn-lt"/>
                <a:ea typeface="+mn-ea"/>
                <a:cs typeface="+mn-cs"/>
              </a:rPr>
              <a:t>The picture and question will show automatically. </a:t>
            </a:r>
          </a:p>
          <a:p>
            <a:pPr marL="228600" indent="-228600">
              <a:buFont typeface="+mj-lt"/>
              <a:buAutoNum type="arabicPeriod"/>
            </a:pPr>
            <a:r>
              <a:rPr lang="en-US" altLang="ko-KR" sz="1200" b="0" kern="1200" dirty="0">
                <a:solidFill>
                  <a:schemeClr val="tx1"/>
                </a:solidFill>
                <a:latin typeface="+mn-lt"/>
                <a:ea typeface="+mn-ea"/>
                <a:cs typeface="+mn-cs"/>
              </a:rPr>
              <a:t>Click once or press the spacebar to show the answer.</a:t>
            </a:r>
          </a:p>
          <a:p>
            <a:pPr marL="228600" indent="-228600">
              <a:buFont typeface="+mj-lt"/>
              <a:buAutoNum type="arabicPeriod"/>
            </a:pPr>
            <a:r>
              <a:rPr lang="en-US" altLang="ko-KR" sz="1200" b="0" kern="1200" dirty="0">
                <a:solidFill>
                  <a:schemeClr val="tx1"/>
                </a:solidFill>
                <a:latin typeface="+mn-lt"/>
                <a:ea typeface="+mn-ea"/>
                <a:cs typeface="+mn-cs"/>
              </a:rPr>
              <a:t>Click the Item Box in the lower right hand corner to go to an Item Box Page should the team get the correct answer. </a:t>
            </a:r>
          </a:p>
          <a:p>
            <a:pPr marL="228600" indent="-228600">
              <a:buFont typeface="+mj-lt"/>
              <a:buAutoNum type="arabicPeriod"/>
            </a:pPr>
            <a:r>
              <a:rPr lang="en-US" altLang="ko-KR" sz="1200" b="0" kern="1200" dirty="0">
                <a:solidFill>
                  <a:schemeClr val="tx1"/>
                </a:solidFill>
                <a:latin typeface="+mn-lt"/>
                <a:ea typeface="+mn-ea"/>
                <a:cs typeface="+mn-cs"/>
              </a:rPr>
              <a:t>Click the Fake Item Box in the left hand corner to go back to the question selection slide should the team fail to get the correct answer. </a:t>
            </a:r>
          </a:p>
          <a:p>
            <a:r>
              <a:rPr lang="en-US" altLang="ko-KR" sz="1200" b="1" kern="1200" dirty="0">
                <a:solidFill>
                  <a:schemeClr val="tx1"/>
                </a:solidFill>
                <a:latin typeface="+mn-lt"/>
                <a:ea typeface="+mn-ea"/>
                <a:cs typeface="+mn-cs"/>
              </a:rPr>
              <a:t>Extras</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Countdown</a:t>
            </a:r>
          </a:p>
          <a:p>
            <a:pPr marL="628650" lvl="1" indent="-171450">
              <a:buFont typeface="Arial" panose="020B0604020202020204" pitchFamily="34" charset="0"/>
              <a:buChar char="•"/>
            </a:pPr>
            <a:r>
              <a:rPr lang="en-US" altLang="ko-KR" sz="1200" b="0" kern="1200" dirty="0">
                <a:solidFill>
                  <a:schemeClr val="tx1"/>
                </a:solidFill>
                <a:latin typeface="+mn-lt"/>
                <a:ea typeface="+mn-ea"/>
                <a:cs typeface="+mn-cs"/>
              </a:rPr>
              <a:t>Click stopwatch in the lower left-hand corner to start a 10-second timer, should your students take to long answering. </a:t>
            </a:r>
          </a:p>
          <a:p>
            <a:pPr marL="628650" lvl="1" indent="-171450">
              <a:buFont typeface="Arial" panose="020B0604020202020204" pitchFamily="34" charset="0"/>
              <a:buChar char="•"/>
            </a:pPr>
            <a:r>
              <a:rPr lang="en-US" altLang="ko-KR" sz="1200" b="0" kern="1200" dirty="0">
                <a:solidFill>
                  <a:schemeClr val="tx1"/>
                </a:solidFill>
                <a:latin typeface="+mn-lt"/>
                <a:ea typeface="+mn-ea"/>
                <a:cs typeface="+mn-cs"/>
              </a:rPr>
              <a:t>Click it again to stop the countdown.</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Click the Little </a:t>
            </a:r>
            <a:r>
              <a:rPr lang="en-US" altLang="ko-KR" sz="1200" b="0" kern="1200" dirty="0" err="1">
                <a:solidFill>
                  <a:schemeClr val="tx1"/>
                </a:solidFill>
                <a:latin typeface="+mn-lt"/>
                <a:ea typeface="+mn-ea"/>
                <a:cs typeface="+mn-cs"/>
              </a:rPr>
              <a:t>Lakitu</a:t>
            </a:r>
            <a:r>
              <a:rPr lang="en-US" altLang="ko-KR" sz="1200" b="0" kern="1200" dirty="0">
                <a:solidFill>
                  <a:schemeClr val="tx1"/>
                </a:solidFill>
                <a:latin typeface="+mn-lt"/>
                <a:ea typeface="+mn-ea"/>
                <a:cs typeface="+mn-cs"/>
              </a:rPr>
              <a:t> in the lower right hand corner to start a countdown to have all students repeat the answer. </a:t>
            </a:r>
          </a:p>
          <a:p>
            <a:pPr marL="628650" lvl="1" indent="-171450">
              <a:buFont typeface="Arial" panose="020B0604020202020204" pitchFamily="34" charset="0"/>
              <a:buChar char="•"/>
            </a:pPr>
            <a:r>
              <a:rPr lang="en-US" altLang="ko-KR" sz="1200" b="0" kern="1200" dirty="0">
                <a:solidFill>
                  <a:schemeClr val="tx1"/>
                </a:solidFill>
                <a:latin typeface="+mn-lt"/>
                <a:ea typeface="+mn-ea"/>
                <a:cs typeface="+mn-cs"/>
              </a:rPr>
              <a:t>Click the larger picture that appears to hide it.</a:t>
            </a:r>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9</a:t>
            </a:fld>
            <a:endParaRPr lang="ko-KR" altLang="en-US"/>
          </a:p>
        </p:txBody>
      </p:sp>
    </p:spTree>
    <p:extLst>
      <p:ext uri="{BB962C8B-B14F-4D97-AF65-F5344CB8AC3E}">
        <p14:creationId xmlns:p14="http://schemas.microsoft.com/office/powerpoint/2010/main" val="36024511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72</a:t>
            </a:fld>
            <a:endParaRPr lang="ko-KR" altLang="en-US"/>
          </a:p>
        </p:txBody>
      </p:sp>
    </p:spTree>
    <p:extLst>
      <p:ext uri="{BB962C8B-B14F-4D97-AF65-F5344CB8AC3E}">
        <p14:creationId xmlns:p14="http://schemas.microsoft.com/office/powerpoint/2010/main" val="228006117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73</a:t>
            </a:fld>
            <a:endParaRPr lang="ko-KR" altLang="en-US"/>
          </a:p>
        </p:txBody>
      </p:sp>
    </p:spTree>
    <p:extLst>
      <p:ext uri="{BB962C8B-B14F-4D97-AF65-F5344CB8AC3E}">
        <p14:creationId xmlns:p14="http://schemas.microsoft.com/office/powerpoint/2010/main" val="335231615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74</a:t>
            </a:fld>
            <a:endParaRPr lang="ko-KR" altLang="en-US"/>
          </a:p>
        </p:txBody>
      </p:sp>
    </p:spTree>
    <p:extLst>
      <p:ext uri="{BB962C8B-B14F-4D97-AF65-F5344CB8AC3E}">
        <p14:creationId xmlns:p14="http://schemas.microsoft.com/office/powerpoint/2010/main" val="135955698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75</a:t>
            </a:fld>
            <a:endParaRPr lang="ko-KR" altLang="en-US"/>
          </a:p>
        </p:txBody>
      </p:sp>
    </p:spTree>
    <p:extLst>
      <p:ext uri="{BB962C8B-B14F-4D97-AF65-F5344CB8AC3E}">
        <p14:creationId xmlns:p14="http://schemas.microsoft.com/office/powerpoint/2010/main" val="348200752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76</a:t>
            </a:fld>
            <a:endParaRPr lang="ko-KR" altLang="en-US"/>
          </a:p>
        </p:txBody>
      </p:sp>
    </p:spTree>
    <p:extLst>
      <p:ext uri="{BB962C8B-B14F-4D97-AF65-F5344CB8AC3E}">
        <p14:creationId xmlns:p14="http://schemas.microsoft.com/office/powerpoint/2010/main" val="99989885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77</a:t>
            </a:fld>
            <a:endParaRPr lang="ko-KR" altLang="en-US"/>
          </a:p>
        </p:txBody>
      </p:sp>
    </p:spTree>
    <p:extLst>
      <p:ext uri="{BB962C8B-B14F-4D97-AF65-F5344CB8AC3E}">
        <p14:creationId xmlns:p14="http://schemas.microsoft.com/office/powerpoint/2010/main" val="294178577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78</a:t>
            </a:fld>
            <a:endParaRPr lang="ko-KR" altLang="en-US"/>
          </a:p>
        </p:txBody>
      </p:sp>
    </p:spTree>
    <p:extLst>
      <p:ext uri="{BB962C8B-B14F-4D97-AF65-F5344CB8AC3E}">
        <p14:creationId xmlns:p14="http://schemas.microsoft.com/office/powerpoint/2010/main" val="230241698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79</a:t>
            </a:fld>
            <a:endParaRPr lang="ko-KR" altLang="en-US"/>
          </a:p>
        </p:txBody>
      </p:sp>
    </p:spTree>
    <p:extLst>
      <p:ext uri="{BB962C8B-B14F-4D97-AF65-F5344CB8AC3E}">
        <p14:creationId xmlns:p14="http://schemas.microsoft.com/office/powerpoint/2010/main" val="366677061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80</a:t>
            </a:fld>
            <a:endParaRPr lang="ko-KR" altLang="en-US"/>
          </a:p>
        </p:txBody>
      </p:sp>
    </p:spTree>
    <p:extLst>
      <p:ext uri="{BB962C8B-B14F-4D97-AF65-F5344CB8AC3E}">
        <p14:creationId xmlns:p14="http://schemas.microsoft.com/office/powerpoint/2010/main" val="110561837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81</a:t>
            </a:fld>
            <a:endParaRPr lang="ko-KR" altLang="en-US"/>
          </a:p>
        </p:txBody>
      </p:sp>
    </p:spTree>
    <p:extLst>
      <p:ext uri="{BB962C8B-B14F-4D97-AF65-F5344CB8AC3E}">
        <p14:creationId xmlns:p14="http://schemas.microsoft.com/office/powerpoint/2010/main" val="3851260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10</a:t>
            </a:fld>
            <a:endParaRPr lang="ko-KR" altLang="en-US"/>
          </a:p>
        </p:txBody>
      </p:sp>
    </p:spTree>
    <p:extLst>
      <p:ext uri="{BB962C8B-B14F-4D97-AF65-F5344CB8AC3E}">
        <p14:creationId xmlns:p14="http://schemas.microsoft.com/office/powerpoint/2010/main" val="320848690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82</a:t>
            </a:fld>
            <a:endParaRPr lang="ko-KR" altLang="en-US"/>
          </a:p>
        </p:txBody>
      </p:sp>
    </p:spTree>
    <p:extLst>
      <p:ext uri="{BB962C8B-B14F-4D97-AF65-F5344CB8AC3E}">
        <p14:creationId xmlns:p14="http://schemas.microsoft.com/office/powerpoint/2010/main" val="23399989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83</a:t>
            </a:fld>
            <a:endParaRPr lang="ko-KR" altLang="en-US"/>
          </a:p>
        </p:txBody>
      </p:sp>
    </p:spTree>
    <p:extLst>
      <p:ext uri="{BB962C8B-B14F-4D97-AF65-F5344CB8AC3E}">
        <p14:creationId xmlns:p14="http://schemas.microsoft.com/office/powerpoint/2010/main" val="134446596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84</a:t>
            </a:fld>
            <a:endParaRPr lang="ko-KR" altLang="en-US"/>
          </a:p>
        </p:txBody>
      </p:sp>
    </p:spTree>
    <p:extLst>
      <p:ext uri="{BB962C8B-B14F-4D97-AF65-F5344CB8AC3E}">
        <p14:creationId xmlns:p14="http://schemas.microsoft.com/office/powerpoint/2010/main" val="163059453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85</a:t>
            </a:fld>
            <a:endParaRPr lang="ko-KR" altLang="en-US"/>
          </a:p>
        </p:txBody>
      </p:sp>
    </p:spTree>
    <p:extLst>
      <p:ext uri="{BB962C8B-B14F-4D97-AF65-F5344CB8AC3E}">
        <p14:creationId xmlns:p14="http://schemas.microsoft.com/office/powerpoint/2010/main" val="387401930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86</a:t>
            </a:fld>
            <a:endParaRPr lang="ko-KR" altLang="en-US"/>
          </a:p>
        </p:txBody>
      </p:sp>
    </p:spTree>
    <p:extLst>
      <p:ext uri="{BB962C8B-B14F-4D97-AF65-F5344CB8AC3E}">
        <p14:creationId xmlns:p14="http://schemas.microsoft.com/office/powerpoint/2010/main" val="190786126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228600" indent="-228600">
              <a:buFont typeface="Arial" panose="020B0604020202020204" pitchFamily="34" charset="0"/>
              <a:buChar char="•"/>
            </a:pPr>
            <a:r>
              <a:rPr lang="en-US" altLang="ko-KR" sz="1200" kern="1200" dirty="0">
                <a:solidFill>
                  <a:schemeClr val="tx1"/>
                </a:solidFill>
                <a:latin typeface="+mn-lt"/>
                <a:ea typeface="+mn-ea"/>
                <a:cs typeface="+mn-cs"/>
              </a:rPr>
              <a:t>Click on the lettered item boxes as the students choose. </a:t>
            </a:r>
          </a:p>
          <a:p>
            <a:pPr marL="228600" indent="-228600">
              <a:buFont typeface="Arial" panose="020B0604020202020204" pitchFamily="34" charset="0"/>
              <a:buChar char="•"/>
            </a:pPr>
            <a:r>
              <a:rPr lang="en-US" altLang="ko-KR" sz="1200" kern="1200" dirty="0">
                <a:solidFill>
                  <a:schemeClr val="tx1"/>
                </a:solidFill>
                <a:latin typeface="+mn-lt"/>
                <a:ea typeface="+mn-ea"/>
                <a:cs typeface="+mn-cs"/>
              </a:rPr>
              <a:t>Click the “1</a:t>
            </a:r>
            <a:r>
              <a:rPr lang="en-US" altLang="ko-KR" sz="1200" kern="1200" baseline="30000" dirty="0">
                <a:solidFill>
                  <a:schemeClr val="tx1"/>
                </a:solidFill>
                <a:latin typeface="+mn-lt"/>
                <a:ea typeface="+mn-ea"/>
                <a:cs typeface="+mn-cs"/>
              </a:rPr>
              <a:t>st</a:t>
            </a:r>
            <a:r>
              <a:rPr lang="en-US" altLang="ko-KR" sz="1200" kern="1200" baseline="0" dirty="0">
                <a:solidFill>
                  <a:schemeClr val="tx1"/>
                </a:solidFill>
                <a:latin typeface="+mn-lt"/>
                <a:ea typeface="+mn-ea"/>
                <a:cs typeface="+mn-cs"/>
              </a:rPr>
              <a:t> Lap” </a:t>
            </a:r>
            <a:r>
              <a:rPr lang="en-US" altLang="ko-KR" sz="1200" kern="1200" baseline="0" dirty="0" err="1">
                <a:solidFill>
                  <a:schemeClr val="tx1"/>
                </a:solidFill>
                <a:latin typeface="+mn-lt"/>
                <a:ea typeface="+mn-ea"/>
                <a:cs typeface="+mn-cs"/>
              </a:rPr>
              <a:t>Lakitu</a:t>
            </a:r>
            <a:r>
              <a:rPr lang="en-US" altLang="ko-KR" sz="1200" kern="1200" baseline="0" dirty="0">
                <a:solidFill>
                  <a:schemeClr val="tx1"/>
                </a:solidFill>
                <a:latin typeface="+mn-lt"/>
                <a:ea typeface="+mn-ea"/>
                <a:cs typeface="+mn-cs"/>
              </a:rPr>
              <a:t> to go to the “2</a:t>
            </a:r>
            <a:r>
              <a:rPr lang="en-US" altLang="ko-KR" sz="1200" kern="1200" baseline="30000" dirty="0">
                <a:solidFill>
                  <a:schemeClr val="tx1"/>
                </a:solidFill>
                <a:latin typeface="+mn-lt"/>
                <a:ea typeface="+mn-ea"/>
                <a:cs typeface="+mn-cs"/>
              </a:rPr>
              <a:t>nd</a:t>
            </a:r>
            <a:r>
              <a:rPr lang="en-US" altLang="ko-KR" sz="1200" kern="1200" baseline="0" dirty="0">
                <a:solidFill>
                  <a:schemeClr val="tx1"/>
                </a:solidFill>
                <a:latin typeface="+mn-lt"/>
                <a:ea typeface="+mn-ea"/>
                <a:cs typeface="+mn-cs"/>
              </a:rPr>
              <a:t> Lap”, or second page of questions if you have prepared them. </a:t>
            </a:r>
          </a:p>
          <a:p>
            <a:pPr marL="228600" indent="-228600">
              <a:buFont typeface="Arial" panose="020B0604020202020204" pitchFamily="34" charset="0"/>
              <a:buChar char="•"/>
            </a:pPr>
            <a:r>
              <a:rPr lang="en-US" altLang="ko-KR" sz="1200" kern="1200" baseline="0" dirty="0">
                <a:solidFill>
                  <a:schemeClr val="tx1"/>
                </a:solidFill>
                <a:latin typeface="+mn-lt"/>
                <a:ea typeface="+mn-ea"/>
                <a:cs typeface="+mn-cs"/>
              </a:rPr>
              <a:t>The Kart links  to the race track.</a:t>
            </a:r>
            <a:endParaRPr lang="en-US" altLang="ko-KR"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87</a:t>
            </a:fld>
            <a:endParaRPr lang="ko-KR" altLang="en-US"/>
          </a:p>
        </p:txBody>
      </p:sp>
    </p:spTree>
    <p:extLst>
      <p:ext uri="{BB962C8B-B14F-4D97-AF65-F5344CB8AC3E}">
        <p14:creationId xmlns:p14="http://schemas.microsoft.com/office/powerpoint/2010/main" val="25094997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228600" indent="-228600">
              <a:buFont typeface="Arial" panose="020B0604020202020204" pitchFamily="34" charset="0"/>
              <a:buChar char="•"/>
            </a:pPr>
            <a:r>
              <a:rPr lang="en-US" altLang="ko-KR" sz="1200" kern="1200" dirty="0">
                <a:solidFill>
                  <a:schemeClr val="tx1"/>
                </a:solidFill>
                <a:latin typeface="+mn-lt"/>
                <a:ea typeface="+mn-ea"/>
                <a:cs typeface="+mn-cs"/>
              </a:rPr>
              <a:t>Click on the lettered item boxes as the students choose. </a:t>
            </a:r>
          </a:p>
          <a:p>
            <a:pPr marL="228600" indent="-228600">
              <a:buFont typeface="Arial" panose="020B0604020202020204" pitchFamily="34" charset="0"/>
              <a:buChar char="•"/>
            </a:pPr>
            <a:r>
              <a:rPr lang="en-US" altLang="ko-KR" sz="1200" kern="1200" dirty="0">
                <a:solidFill>
                  <a:schemeClr val="tx1"/>
                </a:solidFill>
                <a:latin typeface="+mn-lt"/>
                <a:ea typeface="+mn-ea"/>
                <a:cs typeface="+mn-cs"/>
              </a:rPr>
              <a:t>Click the “2nd Lap” </a:t>
            </a:r>
            <a:r>
              <a:rPr lang="en-US" altLang="ko-KR" sz="1200" kern="1200" dirty="0" err="1">
                <a:solidFill>
                  <a:schemeClr val="tx1"/>
                </a:solidFill>
                <a:latin typeface="+mn-lt"/>
                <a:ea typeface="+mn-ea"/>
                <a:cs typeface="+mn-cs"/>
              </a:rPr>
              <a:t>Lakitu</a:t>
            </a:r>
            <a:r>
              <a:rPr lang="en-US" altLang="ko-KR" sz="1200" kern="1200" dirty="0">
                <a:solidFill>
                  <a:schemeClr val="tx1"/>
                </a:solidFill>
                <a:latin typeface="+mn-lt"/>
                <a:ea typeface="+mn-ea"/>
                <a:cs typeface="+mn-cs"/>
              </a:rPr>
              <a:t> to go to the “3</a:t>
            </a:r>
            <a:r>
              <a:rPr lang="en-US" altLang="ko-KR" sz="1200" kern="1200" baseline="30000" dirty="0">
                <a:solidFill>
                  <a:schemeClr val="tx1"/>
                </a:solidFill>
                <a:latin typeface="+mn-lt"/>
                <a:ea typeface="+mn-ea"/>
                <a:cs typeface="+mn-cs"/>
              </a:rPr>
              <a:t>rd</a:t>
            </a:r>
            <a:r>
              <a:rPr lang="en-US" altLang="ko-KR" sz="1200" kern="1200" baseline="0" dirty="0">
                <a:solidFill>
                  <a:schemeClr val="tx1"/>
                </a:solidFill>
                <a:latin typeface="+mn-lt"/>
                <a:ea typeface="+mn-ea"/>
                <a:cs typeface="+mn-cs"/>
              </a:rPr>
              <a:t> Lap”, or third page of questions if you have prepared them. </a:t>
            </a:r>
          </a:p>
          <a:p>
            <a:pPr marL="228600" indent="-228600">
              <a:buFont typeface="Arial" panose="020B0604020202020204" pitchFamily="34" charset="0"/>
              <a:buChar char="•"/>
            </a:pPr>
            <a:r>
              <a:rPr lang="en-US" altLang="ko-KR" sz="1200" kern="1200" baseline="0" dirty="0">
                <a:solidFill>
                  <a:schemeClr val="tx1"/>
                </a:solidFill>
                <a:latin typeface="+mn-lt"/>
                <a:ea typeface="+mn-ea"/>
                <a:cs typeface="+mn-cs"/>
              </a:rPr>
              <a:t>The Kart links  to the game board.</a:t>
            </a:r>
          </a:p>
          <a:p>
            <a:pPr marL="171450" indent="-171450">
              <a:buFont typeface="Arial" panose="020B0604020202020204" pitchFamily="34" charset="0"/>
              <a:buChar char="•"/>
            </a:pPr>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88</a:t>
            </a:fld>
            <a:endParaRPr lang="ko-KR" altLang="en-US"/>
          </a:p>
        </p:txBody>
      </p:sp>
    </p:spTree>
    <p:extLst>
      <p:ext uri="{BB962C8B-B14F-4D97-AF65-F5344CB8AC3E}">
        <p14:creationId xmlns:p14="http://schemas.microsoft.com/office/powerpoint/2010/main" val="76395061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ko-KR" sz="1200" kern="1200" dirty="0">
                <a:solidFill>
                  <a:schemeClr val="tx1"/>
                </a:solidFill>
                <a:latin typeface="+mn-lt"/>
                <a:ea typeface="+mn-ea"/>
                <a:cs typeface="+mn-cs"/>
              </a:rPr>
              <a:t>The Kart links  to the game board.</a:t>
            </a:r>
            <a:endParaRPr lang="ko-KR" alt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89</a:t>
            </a:fld>
            <a:endParaRPr lang="ko-KR" altLang="en-US"/>
          </a:p>
        </p:txBody>
      </p:sp>
    </p:spTree>
    <p:extLst>
      <p:ext uri="{BB962C8B-B14F-4D97-AF65-F5344CB8AC3E}">
        <p14:creationId xmlns:p14="http://schemas.microsoft.com/office/powerpoint/2010/main" val="162306723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228600" indent="-228600">
              <a:buFont typeface="Arial" panose="020B0604020202020204" pitchFamily="34" charset="0"/>
              <a:buChar char="•"/>
            </a:pPr>
            <a:r>
              <a:rPr lang="en-US" altLang="ko-KR" sz="1200" kern="1200" dirty="0">
                <a:solidFill>
                  <a:schemeClr val="tx1"/>
                </a:solidFill>
                <a:latin typeface="+mn-lt"/>
                <a:ea typeface="+mn-ea"/>
                <a:cs typeface="+mn-cs"/>
              </a:rPr>
              <a:t>Click on the lettered item boxes as the students choose. </a:t>
            </a:r>
          </a:p>
          <a:p>
            <a:pPr marL="228600" indent="-228600">
              <a:buFont typeface="Arial" panose="020B0604020202020204" pitchFamily="34" charset="0"/>
              <a:buChar char="•"/>
            </a:pPr>
            <a:r>
              <a:rPr lang="en-US" altLang="ko-KR" sz="1200" kern="1200" dirty="0">
                <a:solidFill>
                  <a:schemeClr val="tx1"/>
                </a:solidFill>
                <a:latin typeface="+mn-lt"/>
                <a:ea typeface="+mn-ea"/>
                <a:cs typeface="+mn-cs"/>
              </a:rPr>
              <a:t>Click the “1</a:t>
            </a:r>
            <a:r>
              <a:rPr lang="en-US" altLang="ko-KR" sz="1200" kern="1200" baseline="30000" dirty="0">
                <a:solidFill>
                  <a:schemeClr val="tx1"/>
                </a:solidFill>
                <a:latin typeface="+mn-lt"/>
                <a:ea typeface="+mn-ea"/>
                <a:cs typeface="+mn-cs"/>
              </a:rPr>
              <a:t>st</a:t>
            </a:r>
            <a:r>
              <a:rPr lang="en-US" altLang="ko-KR" sz="1200" kern="1200" baseline="0" dirty="0">
                <a:solidFill>
                  <a:schemeClr val="tx1"/>
                </a:solidFill>
                <a:latin typeface="+mn-lt"/>
                <a:ea typeface="+mn-ea"/>
                <a:cs typeface="+mn-cs"/>
              </a:rPr>
              <a:t> Lap” </a:t>
            </a:r>
            <a:r>
              <a:rPr lang="en-US" altLang="ko-KR" sz="1200" kern="1200" baseline="0" dirty="0" err="1">
                <a:solidFill>
                  <a:schemeClr val="tx1"/>
                </a:solidFill>
                <a:latin typeface="+mn-lt"/>
                <a:ea typeface="+mn-ea"/>
                <a:cs typeface="+mn-cs"/>
              </a:rPr>
              <a:t>Lakitu</a:t>
            </a:r>
            <a:r>
              <a:rPr lang="en-US" altLang="ko-KR" sz="1200" kern="1200" baseline="0" dirty="0">
                <a:solidFill>
                  <a:schemeClr val="tx1"/>
                </a:solidFill>
                <a:latin typeface="+mn-lt"/>
                <a:ea typeface="+mn-ea"/>
                <a:cs typeface="+mn-cs"/>
              </a:rPr>
              <a:t> to go to the “2</a:t>
            </a:r>
            <a:r>
              <a:rPr lang="en-US" altLang="ko-KR" sz="1200" kern="1200" baseline="30000" dirty="0">
                <a:solidFill>
                  <a:schemeClr val="tx1"/>
                </a:solidFill>
                <a:latin typeface="+mn-lt"/>
                <a:ea typeface="+mn-ea"/>
                <a:cs typeface="+mn-cs"/>
              </a:rPr>
              <a:t>nd</a:t>
            </a:r>
            <a:r>
              <a:rPr lang="en-US" altLang="ko-KR" sz="1200" kern="1200" baseline="0" dirty="0">
                <a:solidFill>
                  <a:schemeClr val="tx1"/>
                </a:solidFill>
                <a:latin typeface="+mn-lt"/>
                <a:ea typeface="+mn-ea"/>
                <a:cs typeface="+mn-cs"/>
              </a:rPr>
              <a:t> Lap”, or second page of questions if you have prepared them. </a:t>
            </a:r>
          </a:p>
          <a:p>
            <a:pPr marL="228600" indent="-228600">
              <a:buFont typeface="Arial" panose="020B0604020202020204" pitchFamily="34" charset="0"/>
              <a:buChar char="•"/>
            </a:pPr>
            <a:r>
              <a:rPr lang="en-US" altLang="ko-KR" sz="1200" kern="1200" baseline="0" dirty="0">
                <a:solidFill>
                  <a:schemeClr val="tx1"/>
                </a:solidFill>
                <a:latin typeface="+mn-lt"/>
                <a:ea typeface="+mn-ea"/>
                <a:cs typeface="+mn-cs"/>
              </a:rPr>
              <a:t>The Kart links  to the race track.</a:t>
            </a:r>
          </a:p>
          <a:p>
            <a:pPr marL="171450" indent="-171450">
              <a:buFont typeface="Arial" panose="020B0604020202020204" pitchFamily="34" charset="0"/>
              <a:buChar char="•"/>
            </a:pPr>
            <a:endParaRPr lang="en-US" altLang="ko-KR"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90</a:t>
            </a:fld>
            <a:endParaRPr lang="ko-KR" altLang="en-US"/>
          </a:p>
        </p:txBody>
      </p:sp>
    </p:spTree>
    <p:extLst>
      <p:ext uri="{BB962C8B-B14F-4D97-AF65-F5344CB8AC3E}">
        <p14:creationId xmlns:p14="http://schemas.microsoft.com/office/powerpoint/2010/main" val="115994096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228600" indent="-228600">
              <a:buFont typeface="Arial" panose="020B0604020202020204" pitchFamily="34" charset="0"/>
              <a:buChar char="•"/>
            </a:pPr>
            <a:r>
              <a:rPr lang="en-US" altLang="ko-KR" sz="1200" kern="1200" dirty="0">
                <a:solidFill>
                  <a:schemeClr val="tx1"/>
                </a:solidFill>
                <a:latin typeface="+mn-lt"/>
                <a:ea typeface="+mn-ea"/>
                <a:cs typeface="+mn-cs"/>
              </a:rPr>
              <a:t>Click on the lettered item boxes as the students choose. </a:t>
            </a:r>
          </a:p>
          <a:p>
            <a:pPr marL="228600" indent="-228600">
              <a:buFont typeface="Arial" panose="020B0604020202020204" pitchFamily="34" charset="0"/>
              <a:buChar char="•"/>
            </a:pPr>
            <a:r>
              <a:rPr lang="en-US" altLang="ko-KR" sz="1200" kern="1200" dirty="0">
                <a:solidFill>
                  <a:schemeClr val="tx1"/>
                </a:solidFill>
                <a:latin typeface="+mn-lt"/>
                <a:ea typeface="+mn-ea"/>
                <a:cs typeface="+mn-cs"/>
              </a:rPr>
              <a:t>Click the “2nd Lap” </a:t>
            </a:r>
            <a:r>
              <a:rPr lang="en-US" altLang="ko-KR" sz="1200" kern="1200" dirty="0" err="1">
                <a:solidFill>
                  <a:schemeClr val="tx1"/>
                </a:solidFill>
                <a:latin typeface="+mn-lt"/>
                <a:ea typeface="+mn-ea"/>
                <a:cs typeface="+mn-cs"/>
              </a:rPr>
              <a:t>Lakitu</a:t>
            </a:r>
            <a:r>
              <a:rPr lang="en-US" altLang="ko-KR" sz="1200" kern="1200" dirty="0">
                <a:solidFill>
                  <a:schemeClr val="tx1"/>
                </a:solidFill>
                <a:latin typeface="+mn-lt"/>
                <a:ea typeface="+mn-ea"/>
                <a:cs typeface="+mn-cs"/>
              </a:rPr>
              <a:t> to go to the “3</a:t>
            </a:r>
            <a:r>
              <a:rPr lang="en-US" altLang="ko-KR" sz="1200" kern="1200" baseline="30000" dirty="0">
                <a:solidFill>
                  <a:schemeClr val="tx1"/>
                </a:solidFill>
                <a:latin typeface="+mn-lt"/>
                <a:ea typeface="+mn-ea"/>
                <a:cs typeface="+mn-cs"/>
              </a:rPr>
              <a:t>rd</a:t>
            </a:r>
            <a:r>
              <a:rPr lang="en-US" altLang="ko-KR" sz="1200" kern="1200" baseline="0" dirty="0">
                <a:solidFill>
                  <a:schemeClr val="tx1"/>
                </a:solidFill>
                <a:latin typeface="+mn-lt"/>
                <a:ea typeface="+mn-ea"/>
                <a:cs typeface="+mn-cs"/>
              </a:rPr>
              <a:t> Lap”, or third page of questions if you have prepared them. </a:t>
            </a:r>
          </a:p>
          <a:p>
            <a:pPr marL="228600" indent="-228600">
              <a:buFont typeface="Arial" panose="020B0604020202020204" pitchFamily="34" charset="0"/>
              <a:buChar char="•"/>
            </a:pPr>
            <a:r>
              <a:rPr lang="en-US" altLang="ko-KR" sz="1200" kern="1200" baseline="0" dirty="0">
                <a:solidFill>
                  <a:schemeClr val="tx1"/>
                </a:solidFill>
                <a:latin typeface="+mn-lt"/>
                <a:ea typeface="+mn-ea"/>
                <a:cs typeface="+mn-cs"/>
              </a:rPr>
              <a:t>The Kart links  to the game board.</a:t>
            </a:r>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91</a:t>
            </a:fld>
            <a:endParaRPr lang="ko-KR" altLang="en-US"/>
          </a:p>
        </p:txBody>
      </p:sp>
    </p:spTree>
    <p:extLst>
      <p:ext uri="{BB962C8B-B14F-4D97-AF65-F5344CB8AC3E}">
        <p14:creationId xmlns:p14="http://schemas.microsoft.com/office/powerpoint/2010/main" val="3816541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11</a:t>
            </a:fld>
            <a:endParaRPr lang="ko-KR" altLang="en-US"/>
          </a:p>
        </p:txBody>
      </p:sp>
    </p:spTree>
    <p:extLst>
      <p:ext uri="{BB962C8B-B14F-4D97-AF65-F5344CB8AC3E}">
        <p14:creationId xmlns:p14="http://schemas.microsoft.com/office/powerpoint/2010/main" val="249261730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171450" marR="0" indent="-171450" algn="l" defTabSz="914400" rtl="0" eaLnBrk="1" fontAlgn="auto" latinLnBrk="1" hangingPunct="1">
              <a:lnSpc>
                <a:spcPct val="100000"/>
              </a:lnSpc>
              <a:spcBef>
                <a:spcPts val="0"/>
              </a:spcBef>
              <a:spcAft>
                <a:spcPts val="0"/>
              </a:spcAft>
              <a:buClrTx/>
              <a:buSzTx/>
              <a:buFont typeface="Arial" panose="020B0604020202020204" pitchFamily="34" charset="0"/>
              <a:buChar char="•"/>
              <a:tabLst/>
              <a:defRPr/>
            </a:pPr>
            <a:r>
              <a:rPr lang="en-US" altLang="ko-KR" sz="1200" kern="1200" dirty="0">
                <a:solidFill>
                  <a:schemeClr val="tx1"/>
                </a:solidFill>
                <a:latin typeface="+mn-lt"/>
                <a:ea typeface="+mn-ea"/>
                <a:cs typeface="+mn-cs"/>
              </a:rPr>
              <a:t>The Kart links  to the game board.</a:t>
            </a:r>
            <a:endParaRPr lang="ko-KR" alt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92</a:t>
            </a:fld>
            <a:endParaRPr lang="ko-KR" altLang="en-US"/>
          </a:p>
        </p:txBody>
      </p:sp>
    </p:spTree>
    <p:extLst>
      <p:ext uri="{BB962C8B-B14F-4D97-AF65-F5344CB8AC3E}">
        <p14:creationId xmlns:p14="http://schemas.microsoft.com/office/powerpoint/2010/main" val="421785328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ko-KR" sz="1200" kern="1200" dirty="0">
                <a:solidFill>
                  <a:schemeClr val="tx1"/>
                </a:solidFill>
                <a:latin typeface="+mn-lt"/>
                <a:ea typeface="+mn-ea"/>
                <a:cs typeface="+mn-cs"/>
              </a:rPr>
              <a:t>Any team that gets the triple mushroom or the mega mushroom can be stopped by a banana peel.</a:t>
            </a:r>
          </a:p>
          <a:p>
            <a:pPr marL="171450" indent="-171450">
              <a:buFont typeface="Arial" panose="020B0604020202020204" pitchFamily="34" charset="0"/>
              <a:buChar char="•"/>
            </a:pPr>
            <a:r>
              <a:rPr lang="en-US" altLang="ko-KR" sz="1200" kern="1200" dirty="0">
                <a:solidFill>
                  <a:schemeClr val="tx1"/>
                </a:solidFill>
                <a:latin typeface="+mn-lt"/>
                <a:ea typeface="+mn-ea"/>
                <a:cs typeface="+mn-cs"/>
              </a:rPr>
              <a:t>A team that gets the Star Mushroom knocks any team they touch back one space, and are invincible to banana peels. Their invincibility ends when their turn ends.</a:t>
            </a:r>
          </a:p>
          <a:p>
            <a:pPr marL="171450" indent="-171450">
              <a:buFont typeface="Arial" panose="020B0604020202020204" pitchFamily="34" charset="0"/>
              <a:buChar char="•"/>
            </a:pPr>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93</a:t>
            </a:fld>
            <a:endParaRPr lang="ko-KR" altLang="en-US"/>
          </a:p>
        </p:txBody>
      </p:sp>
    </p:spTree>
    <p:extLst>
      <p:ext uri="{BB962C8B-B14F-4D97-AF65-F5344CB8AC3E}">
        <p14:creationId xmlns:p14="http://schemas.microsoft.com/office/powerpoint/2010/main" val="47633485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ko-KR" sz="1200" kern="1200" dirty="0">
                <a:solidFill>
                  <a:schemeClr val="tx1"/>
                </a:solidFill>
                <a:latin typeface="+mn-lt"/>
                <a:ea typeface="+mn-ea"/>
                <a:cs typeface="+mn-cs"/>
              </a:rPr>
              <a:t>Any team moving with these mushrooms can be stopped by a banana peel.</a:t>
            </a:r>
          </a:p>
          <a:p>
            <a:pPr marL="171450" indent="-171450">
              <a:buFont typeface="Arial" panose="020B0604020202020204" pitchFamily="34" charset="0"/>
              <a:buChar char="•"/>
            </a:pPr>
            <a:r>
              <a:rPr lang="en-US" altLang="ko-KR" sz="1200" kern="1200" dirty="0">
                <a:solidFill>
                  <a:schemeClr val="tx1"/>
                </a:solidFill>
                <a:latin typeface="+mn-lt"/>
                <a:ea typeface="+mn-ea"/>
                <a:cs typeface="+mn-cs"/>
              </a:rPr>
              <a:t>“Catch up” means on the same space as that team.</a:t>
            </a:r>
          </a:p>
          <a:p>
            <a:pPr marL="171450" indent="-171450">
              <a:buFont typeface="Arial" panose="020B0604020202020204" pitchFamily="34" charset="0"/>
              <a:buChar char="•"/>
            </a:pPr>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94</a:t>
            </a:fld>
            <a:endParaRPr lang="ko-KR" altLang="en-US"/>
          </a:p>
        </p:txBody>
      </p:sp>
    </p:spTree>
    <p:extLst>
      <p:ext uri="{BB962C8B-B14F-4D97-AF65-F5344CB8AC3E}">
        <p14:creationId xmlns:p14="http://schemas.microsoft.com/office/powerpoint/2010/main" val="90259024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ko-KR" sz="1200" kern="1200" dirty="0">
                <a:solidFill>
                  <a:schemeClr val="tx1"/>
                </a:solidFill>
                <a:latin typeface="+mn-lt"/>
                <a:ea typeface="+mn-ea"/>
                <a:cs typeface="+mn-cs"/>
              </a:rPr>
              <a:t>If the first place team gets an item that attacks the 1</a:t>
            </a:r>
            <a:r>
              <a:rPr lang="en-US" altLang="ko-KR" sz="1200" kern="1200" baseline="30000" dirty="0">
                <a:solidFill>
                  <a:schemeClr val="tx1"/>
                </a:solidFill>
                <a:latin typeface="+mn-lt"/>
                <a:ea typeface="+mn-ea"/>
                <a:cs typeface="+mn-cs"/>
              </a:rPr>
              <a:t>st</a:t>
            </a:r>
            <a:r>
              <a:rPr lang="en-US" altLang="ko-KR" sz="1200" kern="1200" baseline="0" dirty="0">
                <a:solidFill>
                  <a:schemeClr val="tx1"/>
                </a:solidFill>
                <a:latin typeface="+mn-lt"/>
                <a:ea typeface="+mn-ea"/>
                <a:cs typeface="+mn-cs"/>
              </a:rPr>
              <a:t> place team, they can use that item against the 2</a:t>
            </a:r>
            <a:r>
              <a:rPr lang="en-US" altLang="ko-KR" sz="1200" kern="1200" baseline="30000" dirty="0">
                <a:solidFill>
                  <a:schemeClr val="tx1"/>
                </a:solidFill>
                <a:latin typeface="+mn-lt"/>
                <a:ea typeface="+mn-ea"/>
                <a:cs typeface="+mn-cs"/>
              </a:rPr>
              <a:t>nd</a:t>
            </a:r>
            <a:r>
              <a:rPr lang="en-US" altLang="ko-KR" sz="1200" kern="1200" baseline="0" dirty="0">
                <a:solidFill>
                  <a:schemeClr val="tx1"/>
                </a:solidFill>
                <a:latin typeface="+mn-lt"/>
                <a:ea typeface="+mn-ea"/>
                <a:cs typeface="+mn-cs"/>
              </a:rPr>
              <a:t> place team.</a:t>
            </a:r>
          </a:p>
          <a:p>
            <a:pPr marL="171450" indent="-171450">
              <a:buFont typeface="Arial" panose="020B0604020202020204" pitchFamily="34" charset="0"/>
              <a:buChar char="•"/>
            </a:pPr>
            <a:r>
              <a:rPr lang="en-US" altLang="ko-KR" sz="1200" kern="1200" baseline="0" dirty="0">
                <a:solidFill>
                  <a:schemeClr val="tx1"/>
                </a:solidFill>
                <a:latin typeface="+mn-lt"/>
                <a:ea typeface="+mn-ea"/>
                <a:cs typeface="+mn-cs"/>
              </a:rPr>
              <a:t>The lap line is like home base. If you pass one lap you cannot go back to the last lap. If a team knocks another team back three spaces, but they are two spaces to the right of the line, they will only go back to the line. Otherwise the game would take way too long.</a:t>
            </a:r>
            <a:endParaRPr lang="ko-KR" altLang="en-US" sz="1200" kern="1200" baseline="0" dirty="0">
              <a:solidFill>
                <a:schemeClr val="tx1"/>
              </a:solidFill>
              <a:latin typeface="+mn-lt"/>
              <a:ea typeface="+mn-ea"/>
              <a:cs typeface="+mn-cs"/>
            </a:endParaRPr>
          </a:p>
          <a:p>
            <a:pPr marL="171450" indent="-171450">
              <a:buFont typeface="Arial" panose="020B0604020202020204" pitchFamily="34" charset="0"/>
              <a:buChar char="•"/>
            </a:pPr>
            <a:endParaRPr lang="ko-KR" alt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95</a:t>
            </a:fld>
            <a:endParaRPr lang="ko-KR" altLang="en-US"/>
          </a:p>
        </p:txBody>
      </p:sp>
    </p:spTree>
    <p:extLst>
      <p:ext uri="{BB962C8B-B14F-4D97-AF65-F5344CB8AC3E}">
        <p14:creationId xmlns:p14="http://schemas.microsoft.com/office/powerpoint/2010/main" val="304225445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ko-KR" sz="1200" kern="1200" dirty="0">
                <a:solidFill>
                  <a:schemeClr val="tx1"/>
                </a:solidFill>
                <a:latin typeface="+mn-lt"/>
                <a:ea typeface="+mn-ea"/>
                <a:cs typeface="+mn-cs"/>
              </a:rPr>
              <a:t>The team that gets the lightning bolt doesn’t need to switch places with another team. They can choose two other teams to change places with each other.</a:t>
            </a:r>
          </a:p>
          <a:p>
            <a:pPr marL="171450" indent="-171450">
              <a:buFont typeface="Arial" panose="020B0604020202020204" pitchFamily="34" charset="0"/>
              <a:buChar char="•"/>
            </a:pPr>
            <a:r>
              <a:rPr lang="en-US" altLang="ko-KR" sz="1200" kern="1200" dirty="0">
                <a:solidFill>
                  <a:schemeClr val="tx1"/>
                </a:solidFill>
                <a:latin typeface="+mn-lt"/>
                <a:ea typeface="+mn-ea"/>
                <a:cs typeface="+mn-cs"/>
              </a:rPr>
              <a:t>The lap line is like home base. If you pass one lap you cannot go back to the last lap. If a team knocks another team back three spaces, but they are two spaces to the right of the line, they will only go back to the line.</a:t>
            </a:r>
            <a:endParaRPr lang="ko-KR" alt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96</a:t>
            </a:fld>
            <a:endParaRPr lang="ko-KR" altLang="en-US"/>
          </a:p>
        </p:txBody>
      </p:sp>
    </p:spTree>
    <p:extLst>
      <p:ext uri="{BB962C8B-B14F-4D97-AF65-F5344CB8AC3E}">
        <p14:creationId xmlns:p14="http://schemas.microsoft.com/office/powerpoint/2010/main" val="321439672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228600" indent="-228600">
              <a:buFont typeface="+mj-lt"/>
              <a:buAutoNum type="arabicPeriod"/>
            </a:pPr>
            <a:r>
              <a:rPr lang="en-US" altLang="ko-KR" sz="1200" kern="1200" dirty="0">
                <a:solidFill>
                  <a:schemeClr val="tx1"/>
                </a:solidFill>
                <a:latin typeface="+mn-lt"/>
                <a:ea typeface="+mn-ea"/>
                <a:cs typeface="+mn-cs"/>
              </a:rPr>
              <a:t>Allow students to select one of the Item Boxes. </a:t>
            </a:r>
          </a:p>
          <a:p>
            <a:pPr marL="228600" indent="-228600">
              <a:buFont typeface="+mj-lt"/>
              <a:buAutoNum type="arabicPeriod"/>
            </a:pPr>
            <a:r>
              <a:rPr lang="en-US" altLang="ko-KR" sz="1200" kern="1200" dirty="0">
                <a:solidFill>
                  <a:schemeClr val="tx1"/>
                </a:solidFill>
                <a:latin typeface="+mn-lt"/>
                <a:ea typeface="+mn-ea"/>
                <a:cs typeface="+mn-cs"/>
              </a:rPr>
              <a:t>A textbox telling you the effects of that item will appear.</a:t>
            </a:r>
          </a:p>
          <a:p>
            <a:pPr marL="228600" indent="-228600">
              <a:buFont typeface="+mj-lt"/>
              <a:buAutoNum type="arabicPeriod"/>
            </a:pPr>
            <a:r>
              <a:rPr lang="en-US" altLang="ko-KR" sz="1200" kern="1200" dirty="0">
                <a:solidFill>
                  <a:schemeClr val="tx1"/>
                </a:solidFill>
                <a:latin typeface="+mn-lt"/>
                <a:ea typeface="+mn-ea"/>
                <a:cs typeface="+mn-cs"/>
              </a:rPr>
              <a:t>Click the Fake Item box in the lower left hand corner to return.</a:t>
            </a:r>
          </a:p>
          <a:p>
            <a:r>
              <a:rPr lang="en-US" altLang="ko-KR" sz="1200" b="1" kern="1200" dirty="0">
                <a:solidFill>
                  <a:schemeClr val="tx1"/>
                </a:solidFill>
                <a:latin typeface="+mn-lt"/>
                <a:ea typeface="+mn-ea"/>
                <a:cs typeface="+mn-cs"/>
              </a:rPr>
              <a:t>Notes</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Each question slide for a round links to a different Item Box slide. </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If you only have 26 questions for your game, students will only see an Item Box slide once. </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If you have 52 questions or 78 questions you will see each Item Box slide 2 or 3 times respectively.</a:t>
            </a:r>
          </a:p>
          <a:p>
            <a:pPr marL="171450" indent="-171450">
              <a:buFont typeface="Arial" panose="020B0604020202020204" pitchFamily="34" charset="0"/>
              <a:buChar char="•"/>
            </a:pPr>
            <a:r>
              <a:rPr lang="en-US" altLang="ko-KR" sz="1200" b="0" kern="1200" dirty="0">
                <a:solidFill>
                  <a:schemeClr val="tx1"/>
                </a:solidFill>
                <a:latin typeface="+mn-lt"/>
                <a:ea typeface="+mn-ea"/>
                <a:cs typeface="+mn-cs"/>
              </a:rPr>
              <a:t>Every time you visit an Item Box page all three boxes will be unopened. It will seem random each time.</a:t>
            </a:r>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100</a:t>
            </a:fld>
            <a:endParaRPr lang="ko-KR" altLang="en-US"/>
          </a:p>
        </p:txBody>
      </p:sp>
    </p:spTree>
    <p:extLst>
      <p:ext uri="{BB962C8B-B14F-4D97-AF65-F5344CB8AC3E}">
        <p14:creationId xmlns:p14="http://schemas.microsoft.com/office/powerpoint/2010/main" val="229402219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105</a:t>
            </a:fld>
            <a:endParaRPr lang="ko-KR" altLang="en-US"/>
          </a:p>
        </p:txBody>
      </p:sp>
    </p:spTree>
    <p:extLst>
      <p:ext uri="{BB962C8B-B14F-4D97-AF65-F5344CB8AC3E}">
        <p14:creationId xmlns:p14="http://schemas.microsoft.com/office/powerpoint/2010/main" val="423694697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43175" y="684213"/>
            <a:ext cx="1771650" cy="1328737"/>
          </a:xfrm>
        </p:spPr>
      </p:sp>
      <p:sp>
        <p:nvSpPr>
          <p:cNvPr id="3" name="Notes Placeholder 2"/>
          <p:cNvSpPr>
            <a:spLocks noGrp="1"/>
          </p:cNvSpPr>
          <p:nvPr>
            <p:ph type="body" idx="1"/>
          </p:nvPr>
        </p:nvSpPr>
        <p:spPr/>
        <p:txBody>
          <a:bodyPr/>
          <a:lstStyle/>
          <a:p>
            <a:pPr marL="228600" indent="-228600">
              <a:buFont typeface="+mj-lt"/>
              <a:buAutoNum type="arabicPeriod"/>
            </a:pPr>
            <a:r>
              <a:rPr lang="en-US" altLang="ko-KR" sz="1200" kern="1200" dirty="0">
                <a:solidFill>
                  <a:schemeClr val="tx1"/>
                </a:solidFill>
                <a:latin typeface="+mn-lt"/>
                <a:ea typeface="+mn-ea"/>
                <a:cs typeface="+mn-cs"/>
              </a:rPr>
              <a:t>Click the spinning characters at the bottom to pick the winner.</a:t>
            </a:r>
          </a:p>
          <a:p>
            <a:pPr marL="228600" indent="-228600">
              <a:buFont typeface="+mj-lt"/>
              <a:buAutoNum type="arabicPeriod"/>
            </a:pPr>
            <a:r>
              <a:rPr lang="en-US" altLang="ko-KR" sz="1200" kern="1200" dirty="0">
                <a:solidFill>
                  <a:schemeClr val="tx1"/>
                </a:solidFill>
                <a:latin typeface="+mn-lt"/>
                <a:ea typeface="+mn-ea"/>
                <a:cs typeface="+mn-cs"/>
              </a:rPr>
              <a:t>After selecting the first place winners, click the box to make the second place winner options to appear, and do the same to select the third place winner.</a:t>
            </a:r>
          </a:p>
          <a:p>
            <a:pPr marL="228600" indent="-228600">
              <a:buFont typeface="+mj-lt"/>
              <a:buAutoNum type="arabicPeriod"/>
            </a:pPr>
            <a:r>
              <a:rPr lang="en-US" altLang="ko-KR" sz="1200" kern="1200" dirty="0">
                <a:solidFill>
                  <a:schemeClr val="tx1"/>
                </a:solidFill>
                <a:latin typeface="+mn-lt"/>
                <a:ea typeface="+mn-ea"/>
                <a:cs typeface="+mn-cs"/>
              </a:rPr>
              <a:t>After selecting the third place winner, click the box and a song and animation will play. </a:t>
            </a:r>
          </a:p>
          <a:p>
            <a:pPr marL="228600" indent="-228600">
              <a:buFont typeface="+mj-lt"/>
              <a:buAutoNum type="arabicPeriod"/>
            </a:pPr>
            <a:r>
              <a:rPr lang="en-US" altLang="ko-KR" sz="1200" kern="1200" dirty="0">
                <a:solidFill>
                  <a:schemeClr val="tx1"/>
                </a:solidFill>
                <a:latin typeface="+mn-lt"/>
                <a:ea typeface="+mn-ea"/>
                <a:cs typeface="+mn-cs"/>
              </a:rPr>
              <a:t>Click the trophy to hear a special message from Mario.</a:t>
            </a:r>
          </a:p>
          <a:p>
            <a:pPr marL="228600" indent="-228600">
              <a:buFont typeface="+mj-lt"/>
              <a:buAutoNum type="arabicPeriod"/>
            </a:pPr>
            <a:r>
              <a:rPr lang="en-US" altLang="ko-KR" sz="1200" kern="1200" dirty="0">
                <a:solidFill>
                  <a:schemeClr val="tx1"/>
                </a:solidFill>
                <a:latin typeface="+mn-lt"/>
                <a:ea typeface="+mn-ea"/>
                <a:cs typeface="+mn-cs"/>
              </a:rPr>
              <a:t>Press </a:t>
            </a:r>
            <a:r>
              <a:rPr lang="en-US" altLang="ko-KR" sz="1200" b="1" kern="1200" dirty="0">
                <a:solidFill>
                  <a:schemeClr val="tx1"/>
                </a:solidFill>
                <a:latin typeface="+mn-lt"/>
                <a:ea typeface="+mn-ea"/>
                <a:cs typeface="+mn-cs"/>
              </a:rPr>
              <a:t>Esc</a:t>
            </a:r>
            <a:r>
              <a:rPr lang="en-US" altLang="ko-KR" sz="1200" b="0" kern="1200" dirty="0">
                <a:solidFill>
                  <a:schemeClr val="tx1"/>
                </a:solidFill>
                <a:latin typeface="+mn-lt"/>
                <a:ea typeface="+mn-ea"/>
                <a:cs typeface="+mn-cs"/>
              </a:rPr>
              <a:t> to exit the </a:t>
            </a:r>
            <a:r>
              <a:rPr lang="en-US" altLang="ko-KR" sz="1200" b="0" kern="1200">
                <a:solidFill>
                  <a:schemeClr val="tx1"/>
                </a:solidFill>
                <a:latin typeface="+mn-lt"/>
                <a:ea typeface="+mn-ea"/>
                <a:cs typeface="+mn-cs"/>
              </a:rPr>
              <a:t>game.</a:t>
            </a:r>
            <a:endParaRPr lang="en-US" dirty="0"/>
          </a:p>
        </p:txBody>
      </p:sp>
      <p:sp>
        <p:nvSpPr>
          <p:cNvPr id="4" name="Slide Number Placeholder 3"/>
          <p:cNvSpPr>
            <a:spLocks noGrp="1"/>
          </p:cNvSpPr>
          <p:nvPr>
            <p:ph type="sldNum" sz="quarter" idx="10"/>
          </p:nvPr>
        </p:nvSpPr>
        <p:spPr/>
        <p:txBody>
          <a:bodyPr/>
          <a:lstStyle/>
          <a:p>
            <a:fld id="{08DE5D1C-2345-43AD-A742-EBFC44D3D2DE}" type="slidenum">
              <a:rPr lang="ko-KR" altLang="en-US" smtClean="0"/>
              <a:pPr/>
              <a:t>111</a:t>
            </a:fld>
            <a:endParaRPr lang="ko-KR" altLang="en-US"/>
          </a:p>
        </p:txBody>
      </p:sp>
    </p:spTree>
    <p:extLst>
      <p:ext uri="{BB962C8B-B14F-4D97-AF65-F5344CB8AC3E}">
        <p14:creationId xmlns:p14="http://schemas.microsoft.com/office/powerpoint/2010/main" val="336308854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slideMaster" Target="../slideMasters/slideMaster1.xml"/><Relationship Id="rId13" Type="http://schemas.openxmlformats.org/officeDocument/2006/relationships/slide" Target="../slides/slide101.xml"/><Relationship Id="rId18" Type="http://schemas.openxmlformats.org/officeDocument/2006/relationships/slide" Target="../slides/slide98.xml"/><Relationship Id="rId3" Type="http://schemas.openxmlformats.org/officeDocument/2006/relationships/audio" Target="../media/media1.wma"/><Relationship Id="rId7" Type="http://schemas.openxmlformats.org/officeDocument/2006/relationships/audio" Target="../media/audio2.wav"/><Relationship Id="rId12" Type="http://schemas.openxmlformats.org/officeDocument/2006/relationships/image" Target="../media/image4.png"/><Relationship Id="rId17" Type="http://schemas.openxmlformats.org/officeDocument/2006/relationships/slide" Target="../slides/slide99.xml"/><Relationship Id="rId2" Type="http://schemas.microsoft.com/office/2007/relationships/media" Target="../media/media1.wma"/><Relationship Id="rId16" Type="http://schemas.openxmlformats.org/officeDocument/2006/relationships/slide" Target="../slides/slide100.xml"/><Relationship Id="rId1" Type="http://schemas.openxmlformats.org/officeDocument/2006/relationships/tags" Target="../tags/tag2.xml"/><Relationship Id="rId6" Type="http://schemas.openxmlformats.org/officeDocument/2006/relationships/audio" Target="../media/audio1.wav"/><Relationship Id="rId11" Type="http://schemas.openxmlformats.org/officeDocument/2006/relationships/image" Target="../media/image3.png"/><Relationship Id="rId5" Type="http://schemas.openxmlformats.org/officeDocument/2006/relationships/audio" Target="../media/media2.wma"/><Relationship Id="rId15" Type="http://schemas.openxmlformats.org/officeDocument/2006/relationships/slide" Target="../slides/slide102.xml"/><Relationship Id="rId10" Type="http://schemas.openxmlformats.org/officeDocument/2006/relationships/image" Target="../media/image2.png"/><Relationship Id="rId4" Type="http://schemas.microsoft.com/office/2007/relationships/media" Target="../media/media2.wma"/><Relationship Id="rId9" Type="http://schemas.openxmlformats.org/officeDocument/2006/relationships/image" Target="../media/image1.png"/><Relationship Id="rId14" Type="http://schemas.openxmlformats.org/officeDocument/2006/relationships/slide" Target="../slides/slide97.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audio" Target="../media/media1.wma"/><Relationship Id="rId7" Type="http://schemas.openxmlformats.org/officeDocument/2006/relationships/slideMaster" Target="../slideMasters/slideMaster4.xml"/><Relationship Id="rId12" Type="http://schemas.openxmlformats.org/officeDocument/2006/relationships/audio" Target="../media/audio600.wav"/><Relationship Id="rId2" Type="http://schemas.microsoft.com/office/2007/relationships/media" Target="../media/media1.wma"/><Relationship Id="rId1" Type="http://schemas.openxmlformats.org/officeDocument/2006/relationships/tags" Target="../tags/tag9.xml"/><Relationship Id="rId6" Type="http://schemas.openxmlformats.org/officeDocument/2006/relationships/audio" Target="../media/audio58.wav"/><Relationship Id="rId11" Type="http://schemas.openxmlformats.org/officeDocument/2006/relationships/image" Target="../media/image3.png"/><Relationship Id="rId5" Type="http://schemas.openxmlformats.org/officeDocument/2006/relationships/audio" Target="../media/media10.wma"/><Relationship Id="rId10" Type="http://schemas.openxmlformats.org/officeDocument/2006/relationships/image" Target="../media/image2.png"/><Relationship Id="rId4" Type="http://schemas.microsoft.com/office/2007/relationships/media" Target="../media/media10.wma"/><Relationship Id="rId9"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slideMaster" Target="../slideMasters/slideMaster4.xml"/><Relationship Id="rId1" Type="http://schemas.openxmlformats.org/officeDocument/2006/relationships/tags" Target="../tags/tag10.xml"/><Relationship Id="rId4" Type="http://schemas.openxmlformats.org/officeDocument/2006/relationships/image" Target="../media/image76.png"/></Relationships>
</file>

<file path=ppt/slideLayouts/_rels/slideLayout2.xml.rels><?xml version="1.0" encoding="UTF-8" standalone="yes"?>
<Relationships xmlns="http://schemas.openxmlformats.org/package/2006/relationships"><Relationship Id="rId8" Type="http://schemas.openxmlformats.org/officeDocument/2006/relationships/slideMaster" Target="../slideMasters/slideMaster1.xml"/><Relationship Id="rId13" Type="http://schemas.openxmlformats.org/officeDocument/2006/relationships/slide" Target="../slides/slide105.xml"/><Relationship Id="rId3" Type="http://schemas.openxmlformats.org/officeDocument/2006/relationships/audio" Target="../media/media1.wma"/><Relationship Id="rId7" Type="http://schemas.openxmlformats.org/officeDocument/2006/relationships/audio" Target="../media/audio2.wav"/><Relationship Id="rId12" Type="http://schemas.openxmlformats.org/officeDocument/2006/relationships/image" Target="../media/image4.png"/><Relationship Id="rId17" Type="http://schemas.openxmlformats.org/officeDocument/2006/relationships/slide" Target="../slides/slide106.xml"/><Relationship Id="rId2" Type="http://schemas.microsoft.com/office/2007/relationships/media" Target="../media/media1.wma"/><Relationship Id="rId16" Type="http://schemas.openxmlformats.org/officeDocument/2006/relationships/slide" Target="../slides/slide104.xml"/><Relationship Id="rId1" Type="http://schemas.openxmlformats.org/officeDocument/2006/relationships/tags" Target="../tags/tag3.xml"/><Relationship Id="rId6" Type="http://schemas.openxmlformats.org/officeDocument/2006/relationships/audio" Target="../media/audio1.wav"/><Relationship Id="rId11" Type="http://schemas.openxmlformats.org/officeDocument/2006/relationships/image" Target="../media/image3.png"/><Relationship Id="rId5" Type="http://schemas.openxmlformats.org/officeDocument/2006/relationships/audio" Target="../media/media2.wma"/><Relationship Id="rId15" Type="http://schemas.openxmlformats.org/officeDocument/2006/relationships/slide" Target="../slides/slide107.xml"/><Relationship Id="rId10" Type="http://schemas.openxmlformats.org/officeDocument/2006/relationships/image" Target="../media/image2.png"/><Relationship Id="rId4" Type="http://schemas.microsoft.com/office/2007/relationships/media" Target="../media/media2.wma"/><Relationship Id="rId9" Type="http://schemas.openxmlformats.org/officeDocument/2006/relationships/image" Target="../media/image1.png"/><Relationship Id="rId14" Type="http://schemas.openxmlformats.org/officeDocument/2006/relationships/slide" Target="../slides/slide103.xml"/></Relationships>
</file>

<file path=ppt/slideLayouts/_rels/slideLayout3.xml.rels><?xml version="1.0" encoding="UTF-8" standalone="yes"?>
<Relationships xmlns="http://schemas.openxmlformats.org/package/2006/relationships"><Relationship Id="rId8" Type="http://schemas.openxmlformats.org/officeDocument/2006/relationships/slideMaster" Target="../slideMasters/slideMaster1.xml"/><Relationship Id="rId13" Type="http://schemas.openxmlformats.org/officeDocument/2006/relationships/slide" Target="../slides/slide109.xml"/><Relationship Id="rId3" Type="http://schemas.openxmlformats.org/officeDocument/2006/relationships/audio" Target="../media/media1.wma"/><Relationship Id="rId7" Type="http://schemas.openxmlformats.org/officeDocument/2006/relationships/audio" Target="../media/audio2.wav"/><Relationship Id="rId12" Type="http://schemas.openxmlformats.org/officeDocument/2006/relationships/image" Target="../media/image4.png"/><Relationship Id="rId2" Type="http://schemas.microsoft.com/office/2007/relationships/media" Target="../media/media1.wma"/><Relationship Id="rId1" Type="http://schemas.openxmlformats.org/officeDocument/2006/relationships/tags" Target="../tags/tag4.xml"/><Relationship Id="rId6" Type="http://schemas.openxmlformats.org/officeDocument/2006/relationships/audio" Target="../media/audio1.wav"/><Relationship Id="rId11" Type="http://schemas.openxmlformats.org/officeDocument/2006/relationships/image" Target="../media/image3.png"/><Relationship Id="rId5" Type="http://schemas.openxmlformats.org/officeDocument/2006/relationships/audio" Target="../media/media2.wma"/><Relationship Id="rId15" Type="http://schemas.openxmlformats.org/officeDocument/2006/relationships/slide" Target="../slides/slide110.xml"/><Relationship Id="rId10" Type="http://schemas.openxmlformats.org/officeDocument/2006/relationships/image" Target="../media/image2.png"/><Relationship Id="rId4" Type="http://schemas.microsoft.com/office/2007/relationships/media" Target="../media/media2.wma"/><Relationship Id="rId9" Type="http://schemas.openxmlformats.org/officeDocument/2006/relationships/image" Target="../media/image1.png"/><Relationship Id="rId14" Type="http://schemas.openxmlformats.org/officeDocument/2006/relationships/slide" Target="../slides/slide108.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55.png"/><Relationship Id="rId1" Type="http://schemas.openxmlformats.org/officeDocument/2006/relationships/slideMaster" Target="../slideMasters/slideMaster4.xml"/><Relationship Id="rId6" Type="http://schemas.openxmlformats.org/officeDocument/2006/relationships/image" Target="../media/image70.gif"/><Relationship Id="rId5" Type="http://schemas.openxmlformats.org/officeDocument/2006/relationships/image" Target="../media/image69.gif"/><Relationship Id="rId4" Type="http://schemas.openxmlformats.org/officeDocument/2006/relationships/image" Target="../media/image68.gi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andom Booster">
    <p:bg>
      <p:bgPr>
        <a:solidFill>
          <a:schemeClr val="bg1"/>
        </a:solidFill>
        <a:effectLst/>
      </p:bgPr>
    </p:bg>
    <p:spTree>
      <p:nvGrpSpPr>
        <p:cNvPr id="1" name=""/>
        <p:cNvGrpSpPr/>
        <p:nvPr/>
      </p:nvGrpSpPr>
      <p:grpSpPr>
        <a:xfrm>
          <a:off x="0" y="0"/>
          <a:ext cx="0" cy="0"/>
          <a:chOff x="0" y="0"/>
          <a:chExt cx="0" cy="0"/>
        </a:xfrm>
      </p:grpSpPr>
      <p:sp>
        <p:nvSpPr>
          <p:cNvPr id="29" name="Text Placeholder 26"/>
          <p:cNvSpPr>
            <a:spLocks noGrp="1"/>
          </p:cNvSpPr>
          <p:nvPr>
            <p:ph type="body" sz="quarter" idx="12" hasCustomPrompt="1"/>
          </p:nvPr>
        </p:nvSpPr>
        <p:spPr>
          <a:xfrm>
            <a:off x="229646" y="231935"/>
            <a:ext cx="8684708" cy="97047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bIns="91440" rtlCol="0" anchor="t" anchorCtr="1">
            <a:spAutoFit/>
          </a:bodyPr>
          <a:lstStyle>
            <a:lvl1pPr marL="0" indent="0" latinLnBrk="0">
              <a:buFont typeface="Arial" panose="020B0604020202020204" pitchFamily="34" charset="0"/>
              <a:buNone/>
              <a:defRPr lang="en-US" sz="4800" b="1" baseline="0" dirty="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stStyle>
          <a:p>
            <a:pPr marL="0" lvl="0" algn="ctr"/>
            <a:r>
              <a:rPr lang="en-US" dirty="0"/>
              <a:t>Place your question here.</a:t>
            </a:r>
          </a:p>
        </p:txBody>
      </p:sp>
      <p:pic>
        <p:nvPicPr>
          <p:cNvPr id="4" name="Picture 5">
            <a:hlinkClick r:id="" action="ppaction://hlinkshowjump?jump=endshow"/>
          </p:cNvPr>
          <p:cNvPicPr>
            <a:picLocks noChangeAspect="1" noChangeArrowheads="1"/>
          </p:cNvPicPr>
          <p:nvPr userDrawn="1"/>
        </p:nvPicPr>
        <p:blipFill>
          <a:blip r:embed="rId9">
            <a:extLst>
              <a:ext uri="{28A0092B-C50C-407E-A947-70E740481C1C}">
                <a14:useLocalDpi xmlns:a14="http://schemas.microsoft.com/office/drawing/2010/main" val="0"/>
              </a:ext>
            </a:extLst>
          </a:blip>
          <a:stretch>
            <a:fillRect/>
          </a:stretch>
        </p:blipFill>
        <p:spPr bwMode="auto">
          <a:xfrm>
            <a:off x="182316" y="5654358"/>
            <a:ext cx="847344"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sz="quarter" idx="10" hasCustomPrompt="1"/>
          </p:nvPr>
        </p:nvSpPr>
        <p:spPr>
          <a:xfrm>
            <a:off x="1417678" y="1413338"/>
            <a:ext cx="6308644" cy="4014018"/>
          </a:xfrm>
          <a:prstGeom prst="rect">
            <a:avLst/>
          </a:prstGeom>
          <a:effectLst>
            <a:outerShdw blurRad="165100" dist="139700" dir="3600000" sx="105000" sy="105000" algn="ctr" rotWithShape="0">
              <a:srgbClr val="000000">
                <a:alpha val="70000"/>
              </a:srgbClr>
            </a:outerShdw>
          </a:effectLst>
        </p:spPr>
        <p:txBody>
          <a:bodyPr>
            <a:noAutofit/>
          </a:bodyPr>
          <a:lstStyle>
            <a:lvl1pPr marL="0" indent="0" algn="ctr" defTabSz="914400" rtl="0" eaLnBrk="1" latinLnBrk="0" hangingPunct="1">
              <a:lnSpc>
                <a:spcPct val="80000"/>
              </a:lnSpc>
              <a:buFont typeface="Arial" panose="020B0604020202020204" pitchFamily="34" charset="0"/>
              <a:buNone/>
              <a:defRPr lang="en-US" sz="2800" b="1" kern="1200" baseline="0" dirty="0" smtClean="0">
                <a:ln w="18415" cmpd="sng">
                  <a:noFill/>
                  <a:prstDash val="solid"/>
                </a:ln>
                <a:solidFill>
                  <a:schemeClr val="tx1"/>
                </a:solidFill>
                <a:effectLst/>
                <a:latin typeface="Century Gothic" panose="020B0502020202020204" pitchFamily="34" charset="0"/>
                <a:ea typeface="+mn-ea"/>
                <a:cs typeface="Aharoni" panose="02010803020104030203" pitchFamily="2" charset="-79"/>
              </a:defRPr>
            </a:lvl1pPr>
            <a:lvl2pPr marL="0" indent="0" algn="ctr" defTabSz="914400" rtl="0" eaLnBrk="1" latinLnBrk="1" hangingPunct="1">
              <a:lnSpc>
                <a:spcPct val="80000"/>
              </a:lnSpc>
              <a:buNone/>
              <a:defRPr lang="en-US" sz="4800" b="1" kern="1200" dirty="0" smtClean="0">
                <a:ln w="18415" cmpd="sng">
                  <a:noFill/>
                  <a:prstDash val="solid"/>
                </a:ln>
                <a:solidFill>
                  <a:schemeClr val="bg1"/>
                </a:solidFill>
                <a:effectLst/>
                <a:latin typeface="Century Gothic" panose="020B0502020202020204" pitchFamily="34" charset="0"/>
                <a:ea typeface="+mn-ea"/>
                <a:cs typeface="Aharoni" panose="02010803020104030203" pitchFamily="2" charset="-79"/>
              </a:defRPr>
            </a:lvl2pPr>
            <a:lvl3pPr marL="0" indent="0" algn="ctr" defTabSz="914400" rtl="0" eaLnBrk="1" latinLnBrk="1" hangingPunct="1">
              <a:lnSpc>
                <a:spcPct val="80000"/>
              </a:lnSpc>
              <a:buNone/>
              <a:defRPr lang="en-US" sz="4800" b="1" kern="1200" dirty="0" smtClean="0">
                <a:ln w="18415" cmpd="sng">
                  <a:noFill/>
                  <a:prstDash val="solid"/>
                </a:ln>
                <a:solidFill>
                  <a:schemeClr val="bg1"/>
                </a:solidFill>
                <a:effectLst/>
                <a:latin typeface="Century Gothic" panose="020B0502020202020204" pitchFamily="34" charset="0"/>
                <a:ea typeface="+mn-ea"/>
                <a:cs typeface="Aharoni" panose="02010803020104030203" pitchFamily="2" charset="-79"/>
              </a:defRPr>
            </a:lvl3pPr>
            <a:lvl4pPr marL="0" indent="0" algn="ctr" defTabSz="914400" rtl="0" eaLnBrk="1" latinLnBrk="1" hangingPunct="1">
              <a:lnSpc>
                <a:spcPct val="80000"/>
              </a:lnSpc>
              <a:buNone/>
              <a:defRPr lang="en-US" sz="4800" b="1" kern="1200" dirty="0" smtClean="0">
                <a:ln w="18415" cmpd="sng">
                  <a:noFill/>
                  <a:prstDash val="solid"/>
                </a:ln>
                <a:solidFill>
                  <a:schemeClr val="bg1"/>
                </a:solidFill>
                <a:effectLst/>
                <a:latin typeface="Century Gothic" panose="020B0502020202020204" pitchFamily="34" charset="0"/>
                <a:ea typeface="+mn-ea"/>
                <a:cs typeface="Aharoni" panose="02010803020104030203" pitchFamily="2" charset="-79"/>
              </a:defRPr>
            </a:lvl4pPr>
            <a:lvl5pPr marL="0" indent="0" algn="ctr" defTabSz="914400" rtl="0" eaLnBrk="1" latinLnBrk="1" hangingPunct="1">
              <a:lnSpc>
                <a:spcPct val="80000"/>
              </a:lnSpc>
              <a:buNone/>
              <a:defRPr lang="en-US" sz="4800" b="1" kern="1200" dirty="0">
                <a:ln w="18415" cmpd="sng">
                  <a:noFill/>
                  <a:prstDash val="solid"/>
                </a:ln>
                <a:solidFill>
                  <a:schemeClr val="bg1"/>
                </a:solidFill>
                <a:effectLst/>
                <a:latin typeface="Century Gothic" panose="020B0502020202020204" pitchFamily="34" charset="0"/>
                <a:ea typeface="+mn-ea"/>
                <a:cs typeface="Aharoni" panose="02010803020104030203" pitchFamily="2" charset="-79"/>
              </a:defRPr>
            </a:lvl5pPr>
          </a:lstStyle>
          <a:p>
            <a:pPr lvl="0"/>
            <a:r>
              <a:rPr lang="en-US" dirty="0"/>
              <a:t>Click an icon below to add an image or video. You can also copy and paste an image from the web.</a:t>
            </a:r>
          </a:p>
        </p:txBody>
      </p:sp>
      <p:sp>
        <p:nvSpPr>
          <p:cNvPr id="27" name="Text Placeholder 26"/>
          <p:cNvSpPr>
            <a:spLocks noGrp="1"/>
          </p:cNvSpPr>
          <p:nvPr>
            <p:ph type="body" sz="quarter" idx="11" hasCustomPrompt="1"/>
          </p:nvPr>
        </p:nvSpPr>
        <p:spPr>
          <a:xfrm>
            <a:off x="1167558" y="5626319"/>
            <a:ext cx="6808884" cy="97047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b" anchorCtr="1">
            <a:spAutoFit/>
          </a:bodyPr>
          <a:lstStyle>
            <a:lvl1pPr marL="342900" indent="-342900">
              <a:buNone/>
              <a:defRPr lang="en-US" sz="4800" b="1" baseline="0" dirty="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stStyle>
          <a:p>
            <a:pPr marL="0" lvl="0" indent="0" algn="ctr" latinLnBrk="0"/>
            <a:r>
              <a:rPr lang="en-US" dirty="0"/>
              <a:t>Answer goes here.</a:t>
            </a:r>
          </a:p>
        </p:txBody>
      </p:sp>
      <p:pic>
        <p:nvPicPr>
          <p:cNvPr id="2" name="General_Timer.wma">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a:extLst>
              <a:ext uri="{28A0092B-C50C-407E-A947-70E740481C1C}">
                <a14:useLocalDpi xmlns:a14="http://schemas.microsoft.com/office/drawing/2010/main" val="0"/>
              </a:ext>
            </a:extLst>
          </a:blip>
          <a:stretch>
            <a:fillRect/>
          </a:stretch>
        </p:blipFill>
        <p:spPr>
          <a:xfrm>
            <a:off x="305580" y="4987283"/>
            <a:ext cx="548640" cy="697424"/>
          </a:xfrm>
          <a:prstGeom prst="rect">
            <a:avLst/>
          </a:prstGeom>
        </p:spPr>
      </p:pic>
      <p:pic>
        <p:nvPicPr>
          <p:cNvPr id="5" name="Music_Background_Loop.wma">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1"/>
          <a:stretch>
            <a:fillRect/>
          </a:stretch>
        </p:blipFill>
        <p:spPr>
          <a:xfrm>
            <a:off x="-622823" y="3087255"/>
            <a:ext cx="406400" cy="406400"/>
          </a:xfrm>
          <a:prstGeom prst="rect">
            <a:avLst/>
          </a:prstGeom>
        </p:spPr>
      </p:pic>
      <p:pic>
        <p:nvPicPr>
          <p:cNvPr id="9" name="Picture 3"/>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8183961" y="5654358"/>
            <a:ext cx="838199"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userDrawn="1"/>
        </p:nvGrpSpPr>
        <p:grpSpPr>
          <a:xfrm>
            <a:off x="7470080" y="2111668"/>
            <a:ext cx="8970258" cy="8970258"/>
            <a:chOff x="9455580" y="2261245"/>
            <a:chExt cx="4608058" cy="4511640"/>
          </a:xfrm>
          <a:solidFill>
            <a:schemeClr val="accent2">
              <a:alpha val="0"/>
            </a:schemeClr>
          </a:solidFill>
        </p:grpSpPr>
        <p:sp>
          <p:nvSpPr>
            <p:cNvPr id="11" name="Freeform 10">
              <a:hlinkClick r:id="rId13" action="ppaction://hlinksldjump"/>
            </p:cNvPr>
            <p:cNvSpPr/>
            <p:nvPr userDrawn="1"/>
          </p:nvSpPr>
          <p:spPr>
            <a:xfrm rot="8640000">
              <a:off x="10754447" y="2392968"/>
              <a:ext cx="1179339" cy="1036784"/>
            </a:xfrm>
            <a:custGeom>
              <a:avLst/>
              <a:gdLst>
                <a:gd name="connsiteX0" fmla="*/ 0 w 1179339"/>
                <a:gd name="connsiteY0" fmla="*/ 653745 h 1036784"/>
                <a:gd name="connsiteX1" fmla="*/ 474975 w 1179339"/>
                <a:gd name="connsiteY1" fmla="*/ 0 h 1036784"/>
                <a:gd name="connsiteX2" fmla="*/ 567466 w 1179339"/>
                <a:gd name="connsiteY2" fmla="*/ 60315 h 1036784"/>
                <a:gd name="connsiteX3" fmla="*/ 1153335 w 1179339"/>
                <a:gd name="connsiteY3" fmla="*/ 229125 h 1036784"/>
                <a:gd name="connsiteX4" fmla="*/ 1179339 w 1179339"/>
                <a:gd name="connsiteY4" fmla="*/ 228768 h 1036784"/>
                <a:gd name="connsiteX5" fmla="*/ 1179338 w 1179339"/>
                <a:gd name="connsiteY5" fmla="*/ 1036036 h 1036784"/>
                <a:gd name="connsiteX6" fmla="*/ 1124995 w 1179339"/>
                <a:gd name="connsiteY6" fmla="*/ 1036784 h 1036784"/>
                <a:gd name="connsiteX7" fmla="*/ 161786 w 1179339"/>
                <a:gd name="connsiteY7" fmla="*/ 759249 h 1036784"/>
                <a:gd name="connsiteX8" fmla="*/ 0 w 1179339"/>
                <a:gd name="connsiteY8" fmla="*/ 653745 h 103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39" h="1036784">
                  <a:moveTo>
                    <a:pt x="0" y="653745"/>
                  </a:moveTo>
                  <a:lnTo>
                    <a:pt x="474975" y="0"/>
                  </a:lnTo>
                  <a:lnTo>
                    <a:pt x="567466" y="60315"/>
                  </a:lnTo>
                  <a:cubicBezTo>
                    <a:pt x="750666" y="166945"/>
                    <a:pt x="952073" y="222246"/>
                    <a:pt x="1153335" y="229125"/>
                  </a:cubicBezTo>
                  <a:lnTo>
                    <a:pt x="1179339" y="228768"/>
                  </a:lnTo>
                  <a:lnTo>
                    <a:pt x="1179338" y="1036036"/>
                  </a:lnTo>
                  <a:lnTo>
                    <a:pt x="1124995" y="1036784"/>
                  </a:lnTo>
                  <a:cubicBezTo>
                    <a:pt x="794105" y="1025474"/>
                    <a:pt x="462978" y="934556"/>
                    <a:pt x="161786" y="759249"/>
                  </a:cubicBezTo>
                  <a:lnTo>
                    <a:pt x="0" y="65374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a:hlinkClick r:id="rId14" action="ppaction://hlinksldjump"/>
            </p:cNvPr>
            <p:cNvSpPr/>
            <p:nvPr userDrawn="1"/>
          </p:nvSpPr>
          <p:spPr>
            <a:xfrm rot="8640000">
              <a:off x="11646702" y="2261245"/>
              <a:ext cx="1202990" cy="1252943"/>
            </a:xfrm>
            <a:custGeom>
              <a:avLst/>
              <a:gdLst>
                <a:gd name="connsiteX0" fmla="*/ 728016 w 1202990"/>
                <a:gd name="connsiteY0" fmla="*/ 1252943 h 1252943"/>
                <a:gd name="connsiteX1" fmla="*/ 577681 w 1202990"/>
                <a:gd name="connsiteY1" fmla="*/ 1131678 h 1252943"/>
                <a:gd name="connsiteX2" fmla="*/ 16082 w 1202990"/>
                <a:gd name="connsiteY2" fmla="*/ 301375 h 1252943"/>
                <a:gd name="connsiteX3" fmla="*/ 0 w 1202990"/>
                <a:gd name="connsiteY3" fmla="*/ 249461 h 1252943"/>
                <a:gd name="connsiteX4" fmla="*/ 767758 w 1202990"/>
                <a:gd name="connsiteY4" fmla="*/ 0 h 1252943"/>
                <a:gd name="connsiteX5" fmla="*/ 775454 w 1202990"/>
                <a:gd name="connsiteY5" fmla="*/ 24842 h 1252943"/>
                <a:gd name="connsiteX6" fmla="*/ 1117045 w 1202990"/>
                <a:gd name="connsiteY6" fmla="*/ 529871 h 1252943"/>
                <a:gd name="connsiteX7" fmla="*/ 1202990 w 1202990"/>
                <a:gd name="connsiteY7" fmla="*/ 599197 h 1252943"/>
                <a:gd name="connsiteX8" fmla="*/ 728016 w 1202990"/>
                <a:gd name="connsiteY8" fmla="*/ 1252943 h 125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2990" h="1252943">
                  <a:moveTo>
                    <a:pt x="728016" y="1252943"/>
                  </a:moveTo>
                  <a:lnTo>
                    <a:pt x="577681" y="1131678"/>
                  </a:lnTo>
                  <a:cubicBezTo>
                    <a:pt x="317881" y="899400"/>
                    <a:pt x="129089" y="612575"/>
                    <a:pt x="16082" y="301375"/>
                  </a:cubicBezTo>
                  <a:lnTo>
                    <a:pt x="0" y="249461"/>
                  </a:lnTo>
                  <a:lnTo>
                    <a:pt x="767758" y="0"/>
                  </a:lnTo>
                  <a:lnTo>
                    <a:pt x="775454" y="24842"/>
                  </a:lnTo>
                  <a:cubicBezTo>
                    <a:pt x="844189" y="214128"/>
                    <a:pt x="959022" y="388589"/>
                    <a:pt x="1117045" y="529871"/>
                  </a:cubicBezTo>
                  <a:lnTo>
                    <a:pt x="1202990" y="599197"/>
                  </a:lnTo>
                  <a:lnTo>
                    <a:pt x="728016" y="12529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2">
              <a:hlinkClick r:id="rId15" action="ppaction://hlinksldjump"/>
            </p:cNvPr>
            <p:cNvSpPr/>
            <p:nvPr userDrawn="1"/>
          </p:nvSpPr>
          <p:spPr>
            <a:xfrm rot="8640000">
              <a:off x="9771756" y="3108394"/>
              <a:ext cx="1179168" cy="1035604"/>
            </a:xfrm>
            <a:custGeom>
              <a:avLst/>
              <a:gdLst>
                <a:gd name="connsiteX0" fmla="*/ 1 w 1179168"/>
                <a:gd name="connsiteY0" fmla="*/ 1035604 h 1035604"/>
                <a:gd name="connsiteX1" fmla="*/ 0 w 1179168"/>
                <a:gd name="connsiteY1" fmla="*/ 228336 h 1035604"/>
                <a:gd name="connsiteX2" fmla="*/ 58592 w 1179168"/>
                <a:gd name="connsiteY2" fmla="*/ 227530 h 1035604"/>
                <a:gd name="connsiteX3" fmla="*/ 630209 w 1179168"/>
                <a:gd name="connsiteY3" fmla="*/ 49793 h 1035604"/>
                <a:gd name="connsiteX4" fmla="*/ 704319 w 1179168"/>
                <a:gd name="connsiteY4" fmla="*/ 0 h 1035604"/>
                <a:gd name="connsiteX5" fmla="*/ 1179168 w 1179168"/>
                <a:gd name="connsiteY5" fmla="*/ 653575 h 1035604"/>
                <a:gd name="connsiteX6" fmla="*/ 1047699 w 1179168"/>
                <a:gd name="connsiteY6" fmla="*/ 741909 h 1035604"/>
                <a:gd name="connsiteX7" fmla="*/ 107922 w 1179168"/>
                <a:gd name="connsiteY7" fmla="*/ 1034119 h 1035604"/>
                <a:gd name="connsiteX8" fmla="*/ 1 w 1179168"/>
                <a:gd name="connsiteY8" fmla="*/ 1035604 h 10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168" h="1035604">
                  <a:moveTo>
                    <a:pt x="1" y="1035604"/>
                  </a:moveTo>
                  <a:lnTo>
                    <a:pt x="0" y="228336"/>
                  </a:lnTo>
                  <a:lnTo>
                    <a:pt x="58592" y="227530"/>
                  </a:lnTo>
                  <a:cubicBezTo>
                    <a:pt x="259063" y="215155"/>
                    <a:pt x="455720" y="154942"/>
                    <a:pt x="630209" y="49793"/>
                  </a:cubicBezTo>
                  <a:lnTo>
                    <a:pt x="704319" y="0"/>
                  </a:lnTo>
                  <a:lnTo>
                    <a:pt x="1179168" y="653575"/>
                  </a:lnTo>
                  <a:lnTo>
                    <a:pt x="1047699" y="741909"/>
                  </a:lnTo>
                  <a:cubicBezTo>
                    <a:pt x="760826" y="914780"/>
                    <a:pt x="437510" y="1013776"/>
                    <a:pt x="107922" y="1034119"/>
                  </a:cubicBezTo>
                  <a:lnTo>
                    <a:pt x="1" y="103560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a:hlinkClick r:id="rId16" action="ppaction://hlinksldjump"/>
            </p:cNvPr>
            <p:cNvSpPr/>
            <p:nvPr userDrawn="1"/>
          </p:nvSpPr>
          <p:spPr>
            <a:xfrm rot="8640000">
              <a:off x="12645756" y="2939290"/>
              <a:ext cx="865490" cy="1239509"/>
            </a:xfrm>
            <a:custGeom>
              <a:avLst/>
              <a:gdLst>
                <a:gd name="connsiteX0" fmla="*/ 97731 w 865490"/>
                <a:gd name="connsiteY0" fmla="*/ 1239509 h 1239509"/>
                <a:gd name="connsiteX1" fmla="*/ 65795 w 865490"/>
                <a:gd name="connsiteY1" fmla="*/ 1136410 h 1239509"/>
                <a:gd name="connsiteX2" fmla="*/ 53296 w 865490"/>
                <a:gd name="connsiteY2" fmla="*/ 152331 h 1239509"/>
                <a:gd name="connsiteX3" fmla="*/ 96681 w 865490"/>
                <a:gd name="connsiteY3" fmla="*/ 0 h 1239509"/>
                <a:gd name="connsiteX4" fmla="*/ 865004 w 865490"/>
                <a:gd name="connsiteY4" fmla="*/ 249643 h 1239509"/>
                <a:gd name="connsiteX5" fmla="*/ 840549 w 865490"/>
                <a:gd name="connsiteY5" fmla="*/ 335512 h 1239509"/>
                <a:gd name="connsiteX6" fmla="*/ 848150 w 865490"/>
                <a:gd name="connsiteY6" fmla="*/ 934076 h 1239509"/>
                <a:gd name="connsiteX7" fmla="*/ 865490 w 865490"/>
                <a:gd name="connsiteY7" fmla="*/ 990049 h 1239509"/>
                <a:gd name="connsiteX8" fmla="*/ 97731 w 865490"/>
                <a:gd name="connsiteY8" fmla="*/ 1239509 h 1239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5490" h="1239509">
                  <a:moveTo>
                    <a:pt x="97731" y="1239509"/>
                  </a:moveTo>
                  <a:lnTo>
                    <a:pt x="65795" y="1136410"/>
                  </a:lnTo>
                  <a:cubicBezTo>
                    <a:pt x="-16706" y="816667"/>
                    <a:pt x="-22466" y="478584"/>
                    <a:pt x="53296" y="152331"/>
                  </a:cubicBezTo>
                  <a:lnTo>
                    <a:pt x="96681" y="0"/>
                  </a:lnTo>
                  <a:lnTo>
                    <a:pt x="865004" y="249643"/>
                  </a:lnTo>
                  <a:lnTo>
                    <a:pt x="840549" y="335512"/>
                  </a:lnTo>
                  <a:cubicBezTo>
                    <a:pt x="794466" y="533954"/>
                    <a:pt x="797970" y="739593"/>
                    <a:pt x="848150" y="934076"/>
                  </a:cubicBezTo>
                  <a:lnTo>
                    <a:pt x="865490" y="990049"/>
                  </a:lnTo>
                  <a:lnTo>
                    <a:pt x="97731" y="123950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a:hlinkClick r:id="rId13" action="ppaction://hlinksldjump"/>
            </p:cNvPr>
            <p:cNvSpPr/>
            <p:nvPr userDrawn="1"/>
          </p:nvSpPr>
          <p:spPr>
            <a:xfrm rot="8640000">
              <a:off x="9455580" y="3851760"/>
              <a:ext cx="1204244" cy="1253443"/>
            </a:xfrm>
            <a:custGeom>
              <a:avLst/>
              <a:gdLst>
                <a:gd name="connsiteX0" fmla="*/ 474999 w 1204244"/>
                <a:gd name="connsiteY0" fmla="*/ 1253443 h 1253443"/>
                <a:gd name="connsiteX1" fmla="*/ 0 w 1204244"/>
                <a:gd name="connsiteY1" fmla="*/ 599662 h 1253443"/>
                <a:gd name="connsiteX2" fmla="*/ 93711 w 1204244"/>
                <a:gd name="connsiteY2" fmla="*/ 522192 h 1253443"/>
                <a:gd name="connsiteX3" fmla="*/ 262957 w 1204244"/>
                <a:gd name="connsiteY3" fmla="*/ 332611 h 1253443"/>
                <a:gd name="connsiteX4" fmla="*/ 390959 w 1204244"/>
                <a:gd name="connsiteY4" fmla="*/ 113065 h 1253443"/>
                <a:gd name="connsiteX5" fmla="*/ 435680 w 1204244"/>
                <a:gd name="connsiteY5" fmla="*/ 0 h 1253443"/>
                <a:gd name="connsiteX6" fmla="*/ 1204244 w 1204244"/>
                <a:gd name="connsiteY6" fmla="*/ 249722 h 1253443"/>
                <a:gd name="connsiteX7" fmla="*/ 1202218 w 1204244"/>
                <a:gd name="connsiteY7" fmla="*/ 256834 h 1253443"/>
                <a:gd name="connsiteX8" fmla="*/ 916702 w 1204244"/>
                <a:gd name="connsiteY8" fmla="*/ 807585 h 1253443"/>
                <a:gd name="connsiteX9" fmla="*/ 481136 w 1204244"/>
                <a:gd name="connsiteY9" fmla="*/ 1249319 h 1253443"/>
                <a:gd name="connsiteX10" fmla="*/ 474999 w 1204244"/>
                <a:gd name="connsiteY10" fmla="*/ 1253443 h 125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4244" h="1253443">
                  <a:moveTo>
                    <a:pt x="474999" y="1253443"/>
                  </a:moveTo>
                  <a:lnTo>
                    <a:pt x="0" y="599662"/>
                  </a:lnTo>
                  <a:lnTo>
                    <a:pt x="93711" y="522192"/>
                  </a:lnTo>
                  <a:cubicBezTo>
                    <a:pt x="155239" y="465940"/>
                    <a:pt x="212046" y="402684"/>
                    <a:pt x="262957" y="332611"/>
                  </a:cubicBezTo>
                  <a:cubicBezTo>
                    <a:pt x="313868" y="262538"/>
                    <a:pt x="356473" y="188965"/>
                    <a:pt x="390959" y="113065"/>
                  </a:cubicBezTo>
                  <a:lnTo>
                    <a:pt x="435680" y="0"/>
                  </a:lnTo>
                  <a:lnTo>
                    <a:pt x="1204244" y="249722"/>
                  </a:lnTo>
                  <a:lnTo>
                    <a:pt x="1202218" y="256834"/>
                  </a:lnTo>
                  <a:cubicBezTo>
                    <a:pt x="1137082" y="449022"/>
                    <a:pt x="1042254" y="634778"/>
                    <a:pt x="916702" y="807585"/>
                  </a:cubicBezTo>
                  <a:cubicBezTo>
                    <a:pt x="791151" y="980393"/>
                    <a:pt x="643790" y="1127981"/>
                    <a:pt x="481136" y="1249319"/>
                  </a:cubicBezTo>
                  <a:lnTo>
                    <a:pt x="474999" y="12534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15">
              <a:hlinkClick r:id="rId13" action="ppaction://hlinksldjump"/>
            </p:cNvPr>
            <p:cNvSpPr/>
            <p:nvPr userDrawn="1"/>
          </p:nvSpPr>
          <p:spPr>
            <a:xfrm rot="8640000">
              <a:off x="12859393" y="3928928"/>
              <a:ext cx="1204245" cy="1253441"/>
            </a:xfrm>
            <a:custGeom>
              <a:avLst/>
              <a:gdLst>
                <a:gd name="connsiteX0" fmla="*/ 0 w 1204245"/>
                <a:gd name="connsiteY0" fmla="*/ 1003719 h 1253441"/>
                <a:gd name="connsiteX1" fmla="*/ 2026 w 1204245"/>
                <a:gd name="connsiteY1" fmla="*/ 996608 h 1253441"/>
                <a:gd name="connsiteX2" fmla="*/ 287542 w 1204245"/>
                <a:gd name="connsiteY2" fmla="*/ 445857 h 1253441"/>
                <a:gd name="connsiteX3" fmla="*/ 723108 w 1204245"/>
                <a:gd name="connsiteY3" fmla="*/ 4124 h 1253441"/>
                <a:gd name="connsiteX4" fmla="*/ 729246 w 1204245"/>
                <a:gd name="connsiteY4" fmla="*/ 0 h 1253441"/>
                <a:gd name="connsiteX5" fmla="*/ 1204245 w 1204245"/>
                <a:gd name="connsiteY5" fmla="*/ 653779 h 1253441"/>
                <a:gd name="connsiteX6" fmla="*/ 1110533 w 1204245"/>
                <a:gd name="connsiteY6" fmla="*/ 731250 h 1253441"/>
                <a:gd name="connsiteX7" fmla="*/ 941287 w 1204245"/>
                <a:gd name="connsiteY7" fmla="*/ 920831 h 1253441"/>
                <a:gd name="connsiteX8" fmla="*/ 813285 w 1204245"/>
                <a:gd name="connsiteY8" fmla="*/ 1140377 h 1253441"/>
                <a:gd name="connsiteX9" fmla="*/ 768565 w 1204245"/>
                <a:gd name="connsiteY9" fmla="*/ 1253441 h 1253441"/>
                <a:gd name="connsiteX10" fmla="*/ 0 w 1204245"/>
                <a:gd name="connsiteY10" fmla="*/ 1003719 h 125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4245" h="1253441">
                  <a:moveTo>
                    <a:pt x="0" y="1003719"/>
                  </a:moveTo>
                  <a:lnTo>
                    <a:pt x="2026" y="996608"/>
                  </a:lnTo>
                  <a:cubicBezTo>
                    <a:pt x="67162" y="804420"/>
                    <a:pt x="161990" y="618664"/>
                    <a:pt x="287542" y="445857"/>
                  </a:cubicBezTo>
                  <a:cubicBezTo>
                    <a:pt x="413093" y="273050"/>
                    <a:pt x="560454" y="125461"/>
                    <a:pt x="723108" y="4124"/>
                  </a:cubicBezTo>
                  <a:lnTo>
                    <a:pt x="729246" y="0"/>
                  </a:lnTo>
                  <a:lnTo>
                    <a:pt x="1204245" y="653779"/>
                  </a:lnTo>
                  <a:lnTo>
                    <a:pt x="1110533" y="731250"/>
                  </a:lnTo>
                  <a:cubicBezTo>
                    <a:pt x="1049005" y="787502"/>
                    <a:pt x="992198" y="850758"/>
                    <a:pt x="941287" y="920831"/>
                  </a:cubicBezTo>
                  <a:cubicBezTo>
                    <a:pt x="890376" y="990904"/>
                    <a:pt x="847771" y="1064478"/>
                    <a:pt x="813285" y="1140377"/>
                  </a:cubicBezTo>
                  <a:lnTo>
                    <a:pt x="768565" y="1253441"/>
                  </a:lnTo>
                  <a:lnTo>
                    <a:pt x="0" y="100371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a:hlinkClick r:id="rId16" action="ppaction://hlinksldjump"/>
            </p:cNvPr>
            <p:cNvSpPr/>
            <p:nvPr userDrawn="1"/>
          </p:nvSpPr>
          <p:spPr>
            <a:xfrm rot="8640000">
              <a:off x="10007971" y="4855332"/>
              <a:ext cx="865490" cy="1239507"/>
            </a:xfrm>
            <a:custGeom>
              <a:avLst/>
              <a:gdLst>
                <a:gd name="connsiteX0" fmla="*/ 486 w 865490"/>
                <a:gd name="connsiteY0" fmla="*/ 989864 h 1239507"/>
                <a:gd name="connsiteX1" fmla="*/ 24941 w 865490"/>
                <a:gd name="connsiteY1" fmla="*/ 903996 h 1239507"/>
                <a:gd name="connsiteX2" fmla="*/ 17340 w 865490"/>
                <a:gd name="connsiteY2" fmla="*/ 305432 h 1239507"/>
                <a:gd name="connsiteX3" fmla="*/ 0 w 865490"/>
                <a:gd name="connsiteY3" fmla="*/ 249459 h 1239507"/>
                <a:gd name="connsiteX4" fmla="*/ 767759 w 865490"/>
                <a:gd name="connsiteY4" fmla="*/ 0 h 1239507"/>
                <a:gd name="connsiteX5" fmla="*/ 799695 w 865490"/>
                <a:gd name="connsiteY5" fmla="*/ 103098 h 1239507"/>
                <a:gd name="connsiteX6" fmla="*/ 812194 w 865490"/>
                <a:gd name="connsiteY6" fmla="*/ 1087177 h 1239507"/>
                <a:gd name="connsiteX7" fmla="*/ 768810 w 865490"/>
                <a:gd name="connsiteY7" fmla="*/ 1239507 h 1239507"/>
                <a:gd name="connsiteX8" fmla="*/ 486 w 865490"/>
                <a:gd name="connsiteY8" fmla="*/ 989864 h 123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5490" h="1239507">
                  <a:moveTo>
                    <a:pt x="486" y="989864"/>
                  </a:moveTo>
                  <a:lnTo>
                    <a:pt x="24941" y="903996"/>
                  </a:lnTo>
                  <a:cubicBezTo>
                    <a:pt x="71024" y="705554"/>
                    <a:pt x="67520" y="499915"/>
                    <a:pt x="17340" y="305432"/>
                  </a:cubicBezTo>
                  <a:lnTo>
                    <a:pt x="0" y="249459"/>
                  </a:lnTo>
                  <a:lnTo>
                    <a:pt x="767759" y="0"/>
                  </a:lnTo>
                  <a:lnTo>
                    <a:pt x="799695" y="103098"/>
                  </a:lnTo>
                  <a:cubicBezTo>
                    <a:pt x="882197" y="422841"/>
                    <a:pt x="887956" y="760924"/>
                    <a:pt x="812194" y="1087177"/>
                  </a:cubicBezTo>
                  <a:lnTo>
                    <a:pt x="768810" y="1239507"/>
                  </a:lnTo>
                  <a:lnTo>
                    <a:pt x="486" y="98986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a:hlinkClick r:id="rId15" action="ppaction://hlinksldjump"/>
            </p:cNvPr>
            <p:cNvSpPr/>
            <p:nvPr userDrawn="1"/>
          </p:nvSpPr>
          <p:spPr>
            <a:xfrm rot="8640000">
              <a:off x="12568293" y="4890132"/>
              <a:ext cx="1179168" cy="1035604"/>
            </a:xfrm>
            <a:custGeom>
              <a:avLst/>
              <a:gdLst>
                <a:gd name="connsiteX0" fmla="*/ 474851 w 1179168"/>
                <a:gd name="connsiteY0" fmla="*/ 1035604 h 1035604"/>
                <a:gd name="connsiteX1" fmla="*/ 0 w 1179168"/>
                <a:gd name="connsiteY1" fmla="*/ 382029 h 1035604"/>
                <a:gd name="connsiteX2" fmla="*/ 131469 w 1179168"/>
                <a:gd name="connsiteY2" fmla="*/ 293695 h 1035604"/>
                <a:gd name="connsiteX3" fmla="*/ 1071246 w 1179168"/>
                <a:gd name="connsiteY3" fmla="*/ 1485 h 1035604"/>
                <a:gd name="connsiteX4" fmla="*/ 1179167 w 1179168"/>
                <a:gd name="connsiteY4" fmla="*/ 0 h 1035604"/>
                <a:gd name="connsiteX5" fmla="*/ 1179168 w 1179168"/>
                <a:gd name="connsiteY5" fmla="*/ 807269 h 1035604"/>
                <a:gd name="connsiteX6" fmla="*/ 1120576 w 1179168"/>
                <a:gd name="connsiteY6" fmla="*/ 808075 h 1035604"/>
                <a:gd name="connsiteX7" fmla="*/ 548959 w 1179168"/>
                <a:gd name="connsiteY7" fmla="*/ 985811 h 1035604"/>
                <a:gd name="connsiteX8" fmla="*/ 474851 w 1179168"/>
                <a:gd name="connsiteY8" fmla="*/ 1035604 h 10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168" h="1035604">
                  <a:moveTo>
                    <a:pt x="474851" y="1035604"/>
                  </a:moveTo>
                  <a:lnTo>
                    <a:pt x="0" y="382029"/>
                  </a:lnTo>
                  <a:lnTo>
                    <a:pt x="131469" y="293695"/>
                  </a:lnTo>
                  <a:cubicBezTo>
                    <a:pt x="418342" y="120824"/>
                    <a:pt x="741658" y="21828"/>
                    <a:pt x="1071246" y="1485"/>
                  </a:cubicBezTo>
                  <a:lnTo>
                    <a:pt x="1179167" y="0"/>
                  </a:lnTo>
                  <a:lnTo>
                    <a:pt x="1179168" y="807269"/>
                  </a:lnTo>
                  <a:lnTo>
                    <a:pt x="1120576" y="808075"/>
                  </a:lnTo>
                  <a:cubicBezTo>
                    <a:pt x="920105" y="820449"/>
                    <a:pt x="723448" y="880662"/>
                    <a:pt x="548959" y="985811"/>
                  </a:cubicBezTo>
                  <a:lnTo>
                    <a:pt x="474851" y="103560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a:hlinkClick r:id="rId17" action="ppaction://hlinksldjump"/>
            </p:cNvPr>
            <p:cNvSpPr/>
            <p:nvPr userDrawn="1"/>
          </p:nvSpPr>
          <p:spPr>
            <a:xfrm rot="8640000">
              <a:off x="10669526" y="5519942"/>
              <a:ext cx="1202990" cy="1252943"/>
            </a:xfrm>
            <a:custGeom>
              <a:avLst/>
              <a:gdLst>
                <a:gd name="connsiteX0" fmla="*/ 435232 w 1202990"/>
                <a:gd name="connsiteY0" fmla="*/ 1252943 h 1252943"/>
                <a:gd name="connsiteX1" fmla="*/ 427536 w 1202990"/>
                <a:gd name="connsiteY1" fmla="*/ 1228102 h 1252943"/>
                <a:gd name="connsiteX2" fmla="*/ 85945 w 1202990"/>
                <a:gd name="connsiteY2" fmla="*/ 723072 h 1252943"/>
                <a:gd name="connsiteX3" fmla="*/ 0 w 1202990"/>
                <a:gd name="connsiteY3" fmla="*/ 653746 h 1252943"/>
                <a:gd name="connsiteX4" fmla="*/ 474974 w 1202990"/>
                <a:gd name="connsiteY4" fmla="*/ 0 h 1252943"/>
                <a:gd name="connsiteX5" fmla="*/ 625309 w 1202990"/>
                <a:gd name="connsiteY5" fmla="*/ 121265 h 1252943"/>
                <a:gd name="connsiteX6" fmla="*/ 1186908 w 1202990"/>
                <a:gd name="connsiteY6" fmla="*/ 951568 h 1252943"/>
                <a:gd name="connsiteX7" fmla="*/ 1202990 w 1202990"/>
                <a:gd name="connsiteY7" fmla="*/ 1003483 h 1252943"/>
                <a:gd name="connsiteX8" fmla="*/ 435232 w 1202990"/>
                <a:gd name="connsiteY8" fmla="*/ 1252943 h 125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2990" h="1252943">
                  <a:moveTo>
                    <a:pt x="435232" y="1252943"/>
                  </a:moveTo>
                  <a:lnTo>
                    <a:pt x="427536" y="1228102"/>
                  </a:lnTo>
                  <a:cubicBezTo>
                    <a:pt x="358801" y="1038815"/>
                    <a:pt x="243968" y="864355"/>
                    <a:pt x="85945" y="723072"/>
                  </a:cubicBezTo>
                  <a:lnTo>
                    <a:pt x="0" y="653746"/>
                  </a:lnTo>
                  <a:lnTo>
                    <a:pt x="474974" y="0"/>
                  </a:lnTo>
                  <a:lnTo>
                    <a:pt x="625309" y="121265"/>
                  </a:lnTo>
                  <a:cubicBezTo>
                    <a:pt x="885109" y="353543"/>
                    <a:pt x="1073901" y="640368"/>
                    <a:pt x="1186908" y="951568"/>
                  </a:cubicBezTo>
                  <a:lnTo>
                    <a:pt x="1202990" y="1003483"/>
                  </a:lnTo>
                  <a:lnTo>
                    <a:pt x="435232" y="12529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a:hlinkClick r:id="rId18" action="ppaction://hlinksldjump"/>
            </p:cNvPr>
            <p:cNvSpPr/>
            <p:nvPr userDrawn="1"/>
          </p:nvSpPr>
          <p:spPr>
            <a:xfrm rot="8640000">
              <a:off x="11585433" y="5604377"/>
              <a:ext cx="1179339" cy="1036785"/>
            </a:xfrm>
            <a:custGeom>
              <a:avLst/>
              <a:gdLst>
                <a:gd name="connsiteX0" fmla="*/ 0 w 1179339"/>
                <a:gd name="connsiteY0" fmla="*/ 808017 h 1036785"/>
                <a:gd name="connsiteX1" fmla="*/ 1 w 1179339"/>
                <a:gd name="connsiteY1" fmla="*/ 748 h 1036785"/>
                <a:gd name="connsiteX2" fmla="*/ 54344 w 1179339"/>
                <a:gd name="connsiteY2" fmla="*/ 0 h 1036785"/>
                <a:gd name="connsiteX3" fmla="*/ 1017553 w 1179339"/>
                <a:gd name="connsiteY3" fmla="*/ 277535 h 1036785"/>
                <a:gd name="connsiteX4" fmla="*/ 1179339 w 1179339"/>
                <a:gd name="connsiteY4" fmla="*/ 383039 h 1036785"/>
                <a:gd name="connsiteX5" fmla="*/ 704364 w 1179339"/>
                <a:gd name="connsiteY5" fmla="*/ 1036785 h 1036785"/>
                <a:gd name="connsiteX6" fmla="*/ 611873 w 1179339"/>
                <a:gd name="connsiteY6" fmla="*/ 976469 h 1036785"/>
                <a:gd name="connsiteX7" fmla="*/ 26004 w 1179339"/>
                <a:gd name="connsiteY7" fmla="*/ 807659 h 1036785"/>
                <a:gd name="connsiteX8" fmla="*/ 0 w 1179339"/>
                <a:gd name="connsiteY8" fmla="*/ 808017 h 1036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39" h="1036785">
                  <a:moveTo>
                    <a:pt x="0" y="808017"/>
                  </a:moveTo>
                  <a:lnTo>
                    <a:pt x="1" y="748"/>
                  </a:lnTo>
                  <a:lnTo>
                    <a:pt x="54344" y="0"/>
                  </a:lnTo>
                  <a:cubicBezTo>
                    <a:pt x="385234" y="11310"/>
                    <a:pt x="716361" y="102229"/>
                    <a:pt x="1017553" y="277535"/>
                  </a:cubicBezTo>
                  <a:lnTo>
                    <a:pt x="1179339" y="383039"/>
                  </a:lnTo>
                  <a:lnTo>
                    <a:pt x="704364" y="1036785"/>
                  </a:lnTo>
                  <a:lnTo>
                    <a:pt x="611873" y="976469"/>
                  </a:lnTo>
                  <a:cubicBezTo>
                    <a:pt x="428673" y="869839"/>
                    <a:pt x="227266" y="814538"/>
                    <a:pt x="26004" y="807659"/>
                  </a:cubicBezTo>
                  <a:lnTo>
                    <a:pt x="0" y="8080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Freeform 20"/>
          <p:cNvSpPr/>
          <p:nvPr userDrawn="1"/>
        </p:nvSpPr>
        <p:spPr>
          <a:xfrm>
            <a:off x="7840409" y="2453958"/>
            <a:ext cx="8229600" cy="8229600"/>
          </a:xfrm>
          <a:custGeom>
            <a:avLst/>
            <a:gdLst>
              <a:gd name="connsiteX0" fmla="*/ 674464 w 6798114"/>
              <a:gd name="connsiteY0" fmla="*/ 2543748 h 6798114"/>
              <a:gd name="connsiteX1" fmla="*/ 225285 w 6798114"/>
              <a:gd name="connsiteY1" fmla="*/ 2992927 h 6798114"/>
              <a:gd name="connsiteX2" fmla="*/ 674464 w 6798114"/>
              <a:gd name="connsiteY2" fmla="*/ 3442106 h 6798114"/>
              <a:gd name="connsiteX3" fmla="*/ 1123643 w 6798114"/>
              <a:gd name="connsiteY3" fmla="*/ 2992927 h 6798114"/>
              <a:gd name="connsiteX4" fmla="*/ 674464 w 6798114"/>
              <a:gd name="connsiteY4" fmla="*/ 2543748 h 6798114"/>
              <a:gd name="connsiteX5" fmla="*/ 3399057 w 6798114"/>
              <a:gd name="connsiteY5" fmla="*/ 0 h 6798114"/>
              <a:gd name="connsiteX6" fmla="*/ 6798114 w 6798114"/>
              <a:gd name="connsiteY6" fmla="*/ 3399057 h 6798114"/>
              <a:gd name="connsiteX7" fmla="*/ 3399057 w 6798114"/>
              <a:gd name="connsiteY7" fmla="*/ 6798114 h 6798114"/>
              <a:gd name="connsiteX8" fmla="*/ 0 w 6798114"/>
              <a:gd name="connsiteY8" fmla="*/ 3399057 h 6798114"/>
              <a:gd name="connsiteX9" fmla="*/ 3399057 w 6798114"/>
              <a:gd name="connsiteY9" fmla="*/ 0 h 679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98114" h="6798114">
                <a:moveTo>
                  <a:pt x="674464" y="2543748"/>
                </a:moveTo>
                <a:cubicBezTo>
                  <a:pt x="426389" y="2543748"/>
                  <a:pt x="225285" y="2744852"/>
                  <a:pt x="225285" y="2992927"/>
                </a:cubicBezTo>
                <a:cubicBezTo>
                  <a:pt x="225285" y="3241002"/>
                  <a:pt x="426389" y="3442106"/>
                  <a:pt x="674464" y="3442106"/>
                </a:cubicBezTo>
                <a:cubicBezTo>
                  <a:pt x="922539" y="3442106"/>
                  <a:pt x="1123643" y="3241002"/>
                  <a:pt x="1123643" y="2992927"/>
                </a:cubicBezTo>
                <a:cubicBezTo>
                  <a:pt x="1123643" y="2744852"/>
                  <a:pt x="922539" y="2543748"/>
                  <a:pt x="674464" y="2543748"/>
                </a:cubicBezTo>
                <a:close/>
                <a:moveTo>
                  <a:pt x="3399057" y="0"/>
                </a:moveTo>
                <a:cubicBezTo>
                  <a:pt x="5276304" y="0"/>
                  <a:pt x="6798114" y="1521810"/>
                  <a:pt x="6798114" y="3399057"/>
                </a:cubicBezTo>
                <a:cubicBezTo>
                  <a:pt x="6798114" y="5276304"/>
                  <a:pt x="5276304" y="6798114"/>
                  <a:pt x="3399057" y="6798114"/>
                </a:cubicBezTo>
                <a:cubicBezTo>
                  <a:pt x="1521810" y="6798114"/>
                  <a:pt x="0" y="5276304"/>
                  <a:pt x="0" y="3399057"/>
                </a:cubicBezTo>
                <a:cubicBezTo>
                  <a:pt x="0" y="1521810"/>
                  <a:pt x="1521810" y="0"/>
                  <a:pt x="3399057" y="0"/>
                </a:cubicBezTo>
                <a:close/>
              </a:path>
            </a:pathLst>
          </a:custGeom>
          <a:solidFill>
            <a:schemeClr val="accent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9107027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1486" fill="hold"/>
                                        <p:tgtEl>
                                          <p:spTgt spid="5"/>
                                        </p:tgtEl>
                                      </p:cBhvr>
                                    </p:cmd>
                                  </p:childTnLst>
                                </p:cTn>
                              </p:par>
                              <p:par>
                                <p:cTn id="7" presetID="8" presetClass="emph" presetSubtype="0" repeatCount="indefinite" fill="hold" nodeType="withEffect">
                                  <p:stCondLst>
                                    <p:cond delay="0"/>
                                  </p:stCondLst>
                                  <p:childTnLst>
                                    <p:animRot by="21600000">
                                      <p:cBhvr>
                                        <p:cTn id="8" dur="8000" fill="hold"/>
                                        <p:tgtEl>
                                          <p:spTgt spid="10"/>
                                        </p:tgtEl>
                                        <p:attrNameLst>
                                          <p:attrName>r</p:attrName>
                                        </p:attrNameLst>
                                      </p:cBhvr>
                                    </p:animRot>
                                  </p:childTnLst>
                                </p:cTn>
                              </p:par>
                              <p:par>
                                <p:cTn id="9" presetID="1" presetClass="exit" presetSubtype="0" fill="hold" nodeType="withEffect">
                                  <p:stCondLst>
                                    <p:cond delay="0"/>
                                  </p:stCondLst>
                                  <p:childTnLst>
                                    <p:set>
                                      <p:cBhvr>
                                        <p:cTn id="10" dur="1" fill="hold">
                                          <p:stCondLst>
                                            <p:cond delay="0"/>
                                          </p:stCondLst>
                                        </p:cTn>
                                        <p:tgtEl>
                                          <p:spTgt spid="10"/>
                                        </p:tgtEl>
                                        <p:attrNameLst>
                                          <p:attrName>style.visibility</p:attrName>
                                        </p:attrNameLst>
                                      </p:cBhvr>
                                      <p:to>
                                        <p:strVal val="hidden"/>
                                      </p:to>
                                    </p:set>
                                  </p:childTnLst>
                                </p:cTn>
                              </p:par>
                              <p:par>
                                <p:cTn id="11" presetID="47"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6" name="General_Question_Appears.wav"/>
                                        </p:tgtEl>
                                      </p:cMediaNode>
                                    </p:audio>
                                  </p:subTnLst>
                                </p:cTn>
                              </p:par>
                              <p:par>
                                <p:cTn id="16" presetID="53" presetClass="entr" presetSubtype="16" fill="hold" grpId="0" nodeType="withEffect">
                                  <p:stCondLst>
                                    <p:cond delay="25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0" dur="500"/>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7" name="General_Answer_Appears.wav"/>
                                        </p:tgtEl>
                                      </p:cMediaNode>
                                    </p:audio>
                                  </p:subTnLst>
                                </p:cTn>
                              </p:par>
                              <p:par>
                                <p:cTn id="28" presetID="42" presetClass="entr" presetSubtype="0"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7" name="General_Answer_Appears.wav"/>
                                        </p:tgtEl>
                                      </p:cMediaNode>
                                    </p:audio>
                                  </p:subTnLst>
                                </p:cTn>
                              </p:par>
                              <p:par>
                                <p:cTn id="33" presetID="42"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7" name="General_Answer_Appears.wav"/>
                                        </p:tgtEl>
                                      </p:cMediaNode>
                                    </p:audio>
                                  </p:subTnLst>
                                </p:cTn>
                              </p:par>
                              <p:par>
                                <p:cTn id="38" presetID="1"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2" restart="whenNotActive" fill="hold" evtFilter="cancelBubble" nodeType="interactiveSeq">
                <p:stCondLst>
                  <p:cond evt="onClick" delay="0">
                    <p:tgtEl>
                      <p:spTgt spid="2"/>
                    </p:tgtEl>
                  </p:cond>
                </p:stCondLst>
                <p:endSync evt="end" delay="0">
                  <p:rtn val="all"/>
                </p:endSync>
                <p:childTnLst>
                  <p:par>
                    <p:cTn id="43" fill="hold">
                      <p:stCondLst>
                        <p:cond delay="0"/>
                      </p:stCondLst>
                      <p:childTnLst>
                        <p:par>
                          <p:cTn id="44" fill="hold">
                            <p:stCondLst>
                              <p:cond delay="0"/>
                            </p:stCondLst>
                            <p:childTnLst>
                              <p:par>
                                <p:cTn id="45" presetID="1" presetClass="mediacall" presetSubtype="0" fill="hold" nodeType="clickEffect">
                                  <p:stCondLst>
                                    <p:cond delay="0"/>
                                  </p:stCondLst>
                                  <p:childTnLst>
                                    <p:cmd type="call" cmd="playFrom(0.0)">
                                      <p:cBhvr>
                                        <p:cTn id="46" dur="11701" fill="hold"/>
                                        <p:tgtEl>
                                          <p:spTgt spid="2"/>
                                        </p:tgtEl>
                                      </p:cBhvr>
                                    </p:cmd>
                                  </p:childTnLst>
                                </p:cTn>
                              </p:par>
                              <p:par>
                                <p:cTn id="47" presetID="26" presetClass="emph" presetSubtype="0" fill="hold" nodeType="withEffect">
                                  <p:stCondLst>
                                    <p:cond delay="0"/>
                                  </p:stCondLst>
                                  <p:childTnLst>
                                    <p:animEffect transition="out" filter="fade">
                                      <p:cBhvr>
                                        <p:cTn id="48" dur="500" tmFilter="0, 0; .2, .5; .8, .5; 1, 0"/>
                                        <p:tgtEl>
                                          <p:spTgt spid="2"/>
                                        </p:tgtEl>
                                      </p:cBhvr>
                                    </p:animEffect>
                                    <p:animScale>
                                      <p:cBhvr>
                                        <p:cTn id="49" dur="250" autoRev="1" fill="hold"/>
                                        <p:tgtEl>
                                          <p:spTgt spid="2"/>
                                        </p:tgtEl>
                                      </p:cBhvr>
                                      <p:by x="105000" y="105000"/>
                                    </p:animScale>
                                  </p:childTnLst>
                                </p:cTn>
                              </p:par>
                            </p:childTnLst>
                          </p:cTn>
                        </p:par>
                      </p:childTnLst>
                    </p:cTn>
                  </p:par>
                  <p:par>
                    <p:cTn id="50" fill="hold">
                      <p:stCondLst>
                        <p:cond delay="indefinite"/>
                      </p:stCondLst>
                      <p:childTnLst>
                        <p:par>
                          <p:cTn id="51" fill="hold">
                            <p:stCondLst>
                              <p:cond delay="0"/>
                            </p:stCondLst>
                            <p:childTnLst>
                              <p:par>
                                <p:cTn id="52" presetID="3" presetClass="mediacall" presetSubtype="0" fill="hold" nodeType="clickEffect">
                                  <p:stCondLst>
                                    <p:cond delay="0"/>
                                  </p:stCondLst>
                                  <p:childTnLst>
                                    <p:cmd type="call" cmd="stop">
                                      <p:cBhvr>
                                        <p:cTn id="53" dur="1" fill="hold"/>
                                        <p:tgtEl>
                                          <p:spTgt spid="2"/>
                                        </p:tgtEl>
                                      </p:cBhvr>
                                    </p:cmd>
                                  </p:childTnLst>
                                </p:cTn>
                              </p:par>
                            </p:childTnLst>
                          </p:cTn>
                        </p:par>
                      </p:childTnLst>
                    </p:cTn>
                  </p:par>
                </p:childTnLst>
              </p:cTn>
              <p:nextCondLst>
                <p:cond evt="onClick" delay="0">
                  <p:tgtEl>
                    <p:spTgt spid="2"/>
                  </p:tgtEl>
                </p:cond>
              </p:nextCondLst>
            </p:seq>
            <p:audio>
              <p:cMediaNode vol="80000">
                <p:cTn id="54" fill="hold" display="0">
                  <p:stCondLst>
                    <p:cond delay="indefinite"/>
                  </p:stCondLst>
                  <p:endCondLst>
                    <p:cond evt="onStopAudio" delay="0">
                      <p:tgtEl>
                        <p:sldTgt/>
                      </p:tgtEl>
                    </p:cond>
                  </p:endCondLst>
                </p:cTn>
                <p:tgtEl>
                  <p:spTgt spid="2"/>
                </p:tgtEl>
              </p:cMediaNode>
            </p:audio>
            <p:audio>
              <p:cMediaNode vol="20000">
                <p:cTn id="55" fill="hold" display="0">
                  <p:stCondLst>
                    <p:cond delay="indefinite"/>
                  </p:stCondLst>
                  <p:endCondLst>
                    <p:cond evt="onStopAudio" delay="0">
                      <p:tgtEl>
                        <p:sldTgt/>
                      </p:tgtEl>
                    </p:cond>
                  </p:endCondLst>
                </p:cTn>
                <p:tgtEl>
                  <p:spTgt spid="5"/>
                </p:tgtEl>
              </p:cMediaNode>
            </p:audio>
          </p:childTnLst>
        </p:cTn>
      </p:par>
    </p:tnLst>
    <p:bldLst>
      <p:bldP spid="29" grpId="0" animBg="1">
        <p:tmplLst>
          <p:tmpl>
            <p:tnLst>
              <p:par>
                <p:cTn presetID="47"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anim calcmode="lin" valueType="num">
                      <p:cBhvr>
                        <p:cTn dur="1000" fill="hold"/>
                        <p:tgtEl>
                          <p:spTgt spid="29"/>
                        </p:tgtEl>
                        <p:attrNameLst>
                          <p:attrName>ppt_x</p:attrName>
                        </p:attrNameLst>
                      </p:cBhvr>
                      <p:tavLst>
                        <p:tav tm="0">
                          <p:val>
                            <p:strVal val="#ppt_x"/>
                          </p:val>
                        </p:tav>
                        <p:tav tm="100000">
                          <p:val>
                            <p:strVal val="#ppt_x"/>
                          </p:val>
                        </p:tav>
                      </p:tavLst>
                    </p:anim>
                    <p:anim calcmode="lin" valueType="num">
                      <p:cBhvr>
                        <p:cTn dur="1000" fill="hold"/>
                        <p:tgtEl>
                          <p:spTgt spid="29"/>
                        </p:tgtEl>
                        <p:attrNameLst>
                          <p:attrName>ppt_y</p:attrName>
                        </p:attrNameLst>
                      </p:cBhvr>
                      <p:tavLst>
                        <p:tav tm="0">
                          <p:val>
                            <p:strVal val="#ppt_y-.1"/>
                          </p:val>
                        </p:tav>
                        <p:tav tm="100000">
                          <p:val>
                            <p:strVal val="#ppt_y"/>
                          </p:val>
                        </p:tav>
                      </p:tavLst>
                    </p:anim>
                  </p:childTnLst>
                </p:cTn>
              </p:par>
            </p:tnLst>
          </p:tmpl>
          <p:tmpl lvl="1">
            <p:tnLst>
              <p:par>
                <p:cTn presetID="42" presetClass="entr" presetSubtype="0" fill="hold" nodeType="click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anim calcmode="lin" valueType="num">
                      <p:cBhvr>
                        <p:cTn dur="1000" fill="hold"/>
                        <p:tgtEl>
                          <p:spTgt spid="29"/>
                        </p:tgtEl>
                        <p:attrNameLst>
                          <p:attrName>ppt_x</p:attrName>
                        </p:attrNameLst>
                      </p:cBhvr>
                      <p:tavLst>
                        <p:tav tm="0">
                          <p:val>
                            <p:strVal val="#ppt_x"/>
                          </p:val>
                        </p:tav>
                        <p:tav tm="100000">
                          <p:val>
                            <p:strVal val="#ppt_x"/>
                          </p:val>
                        </p:tav>
                      </p:tavLst>
                    </p:anim>
                    <p:anim calcmode="lin" valueType="num">
                      <p:cBhvr>
                        <p:cTn dur="1000" fill="hold"/>
                        <p:tgtEl>
                          <p:spTgt spid="29"/>
                        </p:tgtEl>
                        <p:attrNameLst>
                          <p:attrName>ppt_y</p:attrName>
                        </p:attrNameLst>
                      </p:cBhvr>
                      <p:tavLst>
                        <p:tav tm="0">
                          <p:val>
                            <p:strVal val="#ppt_y+.1"/>
                          </p:val>
                        </p:tav>
                        <p:tav tm="100000">
                          <p:val>
                            <p:strVal val="#ppt_y"/>
                          </p:val>
                        </p:tav>
                      </p:tavLst>
                    </p:anim>
                  </p:childTnLst>
                </p:cTn>
              </p:par>
            </p:tnLst>
          </p:tmpl>
        </p:tmplLst>
      </p:bldP>
      <p:bldP spid="3" grpId="0" build="p">
        <p:tmplLst>
          <p:tmpl lvl="1">
            <p:tnLst>
              <p:par>
                <p:cTn presetID="53" presetClass="entr" presetSubtype="16"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Effect transition="in" filter="fade">
                      <p:cBhvr>
                        <p:cTn dur="500"/>
                        <p:tgtEl>
                          <p:spTgt spid="3"/>
                        </p:tgtEl>
                      </p:cBhvr>
                    </p:animEffect>
                  </p:childTnLst>
                </p:cTn>
              </p:par>
            </p:tnLst>
          </p:tmpl>
        </p:tmplLst>
      </p:bldP>
      <p:bldP spid="27" grpId="0" animBg="1">
        <p:tmplLst>
          <p:tmpl>
            <p:tnLst>
              <p:par>
                <p:cTn presetID="42" presetClass="entr" presetSubtype="0" fill="hold" nodeType="click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anim calcmode="lin" valueType="num">
                      <p:cBhvr>
                        <p:cTn dur="1000" fill="hold"/>
                        <p:tgtEl>
                          <p:spTgt spid="27"/>
                        </p:tgtEl>
                        <p:attrNameLst>
                          <p:attrName>ppt_x</p:attrName>
                        </p:attrNameLst>
                      </p:cBhvr>
                      <p:tavLst>
                        <p:tav tm="0">
                          <p:val>
                            <p:strVal val="#ppt_x"/>
                          </p:val>
                        </p:tav>
                        <p:tav tm="100000">
                          <p:val>
                            <p:strVal val="#ppt_x"/>
                          </p:val>
                        </p:tav>
                      </p:tavLst>
                    </p:anim>
                    <p:anim calcmode="lin" valueType="num">
                      <p:cBhvr>
                        <p:cTn dur="1000" fill="hold"/>
                        <p:tgtEl>
                          <p:spTgt spid="27"/>
                        </p:tgtEl>
                        <p:attrNameLst>
                          <p:attrName>ppt_y</p:attrName>
                        </p:attrNameLst>
                      </p:cBhvr>
                      <p:tavLst>
                        <p:tav tm="0">
                          <p:val>
                            <p:strVal val="#ppt_y+.1"/>
                          </p:val>
                        </p:tav>
                        <p:tav tm="100000">
                          <p:val>
                            <p:strVal val="#ppt_y"/>
                          </p:val>
                        </p:tav>
                      </p:tavLst>
                    </p:anim>
                  </p:childTnLst>
                </p:cTn>
              </p:par>
            </p:tnLst>
          </p:tmpl>
          <p:tmpl lvl="1">
            <p:tnLst>
              <p:par>
                <p:cTn presetID="42" presetClass="entr" presetSubtype="0" fill="hold" nodeType="click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anim calcmode="lin" valueType="num">
                      <p:cBhvr>
                        <p:cTn dur="1000" fill="hold"/>
                        <p:tgtEl>
                          <p:spTgt spid="27"/>
                        </p:tgtEl>
                        <p:attrNameLst>
                          <p:attrName>ppt_x</p:attrName>
                        </p:attrNameLst>
                      </p:cBhvr>
                      <p:tavLst>
                        <p:tav tm="0">
                          <p:val>
                            <p:strVal val="#ppt_x"/>
                          </p:val>
                        </p:tav>
                        <p:tav tm="100000">
                          <p:val>
                            <p:strVal val="#ppt_x"/>
                          </p:val>
                        </p:tav>
                      </p:tavLst>
                    </p:anim>
                    <p:anim calcmode="lin" valueType="num">
                      <p:cBhvr>
                        <p:cTn dur="1000" fill="hold"/>
                        <p:tgtEl>
                          <p:spTgt spid="27"/>
                        </p:tgtEl>
                        <p:attrNameLst>
                          <p:attrName>ppt_y</p:attrName>
                        </p:attrNameLst>
                      </p:cBhvr>
                      <p:tavLst>
                        <p:tav tm="0">
                          <p:val>
                            <p:strVal val="#ppt_y+.1"/>
                          </p:val>
                        </p:tav>
                        <p:tav tm="100000">
                          <p:val>
                            <p:strVal val="#ppt_y"/>
                          </p:val>
                        </p:tav>
                      </p:tavLst>
                    </p:anim>
                  </p:childTnLst>
                </p:cTn>
              </p:par>
            </p:tnLst>
          </p:tmpl>
        </p:tmplLst>
      </p:bldP>
      <p:bldP spid="2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tem_Box_1">
    <p:spTree>
      <p:nvGrpSpPr>
        <p:cNvPr id="1" name=""/>
        <p:cNvGrpSpPr/>
        <p:nvPr/>
      </p:nvGrpSpPr>
      <p:grpSpPr>
        <a:xfrm>
          <a:off x="0" y="0"/>
          <a:ext cx="0" cy="0"/>
          <a:chOff x="0" y="0"/>
          <a:chExt cx="0" cy="0"/>
        </a:xfrm>
      </p:grpSpPr>
      <p:pic>
        <p:nvPicPr>
          <p:cNvPr id="7170" name="Picture 2" descr="C:\Users\Dawson\Desktop\Mario Kart Template\m-Mario_wall_1280.jpg"/>
          <p:cNvPicPr>
            <a:picLocks noChangeAspect="1" noChangeArrowheads="1"/>
          </p:cNvPicPr>
          <p:nvPr userDrawn="1"/>
        </p:nvPicPr>
        <p:blipFill rotWithShape="1">
          <a:blip r:embed="rId8" cstate="email">
            <a:duotone>
              <a:schemeClr val="accent2">
                <a:shade val="45000"/>
                <a:satMod val="135000"/>
              </a:schemeClr>
              <a:prstClr val="white"/>
            </a:duotone>
            <a:extLst>
              <a:ext uri="{28A0092B-C50C-407E-A947-70E740481C1C}">
                <a14:useLocalDpi xmlns:a14="http://schemas.microsoft.com/office/drawing/2010/main"/>
              </a:ext>
            </a:extLst>
          </a:blip>
          <a:src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a:hlinkClick r:id="" action="ppaction://hlinkshowjump?jump=endshow"/>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182316" y="5643573"/>
            <a:ext cx="847344"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General_Timer.wma">
            <a:hlinkClick r:id="" action="ppaction://media"/>
          </p:cNvPr>
          <p:cNvPicPr>
            <a:picLocks noChangeAspect="1"/>
          </p:cNvPicPr>
          <p:nvPr userDrawn="1">
            <a:audioFile r:link="rId3"/>
            <p:extLst>
              <p:ext uri="{DAA4B4D4-6D71-4841-9C94-3DE7FCFB9230}">
                <p14:media xmlns:p14="http://schemas.microsoft.com/office/powerpoint/2010/main" r:embed="rId2"/>
              </p:ext>
            </p:extLst>
          </p:nvPr>
        </p:nvPicPr>
        <p:blipFill>
          <a:blip r:embed="rId10">
            <a:extLst>
              <a:ext uri="{28A0092B-C50C-407E-A947-70E740481C1C}">
                <a14:useLocalDpi xmlns:a14="http://schemas.microsoft.com/office/drawing/2010/main" val="0"/>
              </a:ext>
            </a:extLst>
          </a:blip>
          <a:stretch>
            <a:fillRect/>
          </a:stretch>
        </p:blipFill>
        <p:spPr>
          <a:xfrm>
            <a:off x="305580" y="4987283"/>
            <a:ext cx="548640" cy="697424"/>
          </a:xfrm>
          <a:prstGeom prst="rect">
            <a:avLst/>
          </a:prstGeom>
        </p:spPr>
      </p:pic>
      <p:pic>
        <p:nvPicPr>
          <p:cNvPr id="2" name="05 - Kalimari Desert.wma">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1"/>
          <a:stretch>
            <a:fillRect/>
          </a:stretch>
        </p:blipFill>
        <p:spPr>
          <a:xfrm>
            <a:off x="-546010" y="3632200"/>
            <a:ext cx="406400" cy="406400"/>
          </a:xfrm>
          <a:prstGeom prst="rect">
            <a:avLst/>
          </a:prstGeom>
        </p:spPr>
      </p:pic>
    </p:spTree>
    <p:custDataLst>
      <p:tags r:id="rId1"/>
    </p:custDataLst>
    <p:extLst>
      <p:ext uri="{BB962C8B-B14F-4D97-AF65-F5344CB8AC3E}">
        <p14:creationId xmlns:p14="http://schemas.microsoft.com/office/powerpoint/2010/main" val="2168315244"/>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6" name="Item_Box_Open.wav"/>
          </p:stSnd>
        </p:sndAc>
      </p:transition>
    </mc:Choice>
    <mc:Fallback xmlns="">
      <p:transition spd="slow" advClick="0">
        <p:sndAc>
          <p:stSnd>
            <p:snd r:embed="rId12" name="Item_Box_Ope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318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1701" fill="hold"/>
                                        <p:tgtEl>
                                          <p:spTgt spid="9"/>
                                        </p:tgtEl>
                                      </p:cBhvr>
                                    </p:cmd>
                                  </p:childTnLst>
                                </p:cTn>
                              </p:par>
                              <p:par>
                                <p:cTn id="12" presetID="26" presetClass="emph" presetSubtype="0" fill="hold" nodeType="withEffect">
                                  <p:stCondLst>
                                    <p:cond delay="0"/>
                                  </p:stCondLst>
                                  <p:childTnLst>
                                    <p:animEffect transition="out" filter="fade">
                                      <p:cBhvr>
                                        <p:cTn id="13" dur="500" tmFilter="0, 0; .2, .5; .8, .5; 1, 0"/>
                                        <p:tgtEl>
                                          <p:spTgt spid="9"/>
                                        </p:tgtEl>
                                      </p:cBhvr>
                                    </p:animEffect>
                                    <p:animScale>
                                      <p:cBhvr>
                                        <p:cTn id="14" dur="250" autoRev="1" fill="hold"/>
                                        <p:tgtEl>
                                          <p:spTgt spid="9"/>
                                        </p:tgtEl>
                                      </p:cBhvr>
                                      <p:by x="105000" y="105000"/>
                                    </p:animScale>
                                  </p:childTnLst>
                                </p:cTn>
                              </p:par>
                            </p:childTnLst>
                          </p:cTn>
                        </p:par>
                      </p:childTnLst>
                    </p:cTn>
                  </p:par>
                  <p:par>
                    <p:cTn id="15" fill="hold">
                      <p:stCondLst>
                        <p:cond delay="indefinite"/>
                      </p:stCondLst>
                      <p:childTnLst>
                        <p:par>
                          <p:cTn id="16" fill="hold">
                            <p:stCondLst>
                              <p:cond delay="0"/>
                            </p:stCondLst>
                            <p:childTnLst>
                              <p:par>
                                <p:cTn id="17" presetID="3" presetClass="mediacall" presetSubtype="0" fill="hold" nodeType="clickEffect">
                                  <p:stCondLst>
                                    <p:cond delay="0"/>
                                  </p:stCondLst>
                                  <p:childTnLst>
                                    <p:cmd type="call" cmd="stop">
                                      <p:cBhvr>
                                        <p:cTn id="18" dur="1" fill="hold"/>
                                        <p:tgtEl>
                                          <p:spTgt spid="9"/>
                                        </p:tgtEl>
                                      </p:cBhvr>
                                    </p:cmd>
                                  </p:childTnLst>
                                </p:cTn>
                              </p:par>
                            </p:childTnLst>
                          </p:cTn>
                        </p:par>
                      </p:childTnLst>
                    </p:cTn>
                  </p:par>
                </p:childTnLst>
              </p:cTn>
              <p:nextCondLst>
                <p:cond evt="onClick" delay="0">
                  <p:tgtEl>
                    <p:spTgt spid="9"/>
                  </p:tgtEl>
                </p:cond>
              </p:nextCondLst>
            </p:seq>
            <p:audio>
              <p:cMediaNode vol="80000">
                <p:cTn id="19" fill="hold" display="0">
                  <p:stCondLst>
                    <p:cond delay="indefinite"/>
                  </p:stCondLst>
                  <p:endCondLst>
                    <p:cond evt="onStopAudio" delay="0">
                      <p:tgtEl>
                        <p:sldTgt/>
                      </p:tgtEl>
                    </p:cond>
                  </p:endCondLst>
                </p:cTn>
                <p:tgtEl>
                  <p:spTgt spid="9"/>
                </p:tgtEl>
              </p:cMediaNode>
            </p:audio>
            <p:audio>
              <p:cMediaNode>
                <p:cTn id="20" fill="hold" display="0">
                  <p:stCondLst>
                    <p:cond delay="indefinite"/>
                  </p:stCondLst>
                  <p:endCondLst>
                    <p:cond evt="onPrev" delay="0">
                      <p:tgtEl>
                        <p:sldTgt/>
                      </p:tgtEl>
                    </p:cond>
                    <p:cond evt="onStopAudio" delay="0">
                      <p:tgtEl>
                        <p:sldTgt/>
                      </p:tgtEl>
                    </p:cond>
                  </p:endCondLst>
                </p:cTn>
                <p:tgtEl>
                  <p:spTgt spid="2"/>
                </p:tgtEl>
              </p:cMediaNode>
            </p:audio>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tem_Explanation">
    <p:spTree>
      <p:nvGrpSpPr>
        <p:cNvPr id="1" name=""/>
        <p:cNvGrpSpPr/>
        <p:nvPr/>
      </p:nvGrpSpPr>
      <p:grpSpPr>
        <a:xfrm>
          <a:off x="0" y="0"/>
          <a:ext cx="0" cy="0"/>
          <a:chOff x="0" y="0"/>
          <a:chExt cx="0" cy="0"/>
        </a:xfrm>
      </p:grpSpPr>
      <p:pic>
        <p:nvPicPr>
          <p:cNvPr id="7" name="Picture 2" descr="C:\Users\Dawson\Desktop\Mario Kart Template\mario-kart-wii-wallpaper-11.jpg"/>
          <p:cNvPicPr>
            <a:picLocks noChangeAspect="1" noChangeArrowheads="1"/>
          </p:cNvPicPr>
          <p:nvPr userDrawn="1"/>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a:hlinkClick r:id="" action="ppaction://hlinkshowjump?jump=endshow"/>
          </p:cNvPr>
          <p:cNvPicPr>
            <a:picLocks noChangeAspect="1"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6882904" y="5762285"/>
            <a:ext cx="1793552" cy="852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953767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andom Weapon">
    <p:bg>
      <p:bgPr>
        <a:solidFill>
          <a:schemeClr val="bg1"/>
        </a:solidFill>
        <a:effectLst/>
      </p:bgPr>
    </p:bg>
    <p:spTree>
      <p:nvGrpSpPr>
        <p:cNvPr id="1" name=""/>
        <p:cNvGrpSpPr/>
        <p:nvPr/>
      </p:nvGrpSpPr>
      <p:grpSpPr>
        <a:xfrm>
          <a:off x="0" y="0"/>
          <a:ext cx="0" cy="0"/>
          <a:chOff x="0" y="0"/>
          <a:chExt cx="0" cy="0"/>
        </a:xfrm>
      </p:grpSpPr>
      <p:sp>
        <p:nvSpPr>
          <p:cNvPr id="29" name="Text Placeholder 26"/>
          <p:cNvSpPr>
            <a:spLocks noGrp="1"/>
          </p:cNvSpPr>
          <p:nvPr>
            <p:ph type="body" sz="quarter" idx="12" hasCustomPrompt="1"/>
          </p:nvPr>
        </p:nvSpPr>
        <p:spPr>
          <a:xfrm>
            <a:off x="229646" y="231935"/>
            <a:ext cx="8684708" cy="97047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bIns="91440" rtlCol="0" anchor="t" anchorCtr="1">
            <a:spAutoFit/>
          </a:bodyPr>
          <a:lstStyle>
            <a:lvl1pPr marL="0" indent="0" latinLnBrk="0">
              <a:buFont typeface="Arial" panose="020B0604020202020204" pitchFamily="34" charset="0"/>
              <a:buNone/>
              <a:defRPr lang="en-US" sz="4800" b="1" baseline="0" dirty="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stStyle>
          <a:p>
            <a:pPr marL="0" lvl="0" algn="ctr"/>
            <a:r>
              <a:rPr lang="en-US" dirty="0"/>
              <a:t>Place your question here.</a:t>
            </a:r>
          </a:p>
        </p:txBody>
      </p:sp>
      <p:pic>
        <p:nvPicPr>
          <p:cNvPr id="4" name="Picture 5">
            <a:hlinkClick r:id="" action="ppaction://hlinkshowjump?jump=endshow"/>
          </p:cNvPr>
          <p:cNvPicPr>
            <a:picLocks noChangeAspect="1" noChangeArrowheads="1"/>
          </p:cNvPicPr>
          <p:nvPr userDrawn="1"/>
        </p:nvPicPr>
        <p:blipFill>
          <a:blip r:embed="rId9">
            <a:extLst>
              <a:ext uri="{28A0092B-C50C-407E-A947-70E740481C1C}">
                <a14:useLocalDpi xmlns:a14="http://schemas.microsoft.com/office/drawing/2010/main" val="0"/>
              </a:ext>
            </a:extLst>
          </a:blip>
          <a:stretch>
            <a:fillRect/>
          </a:stretch>
        </p:blipFill>
        <p:spPr bwMode="auto">
          <a:xfrm>
            <a:off x="182316" y="5654358"/>
            <a:ext cx="847344"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sz="quarter" idx="10" hasCustomPrompt="1"/>
          </p:nvPr>
        </p:nvSpPr>
        <p:spPr>
          <a:xfrm>
            <a:off x="1417678" y="1413338"/>
            <a:ext cx="6308644" cy="4014018"/>
          </a:xfrm>
          <a:prstGeom prst="rect">
            <a:avLst/>
          </a:prstGeom>
          <a:effectLst>
            <a:outerShdw blurRad="165100" dist="139700" dir="3600000" sx="105000" sy="105000" algn="ctr" rotWithShape="0">
              <a:srgbClr val="000000">
                <a:alpha val="70000"/>
              </a:srgbClr>
            </a:outerShdw>
          </a:effectLst>
        </p:spPr>
        <p:txBody>
          <a:bodyPr>
            <a:noAutofit/>
          </a:bodyPr>
          <a:lstStyle>
            <a:lvl1pPr marL="0" indent="0" algn="ctr" defTabSz="914400" rtl="0" eaLnBrk="1" latinLnBrk="0" hangingPunct="1">
              <a:lnSpc>
                <a:spcPct val="80000"/>
              </a:lnSpc>
              <a:buFont typeface="Arial" panose="020B0604020202020204" pitchFamily="34" charset="0"/>
              <a:buNone/>
              <a:defRPr lang="en-US" sz="2800" b="1" kern="1200" baseline="0" dirty="0" smtClean="0">
                <a:ln w="18415" cmpd="sng">
                  <a:noFill/>
                  <a:prstDash val="solid"/>
                </a:ln>
                <a:solidFill>
                  <a:schemeClr val="tx1"/>
                </a:solidFill>
                <a:effectLst/>
                <a:latin typeface="Century Gothic" panose="020B0502020202020204" pitchFamily="34" charset="0"/>
                <a:ea typeface="+mn-ea"/>
                <a:cs typeface="Aharoni" panose="02010803020104030203" pitchFamily="2" charset="-79"/>
              </a:defRPr>
            </a:lvl1pPr>
            <a:lvl2pPr marL="0" indent="0" algn="ctr" defTabSz="914400" rtl="0" eaLnBrk="1" latinLnBrk="1" hangingPunct="1">
              <a:lnSpc>
                <a:spcPct val="80000"/>
              </a:lnSpc>
              <a:buNone/>
              <a:defRPr lang="en-US" sz="4800" b="1" kern="1200" dirty="0" smtClean="0">
                <a:ln w="18415" cmpd="sng">
                  <a:noFill/>
                  <a:prstDash val="solid"/>
                </a:ln>
                <a:solidFill>
                  <a:schemeClr val="bg1"/>
                </a:solidFill>
                <a:effectLst/>
                <a:latin typeface="Century Gothic" panose="020B0502020202020204" pitchFamily="34" charset="0"/>
                <a:ea typeface="+mn-ea"/>
                <a:cs typeface="Aharoni" panose="02010803020104030203" pitchFamily="2" charset="-79"/>
              </a:defRPr>
            </a:lvl2pPr>
            <a:lvl3pPr marL="0" indent="0" algn="ctr" defTabSz="914400" rtl="0" eaLnBrk="1" latinLnBrk="1" hangingPunct="1">
              <a:lnSpc>
                <a:spcPct val="80000"/>
              </a:lnSpc>
              <a:buNone/>
              <a:defRPr lang="en-US" sz="4800" b="1" kern="1200" dirty="0" smtClean="0">
                <a:ln w="18415" cmpd="sng">
                  <a:noFill/>
                  <a:prstDash val="solid"/>
                </a:ln>
                <a:solidFill>
                  <a:schemeClr val="bg1"/>
                </a:solidFill>
                <a:effectLst/>
                <a:latin typeface="Century Gothic" panose="020B0502020202020204" pitchFamily="34" charset="0"/>
                <a:ea typeface="+mn-ea"/>
                <a:cs typeface="Aharoni" panose="02010803020104030203" pitchFamily="2" charset="-79"/>
              </a:defRPr>
            </a:lvl3pPr>
            <a:lvl4pPr marL="0" indent="0" algn="ctr" defTabSz="914400" rtl="0" eaLnBrk="1" latinLnBrk="1" hangingPunct="1">
              <a:lnSpc>
                <a:spcPct val="80000"/>
              </a:lnSpc>
              <a:buNone/>
              <a:defRPr lang="en-US" sz="4800" b="1" kern="1200" dirty="0" smtClean="0">
                <a:ln w="18415" cmpd="sng">
                  <a:noFill/>
                  <a:prstDash val="solid"/>
                </a:ln>
                <a:solidFill>
                  <a:schemeClr val="bg1"/>
                </a:solidFill>
                <a:effectLst/>
                <a:latin typeface="Century Gothic" panose="020B0502020202020204" pitchFamily="34" charset="0"/>
                <a:ea typeface="+mn-ea"/>
                <a:cs typeface="Aharoni" panose="02010803020104030203" pitchFamily="2" charset="-79"/>
              </a:defRPr>
            </a:lvl4pPr>
            <a:lvl5pPr marL="0" indent="0" algn="ctr" defTabSz="914400" rtl="0" eaLnBrk="1" latinLnBrk="1" hangingPunct="1">
              <a:lnSpc>
                <a:spcPct val="80000"/>
              </a:lnSpc>
              <a:buNone/>
              <a:defRPr lang="en-US" sz="4800" b="1" kern="1200" dirty="0">
                <a:ln w="18415" cmpd="sng">
                  <a:noFill/>
                  <a:prstDash val="solid"/>
                </a:ln>
                <a:solidFill>
                  <a:schemeClr val="bg1"/>
                </a:solidFill>
                <a:effectLst/>
                <a:latin typeface="Century Gothic" panose="020B0502020202020204" pitchFamily="34" charset="0"/>
                <a:ea typeface="+mn-ea"/>
                <a:cs typeface="Aharoni" panose="02010803020104030203" pitchFamily="2" charset="-79"/>
              </a:defRPr>
            </a:lvl5pPr>
          </a:lstStyle>
          <a:p>
            <a:pPr lvl="0"/>
            <a:r>
              <a:rPr lang="en-US" dirty="0"/>
              <a:t>Click an icon below to add an image or video. You can also copy and paste an image from the web.</a:t>
            </a:r>
          </a:p>
        </p:txBody>
      </p:sp>
      <p:sp>
        <p:nvSpPr>
          <p:cNvPr id="27" name="Text Placeholder 26"/>
          <p:cNvSpPr>
            <a:spLocks noGrp="1"/>
          </p:cNvSpPr>
          <p:nvPr>
            <p:ph type="body" sz="quarter" idx="11" hasCustomPrompt="1"/>
          </p:nvPr>
        </p:nvSpPr>
        <p:spPr>
          <a:xfrm>
            <a:off x="1167558" y="5626319"/>
            <a:ext cx="6808884" cy="97047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b" anchorCtr="1">
            <a:spAutoFit/>
          </a:bodyPr>
          <a:lstStyle>
            <a:lvl1pPr marL="342900" indent="-342900">
              <a:buNone/>
              <a:defRPr lang="en-US" sz="4800" b="1" baseline="0" dirty="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stStyle>
          <a:p>
            <a:pPr marL="0" lvl="0" indent="0" algn="ctr" latinLnBrk="0"/>
            <a:r>
              <a:rPr lang="en-US" dirty="0"/>
              <a:t>Answer goes here.</a:t>
            </a:r>
          </a:p>
        </p:txBody>
      </p:sp>
      <p:pic>
        <p:nvPicPr>
          <p:cNvPr id="2" name="General_Timer.wma">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a:extLst>
              <a:ext uri="{28A0092B-C50C-407E-A947-70E740481C1C}">
                <a14:useLocalDpi xmlns:a14="http://schemas.microsoft.com/office/drawing/2010/main" val="0"/>
              </a:ext>
            </a:extLst>
          </a:blip>
          <a:stretch>
            <a:fillRect/>
          </a:stretch>
        </p:blipFill>
        <p:spPr>
          <a:xfrm>
            <a:off x="305580" y="4987283"/>
            <a:ext cx="548640" cy="697424"/>
          </a:xfrm>
          <a:prstGeom prst="rect">
            <a:avLst/>
          </a:prstGeom>
        </p:spPr>
      </p:pic>
      <p:pic>
        <p:nvPicPr>
          <p:cNvPr id="5" name="Music_Background_Loop.wma">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1"/>
          <a:stretch>
            <a:fillRect/>
          </a:stretch>
        </p:blipFill>
        <p:spPr>
          <a:xfrm>
            <a:off x="-622823" y="3087255"/>
            <a:ext cx="406400" cy="406400"/>
          </a:xfrm>
          <a:prstGeom prst="rect">
            <a:avLst/>
          </a:prstGeom>
        </p:spPr>
      </p:pic>
      <p:pic>
        <p:nvPicPr>
          <p:cNvPr id="9" name="Picture 3"/>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8183961" y="5654358"/>
            <a:ext cx="838199"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userDrawn="1"/>
        </p:nvGrpSpPr>
        <p:grpSpPr>
          <a:xfrm>
            <a:off x="7470080" y="2111668"/>
            <a:ext cx="8970258" cy="8970258"/>
            <a:chOff x="9455580" y="2261245"/>
            <a:chExt cx="4608058" cy="4511640"/>
          </a:xfrm>
          <a:solidFill>
            <a:schemeClr val="accent2">
              <a:alpha val="0"/>
            </a:schemeClr>
          </a:solidFill>
        </p:grpSpPr>
        <p:sp>
          <p:nvSpPr>
            <p:cNvPr id="11" name="Freeform 10">
              <a:hlinkClick r:id="rId13" action="ppaction://hlinksldjump"/>
            </p:cNvPr>
            <p:cNvSpPr/>
            <p:nvPr userDrawn="1"/>
          </p:nvSpPr>
          <p:spPr>
            <a:xfrm rot="8640000">
              <a:off x="10754447" y="2392968"/>
              <a:ext cx="1179339" cy="1036784"/>
            </a:xfrm>
            <a:custGeom>
              <a:avLst/>
              <a:gdLst>
                <a:gd name="connsiteX0" fmla="*/ 0 w 1179339"/>
                <a:gd name="connsiteY0" fmla="*/ 653745 h 1036784"/>
                <a:gd name="connsiteX1" fmla="*/ 474975 w 1179339"/>
                <a:gd name="connsiteY1" fmla="*/ 0 h 1036784"/>
                <a:gd name="connsiteX2" fmla="*/ 567466 w 1179339"/>
                <a:gd name="connsiteY2" fmla="*/ 60315 h 1036784"/>
                <a:gd name="connsiteX3" fmla="*/ 1153335 w 1179339"/>
                <a:gd name="connsiteY3" fmla="*/ 229125 h 1036784"/>
                <a:gd name="connsiteX4" fmla="*/ 1179339 w 1179339"/>
                <a:gd name="connsiteY4" fmla="*/ 228768 h 1036784"/>
                <a:gd name="connsiteX5" fmla="*/ 1179338 w 1179339"/>
                <a:gd name="connsiteY5" fmla="*/ 1036036 h 1036784"/>
                <a:gd name="connsiteX6" fmla="*/ 1124995 w 1179339"/>
                <a:gd name="connsiteY6" fmla="*/ 1036784 h 1036784"/>
                <a:gd name="connsiteX7" fmla="*/ 161786 w 1179339"/>
                <a:gd name="connsiteY7" fmla="*/ 759249 h 1036784"/>
                <a:gd name="connsiteX8" fmla="*/ 0 w 1179339"/>
                <a:gd name="connsiteY8" fmla="*/ 653745 h 103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39" h="1036784">
                  <a:moveTo>
                    <a:pt x="0" y="653745"/>
                  </a:moveTo>
                  <a:lnTo>
                    <a:pt x="474975" y="0"/>
                  </a:lnTo>
                  <a:lnTo>
                    <a:pt x="567466" y="60315"/>
                  </a:lnTo>
                  <a:cubicBezTo>
                    <a:pt x="750666" y="166945"/>
                    <a:pt x="952073" y="222246"/>
                    <a:pt x="1153335" y="229125"/>
                  </a:cubicBezTo>
                  <a:lnTo>
                    <a:pt x="1179339" y="228768"/>
                  </a:lnTo>
                  <a:lnTo>
                    <a:pt x="1179338" y="1036036"/>
                  </a:lnTo>
                  <a:lnTo>
                    <a:pt x="1124995" y="1036784"/>
                  </a:lnTo>
                  <a:cubicBezTo>
                    <a:pt x="794105" y="1025474"/>
                    <a:pt x="462978" y="934556"/>
                    <a:pt x="161786" y="759249"/>
                  </a:cubicBezTo>
                  <a:lnTo>
                    <a:pt x="0" y="65374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a:hlinkClick r:id="rId14" action="ppaction://hlinksldjump"/>
            </p:cNvPr>
            <p:cNvSpPr/>
            <p:nvPr userDrawn="1"/>
          </p:nvSpPr>
          <p:spPr>
            <a:xfrm rot="8640000">
              <a:off x="11646702" y="2261245"/>
              <a:ext cx="1202990" cy="1252943"/>
            </a:xfrm>
            <a:custGeom>
              <a:avLst/>
              <a:gdLst>
                <a:gd name="connsiteX0" fmla="*/ 728016 w 1202990"/>
                <a:gd name="connsiteY0" fmla="*/ 1252943 h 1252943"/>
                <a:gd name="connsiteX1" fmla="*/ 577681 w 1202990"/>
                <a:gd name="connsiteY1" fmla="*/ 1131678 h 1252943"/>
                <a:gd name="connsiteX2" fmla="*/ 16082 w 1202990"/>
                <a:gd name="connsiteY2" fmla="*/ 301375 h 1252943"/>
                <a:gd name="connsiteX3" fmla="*/ 0 w 1202990"/>
                <a:gd name="connsiteY3" fmla="*/ 249461 h 1252943"/>
                <a:gd name="connsiteX4" fmla="*/ 767758 w 1202990"/>
                <a:gd name="connsiteY4" fmla="*/ 0 h 1252943"/>
                <a:gd name="connsiteX5" fmla="*/ 775454 w 1202990"/>
                <a:gd name="connsiteY5" fmla="*/ 24842 h 1252943"/>
                <a:gd name="connsiteX6" fmla="*/ 1117045 w 1202990"/>
                <a:gd name="connsiteY6" fmla="*/ 529871 h 1252943"/>
                <a:gd name="connsiteX7" fmla="*/ 1202990 w 1202990"/>
                <a:gd name="connsiteY7" fmla="*/ 599197 h 1252943"/>
                <a:gd name="connsiteX8" fmla="*/ 728016 w 1202990"/>
                <a:gd name="connsiteY8" fmla="*/ 1252943 h 125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2990" h="1252943">
                  <a:moveTo>
                    <a:pt x="728016" y="1252943"/>
                  </a:moveTo>
                  <a:lnTo>
                    <a:pt x="577681" y="1131678"/>
                  </a:lnTo>
                  <a:cubicBezTo>
                    <a:pt x="317881" y="899400"/>
                    <a:pt x="129089" y="612575"/>
                    <a:pt x="16082" y="301375"/>
                  </a:cubicBezTo>
                  <a:lnTo>
                    <a:pt x="0" y="249461"/>
                  </a:lnTo>
                  <a:lnTo>
                    <a:pt x="767758" y="0"/>
                  </a:lnTo>
                  <a:lnTo>
                    <a:pt x="775454" y="24842"/>
                  </a:lnTo>
                  <a:cubicBezTo>
                    <a:pt x="844189" y="214128"/>
                    <a:pt x="959022" y="388589"/>
                    <a:pt x="1117045" y="529871"/>
                  </a:cubicBezTo>
                  <a:lnTo>
                    <a:pt x="1202990" y="599197"/>
                  </a:lnTo>
                  <a:lnTo>
                    <a:pt x="728016" y="12529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2">
              <a:hlinkClick r:id="rId15" action="ppaction://hlinksldjump"/>
            </p:cNvPr>
            <p:cNvSpPr/>
            <p:nvPr userDrawn="1"/>
          </p:nvSpPr>
          <p:spPr>
            <a:xfrm rot="8640000">
              <a:off x="9771756" y="3108394"/>
              <a:ext cx="1179168" cy="1035604"/>
            </a:xfrm>
            <a:custGeom>
              <a:avLst/>
              <a:gdLst>
                <a:gd name="connsiteX0" fmla="*/ 1 w 1179168"/>
                <a:gd name="connsiteY0" fmla="*/ 1035604 h 1035604"/>
                <a:gd name="connsiteX1" fmla="*/ 0 w 1179168"/>
                <a:gd name="connsiteY1" fmla="*/ 228336 h 1035604"/>
                <a:gd name="connsiteX2" fmla="*/ 58592 w 1179168"/>
                <a:gd name="connsiteY2" fmla="*/ 227530 h 1035604"/>
                <a:gd name="connsiteX3" fmla="*/ 630209 w 1179168"/>
                <a:gd name="connsiteY3" fmla="*/ 49793 h 1035604"/>
                <a:gd name="connsiteX4" fmla="*/ 704319 w 1179168"/>
                <a:gd name="connsiteY4" fmla="*/ 0 h 1035604"/>
                <a:gd name="connsiteX5" fmla="*/ 1179168 w 1179168"/>
                <a:gd name="connsiteY5" fmla="*/ 653575 h 1035604"/>
                <a:gd name="connsiteX6" fmla="*/ 1047699 w 1179168"/>
                <a:gd name="connsiteY6" fmla="*/ 741909 h 1035604"/>
                <a:gd name="connsiteX7" fmla="*/ 107922 w 1179168"/>
                <a:gd name="connsiteY7" fmla="*/ 1034119 h 1035604"/>
                <a:gd name="connsiteX8" fmla="*/ 1 w 1179168"/>
                <a:gd name="connsiteY8" fmla="*/ 1035604 h 10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168" h="1035604">
                  <a:moveTo>
                    <a:pt x="1" y="1035604"/>
                  </a:moveTo>
                  <a:lnTo>
                    <a:pt x="0" y="228336"/>
                  </a:lnTo>
                  <a:lnTo>
                    <a:pt x="58592" y="227530"/>
                  </a:lnTo>
                  <a:cubicBezTo>
                    <a:pt x="259063" y="215155"/>
                    <a:pt x="455720" y="154942"/>
                    <a:pt x="630209" y="49793"/>
                  </a:cubicBezTo>
                  <a:lnTo>
                    <a:pt x="704319" y="0"/>
                  </a:lnTo>
                  <a:lnTo>
                    <a:pt x="1179168" y="653575"/>
                  </a:lnTo>
                  <a:lnTo>
                    <a:pt x="1047699" y="741909"/>
                  </a:lnTo>
                  <a:cubicBezTo>
                    <a:pt x="760826" y="914780"/>
                    <a:pt x="437510" y="1013776"/>
                    <a:pt x="107922" y="1034119"/>
                  </a:cubicBezTo>
                  <a:lnTo>
                    <a:pt x="1" y="103560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a:hlinkClick r:id="rId16" action="ppaction://hlinksldjump"/>
            </p:cNvPr>
            <p:cNvSpPr/>
            <p:nvPr userDrawn="1"/>
          </p:nvSpPr>
          <p:spPr>
            <a:xfrm rot="8640000">
              <a:off x="12645756" y="2939290"/>
              <a:ext cx="865490" cy="1239509"/>
            </a:xfrm>
            <a:custGeom>
              <a:avLst/>
              <a:gdLst>
                <a:gd name="connsiteX0" fmla="*/ 97731 w 865490"/>
                <a:gd name="connsiteY0" fmla="*/ 1239509 h 1239509"/>
                <a:gd name="connsiteX1" fmla="*/ 65795 w 865490"/>
                <a:gd name="connsiteY1" fmla="*/ 1136410 h 1239509"/>
                <a:gd name="connsiteX2" fmla="*/ 53296 w 865490"/>
                <a:gd name="connsiteY2" fmla="*/ 152331 h 1239509"/>
                <a:gd name="connsiteX3" fmla="*/ 96681 w 865490"/>
                <a:gd name="connsiteY3" fmla="*/ 0 h 1239509"/>
                <a:gd name="connsiteX4" fmla="*/ 865004 w 865490"/>
                <a:gd name="connsiteY4" fmla="*/ 249643 h 1239509"/>
                <a:gd name="connsiteX5" fmla="*/ 840549 w 865490"/>
                <a:gd name="connsiteY5" fmla="*/ 335512 h 1239509"/>
                <a:gd name="connsiteX6" fmla="*/ 848150 w 865490"/>
                <a:gd name="connsiteY6" fmla="*/ 934076 h 1239509"/>
                <a:gd name="connsiteX7" fmla="*/ 865490 w 865490"/>
                <a:gd name="connsiteY7" fmla="*/ 990049 h 1239509"/>
                <a:gd name="connsiteX8" fmla="*/ 97731 w 865490"/>
                <a:gd name="connsiteY8" fmla="*/ 1239509 h 1239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5490" h="1239509">
                  <a:moveTo>
                    <a:pt x="97731" y="1239509"/>
                  </a:moveTo>
                  <a:lnTo>
                    <a:pt x="65795" y="1136410"/>
                  </a:lnTo>
                  <a:cubicBezTo>
                    <a:pt x="-16706" y="816667"/>
                    <a:pt x="-22466" y="478584"/>
                    <a:pt x="53296" y="152331"/>
                  </a:cubicBezTo>
                  <a:lnTo>
                    <a:pt x="96681" y="0"/>
                  </a:lnTo>
                  <a:lnTo>
                    <a:pt x="865004" y="249643"/>
                  </a:lnTo>
                  <a:lnTo>
                    <a:pt x="840549" y="335512"/>
                  </a:lnTo>
                  <a:cubicBezTo>
                    <a:pt x="794466" y="533954"/>
                    <a:pt x="797970" y="739593"/>
                    <a:pt x="848150" y="934076"/>
                  </a:cubicBezTo>
                  <a:lnTo>
                    <a:pt x="865490" y="990049"/>
                  </a:lnTo>
                  <a:lnTo>
                    <a:pt x="97731" y="123950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a:hlinkClick r:id="rId17" action="ppaction://hlinksldjump"/>
            </p:cNvPr>
            <p:cNvSpPr/>
            <p:nvPr userDrawn="1"/>
          </p:nvSpPr>
          <p:spPr>
            <a:xfrm rot="8640000">
              <a:off x="9455580" y="3851760"/>
              <a:ext cx="1204244" cy="1253443"/>
            </a:xfrm>
            <a:custGeom>
              <a:avLst/>
              <a:gdLst>
                <a:gd name="connsiteX0" fmla="*/ 474999 w 1204244"/>
                <a:gd name="connsiteY0" fmla="*/ 1253443 h 1253443"/>
                <a:gd name="connsiteX1" fmla="*/ 0 w 1204244"/>
                <a:gd name="connsiteY1" fmla="*/ 599662 h 1253443"/>
                <a:gd name="connsiteX2" fmla="*/ 93711 w 1204244"/>
                <a:gd name="connsiteY2" fmla="*/ 522192 h 1253443"/>
                <a:gd name="connsiteX3" fmla="*/ 262957 w 1204244"/>
                <a:gd name="connsiteY3" fmla="*/ 332611 h 1253443"/>
                <a:gd name="connsiteX4" fmla="*/ 390959 w 1204244"/>
                <a:gd name="connsiteY4" fmla="*/ 113065 h 1253443"/>
                <a:gd name="connsiteX5" fmla="*/ 435680 w 1204244"/>
                <a:gd name="connsiteY5" fmla="*/ 0 h 1253443"/>
                <a:gd name="connsiteX6" fmla="*/ 1204244 w 1204244"/>
                <a:gd name="connsiteY6" fmla="*/ 249722 h 1253443"/>
                <a:gd name="connsiteX7" fmla="*/ 1202218 w 1204244"/>
                <a:gd name="connsiteY7" fmla="*/ 256834 h 1253443"/>
                <a:gd name="connsiteX8" fmla="*/ 916702 w 1204244"/>
                <a:gd name="connsiteY8" fmla="*/ 807585 h 1253443"/>
                <a:gd name="connsiteX9" fmla="*/ 481136 w 1204244"/>
                <a:gd name="connsiteY9" fmla="*/ 1249319 h 1253443"/>
                <a:gd name="connsiteX10" fmla="*/ 474999 w 1204244"/>
                <a:gd name="connsiteY10" fmla="*/ 1253443 h 125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4244" h="1253443">
                  <a:moveTo>
                    <a:pt x="474999" y="1253443"/>
                  </a:moveTo>
                  <a:lnTo>
                    <a:pt x="0" y="599662"/>
                  </a:lnTo>
                  <a:lnTo>
                    <a:pt x="93711" y="522192"/>
                  </a:lnTo>
                  <a:cubicBezTo>
                    <a:pt x="155239" y="465940"/>
                    <a:pt x="212046" y="402684"/>
                    <a:pt x="262957" y="332611"/>
                  </a:cubicBezTo>
                  <a:cubicBezTo>
                    <a:pt x="313868" y="262538"/>
                    <a:pt x="356473" y="188965"/>
                    <a:pt x="390959" y="113065"/>
                  </a:cubicBezTo>
                  <a:lnTo>
                    <a:pt x="435680" y="0"/>
                  </a:lnTo>
                  <a:lnTo>
                    <a:pt x="1204244" y="249722"/>
                  </a:lnTo>
                  <a:lnTo>
                    <a:pt x="1202218" y="256834"/>
                  </a:lnTo>
                  <a:cubicBezTo>
                    <a:pt x="1137082" y="449022"/>
                    <a:pt x="1042254" y="634778"/>
                    <a:pt x="916702" y="807585"/>
                  </a:cubicBezTo>
                  <a:cubicBezTo>
                    <a:pt x="791151" y="980393"/>
                    <a:pt x="643790" y="1127981"/>
                    <a:pt x="481136" y="1249319"/>
                  </a:cubicBezTo>
                  <a:lnTo>
                    <a:pt x="474999" y="12534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15">
              <a:hlinkClick r:id="rId13" action="ppaction://hlinksldjump"/>
            </p:cNvPr>
            <p:cNvSpPr/>
            <p:nvPr userDrawn="1"/>
          </p:nvSpPr>
          <p:spPr>
            <a:xfrm rot="8640000">
              <a:off x="12859393" y="3928928"/>
              <a:ext cx="1204245" cy="1253441"/>
            </a:xfrm>
            <a:custGeom>
              <a:avLst/>
              <a:gdLst>
                <a:gd name="connsiteX0" fmla="*/ 0 w 1204245"/>
                <a:gd name="connsiteY0" fmla="*/ 1003719 h 1253441"/>
                <a:gd name="connsiteX1" fmla="*/ 2026 w 1204245"/>
                <a:gd name="connsiteY1" fmla="*/ 996608 h 1253441"/>
                <a:gd name="connsiteX2" fmla="*/ 287542 w 1204245"/>
                <a:gd name="connsiteY2" fmla="*/ 445857 h 1253441"/>
                <a:gd name="connsiteX3" fmla="*/ 723108 w 1204245"/>
                <a:gd name="connsiteY3" fmla="*/ 4124 h 1253441"/>
                <a:gd name="connsiteX4" fmla="*/ 729246 w 1204245"/>
                <a:gd name="connsiteY4" fmla="*/ 0 h 1253441"/>
                <a:gd name="connsiteX5" fmla="*/ 1204245 w 1204245"/>
                <a:gd name="connsiteY5" fmla="*/ 653779 h 1253441"/>
                <a:gd name="connsiteX6" fmla="*/ 1110533 w 1204245"/>
                <a:gd name="connsiteY6" fmla="*/ 731250 h 1253441"/>
                <a:gd name="connsiteX7" fmla="*/ 941287 w 1204245"/>
                <a:gd name="connsiteY7" fmla="*/ 920831 h 1253441"/>
                <a:gd name="connsiteX8" fmla="*/ 813285 w 1204245"/>
                <a:gd name="connsiteY8" fmla="*/ 1140377 h 1253441"/>
                <a:gd name="connsiteX9" fmla="*/ 768565 w 1204245"/>
                <a:gd name="connsiteY9" fmla="*/ 1253441 h 1253441"/>
                <a:gd name="connsiteX10" fmla="*/ 0 w 1204245"/>
                <a:gd name="connsiteY10" fmla="*/ 1003719 h 125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4245" h="1253441">
                  <a:moveTo>
                    <a:pt x="0" y="1003719"/>
                  </a:moveTo>
                  <a:lnTo>
                    <a:pt x="2026" y="996608"/>
                  </a:lnTo>
                  <a:cubicBezTo>
                    <a:pt x="67162" y="804420"/>
                    <a:pt x="161990" y="618664"/>
                    <a:pt x="287542" y="445857"/>
                  </a:cubicBezTo>
                  <a:cubicBezTo>
                    <a:pt x="413093" y="273050"/>
                    <a:pt x="560454" y="125461"/>
                    <a:pt x="723108" y="4124"/>
                  </a:cubicBezTo>
                  <a:lnTo>
                    <a:pt x="729246" y="0"/>
                  </a:lnTo>
                  <a:lnTo>
                    <a:pt x="1204245" y="653779"/>
                  </a:lnTo>
                  <a:lnTo>
                    <a:pt x="1110533" y="731250"/>
                  </a:lnTo>
                  <a:cubicBezTo>
                    <a:pt x="1049005" y="787502"/>
                    <a:pt x="992198" y="850758"/>
                    <a:pt x="941287" y="920831"/>
                  </a:cubicBezTo>
                  <a:cubicBezTo>
                    <a:pt x="890376" y="990904"/>
                    <a:pt x="847771" y="1064478"/>
                    <a:pt x="813285" y="1140377"/>
                  </a:cubicBezTo>
                  <a:lnTo>
                    <a:pt x="768565" y="1253441"/>
                  </a:lnTo>
                  <a:lnTo>
                    <a:pt x="0" y="100371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a:hlinkClick r:id="rId13" action="ppaction://hlinksldjump"/>
            </p:cNvPr>
            <p:cNvSpPr/>
            <p:nvPr userDrawn="1"/>
          </p:nvSpPr>
          <p:spPr>
            <a:xfrm rot="8640000">
              <a:off x="10007971" y="4855332"/>
              <a:ext cx="865490" cy="1239507"/>
            </a:xfrm>
            <a:custGeom>
              <a:avLst/>
              <a:gdLst>
                <a:gd name="connsiteX0" fmla="*/ 486 w 865490"/>
                <a:gd name="connsiteY0" fmla="*/ 989864 h 1239507"/>
                <a:gd name="connsiteX1" fmla="*/ 24941 w 865490"/>
                <a:gd name="connsiteY1" fmla="*/ 903996 h 1239507"/>
                <a:gd name="connsiteX2" fmla="*/ 17340 w 865490"/>
                <a:gd name="connsiteY2" fmla="*/ 305432 h 1239507"/>
                <a:gd name="connsiteX3" fmla="*/ 0 w 865490"/>
                <a:gd name="connsiteY3" fmla="*/ 249459 h 1239507"/>
                <a:gd name="connsiteX4" fmla="*/ 767759 w 865490"/>
                <a:gd name="connsiteY4" fmla="*/ 0 h 1239507"/>
                <a:gd name="connsiteX5" fmla="*/ 799695 w 865490"/>
                <a:gd name="connsiteY5" fmla="*/ 103098 h 1239507"/>
                <a:gd name="connsiteX6" fmla="*/ 812194 w 865490"/>
                <a:gd name="connsiteY6" fmla="*/ 1087177 h 1239507"/>
                <a:gd name="connsiteX7" fmla="*/ 768810 w 865490"/>
                <a:gd name="connsiteY7" fmla="*/ 1239507 h 1239507"/>
                <a:gd name="connsiteX8" fmla="*/ 486 w 865490"/>
                <a:gd name="connsiteY8" fmla="*/ 989864 h 123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5490" h="1239507">
                  <a:moveTo>
                    <a:pt x="486" y="989864"/>
                  </a:moveTo>
                  <a:lnTo>
                    <a:pt x="24941" y="903996"/>
                  </a:lnTo>
                  <a:cubicBezTo>
                    <a:pt x="71024" y="705554"/>
                    <a:pt x="67520" y="499915"/>
                    <a:pt x="17340" y="305432"/>
                  </a:cubicBezTo>
                  <a:lnTo>
                    <a:pt x="0" y="249459"/>
                  </a:lnTo>
                  <a:lnTo>
                    <a:pt x="767759" y="0"/>
                  </a:lnTo>
                  <a:lnTo>
                    <a:pt x="799695" y="103098"/>
                  </a:lnTo>
                  <a:cubicBezTo>
                    <a:pt x="882197" y="422841"/>
                    <a:pt x="887956" y="760924"/>
                    <a:pt x="812194" y="1087177"/>
                  </a:cubicBezTo>
                  <a:lnTo>
                    <a:pt x="768810" y="1239507"/>
                  </a:lnTo>
                  <a:lnTo>
                    <a:pt x="486" y="98986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a:hlinkClick r:id="rId17" action="ppaction://hlinksldjump"/>
            </p:cNvPr>
            <p:cNvSpPr/>
            <p:nvPr userDrawn="1"/>
          </p:nvSpPr>
          <p:spPr>
            <a:xfrm rot="8640000">
              <a:off x="12568293" y="4890132"/>
              <a:ext cx="1179168" cy="1035604"/>
            </a:xfrm>
            <a:custGeom>
              <a:avLst/>
              <a:gdLst>
                <a:gd name="connsiteX0" fmla="*/ 474851 w 1179168"/>
                <a:gd name="connsiteY0" fmla="*/ 1035604 h 1035604"/>
                <a:gd name="connsiteX1" fmla="*/ 0 w 1179168"/>
                <a:gd name="connsiteY1" fmla="*/ 382029 h 1035604"/>
                <a:gd name="connsiteX2" fmla="*/ 131469 w 1179168"/>
                <a:gd name="connsiteY2" fmla="*/ 293695 h 1035604"/>
                <a:gd name="connsiteX3" fmla="*/ 1071246 w 1179168"/>
                <a:gd name="connsiteY3" fmla="*/ 1485 h 1035604"/>
                <a:gd name="connsiteX4" fmla="*/ 1179167 w 1179168"/>
                <a:gd name="connsiteY4" fmla="*/ 0 h 1035604"/>
                <a:gd name="connsiteX5" fmla="*/ 1179168 w 1179168"/>
                <a:gd name="connsiteY5" fmla="*/ 807269 h 1035604"/>
                <a:gd name="connsiteX6" fmla="*/ 1120576 w 1179168"/>
                <a:gd name="connsiteY6" fmla="*/ 808075 h 1035604"/>
                <a:gd name="connsiteX7" fmla="*/ 548959 w 1179168"/>
                <a:gd name="connsiteY7" fmla="*/ 985811 h 1035604"/>
                <a:gd name="connsiteX8" fmla="*/ 474851 w 1179168"/>
                <a:gd name="connsiteY8" fmla="*/ 1035604 h 10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168" h="1035604">
                  <a:moveTo>
                    <a:pt x="474851" y="1035604"/>
                  </a:moveTo>
                  <a:lnTo>
                    <a:pt x="0" y="382029"/>
                  </a:lnTo>
                  <a:lnTo>
                    <a:pt x="131469" y="293695"/>
                  </a:lnTo>
                  <a:cubicBezTo>
                    <a:pt x="418342" y="120824"/>
                    <a:pt x="741658" y="21828"/>
                    <a:pt x="1071246" y="1485"/>
                  </a:cubicBezTo>
                  <a:lnTo>
                    <a:pt x="1179167" y="0"/>
                  </a:lnTo>
                  <a:lnTo>
                    <a:pt x="1179168" y="807269"/>
                  </a:lnTo>
                  <a:lnTo>
                    <a:pt x="1120576" y="808075"/>
                  </a:lnTo>
                  <a:cubicBezTo>
                    <a:pt x="920105" y="820449"/>
                    <a:pt x="723448" y="880662"/>
                    <a:pt x="548959" y="985811"/>
                  </a:cubicBezTo>
                  <a:lnTo>
                    <a:pt x="474851" y="103560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a:hlinkClick r:id="rId16" action="ppaction://hlinksldjump"/>
            </p:cNvPr>
            <p:cNvSpPr/>
            <p:nvPr userDrawn="1"/>
          </p:nvSpPr>
          <p:spPr>
            <a:xfrm rot="8640000">
              <a:off x="10669526" y="5519942"/>
              <a:ext cx="1202990" cy="1252943"/>
            </a:xfrm>
            <a:custGeom>
              <a:avLst/>
              <a:gdLst>
                <a:gd name="connsiteX0" fmla="*/ 435232 w 1202990"/>
                <a:gd name="connsiteY0" fmla="*/ 1252943 h 1252943"/>
                <a:gd name="connsiteX1" fmla="*/ 427536 w 1202990"/>
                <a:gd name="connsiteY1" fmla="*/ 1228102 h 1252943"/>
                <a:gd name="connsiteX2" fmla="*/ 85945 w 1202990"/>
                <a:gd name="connsiteY2" fmla="*/ 723072 h 1252943"/>
                <a:gd name="connsiteX3" fmla="*/ 0 w 1202990"/>
                <a:gd name="connsiteY3" fmla="*/ 653746 h 1252943"/>
                <a:gd name="connsiteX4" fmla="*/ 474974 w 1202990"/>
                <a:gd name="connsiteY4" fmla="*/ 0 h 1252943"/>
                <a:gd name="connsiteX5" fmla="*/ 625309 w 1202990"/>
                <a:gd name="connsiteY5" fmla="*/ 121265 h 1252943"/>
                <a:gd name="connsiteX6" fmla="*/ 1186908 w 1202990"/>
                <a:gd name="connsiteY6" fmla="*/ 951568 h 1252943"/>
                <a:gd name="connsiteX7" fmla="*/ 1202990 w 1202990"/>
                <a:gd name="connsiteY7" fmla="*/ 1003483 h 1252943"/>
                <a:gd name="connsiteX8" fmla="*/ 435232 w 1202990"/>
                <a:gd name="connsiteY8" fmla="*/ 1252943 h 125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2990" h="1252943">
                  <a:moveTo>
                    <a:pt x="435232" y="1252943"/>
                  </a:moveTo>
                  <a:lnTo>
                    <a:pt x="427536" y="1228102"/>
                  </a:lnTo>
                  <a:cubicBezTo>
                    <a:pt x="358801" y="1038815"/>
                    <a:pt x="243968" y="864355"/>
                    <a:pt x="85945" y="723072"/>
                  </a:cubicBezTo>
                  <a:lnTo>
                    <a:pt x="0" y="653746"/>
                  </a:lnTo>
                  <a:lnTo>
                    <a:pt x="474974" y="0"/>
                  </a:lnTo>
                  <a:lnTo>
                    <a:pt x="625309" y="121265"/>
                  </a:lnTo>
                  <a:cubicBezTo>
                    <a:pt x="885109" y="353543"/>
                    <a:pt x="1073901" y="640368"/>
                    <a:pt x="1186908" y="951568"/>
                  </a:cubicBezTo>
                  <a:lnTo>
                    <a:pt x="1202990" y="1003483"/>
                  </a:lnTo>
                  <a:lnTo>
                    <a:pt x="435232" y="12529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a:hlinkClick r:id="rId15" action="ppaction://hlinksldjump"/>
            </p:cNvPr>
            <p:cNvSpPr/>
            <p:nvPr userDrawn="1"/>
          </p:nvSpPr>
          <p:spPr>
            <a:xfrm rot="8640000">
              <a:off x="11585433" y="5604377"/>
              <a:ext cx="1179339" cy="1036785"/>
            </a:xfrm>
            <a:custGeom>
              <a:avLst/>
              <a:gdLst>
                <a:gd name="connsiteX0" fmla="*/ 0 w 1179339"/>
                <a:gd name="connsiteY0" fmla="*/ 808017 h 1036785"/>
                <a:gd name="connsiteX1" fmla="*/ 1 w 1179339"/>
                <a:gd name="connsiteY1" fmla="*/ 748 h 1036785"/>
                <a:gd name="connsiteX2" fmla="*/ 54344 w 1179339"/>
                <a:gd name="connsiteY2" fmla="*/ 0 h 1036785"/>
                <a:gd name="connsiteX3" fmla="*/ 1017553 w 1179339"/>
                <a:gd name="connsiteY3" fmla="*/ 277535 h 1036785"/>
                <a:gd name="connsiteX4" fmla="*/ 1179339 w 1179339"/>
                <a:gd name="connsiteY4" fmla="*/ 383039 h 1036785"/>
                <a:gd name="connsiteX5" fmla="*/ 704364 w 1179339"/>
                <a:gd name="connsiteY5" fmla="*/ 1036785 h 1036785"/>
                <a:gd name="connsiteX6" fmla="*/ 611873 w 1179339"/>
                <a:gd name="connsiteY6" fmla="*/ 976469 h 1036785"/>
                <a:gd name="connsiteX7" fmla="*/ 26004 w 1179339"/>
                <a:gd name="connsiteY7" fmla="*/ 807659 h 1036785"/>
                <a:gd name="connsiteX8" fmla="*/ 0 w 1179339"/>
                <a:gd name="connsiteY8" fmla="*/ 808017 h 1036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39" h="1036785">
                  <a:moveTo>
                    <a:pt x="0" y="808017"/>
                  </a:moveTo>
                  <a:lnTo>
                    <a:pt x="1" y="748"/>
                  </a:lnTo>
                  <a:lnTo>
                    <a:pt x="54344" y="0"/>
                  </a:lnTo>
                  <a:cubicBezTo>
                    <a:pt x="385234" y="11310"/>
                    <a:pt x="716361" y="102229"/>
                    <a:pt x="1017553" y="277535"/>
                  </a:cubicBezTo>
                  <a:lnTo>
                    <a:pt x="1179339" y="383039"/>
                  </a:lnTo>
                  <a:lnTo>
                    <a:pt x="704364" y="1036785"/>
                  </a:lnTo>
                  <a:lnTo>
                    <a:pt x="611873" y="976469"/>
                  </a:lnTo>
                  <a:cubicBezTo>
                    <a:pt x="428673" y="869839"/>
                    <a:pt x="227266" y="814538"/>
                    <a:pt x="26004" y="807659"/>
                  </a:cubicBezTo>
                  <a:lnTo>
                    <a:pt x="0" y="8080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Freeform 20"/>
          <p:cNvSpPr/>
          <p:nvPr userDrawn="1"/>
        </p:nvSpPr>
        <p:spPr>
          <a:xfrm>
            <a:off x="7840409" y="2453958"/>
            <a:ext cx="8229600" cy="8229600"/>
          </a:xfrm>
          <a:custGeom>
            <a:avLst/>
            <a:gdLst>
              <a:gd name="connsiteX0" fmla="*/ 674464 w 6798114"/>
              <a:gd name="connsiteY0" fmla="*/ 2543748 h 6798114"/>
              <a:gd name="connsiteX1" fmla="*/ 225285 w 6798114"/>
              <a:gd name="connsiteY1" fmla="*/ 2992927 h 6798114"/>
              <a:gd name="connsiteX2" fmla="*/ 674464 w 6798114"/>
              <a:gd name="connsiteY2" fmla="*/ 3442106 h 6798114"/>
              <a:gd name="connsiteX3" fmla="*/ 1123643 w 6798114"/>
              <a:gd name="connsiteY3" fmla="*/ 2992927 h 6798114"/>
              <a:gd name="connsiteX4" fmla="*/ 674464 w 6798114"/>
              <a:gd name="connsiteY4" fmla="*/ 2543748 h 6798114"/>
              <a:gd name="connsiteX5" fmla="*/ 3399057 w 6798114"/>
              <a:gd name="connsiteY5" fmla="*/ 0 h 6798114"/>
              <a:gd name="connsiteX6" fmla="*/ 6798114 w 6798114"/>
              <a:gd name="connsiteY6" fmla="*/ 3399057 h 6798114"/>
              <a:gd name="connsiteX7" fmla="*/ 3399057 w 6798114"/>
              <a:gd name="connsiteY7" fmla="*/ 6798114 h 6798114"/>
              <a:gd name="connsiteX8" fmla="*/ 0 w 6798114"/>
              <a:gd name="connsiteY8" fmla="*/ 3399057 h 6798114"/>
              <a:gd name="connsiteX9" fmla="*/ 3399057 w 6798114"/>
              <a:gd name="connsiteY9" fmla="*/ 0 h 679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98114" h="6798114">
                <a:moveTo>
                  <a:pt x="674464" y="2543748"/>
                </a:moveTo>
                <a:cubicBezTo>
                  <a:pt x="426389" y="2543748"/>
                  <a:pt x="225285" y="2744852"/>
                  <a:pt x="225285" y="2992927"/>
                </a:cubicBezTo>
                <a:cubicBezTo>
                  <a:pt x="225285" y="3241002"/>
                  <a:pt x="426389" y="3442106"/>
                  <a:pt x="674464" y="3442106"/>
                </a:cubicBezTo>
                <a:cubicBezTo>
                  <a:pt x="922539" y="3442106"/>
                  <a:pt x="1123643" y="3241002"/>
                  <a:pt x="1123643" y="2992927"/>
                </a:cubicBezTo>
                <a:cubicBezTo>
                  <a:pt x="1123643" y="2744852"/>
                  <a:pt x="922539" y="2543748"/>
                  <a:pt x="674464" y="2543748"/>
                </a:cubicBezTo>
                <a:close/>
                <a:moveTo>
                  <a:pt x="3399057" y="0"/>
                </a:moveTo>
                <a:cubicBezTo>
                  <a:pt x="5276304" y="0"/>
                  <a:pt x="6798114" y="1521810"/>
                  <a:pt x="6798114" y="3399057"/>
                </a:cubicBezTo>
                <a:cubicBezTo>
                  <a:pt x="6798114" y="5276304"/>
                  <a:pt x="5276304" y="6798114"/>
                  <a:pt x="3399057" y="6798114"/>
                </a:cubicBezTo>
                <a:cubicBezTo>
                  <a:pt x="1521810" y="6798114"/>
                  <a:pt x="0" y="5276304"/>
                  <a:pt x="0" y="3399057"/>
                </a:cubicBezTo>
                <a:cubicBezTo>
                  <a:pt x="0" y="1521810"/>
                  <a:pt x="1521810" y="0"/>
                  <a:pt x="3399057" y="0"/>
                </a:cubicBezTo>
                <a:close/>
              </a:path>
            </a:pathLst>
          </a:custGeom>
          <a:solidFill>
            <a:srgbClr val="FF0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906504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1486" fill="hold"/>
                                        <p:tgtEl>
                                          <p:spTgt spid="5"/>
                                        </p:tgtEl>
                                      </p:cBhvr>
                                    </p:cmd>
                                  </p:childTnLst>
                                </p:cTn>
                              </p:par>
                              <p:par>
                                <p:cTn id="7" presetID="8" presetClass="emph" presetSubtype="0" repeatCount="indefinite" fill="hold" nodeType="withEffect">
                                  <p:stCondLst>
                                    <p:cond delay="0"/>
                                  </p:stCondLst>
                                  <p:childTnLst>
                                    <p:animRot by="21600000">
                                      <p:cBhvr>
                                        <p:cTn id="8" dur="8000" fill="hold"/>
                                        <p:tgtEl>
                                          <p:spTgt spid="10"/>
                                        </p:tgtEl>
                                        <p:attrNameLst>
                                          <p:attrName>r</p:attrName>
                                        </p:attrNameLst>
                                      </p:cBhvr>
                                    </p:animRot>
                                  </p:childTnLst>
                                </p:cTn>
                              </p:par>
                              <p:par>
                                <p:cTn id="9" presetID="1" presetClass="exit" presetSubtype="0" fill="hold" nodeType="withEffect">
                                  <p:stCondLst>
                                    <p:cond delay="0"/>
                                  </p:stCondLst>
                                  <p:childTnLst>
                                    <p:set>
                                      <p:cBhvr>
                                        <p:cTn id="10" dur="1" fill="hold">
                                          <p:stCondLst>
                                            <p:cond delay="0"/>
                                          </p:stCondLst>
                                        </p:cTn>
                                        <p:tgtEl>
                                          <p:spTgt spid="10"/>
                                        </p:tgtEl>
                                        <p:attrNameLst>
                                          <p:attrName>style.visibility</p:attrName>
                                        </p:attrNameLst>
                                      </p:cBhvr>
                                      <p:to>
                                        <p:strVal val="hidden"/>
                                      </p:to>
                                    </p:set>
                                  </p:childTnLst>
                                </p:cTn>
                              </p:par>
                              <p:par>
                                <p:cTn id="11" presetID="47"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6" name="General_Question_Appears.wav"/>
                                        </p:tgtEl>
                                      </p:cMediaNode>
                                    </p:audio>
                                  </p:subTnLst>
                                </p:cTn>
                              </p:par>
                              <p:par>
                                <p:cTn id="16" presetID="53" presetClass="entr" presetSubtype="16" fill="hold" grpId="0" nodeType="withEffect">
                                  <p:stCondLst>
                                    <p:cond delay="25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0" dur="500"/>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7" name="General_Answer_Appears.wav"/>
                                        </p:tgtEl>
                                      </p:cMediaNode>
                                    </p:audio>
                                  </p:subTnLst>
                                </p:cTn>
                              </p:par>
                              <p:par>
                                <p:cTn id="28" presetID="42" presetClass="entr" presetSubtype="0"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7" name="General_Answer_Appears.wav"/>
                                        </p:tgtEl>
                                      </p:cMediaNode>
                                    </p:audio>
                                  </p:subTnLst>
                                </p:cTn>
                              </p:par>
                              <p:par>
                                <p:cTn id="33" presetID="42"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7" name="General_Answer_Appears.wav"/>
                                        </p:tgtEl>
                                      </p:cMediaNode>
                                    </p:audio>
                                  </p:subTnLst>
                                </p:cTn>
                              </p:par>
                              <p:par>
                                <p:cTn id="38" presetID="1"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2" restart="whenNotActive" fill="hold" evtFilter="cancelBubble" nodeType="interactiveSeq">
                <p:stCondLst>
                  <p:cond evt="onClick" delay="0">
                    <p:tgtEl>
                      <p:spTgt spid="2"/>
                    </p:tgtEl>
                  </p:cond>
                </p:stCondLst>
                <p:endSync evt="end" delay="0">
                  <p:rtn val="all"/>
                </p:endSync>
                <p:childTnLst>
                  <p:par>
                    <p:cTn id="43" fill="hold">
                      <p:stCondLst>
                        <p:cond delay="0"/>
                      </p:stCondLst>
                      <p:childTnLst>
                        <p:par>
                          <p:cTn id="44" fill="hold">
                            <p:stCondLst>
                              <p:cond delay="0"/>
                            </p:stCondLst>
                            <p:childTnLst>
                              <p:par>
                                <p:cTn id="45" presetID="1" presetClass="mediacall" presetSubtype="0" fill="hold" nodeType="clickEffect">
                                  <p:stCondLst>
                                    <p:cond delay="0"/>
                                  </p:stCondLst>
                                  <p:childTnLst>
                                    <p:cmd type="call" cmd="playFrom(0.0)">
                                      <p:cBhvr>
                                        <p:cTn id="46" dur="11701" fill="hold"/>
                                        <p:tgtEl>
                                          <p:spTgt spid="2"/>
                                        </p:tgtEl>
                                      </p:cBhvr>
                                    </p:cmd>
                                  </p:childTnLst>
                                </p:cTn>
                              </p:par>
                              <p:par>
                                <p:cTn id="47" presetID="26" presetClass="emph" presetSubtype="0" fill="hold" nodeType="withEffect">
                                  <p:stCondLst>
                                    <p:cond delay="0"/>
                                  </p:stCondLst>
                                  <p:childTnLst>
                                    <p:animEffect transition="out" filter="fade">
                                      <p:cBhvr>
                                        <p:cTn id="48" dur="500" tmFilter="0, 0; .2, .5; .8, .5; 1, 0"/>
                                        <p:tgtEl>
                                          <p:spTgt spid="2"/>
                                        </p:tgtEl>
                                      </p:cBhvr>
                                    </p:animEffect>
                                    <p:animScale>
                                      <p:cBhvr>
                                        <p:cTn id="49" dur="250" autoRev="1" fill="hold"/>
                                        <p:tgtEl>
                                          <p:spTgt spid="2"/>
                                        </p:tgtEl>
                                      </p:cBhvr>
                                      <p:by x="105000" y="105000"/>
                                    </p:animScale>
                                  </p:childTnLst>
                                </p:cTn>
                              </p:par>
                            </p:childTnLst>
                          </p:cTn>
                        </p:par>
                      </p:childTnLst>
                    </p:cTn>
                  </p:par>
                  <p:par>
                    <p:cTn id="50" fill="hold">
                      <p:stCondLst>
                        <p:cond delay="indefinite"/>
                      </p:stCondLst>
                      <p:childTnLst>
                        <p:par>
                          <p:cTn id="51" fill="hold">
                            <p:stCondLst>
                              <p:cond delay="0"/>
                            </p:stCondLst>
                            <p:childTnLst>
                              <p:par>
                                <p:cTn id="52" presetID="3" presetClass="mediacall" presetSubtype="0" fill="hold" nodeType="clickEffect">
                                  <p:stCondLst>
                                    <p:cond delay="0"/>
                                  </p:stCondLst>
                                  <p:childTnLst>
                                    <p:cmd type="call" cmd="stop">
                                      <p:cBhvr>
                                        <p:cTn id="53" dur="1" fill="hold"/>
                                        <p:tgtEl>
                                          <p:spTgt spid="2"/>
                                        </p:tgtEl>
                                      </p:cBhvr>
                                    </p:cmd>
                                  </p:childTnLst>
                                </p:cTn>
                              </p:par>
                            </p:childTnLst>
                          </p:cTn>
                        </p:par>
                      </p:childTnLst>
                    </p:cTn>
                  </p:par>
                </p:childTnLst>
              </p:cTn>
              <p:nextCondLst>
                <p:cond evt="onClick" delay="0">
                  <p:tgtEl>
                    <p:spTgt spid="2"/>
                  </p:tgtEl>
                </p:cond>
              </p:nextCondLst>
            </p:seq>
            <p:audio>
              <p:cMediaNode vol="80000">
                <p:cTn id="54" fill="hold" display="0">
                  <p:stCondLst>
                    <p:cond delay="indefinite"/>
                  </p:stCondLst>
                  <p:endCondLst>
                    <p:cond evt="onStopAudio" delay="0">
                      <p:tgtEl>
                        <p:sldTgt/>
                      </p:tgtEl>
                    </p:cond>
                  </p:endCondLst>
                </p:cTn>
                <p:tgtEl>
                  <p:spTgt spid="2"/>
                </p:tgtEl>
              </p:cMediaNode>
            </p:audio>
            <p:audio>
              <p:cMediaNode vol="20000">
                <p:cTn id="55" fill="hold" display="0">
                  <p:stCondLst>
                    <p:cond delay="indefinite"/>
                  </p:stCondLst>
                  <p:endCondLst>
                    <p:cond evt="onStopAudio" delay="0">
                      <p:tgtEl>
                        <p:sldTgt/>
                      </p:tgtEl>
                    </p:cond>
                  </p:endCondLst>
                </p:cTn>
                <p:tgtEl>
                  <p:spTgt spid="5"/>
                </p:tgtEl>
              </p:cMediaNode>
            </p:audio>
          </p:childTnLst>
        </p:cTn>
      </p:par>
    </p:tnLst>
    <p:bldLst>
      <p:bldP spid="29" grpId="0" animBg="1">
        <p:tmplLst>
          <p:tmpl>
            <p:tnLst>
              <p:par>
                <p:cTn presetID="47"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anim calcmode="lin" valueType="num">
                      <p:cBhvr>
                        <p:cTn dur="1000" fill="hold"/>
                        <p:tgtEl>
                          <p:spTgt spid="29"/>
                        </p:tgtEl>
                        <p:attrNameLst>
                          <p:attrName>ppt_x</p:attrName>
                        </p:attrNameLst>
                      </p:cBhvr>
                      <p:tavLst>
                        <p:tav tm="0">
                          <p:val>
                            <p:strVal val="#ppt_x"/>
                          </p:val>
                        </p:tav>
                        <p:tav tm="100000">
                          <p:val>
                            <p:strVal val="#ppt_x"/>
                          </p:val>
                        </p:tav>
                      </p:tavLst>
                    </p:anim>
                    <p:anim calcmode="lin" valueType="num">
                      <p:cBhvr>
                        <p:cTn dur="1000" fill="hold"/>
                        <p:tgtEl>
                          <p:spTgt spid="29"/>
                        </p:tgtEl>
                        <p:attrNameLst>
                          <p:attrName>ppt_y</p:attrName>
                        </p:attrNameLst>
                      </p:cBhvr>
                      <p:tavLst>
                        <p:tav tm="0">
                          <p:val>
                            <p:strVal val="#ppt_y-.1"/>
                          </p:val>
                        </p:tav>
                        <p:tav tm="100000">
                          <p:val>
                            <p:strVal val="#ppt_y"/>
                          </p:val>
                        </p:tav>
                      </p:tavLst>
                    </p:anim>
                  </p:childTnLst>
                </p:cTn>
              </p:par>
            </p:tnLst>
          </p:tmpl>
          <p:tmpl lvl="1">
            <p:tnLst>
              <p:par>
                <p:cTn presetID="42" presetClass="entr" presetSubtype="0" fill="hold" nodeType="click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anim calcmode="lin" valueType="num">
                      <p:cBhvr>
                        <p:cTn dur="1000" fill="hold"/>
                        <p:tgtEl>
                          <p:spTgt spid="29"/>
                        </p:tgtEl>
                        <p:attrNameLst>
                          <p:attrName>ppt_x</p:attrName>
                        </p:attrNameLst>
                      </p:cBhvr>
                      <p:tavLst>
                        <p:tav tm="0">
                          <p:val>
                            <p:strVal val="#ppt_x"/>
                          </p:val>
                        </p:tav>
                        <p:tav tm="100000">
                          <p:val>
                            <p:strVal val="#ppt_x"/>
                          </p:val>
                        </p:tav>
                      </p:tavLst>
                    </p:anim>
                    <p:anim calcmode="lin" valueType="num">
                      <p:cBhvr>
                        <p:cTn dur="1000" fill="hold"/>
                        <p:tgtEl>
                          <p:spTgt spid="29"/>
                        </p:tgtEl>
                        <p:attrNameLst>
                          <p:attrName>ppt_y</p:attrName>
                        </p:attrNameLst>
                      </p:cBhvr>
                      <p:tavLst>
                        <p:tav tm="0">
                          <p:val>
                            <p:strVal val="#ppt_y+.1"/>
                          </p:val>
                        </p:tav>
                        <p:tav tm="100000">
                          <p:val>
                            <p:strVal val="#ppt_y"/>
                          </p:val>
                        </p:tav>
                      </p:tavLst>
                    </p:anim>
                  </p:childTnLst>
                </p:cTn>
              </p:par>
            </p:tnLst>
          </p:tmpl>
        </p:tmplLst>
      </p:bldP>
      <p:bldP spid="3" grpId="0" build="p">
        <p:tmplLst>
          <p:tmpl lvl="1">
            <p:tnLst>
              <p:par>
                <p:cTn presetID="53" presetClass="entr" presetSubtype="16"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Effect transition="in" filter="fade">
                      <p:cBhvr>
                        <p:cTn dur="500"/>
                        <p:tgtEl>
                          <p:spTgt spid="3"/>
                        </p:tgtEl>
                      </p:cBhvr>
                    </p:animEffect>
                  </p:childTnLst>
                </p:cTn>
              </p:par>
            </p:tnLst>
          </p:tmpl>
        </p:tmplLst>
      </p:bldP>
      <p:bldP spid="27" grpId="0" animBg="1">
        <p:tmplLst>
          <p:tmpl>
            <p:tnLst>
              <p:par>
                <p:cTn presetID="42" presetClass="entr" presetSubtype="0" fill="hold" nodeType="click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anim calcmode="lin" valueType="num">
                      <p:cBhvr>
                        <p:cTn dur="1000" fill="hold"/>
                        <p:tgtEl>
                          <p:spTgt spid="27"/>
                        </p:tgtEl>
                        <p:attrNameLst>
                          <p:attrName>ppt_x</p:attrName>
                        </p:attrNameLst>
                      </p:cBhvr>
                      <p:tavLst>
                        <p:tav tm="0">
                          <p:val>
                            <p:strVal val="#ppt_x"/>
                          </p:val>
                        </p:tav>
                        <p:tav tm="100000">
                          <p:val>
                            <p:strVal val="#ppt_x"/>
                          </p:val>
                        </p:tav>
                      </p:tavLst>
                    </p:anim>
                    <p:anim calcmode="lin" valueType="num">
                      <p:cBhvr>
                        <p:cTn dur="1000" fill="hold"/>
                        <p:tgtEl>
                          <p:spTgt spid="27"/>
                        </p:tgtEl>
                        <p:attrNameLst>
                          <p:attrName>ppt_y</p:attrName>
                        </p:attrNameLst>
                      </p:cBhvr>
                      <p:tavLst>
                        <p:tav tm="0">
                          <p:val>
                            <p:strVal val="#ppt_y+.1"/>
                          </p:val>
                        </p:tav>
                        <p:tav tm="100000">
                          <p:val>
                            <p:strVal val="#ppt_y"/>
                          </p:val>
                        </p:tav>
                      </p:tavLst>
                    </p:anim>
                  </p:childTnLst>
                </p:cTn>
              </p:par>
            </p:tnLst>
          </p:tmpl>
          <p:tmpl lvl="1">
            <p:tnLst>
              <p:par>
                <p:cTn presetID="42" presetClass="entr" presetSubtype="0" fill="hold" nodeType="click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anim calcmode="lin" valueType="num">
                      <p:cBhvr>
                        <p:cTn dur="1000" fill="hold"/>
                        <p:tgtEl>
                          <p:spTgt spid="27"/>
                        </p:tgtEl>
                        <p:attrNameLst>
                          <p:attrName>ppt_x</p:attrName>
                        </p:attrNameLst>
                      </p:cBhvr>
                      <p:tavLst>
                        <p:tav tm="0">
                          <p:val>
                            <p:strVal val="#ppt_x"/>
                          </p:val>
                        </p:tav>
                        <p:tav tm="100000">
                          <p:val>
                            <p:strVal val="#ppt_x"/>
                          </p:val>
                        </p:tav>
                      </p:tavLst>
                    </p:anim>
                    <p:anim calcmode="lin" valueType="num">
                      <p:cBhvr>
                        <p:cTn dur="1000" fill="hold"/>
                        <p:tgtEl>
                          <p:spTgt spid="27"/>
                        </p:tgtEl>
                        <p:attrNameLst>
                          <p:attrName>ppt_y</p:attrName>
                        </p:attrNameLst>
                      </p:cBhvr>
                      <p:tavLst>
                        <p:tav tm="0">
                          <p:val>
                            <p:strVal val="#ppt_y+.1"/>
                          </p:val>
                        </p:tav>
                        <p:tav tm="100000">
                          <p:val>
                            <p:strVal val="#ppt_y"/>
                          </p:val>
                        </p:tav>
                      </p:tavLst>
                    </p:anim>
                  </p:childTnLst>
                </p:cTn>
              </p:par>
            </p:tnLst>
          </p:tmpl>
        </p:tmplLst>
      </p:bldP>
      <p:bldP spid="21"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andom Power-Up">
    <p:bg>
      <p:bgPr>
        <a:solidFill>
          <a:schemeClr val="bg1"/>
        </a:solidFill>
        <a:effectLst/>
      </p:bgPr>
    </p:bg>
    <p:spTree>
      <p:nvGrpSpPr>
        <p:cNvPr id="1" name=""/>
        <p:cNvGrpSpPr/>
        <p:nvPr/>
      </p:nvGrpSpPr>
      <p:grpSpPr>
        <a:xfrm>
          <a:off x="0" y="0"/>
          <a:ext cx="0" cy="0"/>
          <a:chOff x="0" y="0"/>
          <a:chExt cx="0" cy="0"/>
        </a:xfrm>
      </p:grpSpPr>
      <p:sp>
        <p:nvSpPr>
          <p:cNvPr id="29" name="Text Placeholder 26"/>
          <p:cNvSpPr>
            <a:spLocks noGrp="1"/>
          </p:cNvSpPr>
          <p:nvPr>
            <p:ph type="body" sz="quarter" idx="12" hasCustomPrompt="1"/>
          </p:nvPr>
        </p:nvSpPr>
        <p:spPr>
          <a:xfrm>
            <a:off x="229646" y="231935"/>
            <a:ext cx="8684708" cy="97047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bIns="91440" rtlCol="0" anchor="t" anchorCtr="1">
            <a:spAutoFit/>
          </a:bodyPr>
          <a:lstStyle>
            <a:lvl1pPr marL="0" indent="0" latinLnBrk="0">
              <a:buFont typeface="Arial" panose="020B0604020202020204" pitchFamily="34" charset="0"/>
              <a:buNone/>
              <a:defRPr lang="en-US" sz="4800" b="1" baseline="0" dirty="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stStyle>
          <a:p>
            <a:pPr marL="0" lvl="0" algn="ctr"/>
            <a:r>
              <a:rPr lang="en-US" dirty="0"/>
              <a:t>Place your question here.</a:t>
            </a:r>
          </a:p>
        </p:txBody>
      </p:sp>
      <p:pic>
        <p:nvPicPr>
          <p:cNvPr id="4" name="Picture 5">
            <a:hlinkClick r:id="" action="ppaction://hlinkshowjump?jump=endshow"/>
          </p:cNvPr>
          <p:cNvPicPr>
            <a:picLocks noChangeAspect="1" noChangeArrowheads="1"/>
          </p:cNvPicPr>
          <p:nvPr userDrawn="1"/>
        </p:nvPicPr>
        <p:blipFill>
          <a:blip r:embed="rId9">
            <a:extLst>
              <a:ext uri="{28A0092B-C50C-407E-A947-70E740481C1C}">
                <a14:useLocalDpi xmlns:a14="http://schemas.microsoft.com/office/drawing/2010/main" val="0"/>
              </a:ext>
            </a:extLst>
          </a:blip>
          <a:stretch>
            <a:fillRect/>
          </a:stretch>
        </p:blipFill>
        <p:spPr bwMode="auto">
          <a:xfrm>
            <a:off x="182316" y="5654358"/>
            <a:ext cx="847344"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sz="quarter" idx="10" hasCustomPrompt="1"/>
          </p:nvPr>
        </p:nvSpPr>
        <p:spPr>
          <a:xfrm>
            <a:off x="1417678" y="1413338"/>
            <a:ext cx="6308644" cy="4014018"/>
          </a:xfrm>
          <a:prstGeom prst="rect">
            <a:avLst/>
          </a:prstGeom>
          <a:effectLst>
            <a:outerShdw blurRad="165100" dist="139700" dir="3600000" sx="105000" sy="105000" algn="ctr" rotWithShape="0">
              <a:srgbClr val="000000">
                <a:alpha val="70000"/>
              </a:srgbClr>
            </a:outerShdw>
          </a:effectLst>
        </p:spPr>
        <p:txBody>
          <a:bodyPr>
            <a:noAutofit/>
          </a:bodyPr>
          <a:lstStyle>
            <a:lvl1pPr marL="0" indent="0" algn="ctr" defTabSz="914400" rtl="0" eaLnBrk="1" latinLnBrk="0" hangingPunct="1">
              <a:lnSpc>
                <a:spcPct val="80000"/>
              </a:lnSpc>
              <a:buFont typeface="Arial" panose="020B0604020202020204" pitchFamily="34" charset="0"/>
              <a:buNone/>
              <a:defRPr lang="en-US" sz="2800" b="1" kern="1200" baseline="0" dirty="0" smtClean="0">
                <a:ln w="18415" cmpd="sng">
                  <a:noFill/>
                  <a:prstDash val="solid"/>
                </a:ln>
                <a:solidFill>
                  <a:schemeClr val="tx1"/>
                </a:solidFill>
                <a:effectLst/>
                <a:latin typeface="Century Gothic" panose="020B0502020202020204" pitchFamily="34" charset="0"/>
                <a:ea typeface="+mn-ea"/>
                <a:cs typeface="Aharoni" panose="02010803020104030203" pitchFamily="2" charset="-79"/>
              </a:defRPr>
            </a:lvl1pPr>
            <a:lvl2pPr marL="0" indent="0" algn="ctr" defTabSz="914400" rtl="0" eaLnBrk="1" latinLnBrk="1" hangingPunct="1">
              <a:lnSpc>
                <a:spcPct val="80000"/>
              </a:lnSpc>
              <a:buNone/>
              <a:defRPr lang="en-US" sz="4800" b="1" kern="1200" dirty="0" smtClean="0">
                <a:ln w="18415" cmpd="sng">
                  <a:noFill/>
                  <a:prstDash val="solid"/>
                </a:ln>
                <a:solidFill>
                  <a:schemeClr val="bg1"/>
                </a:solidFill>
                <a:effectLst/>
                <a:latin typeface="Century Gothic" panose="020B0502020202020204" pitchFamily="34" charset="0"/>
                <a:ea typeface="+mn-ea"/>
                <a:cs typeface="Aharoni" panose="02010803020104030203" pitchFamily="2" charset="-79"/>
              </a:defRPr>
            </a:lvl2pPr>
            <a:lvl3pPr marL="0" indent="0" algn="ctr" defTabSz="914400" rtl="0" eaLnBrk="1" latinLnBrk="1" hangingPunct="1">
              <a:lnSpc>
                <a:spcPct val="80000"/>
              </a:lnSpc>
              <a:buNone/>
              <a:defRPr lang="en-US" sz="4800" b="1" kern="1200" dirty="0" smtClean="0">
                <a:ln w="18415" cmpd="sng">
                  <a:noFill/>
                  <a:prstDash val="solid"/>
                </a:ln>
                <a:solidFill>
                  <a:schemeClr val="bg1"/>
                </a:solidFill>
                <a:effectLst/>
                <a:latin typeface="Century Gothic" panose="020B0502020202020204" pitchFamily="34" charset="0"/>
                <a:ea typeface="+mn-ea"/>
                <a:cs typeface="Aharoni" panose="02010803020104030203" pitchFamily="2" charset="-79"/>
              </a:defRPr>
            </a:lvl3pPr>
            <a:lvl4pPr marL="0" indent="0" algn="ctr" defTabSz="914400" rtl="0" eaLnBrk="1" latinLnBrk="1" hangingPunct="1">
              <a:lnSpc>
                <a:spcPct val="80000"/>
              </a:lnSpc>
              <a:buNone/>
              <a:defRPr lang="en-US" sz="4800" b="1" kern="1200" dirty="0" smtClean="0">
                <a:ln w="18415" cmpd="sng">
                  <a:noFill/>
                  <a:prstDash val="solid"/>
                </a:ln>
                <a:solidFill>
                  <a:schemeClr val="bg1"/>
                </a:solidFill>
                <a:effectLst/>
                <a:latin typeface="Century Gothic" panose="020B0502020202020204" pitchFamily="34" charset="0"/>
                <a:ea typeface="+mn-ea"/>
                <a:cs typeface="Aharoni" panose="02010803020104030203" pitchFamily="2" charset="-79"/>
              </a:defRPr>
            </a:lvl4pPr>
            <a:lvl5pPr marL="0" indent="0" algn="ctr" defTabSz="914400" rtl="0" eaLnBrk="1" latinLnBrk="1" hangingPunct="1">
              <a:lnSpc>
                <a:spcPct val="80000"/>
              </a:lnSpc>
              <a:buNone/>
              <a:defRPr lang="en-US" sz="4800" b="1" kern="1200" dirty="0">
                <a:ln w="18415" cmpd="sng">
                  <a:noFill/>
                  <a:prstDash val="solid"/>
                </a:ln>
                <a:solidFill>
                  <a:schemeClr val="bg1"/>
                </a:solidFill>
                <a:effectLst/>
                <a:latin typeface="Century Gothic" panose="020B0502020202020204" pitchFamily="34" charset="0"/>
                <a:ea typeface="+mn-ea"/>
                <a:cs typeface="Aharoni" panose="02010803020104030203" pitchFamily="2" charset="-79"/>
              </a:defRPr>
            </a:lvl5pPr>
          </a:lstStyle>
          <a:p>
            <a:pPr lvl="0"/>
            <a:r>
              <a:rPr lang="en-US" dirty="0"/>
              <a:t>Click an icon below to add an image or video. You can also copy and paste an image from the web.</a:t>
            </a:r>
          </a:p>
        </p:txBody>
      </p:sp>
      <p:sp>
        <p:nvSpPr>
          <p:cNvPr id="27" name="Text Placeholder 26"/>
          <p:cNvSpPr>
            <a:spLocks noGrp="1"/>
          </p:cNvSpPr>
          <p:nvPr>
            <p:ph type="body" sz="quarter" idx="11" hasCustomPrompt="1"/>
          </p:nvPr>
        </p:nvSpPr>
        <p:spPr>
          <a:xfrm>
            <a:off x="1167558" y="5626319"/>
            <a:ext cx="6808884" cy="97047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b" anchorCtr="1">
            <a:spAutoFit/>
          </a:bodyPr>
          <a:lstStyle>
            <a:lvl1pPr marL="342900" indent="-342900">
              <a:buNone/>
              <a:defRPr lang="en-US" sz="4800" b="1" baseline="0" dirty="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stStyle>
          <a:p>
            <a:pPr marL="0" lvl="0" indent="0" algn="ctr" latinLnBrk="0"/>
            <a:r>
              <a:rPr lang="en-US" dirty="0"/>
              <a:t>Answer goes here.</a:t>
            </a:r>
          </a:p>
        </p:txBody>
      </p:sp>
      <p:pic>
        <p:nvPicPr>
          <p:cNvPr id="2" name="General_Timer.wma">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a:extLst>
              <a:ext uri="{28A0092B-C50C-407E-A947-70E740481C1C}">
                <a14:useLocalDpi xmlns:a14="http://schemas.microsoft.com/office/drawing/2010/main" val="0"/>
              </a:ext>
            </a:extLst>
          </a:blip>
          <a:stretch>
            <a:fillRect/>
          </a:stretch>
        </p:blipFill>
        <p:spPr>
          <a:xfrm>
            <a:off x="305580" y="4987283"/>
            <a:ext cx="548640" cy="697424"/>
          </a:xfrm>
          <a:prstGeom prst="rect">
            <a:avLst/>
          </a:prstGeom>
        </p:spPr>
      </p:pic>
      <p:pic>
        <p:nvPicPr>
          <p:cNvPr id="5" name="Music_Background_Loop.wma">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1"/>
          <a:stretch>
            <a:fillRect/>
          </a:stretch>
        </p:blipFill>
        <p:spPr>
          <a:xfrm>
            <a:off x="-622823" y="3087255"/>
            <a:ext cx="406400" cy="406400"/>
          </a:xfrm>
          <a:prstGeom prst="rect">
            <a:avLst/>
          </a:prstGeom>
        </p:spPr>
      </p:pic>
      <p:pic>
        <p:nvPicPr>
          <p:cNvPr id="9" name="Picture 3"/>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8183961" y="5654358"/>
            <a:ext cx="838199" cy="91440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userDrawn="1"/>
        </p:nvGrpSpPr>
        <p:grpSpPr>
          <a:xfrm>
            <a:off x="7470080" y="2111668"/>
            <a:ext cx="8970258" cy="8970258"/>
            <a:chOff x="9455580" y="2261245"/>
            <a:chExt cx="4608058" cy="4511640"/>
          </a:xfrm>
          <a:solidFill>
            <a:schemeClr val="accent2">
              <a:alpha val="0"/>
            </a:schemeClr>
          </a:solidFill>
        </p:grpSpPr>
        <p:sp>
          <p:nvSpPr>
            <p:cNvPr id="11" name="Freeform 10">
              <a:hlinkClick r:id="rId13" action="ppaction://hlinksldjump"/>
            </p:cNvPr>
            <p:cNvSpPr/>
            <p:nvPr userDrawn="1"/>
          </p:nvSpPr>
          <p:spPr>
            <a:xfrm rot="8640000">
              <a:off x="10754447" y="2392968"/>
              <a:ext cx="1179339" cy="1036784"/>
            </a:xfrm>
            <a:custGeom>
              <a:avLst/>
              <a:gdLst>
                <a:gd name="connsiteX0" fmla="*/ 0 w 1179339"/>
                <a:gd name="connsiteY0" fmla="*/ 653745 h 1036784"/>
                <a:gd name="connsiteX1" fmla="*/ 474975 w 1179339"/>
                <a:gd name="connsiteY1" fmla="*/ 0 h 1036784"/>
                <a:gd name="connsiteX2" fmla="*/ 567466 w 1179339"/>
                <a:gd name="connsiteY2" fmla="*/ 60315 h 1036784"/>
                <a:gd name="connsiteX3" fmla="*/ 1153335 w 1179339"/>
                <a:gd name="connsiteY3" fmla="*/ 229125 h 1036784"/>
                <a:gd name="connsiteX4" fmla="*/ 1179339 w 1179339"/>
                <a:gd name="connsiteY4" fmla="*/ 228768 h 1036784"/>
                <a:gd name="connsiteX5" fmla="*/ 1179338 w 1179339"/>
                <a:gd name="connsiteY5" fmla="*/ 1036036 h 1036784"/>
                <a:gd name="connsiteX6" fmla="*/ 1124995 w 1179339"/>
                <a:gd name="connsiteY6" fmla="*/ 1036784 h 1036784"/>
                <a:gd name="connsiteX7" fmla="*/ 161786 w 1179339"/>
                <a:gd name="connsiteY7" fmla="*/ 759249 h 1036784"/>
                <a:gd name="connsiteX8" fmla="*/ 0 w 1179339"/>
                <a:gd name="connsiteY8" fmla="*/ 653745 h 103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39" h="1036784">
                  <a:moveTo>
                    <a:pt x="0" y="653745"/>
                  </a:moveTo>
                  <a:lnTo>
                    <a:pt x="474975" y="0"/>
                  </a:lnTo>
                  <a:lnTo>
                    <a:pt x="567466" y="60315"/>
                  </a:lnTo>
                  <a:cubicBezTo>
                    <a:pt x="750666" y="166945"/>
                    <a:pt x="952073" y="222246"/>
                    <a:pt x="1153335" y="229125"/>
                  </a:cubicBezTo>
                  <a:lnTo>
                    <a:pt x="1179339" y="228768"/>
                  </a:lnTo>
                  <a:lnTo>
                    <a:pt x="1179338" y="1036036"/>
                  </a:lnTo>
                  <a:lnTo>
                    <a:pt x="1124995" y="1036784"/>
                  </a:lnTo>
                  <a:cubicBezTo>
                    <a:pt x="794105" y="1025474"/>
                    <a:pt x="462978" y="934556"/>
                    <a:pt x="161786" y="759249"/>
                  </a:cubicBezTo>
                  <a:lnTo>
                    <a:pt x="0" y="65374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a:hlinkClick r:id="rId14" action="ppaction://hlinksldjump"/>
            </p:cNvPr>
            <p:cNvSpPr/>
            <p:nvPr userDrawn="1"/>
          </p:nvSpPr>
          <p:spPr>
            <a:xfrm rot="8640000">
              <a:off x="11646702" y="2261245"/>
              <a:ext cx="1202990" cy="1252943"/>
            </a:xfrm>
            <a:custGeom>
              <a:avLst/>
              <a:gdLst>
                <a:gd name="connsiteX0" fmla="*/ 728016 w 1202990"/>
                <a:gd name="connsiteY0" fmla="*/ 1252943 h 1252943"/>
                <a:gd name="connsiteX1" fmla="*/ 577681 w 1202990"/>
                <a:gd name="connsiteY1" fmla="*/ 1131678 h 1252943"/>
                <a:gd name="connsiteX2" fmla="*/ 16082 w 1202990"/>
                <a:gd name="connsiteY2" fmla="*/ 301375 h 1252943"/>
                <a:gd name="connsiteX3" fmla="*/ 0 w 1202990"/>
                <a:gd name="connsiteY3" fmla="*/ 249461 h 1252943"/>
                <a:gd name="connsiteX4" fmla="*/ 767758 w 1202990"/>
                <a:gd name="connsiteY4" fmla="*/ 0 h 1252943"/>
                <a:gd name="connsiteX5" fmla="*/ 775454 w 1202990"/>
                <a:gd name="connsiteY5" fmla="*/ 24842 h 1252943"/>
                <a:gd name="connsiteX6" fmla="*/ 1117045 w 1202990"/>
                <a:gd name="connsiteY6" fmla="*/ 529871 h 1252943"/>
                <a:gd name="connsiteX7" fmla="*/ 1202990 w 1202990"/>
                <a:gd name="connsiteY7" fmla="*/ 599197 h 1252943"/>
                <a:gd name="connsiteX8" fmla="*/ 728016 w 1202990"/>
                <a:gd name="connsiteY8" fmla="*/ 1252943 h 125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2990" h="1252943">
                  <a:moveTo>
                    <a:pt x="728016" y="1252943"/>
                  </a:moveTo>
                  <a:lnTo>
                    <a:pt x="577681" y="1131678"/>
                  </a:lnTo>
                  <a:cubicBezTo>
                    <a:pt x="317881" y="899400"/>
                    <a:pt x="129089" y="612575"/>
                    <a:pt x="16082" y="301375"/>
                  </a:cubicBezTo>
                  <a:lnTo>
                    <a:pt x="0" y="249461"/>
                  </a:lnTo>
                  <a:lnTo>
                    <a:pt x="767758" y="0"/>
                  </a:lnTo>
                  <a:lnTo>
                    <a:pt x="775454" y="24842"/>
                  </a:lnTo>
                  <a:cubicBezTo>
                    <a:pt x="844189" y="214128"/>
                    <a:pt x="959022" y="388589"/>
                    <a:pt x="1117045" y="529871"/>
                  </a:cubicBezTo>
                  <a:lnTo>
                    <a:pt x="1202990" y="599197"/>
                  </a:lnTo>
                  <a:lnTo>
                    <a:pt x="728016" y="12529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12">
              <a:hlinkClick r:id="rId15" action="ppaction://hlinksldjump"/>
            </p:cNvPr>
            <p:cNvSpPr/>
            <p:nvPr userDrawn="1"/>
          </p:nvSpPr>
          <p:spPr>
            <a:xfrm rot="8640000">
              <a:off x="9771756" y="3108394"/>
              <a:ext cx="1179168" cy="1035604"/>
            </a:xfrm>
            <a:custGeom>
              <a:avLst/>
              <a:gdLst>
                <a:gd name="connsiteX0" fmla="*/ 1 w 1179168"/>
                <a:gd name="connsiteY0" fmla="*/ 1035604 h 1035604"/>
                <a:gd name="connsiteX1" fmla="*/ 0 w 1179168"/>
                <a:gd name="connsiteY1" fmla="*/ 228336 h 1035604"/>
                <a:gd name="connsiteX2" fmla="*/ 58592 w 1179168"/>
                <a:gd name="connsiteY2" fmla="*/ 227530 h 1035604"/>
                <a:gd name="connsiteX3" fmla="*/ 630209 w 1179168"/>
                <a:gd name="connsiteY3" fmla="*/ 49793 h 1035604"/>
                <a:gd name="connsiteX4" fmla="*/ 704319 w 1179168"/>
                <a:gd name="connsiteY4" fmla="*/ 0 h 1035604"/>
                <a:gd name="connsiteX5" fmla="*/ 1179168 w 1179168"/>
                <a:gd name="connsiteY5" fmla="*/ 653575 h 1035604"/>
                <a:gd name="connsiteX6" fmla="*/ 1047699 w 1179168"/>
                <a:gd name="connsiteY6" fmla="*/ 741909 h 1035604"/>
                <a:gd name="connsiteX7" fmla="*/ 107922 w 1179168"/>
                <a:gd name="connsiteY7" fmla="*/ 1034119 h 1035604"/>
                <a:gd name="connsiteX8" fmla="*/ 1 w 1179168"/>
                <a:gd name="connsiteY8" fmla="*/ 1035604 h 10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168" h="1035604">
                  <a:moveTo>
                    <a:pt x="1" y="1035604"/>
                  </a:moveTo>
                  <a:lnTo>
                    <a:pt x="0" y="228336"/>
                  </a:lnTo>
                  <a:lnTo>
                    <a:pt x="58592" y="227530"/>
                  </a:lnTo>
                  <a:cubicBezTo>
                    <a:pt x="259063" y="215155"/>
                    <a:pt x="455720" y="154942"/>
                    <a:pt x="630209" y="49793"/>
                  </a:cubicBezTo>
                  <a:lnTo>
                    <a:pt x="704319" y="0"/>
                  </a:lnTo>
                  <a:lnTo>
                    <a:pt x="1179168" y="653575"/>
                  </a:lnTo>
                  <a:lnTo>
                    <a:pt x="1047699" y="741909"/>
                  </a:lnTo>
                  <a:cubicBezTo>
                    <a:pt x="760826" y="914780"/>
                    <a:pt x="437510" y="1013776"/>
                    <a:pt x="107922" y="1034119"/>
                  </a:cubicBezTo>
                  <a:lnTo>
                    <a:pt x="1" y="103560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a:hlinkClick r:id="rId13" action="ppaction://hlinksldjump"/>
            </p:cNvPr>
            <p:cNvSpPr/>
            <p:nvPr userDrawn="1"/>
          </p:nvSpPr>
          <p:spPr>
            <a:xfrm rot="8640000">
              <a:off x="12645756" y="2939290"/>
              <a:ext cx="865490" cy="1239509"/>
            </a:xfrm>
            <a:custGeom>
              <a:avLst/>
              <a:gdLst>
                <a:gd name="connsiteX0" fmla="*/ 97731 w 865490"/>
                <a:gd name="connsiteY0" fmla="*/ 1239509 h 1239509"/>
                <a:gd name="connsiteX1" fmla="*/ 65795 w 865490"/>
                <a:gd name="connsiteY1" fmla="*/ 1136410 h 1239509"/>
                <a:gd name="connsiteX2" fmla="*/ 53296 w 865490"/>
                <a:gd name="connsiteY2" fmla="*/ 152331 h 1239509"/>
                <a:gd name="connsiteX3" fmla="*/ 96681 w 865490"/>
                <a:gd name="connsiteY3" fmla="*/ 0 h 1239509"/>
                <a:gd name="connsiteX4" fmla="*/ 865004 w 865490"/>
                <a:gd name="connsiteY4" fmla="*/ 249643 h 1239509"/>
                <a:gd name="connsiteX5" fmla="*/ 840549 w 865490"/>
                <a:gd name="connsiteY5" fmla="*/ 335512 h 1239509"/>
                <a:gd name="connsiteX6" fmla="*/ 848150 w 865490"/>
                <a:gd name="connsiteY6" fmla="*/ 934076 h 1239509"/>
                <a:gd name="connsiteX7" fmla="*/ 865490 w 865490"/>
                <a:gd name="connsiteY7" fmla="*/ 990049 h 1239509"/>
                <a:gd name="connsiteX8" fmla="*/ 97731 w 865490"/>
                <a:gd name="connsiteY8" fmla="*/ 1239509 h 1239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5490" h="1239509">
                  <a:moveTo>
                    <a:pt x="97731" y="1239509"/>
                  </a:moveTo>
                  <a:lnTo>
                    <a:pt x="65795" y="1136410"/>
                  </a:lnTo>
                  <a:cubicBezTo>
                    <a:pt x="-16706" y="816667"/>
                    <a:pt x="-22466" y="478584"/>
                    <a:pt x="53296" y="152331"/>
                  </a:cubicBezTo>
                  <a:lnTo>
                    <a:pt x="96681" y="0"/>
                  </a:lnTo>
                  <a:lnTo>
                    <a:pt x="865004" y="249643"/>
                  </a:lnTo>
                  <a:lnTo>
                    <a:pt x="840549" y="335512"/>
                  </a:lnTo>
                  <a:cubicBezTo>
                    <a:pt x="794466" y="533954"/>
                    <a:pt x="797970" y="739593"/>
                    <a:pt x="848150" y="934076"/>
                  </a:cubicBezTo>
                  <a:lnTo>
                    <a:pt x="865490" y="990049"/>
                  </a:lnTo>
                  <a:lnTo>
                    <a:pt x="97731" y="123950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a:hlinkClick r:id="rId13" action="ppaction://hlinksldjump"/>
            </p:cNvPr>
            <p:cNvSpPr/>
            <p:nvPr userDrawn="1"/>
          </p:nvSpPr>
          <p:spPr>
            <a:xfrm rot="8640000">
              <a:off x="9455580" y="3851760"/>
              <a:ext cx="1204244" cy="1253443"/>
            </a:xfrm>
            <a:custGeom>
              <a:avLst/>
              <a:gdLst>
                <a:gd name="connsiteX0" fmla="*/ 474999 w 1204244"/>
                <a:gd name="connsiteY0" fmla="*/ 1253443 h 1253443"/>
                <a:gd name="connsiteX1" fmla="*/ 0 w 1204244"/>
                <a:gd name="connsiteY1" fmla="*/ 599662 h 1253443"/>
                <a:gd name="connsiteX2" fmla="*/ 93711 w 1204244"/>
                <a:gd name="connsiteY2" fmla="*/ 522192 h 1253443"/>
                <a:gd name="connsiteX3" fmla="*/ 262957 w 1204244"/>
                <a:gd name="connsiteY3" fmla="*/ 332611 h 1253443"/>
                <a:gd name="connsiteX4" fmla="*/ 390959 w 1204244"/>
                <a:gd name="connsiteY4" fmla="*/ 113065 h 1253443"/>
                <a:gd name="connsiteX5" fmla="*/ 435680 w 1204244"/>
                <a:gd name="connsiteY5" fmla="*/ 0 h 1253443"/>
                <a:gd name="connsiteX6" fmla="*/ 1204244 w 1204244"/>
                <a:gd name="connsiteY6" fmla="*/ 249722 h 1253443"/>
                <a:gd name="connsiteX7" fmla="*/ 1202218 w 1204244"/>
                <a:gd name="connsiteY7" fmla="*/ 256834 h 1253443"/>
                <a:gd name="connsiteX8" fmla="*/ 916702 w 1204244"/>
                <a:gd name="connsiteY8" fmla="*/ 807585 h 1253443"/>
                <a:gd name="connsiteX9" fmla="*/ 481136 w 1204244"/>
                <a:gd name="connsiteY9" fmla="*/ 1249319 h 1253443"/>
                <a:gd name="connsiteX10" fmla="*/ 474999 w 1204244"/>
                <a:gd name="connsiteY10" fmla="*/ 1253443 h 125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4244" h="1253443">
                  <a:moveTo>
                    <a:pt x="474999" y="1253443"/>
                  </a:moveTo>
                  <a:lnTo>
                    <a:pt x="0" y="599662"/>
                  </a:lnTo>
                  <a:lnTo>
                    <a:pt x="93711" y="522192"/>
                  </a:lnTo>
                  <a:cubicBezTo>
                    <a:pt x="155239" y="465940"/>
                    <a:pt x="212046" y="402684"/>
                    <a:pt x="262957" y="332611"/>
                  </a:cubicBezTo>
                  <a:cubicBezTo>
                    <a:pt x="313868" y="262538"/>
                    <a:pt x="356473" y="188965"/>
                    <a:pt x="390959" y="113065"/>
                  </a:cubicBezTo>
                  <a:lnTo>
                    <a:pt x="435680" y="0"/>
                  </a:lnTo>
                  <a:lnTo>
                    <a:pt x="1204244" y="249722"/>
                  </a:lnTo>
                  <a:lnTo>
                    <a:pt x="1202218" y="256834"/>
                  </a:lnTo>
                  <a:cubicBezTo>
                    <a:pt x="1137082" y="449022"/>
                    <a:pt x="1042254" y="634778"/>
                    <a:pt x="916702" y="807585"/>
                  </a:cubicBezTo>
                  <a:cubicBezTo>
                    <a:pt x="791151" y="980393"/>
                    <a:pt x="643790" y="1127981"/>
                    <a:pt x="481136" y="1249319"/>
                  </a:cubicBezTo>
                  <a:lnTo>
                    <a:pt x="474999" y="12534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15">
              <a:hlinkClick r:id="rId15" action="ppaction://hlinksldjump"/>
            </p:cNvPr>
            <p:cNvSpPr/>
            <p:nvPr userDrawn="1"/>
          </p:nvSpPr>
          <p:spPr>
            <a:xfrm rot="8640000">
              <a:off x="12859393" y="3928928"/>
              <a:ext cx="1204245" cy="1253441"/>
            </a:xfrm>
            <a:custGeom>
              <a:avLst/>
              <a:gdLst>
                <a:gd name="connsiteX0" fmla="*/ 0 w 1204245"/>
                <a:gd name="connsiteY0" fmla="*/ 1003719 h 1253441"/>
                <a:gd name="connsiteX1" fmla="*/ 2026 w 1204245"/>
                <a:gd name="connsiteY1" fmla="*/ 996608 h 1253441"/>
                <a:gd name="connsiteX2" fmla="*/ 287542 w 1204245"/>
                <a:gd name="connsiteY2" fmla="*/ 445857 h 1253441"/>
                <a:gd name="connsiteX3" fmla="*/ 723108 w 1204245"/>
                <a:gd name="connsiteY3" fmla="*/ 4124 h 1253441"/>
                <a:gd name="connsiteX4" fmla="*/ 729246 w 1204245"/>
                <a:gd name="connsiteY4" fmla="*/ 0 h 1253441"/>
                <a:gd name="connsiteX5" fmla="*/ 1204245 w 1204245"/>
                <a:gd name="connsiteY5" fmla="*/ 653779 h 1253441"/>
                <a:gd name="connsiteX6" fmla="*/ 1110533 w 1204245"/>
                <a:gd name="connsiteY6" fmla="*/ 731250 h 1253441"/>
                <a:gd name="connsiteX7" fmla="*/ 941287 w 1204245"/>
                <a:gd name="connsiteY7" fmla="*/ 920831 h 1253441"/>
                <a:gd name="connsiteX8" fmla="*/ 813285 w 1204245"/>
                <a:gd name="connsiteY8" fmla="*/ 1140377 h 1253441"/>
                <a:gd name="connsiteX9" fmla="*/ 768565 w 1204245"/>
                <a:gd name="connsiteY9" fmla="*/ 1253441 h 1253441"/>
                <a:gd name="connsiteX10" fmla="*/ 0 w 1204245"/>
                <a:gd name="connsiteY10" fmla="*/ 1003719 h 125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4245" h="1253441">
                  <a:moveTo>
                    <a:pt x="0" y="1003719"/>
                  </a:moveTo>
                  <a:lnTo>
                    <a:pt x="2026" y="996608"/>
                  </a:lnTo>
                  <a:cubicBezTo>
                    <a:pt x="67162" y="804420"/>
                    <a:pt x="161990" y="618664"/>
                    <a:pt x="287542" y="445857"/>
                  </a:cubicBezTo>
                  <a:cubicBezTo>
                    <a:pt x="413093" y="273050"/>
                    <a:pt x="560454" y="125461"/>
                    <a:pt x="723108" y="4124"/>
                  </a:cubicBezTo>
                  <a:lnTo>
                    <a:pt x="729246" y="0"/>
                  </a:lnTo>
                  <a:lnTo>
                    <a:pt x="1204245" y="653779"/>
                  </a:lnTo>
                  <a:lnTo>
                    <a:pt x="1110533" y="731250"/>
                  </a:lnTo>
                  <a:cubicBezTo>
                    <a:pt x="1049005" y="787502"/>
                    <a:pt x="992198" y="850758"/>
                    <a:pt x="941287" y="920831"/>
                  </a:cubicBezTo>
                  <a:cubicBezTo>
                    <a:pt x="890376" y="990904"/>
                    <a:pt x="847771" y="1064478"/>
                    <a:pt x="813285" y="1140377"/>
                  </a:cubicBezTo>
                  <a:lnTo>
                    <a:pt x="768565" y="1253441"/>
                  </a:lnTo>
                  <a:lnTo>
                    <a:pt x="0" y="100371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a:hlinkClick r:id="rId14" action="ppaction://hlinksldjump"/>
            </p:cNvPr>
            <p:cNvSpPr/>
            <p:nvPr userDrawn="1"/>
          </p:nvSpPr>
          <p:spPr>
            <a:xfrm rot="8640000">
              <a:off x="10007971" y="4855332"/>
              <a:ext cx="865490" cy="1239507"/>
            </a:xfrm>
            <a:custGeom>
              <a:avLst/>
              <a:gdLst>
                <a:gd name="connsiteX0" fmla="*/ 486 w 865490"/>
                <a:gd name="connsiteY0" fmla="*/ 989864 h 1239507"/>
                <a:gd name="connsiteX1" fmla="*/ 24941 w 865490"/>
                <a:gd name="connsiteY1" fmla="*/ 903996 h 1239507"/>
                <a:gd name="connsiteX2" fmla="*/ 17340 w 865490"/>
                <a:gd name="connsiteY2" fmla="*/ 305432 h 1239507"/>
                <a:gd name="connsiteX3" fmla="*/ 0 w 865490"/>
                <a:gd name="connsiteY3" fmla="*/ 249459 h 1239507"/>
                <a:gd name="connsiteX4" fmla="*/ 767759 w 865490"/>
                <a:gd name="connsiteY4" fmla="*/ 0 h 1239507"/>
                <a:gd name="connsiteX5" fmla="*/ 799695 w 865490"/>
                <a:gd name="connsiteY5" fmla="*/ 103098 h 1239507"/>
                <a:gd name="connsiteX6" fmla="*/ 812194 w 865490"/>
                <a:gd name="connsiteY6" fmla="*/ 1087177 h 1239507"/>
                <a:gd name="connsiteX7" fmla="*/ 768810 w 865490"/>
                <a:gd name="connsiteY7" fmla="*/ 1239507 h 1239507"/>
                <a:gd name="connsiteX8" fmla="*/ 486 w 865490"/>
                <a:gd name="connsiteY8" fmla="*/ 989864 h 123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5490" h="1239507">
                  <a:moveTo>
                    <a:pt x="486" y="989864"/>
                  </a:moveTo>
                  <a:lnTo>
                    <a:pt x="24941" y="903996"/>
                  </a:lnTo>
                  <a:cubicBezTo>
                    <a:pt x="71024" y="705554"/>
                    <a:pt x="67520" y="499915"/>
                    <a:pt x="17340" y="305432"/>
                  </a:cubicBezTo>
                  <a:lnTo>
                    <a:pt x="0" y="249459"/>
                  </a:lnTo>
                  <a:lnTo>
                    <a:pt x="767759" y="0"/>
                  </a:lnTo>
                  <a:lnTo>
                    <a:pt x="799695" y="103098"/>
                  </a:lnTo>
                  <a:cubicBezTo>
                    <a:pt x="882197" y="422841"/>
                    <a:pt x="887956" y="760924"/>
                    <a:pt x="812194" y="1087177"/>
                  </a:cubicBezTo>
                  <a:lnTo>
                    <a:pt x="768810" y="1239507"/>
                  </a:lnTo>
                  <a:lnTo>
                    <a:pt x="486" y="98986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a:hlinkClick r:id="rId14" action="ppaction://hlinksldjump"/>
            </p:cNvPr>
            <p:cNvSpPr/>
            <p:nvPr userDrawn="1"/>
          </p:nvSpPr>
          <p:spPr>
            <a:xfrm rot="8640000">
              <a:off x="12568293" y="4890132"/>
              <a:ext cx="1179168" cy="1035604"/>
            </a:xfrm>
            <a:custGeom>
              <a:avLst/>
              <a:gdLst>
                <a:gd name="connsiteX0" fmla="*/ 474851 w 1179168"/>
                <a:gd name="connsiteY0" fmla="*/ 1035604 h 1035604"/>
                <a:gd name="connsiteX1" fmla="*/ 0 w 1179168"/>
                <a:gd name="connsiteY1" fmla="*/ 382029 h 1035604"/>
                <a:gd name="connsiteX2" fmla="*/ 131469 w 1179168"/>
                <a:gd name="connsiteY2" fmla="*/ 293695 h 1035604"/>
                <a:gd name="connsiteX3" fmla="*/ 1071246 w 1179168"/>
                <a:gd name="connsiteY3" fmla="*/ 1485 h 1035604"/>
                <a:gd name="connsiteX4" fmla="*/ 1179167 w 1179168"/>
                <a:gd name="connsiteY4" fmla="*/ 0 h 1035604"/>
                <a:gd name="connsiteX5" fmla="*/ 1179168 w 1179168"/>
                <a:gd name="connsiteY5" fmla="*/ 807269 h 1035604"/>
                <a:gd name="connsiteX6" fmla="*/ 1120576 w 1179168"/>
                <a:gd name="connsiteY6" fmla="*/ 808075 h 1035604"/>
                <a:gd name="connsiteX7" fmla="*/ 548959 w 1179168"/>
                <a:gd name="connsiteY7" fmla="*/ 985811 h 1035604"/>
                <a:gd name="connsiteX8" fmla="*/ 474851 w 1179168"/>
                <a:gd name="connsiteY8" fmla="*/ 1035604 h 10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168" h="1035604">
                  <a:moveTo>
                    <a:pt x="474851" y="1035604"/>
                  </a:moveTo>
                  <a:lnTo>
                    <a:pt x="0" y="382029"/>
                  </a:lnTo>
                  <a:lnTo>
                    <a:pt x="131469" y="293695"/>
                  </a:lnTo>
                  <a:cubicBezTo>
                    <a:pt x="418342" y="120824"/>
                    <a:pt x="741658" y="21828"/>
                    <a:pt x="1071246" y="1485"/>
                  </a:cubicBezTo>
                  <a:lnTo>
                    <a:pt x="1179167" y="0"/>
                  </a:lnTo>
                  <a:lnTo>
                    <a:pt x="1179168" y="807269"/>
                  </a:lnTo>
                  <a:lnTo>
                    <a:pt x="1120576" y="808075"/>
                  </a:lnTo>
                  <a:cubicBezTo>
                    <a:pt x="920105" y="820449"/>
                    <a:pt x="723448" y="880662"/>
                    <a:pt x="548959" y="985811"/>
                  </a:cubicBezTo>
                  <a:lnTo>
                    <a:pt x="474851" y="103560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a:hlinkClick r:id="rId15" action="ppaction://hlinksldjump"/>
            </p:cNvPr>
            <p:cNvSpPr/>
            <p:nvPr userDrawn="1"/>
          </p:nvSpPr>
          <p:spPr>
            <a:xfrm rot="8640000">
              <a:off x="10669526" y="5519942"/>
              <a:ext cx="1202990" cy="1252943"/>
            </a:xfrm>
            <a:custGeom>
              <a:avLst/>
              <a:gdLst>
                <a:gd name="connsiteX0" fmla="*/ 435232 w 1202990"/>
                <a:gd name="connsiteY0" fmla="*/ 1252943 h 1252943"/>
                <a:gd name="connsiteX1" fmla="*/ 427536 w 1202990"/>
                <a:gd name="connsiteY1" fmla="*/ 1228102 h 1252943"/>
                <a:gd name="connsiteX2" fmla="*/ 85945 w 1202990"/>
                <a:gd name="connsiteY2" fmla="*/ 723072 h 1252943"/>
                <a:gd name="connsiteX3" fmla="*/ 0 w 1202990"/>
                <a:gd name="connsiteY3" fmla="*/ 653746 h 1252943"/>
                <a:gd name="connsiteX4" fmla="*/ 474974 w 1202990"/>
                <a:gd name="connsiteY4" fmla="*/ 0 h 1252943"/>
                <a:gd name="connsiteX5" fmla="*/ 625309 w 1202990"/>
                <a:gd name="connsiteY5" fmla="*/ 121265 h 1252943"/>
                <a:gd name="connsiteX6" fmla="*/ 1186908 w 1202990"/>
                <a:gd name="connsiteY6" fmla="*/ 951568 h 1252943"/>
                <a:gd name="connsiteX7" fmla="*/ 1202990 w 1202990"/>
                <a:gd name="connsiteY7" fmla="*/ 1003483 h 1252943"/>
                <a:gd name="connsiteX8" fmla="*/ 435232 w 1202990"/>
                <a:gd name="connsiteY8" fmla="*/ 1252943 h 125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2990" h="1252943">
                  <a:moveTo>
                    <a:pt x="435232" y="1252943"/>
                  </a:moveTo>
                  <a:lnTo>
                    <a:pt x="427536" y="1228102"/>
                  </a:lnTo>
                  <a:cubicBezTo>
                    <a:pt x="358801" y="1038815"/>
                    <a:pt x="243968" y="864355"/>
                    <a:pt x="85945" y="723072"/>
                  </a:cubicBezTo>
                  <a:lnTo>
                    <a:pt x="0" y="653746"/>
                  </a:lnTo>
                  <a:lnTo>
                    <a:pt x="474974" y="0"/>
                  </a:lnTo>
                  <a:lnTo>
                    <a:pt x="625309" y="121265"/>
                  </a:lnTo>
                  <a:cubicBezTo>
                    <a:pt x="885109" y="353543"/>
                    <a:pt x="1073901" y="640368"/>
                    <a:pt x="1186908" y="951568"/>
                  </a:cubicBezTo>
                  <a:lnTo>
                    <a:pt x="1202990" y="1003483"/>
                  </a:lnTo>
                  <a:lnTo>
                    <a:pt x="435232" y="12529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a:hlinkClick r:id="rId13" action="ppaction://hlinksldjump"/>
            </p:cNvPr>
            <p:cNvSpPr/>
            <p:nvPr userDrawn="1"/>
          </p:nvSpPr>
          <p:spPr>
            <a:xfrm rot="8640000">
              <a:off x="11585433" y="5604377"/>
              <a:ext cx="1179339" cy="1036785"/>
            </a:xfrm>
            <a:custGeom>
              <a:avLst/>
              <a:gdLst>
                <a:gd name="connsiteX0" fmla="*/ 0 w 1179339"/>
                <a:gd name="connsiteY0" fmla="*/ 808017 h 1036785"/>
                <a:gd name="connsiteX1" fmla="*/ 1 w 1179339"/>
                <a:gd name="connsiteY1" fmla="*/ 748 h 1036785"/>
                <a:gd name="connsiteX2" fmla="*/ 54344 w 1179339"/>
                <a:gd name="connsiteY2" fmla="*/ 0 h 1036785"/>
                <a:gd name="connsiteX3" fmla="*/ 1017553 w 1179339"/>
                <a:gd name="connsiteY3" fmla="*/ 277535 h 1036785"/>
                <a:gd name="connsiteX4" fmla="*/ 1179339 w 1179339"/>
                <a:gd name="connsiteY4" fmla="*/ 383039 h 1036785"/>
                <a:gd name="connsiteX5" fmla="*/ 704364 w 1179339"/>
                <a:gd name="connsiteY5" fmla="*/ 1036785 h 1036785"/>
                <a:gd name="connsiteX6" fmla="*/ 611873 w 1179339"/>
                <a:gd name="connsiteY6" fmla="*/ 976469 h 1036785"/>
                <a:gd name="connsiteX7" fmla="*/ 26004 w 1179339"/>
                <a:gd name="connsiteY7" fmla="*/ 807659 h 1036785"/>
                <a:gd name="connsiteX8" fmla="*/ 0 w 1179339"/>
                <a:gd name="connsiteY8" fmla="*/ 808017 h 1036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39" h="1036785">
                  <a:moveTo>
                    <a:pt x="0" y="808017"/>
                  </a:moveTo>
                  <a:lnTo>
                    <a:pt x="1" y="748"/>
                  </a:lnTo>
                  <a:lnTo>
                    <a:pt x="54344" y="0"/>
                  </a:lnTo>
                  <a:cubicBezTo>
                    <a:pt x="385234" y="11310"/>
                    <a:pt x="716361" y="102229"/>
                    <a:pt x="1017553" y="277535"/>
                  </a:cubicBezTo>
                  <a:lnTo>
                    <a:pt x="1179339" y="383039"/>
                  </a:lnTo>
                  <a:lnTo>
                    <a:pt x="704364" y="1036785"/>
                  </a:lnTo>
                  <a:lnTo>
                    <a:pt x="611873" y="976469"/>
                  </a:lnTo>
                  <a:cubicBezTo>
                    <a:pt x="428673" y="869839"/>
                    <a:pt x="227266" y="814538"/>
                    <a:pt x="26004" y="807659"/>
                  </a:cubicBezTo>
                  <a:lnTo>
                    <a:pt x="0" y="8080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Freeform 20"/>
          <p:cNvSpPr/>
          <p:nvPr userDrawn="1"/>
        </p:nvSpPr>
        <p:spPr>
          <a:xfrm>
            <a:off x="7840409" y="2453958"/>
            <a:ext cx="8229600" cy="8229600"/>
          </a:xfrm>
          <a:custGeom>
            <a:avLst/>
            <a:gdLst>
              <a:gd name="connsiteX0" fmla="*/ 674464 w 6798114"/>
              <a:gd name="connsiteY0" fmla="*/ 2543748 h 6798114"/>
              <a:gd name="connsiteX1" fmla="*/ 225285 w 6798114"/>
              <a:gd name="connsiteY1" fmla="*/ 2992927 h 6798114"/>
              <a:gd name="connsiteX2" fmla="*/ 674464 w 6798114"/>
              <a:gd name="connsiteY2" fmla="*/ 3442106 h 6798114"/>
              <a:gd name="connsiteX3" fmla="*/ 1123643 w 6798114"/>
              <a:gd name="connsiteY3" fmla="*/ 2992927 h 6798114"/>
              <a:gd name="connsiteX4" fmla="*/ 674464 w 6798114"/>
              <a:gd name="connsiteY4" fmla="*/ 2543748 h 6798114"/>
              <a:gd name="connsiteX5" fmla="*/ 3399057 w 6798114"/>
              <a:gd name="connsiteY5" fmla="*/ 0 h 6798114"/>
              <a:gd name="connsiteX6" fmla="*/ 6798114 w 6798114"/>
              <a:gd name="connsiteY6" fmla="*/ 3399057 h 6798114"/>
              <a:gd name="connsiteX7" fmla="*/ 3399057 w 6798114"/>
              <a:gd name="connsiteY7" fmla="*/ 6798114 h 6798114"/>
              <a:gd name="connsiteX8" fmla="*/ 0 w 6798114"/>
              <a:gd name="connsiteY8" fmla="*/ 3399057 h 6798114"/>
              <a:gd name="connsiteX9" fmla="*/ 3399057 w 6798114"/>
              <a:gd name="connsiteY9" fmla="*/ 0 h 679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98114" h="6798114">
                <a:moveTo>
                  <a:pt x="674464" y="2543748"/>
                </a:moveTo>
                <a:cubicBezTo>
                  <a:pt x="426389" y="2543748"/>
                  <a:pt x="225285" y="2744852"/>
                  <a:pt x="225285" y="2992927"/>
                </a:cubicBezTo>
                <a:cubicBezTo>
                  <a:pt x="225285" y="3241002"/>
                  <a:pt x="426389" y="3442106"/>
                  <a:pt x="674464" y="3442106"/>
                </a:cubicBezTo>
                <a:cubicBezTo>
                  <a:pt x="922539" y="3442106"/>
                  <a:pt x="1123643" y="3241002"/>
                  <a:pt x="1123643" y="2992927"/>
                </a:cubicBezTo>
                <a:cubicBezTo>
                  <a:pt x="1123643" y="2744852"/>
                  <a:pt x="922539" y="2543748"/>
                  <a:pt x="674464" y="2543748"/>
                </a:cubicBezTo>
                <a:close/>
                <a:moveTo>
                  <a:pt x="3399057" y="0"/>
                </a:moveTo>
                <a:cubicBezTo>
                  <a:pt x="5276304" y="0"/>
                  <a:pt x="6798114" y="1521810"/>
                  <a:pt x="6798114" y="3399057"/>
                </a:cubicBezTo>
                <a:cubicBezTo>
                  <a:pt x="6798114" y="5276304"/>
                  <a:pt x="5276304" y="6798114"/>
                  <a:pt x="3399057" y="6798114"/>
                </a:cubicBezTo>
                <a:cubicBezTo>
                  <a:pt x="1521810" y="6798114"/>
                  <a:pt x="0" y="5276304"/>
                  <a:pt x="0" y="3399057"/>
                </a:cubicBezTo>
                <a:cubicBezTo>
                  <a:pt x="0" y="1521810"/>
                  <a:pt x="1521810" y="0"/>
                  <a:pt x="3399057" y="0"/>
                </a:cubicBezTo>
                <a:close/>
              </a:path>
            </a:pathLst>
          </a:custGeom>
          <a:solidFill>
            <a:schemeClr val="accent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0679850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1486" fill="hold"/>
                                        <p:tgtEl>
                                          <p:spTgt spid="5"/>
                                        </p:tgtEl>
                                      </p:cBhvr>
                                    </p:cmd>
                                  </p:childTnLst>
                                </p:cTn>
                              </p:par>
                              <p:par>
                                <p:cTn id="7" presetID="8" presetClass="emph" presetSubtype="0" repeatCount="indefinite" fill="hold" nodeType="withEffect">
                                  <p:stCondLst>
                                    <p:cond delay="0"/>
                                  </p:stCondLst>
                                  <p:childTnLst>
                                    <p:animRot by="21600000">
                                      <p:cBhvr>
                                        <p:cTn id="8" dur="8000" fill="hold"/>
                                        <p:tgtEl>
                                          <p:spTgt spid="10"/>
                                        </p:tgtEl>
                                        <p:attrNameLst>
                                          <p:attrName>r</p:attrName>
                                        </p:attrNameLst>
                                      </p:cBhvr>
                                    </p:animRot>
                                  </p:childTnLst>
                                </p:cTn>
                              </p:par>
                              <p:par>
                                <p:cTn id="9" presetID="1" presetClass="exit" presetSubtype="0" fill="hold" nodeType="withEffect">
                                  <p:stCondLst>
                                    <p:cond delay="0"/>
                                  </p:stCondLst>
                                  <p:childTnLst>
                                    <p:set>
                                      <p:cBhvr>
                                        <p:cTn id="10" dur="1" fill="hold">
                                          <p:stCondLst>
                                            <p:cond delay="0"/>
                                          </p:stCondLst>
                                        </p:cTn>
                                        <p:tgtEl>
                                          <p:spTgt spid="10"/>
                                        </p:tgtEl>
                                        <p:attrNameLst>
                                          <p:attrName>style.visibility</p:attrName>
                                        </p:attrNameLst>
                                      </p:cBhvr>
                                      <p:to>
                                        <p:strVal val="hidden"/>
                                      </p:to>
                                    </p:set>
                                  </p:childTnLst>
                                </p:cTn>
                              </p:par>
                              <p:par>
                                <p:cTn id="11" presetID="47"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6" name="General_Question_Appears.wav"/>
                                        </p:tgtEl>
                                      </p:cMediaNode>
                                    </p:audio>
                                  </p:subTnLst>
                                </p:cTn>
                              </p:par>
                              <p:par>
                                <p:cTn id="16" presetID="53" presetClass="entr" presetSubtype="16" fill="hold" grpId="0" nodeType="withEffect">
                                  <p:stCondLst>
                                    <p:cond delay="25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0" dur="500"/>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7" name="General_Answer_Appears.wav"/>
                                        </p:tgtEl>
                                      </p:cMediaNode>
                                    </p:audio>
                                  </p:subTnLst>
                                </p:cTn>
                              </p:par>
                              <p:par>
                                <p:cTn id="28" presetID="42" presetClass="entr" presetSubtype="0"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7" name="General_Answer_Appears.wav"/>
                                        </p:tgtEl>
                                      </p:cMediaNode>
                                    </p:audio>
                                  </p:subTnLst>
                                </p:cTn>
                              </p:par>
                              <p:par>
                                <p:cTn id="33" presetID="42"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7" name="General_Answer_Appears.wav"/>
                                        </p:tgtEl>
                                      </p:cMediaNode>
                                    </p:audio>
                                  </p:subTnLst>
                                </p:cTn>
                              </p:par>
                              <p:par>
                                <p:cTn id="38" presetID="1"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2" restart="whenNotActive" fill="hold" evtFilter="cancelBubble" nodeType="interactiveSeq">
                <p:stCondLst>
                  <p:cond evt="onClick" delay="0">
                    <p:tgtEl>
                      <p:spTgt spid="2"/>
                    </p:tgtEl>
                  </p:cond>
                </p:stCondLst>
                <p:endSync evt="end" delay="0">
                  <p:rtn val="all"/>
                </p:endSync>
                <p:childTnLst>
                  <p:par>
                    <p:cTn id="43" fill="hold">
                      <p:stCondLst>
                        <p:cond delay="0"/>
                      </p:stCondLst>
                      <p:childTnLst>
                        <p:par>
                          <p:cTn id="44" fill="hold">
                            <p:stCondLst>
                              <p:cond delay="0"/>
                            </p:stCondLst>
                            <p:childTnLst>
                              <p:par>
                                <p:cTn id="45" presetID="1" presetClass="mediacall" presetSubtype="0" fill="hold" nodeType="clickEffect">
                                  <p:stCondLst>
                                    <p:cond delay="0"/>
                                  </p:stCondLst>
                                  <p:childTnLst>
                                    <p:cmd type="call" cmd="playFrom(0.0)">
                                      <p:cBhvr>
                                        <p:cTn id="46" dur="11701" fill="hold"/>
                                        <p:tgtEl>
                                          <p:spTgt spid="2"/>
                                        </p:tgtEl>
                                      </p:cBhvr>
                                    </p:cmd>
                                  </p:childTnLst>
                                </p:cTn>
                              </p:par>
                              <p:par>
                                <p:cTn id="47" presetID="26" presetClass="emph" presetSubtype="0" fill="hold" nodeType="withEffect">
                                  <p:stCondLst>
                                    <p:cond delay="0"/>
                                  </p:stCondLst>
                                  <p:childTnLst>
                                    <p:animEffect transition="out" filter="fade">
                                      <p:cBhvr>
                                        <p:cTn id="48" dur="500" tmFilter="0, 0; .2, .5; .8, .5; 1, 0"/>
                                        <p:tgtEl>
                                          <p:spTgt spid="2"/>
                                        </p:tgtEl>
                                      </p:cBhvr>
                                    </p:animEffect>
                                    <p:animScale>
                                      <p:cBhvr>
                                        <p:cTn id="49" dur="250" autoRev="1" fill="hold"/>
                                        <p:tgtEl>
                                          <p:spTgt spid="2"/>
                                        </p:tgtEl>
                                      </p:cBhvr>
                                      <p:by x="105000" y="105000"/>
                                    </p:animScale>
                                  </p:childTnLst>
                                </p:cTn>
                              </p:par>
                            </p:childTnLst>
                          </p:cTn>
                        </p:par>
                      </p:childTnLst>
                    </p:cTn>
                  </p:par>
                  <p:par>
                    <p:cTn id="50" fill="hold">
                      <p:stCondLst>
                        <p:cond delay="indefinite"/>
                      </p:stCondLst>
                      <p:childTnLst>
                        <p:par>
                          <p:cTn id="51" fill="hold">
                            <p:stCondLst>
                              <p:cond delay="0"/>
                            </p:stCondLst>
                            <p:childTnLst>
                              <p:par>
                                <p:cTn id="52" presetID="3" presetClass="mediacall" presetSubtype="0" fill="hold" nodeType="clickEffect">
                                  <p:stCondLst>
                                    <p:cond delay="0"/>
                                  </p:stCondLst>
                                  <p:childTnLst>
                                    <p:cmd type="call" cmd="stop">
                                      <p:cBhvr>
                                        <p:cTn id="53" dur="1" fill="hold"/>
                                        <p:tgtEl>
                                          <p:spTgt spid="2"/>
                                        </p:tgtEl>
                                      </p:cBhvr>
                                    </p:cmd>
                                  </p:childTnLst>
                                </p:cTn>
                              </p:par>
                            </p:childTnLst>
                          </p:cTn>
                        </p:par>
                      </p:childTnLst>
                    </p:cTn>
                  </p:par>
                </p:childTnLst>
              </p:cTn>
              <p:nextCondLst>
                <p:cond evt="onClick" delay="0">
                  <p:tgtEl>
                    <p:spTgt spid="2"/>
                  </p:tgtEl>
                </p:cond>
              </p:nextCondLst>
            </p:seq>
            <p:audio>
              <p:cMediaNode vol="80000">
                <p:cTn id="54" fill="hold" display="0">
                  <p:stCondLst>
                    <p:cond delay="indefinite"/>
                  </p:stCondLst>
                  <p:endCondLst>
                    <p:cond evt="onStopAudio" delay="0">
                      <p:tgtEl>
                        <p:sldTgt/>
                      </p:tgtEl>
                    </p:cond>
                  </p:endCondLst>
                </p:cTn>
                <p:tgtEl>
                  <p:spTgt spid="2"/>
                </p:tgtEl>
              </p:cMediaNode>
            </p:audio>
            <p:audio>
              <p:cMediaNode vol="20000">
                <p:cTn id="55" fill="hold" display="0">
                  <p:stCondLst>
                    <p:cond delay="indefinite"/>
                  </p:stCondLst>
                  <p:endCondLst>
                    <p:cond evt="onStopAudio" delay="0">
                      <p:tgtEl>
                        <p:sldTgt/>
                      </p:tgtEl>
                    </p:cond>
                  </p:endCondLst>
                </p:cTn>
                <p:tgtEl>
                  <p:spTgt spid="5"/>
                </p:tgtEl>
              </p:cMediaNode>
            </p:audio>
          </p:childTnLst>
        </p:cTn>
      </p:par>
    </p:tnLst>
    <p:bldLst>
      <p:bldP spid="29" grpId="0" animBg="1">
        <p:tmplLst>
          <p:tmpl>
            <p:tnLst>
              <p:par>
                <p:cTn presetID="47"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anim calcmode="lin" valueType="num">
                      <p:cBhvr>
                        <p:cTn dur="1000" fill="hold"/>
                        <p:tgtEl>
                          <p:spTgt spid="29"/>
                        </p:tgtEl>
                        <p:attrNameLst>
                          <p:attrName>ppt_x</p:attrName>
                        </p:attrNameLst>
                      </p:cBhvr>
                      <p:tavLst>
                        <p:tav tm="0">
                          <p:val>
                            <p:strVal val="#ppt_x"/>
                          </p:val>
                        </p:tav>
                        <p:tav tm="100000">
                          <p:val>
                            <p:strVal val="#ppt_x"/>
                          </p:val>
                        </p:tav>
                      </p:tavLst>
                    </p:anim>
                    <p:anim calcmode="lin" valueType="num">
                      <p:cBhvr>
                        <p:cTn dur="1000" fill="hold"/>
                        <p:tgtEl>
                          <p:spTgt spid="29"/>
                        </p:tgtEl>
                        <p:attrNameLst>
                          <p:attrName>ppt_y</p:attrName>
                        </p:attrNameLst>
                      </p:cBhvr>
                      <p:tavLst>
                        <p:tav tm="0">
                          <p:val>
                            <p:strVal val="#ppt_y-.1"/>
                          </p:val>
                        </p:tav>
                        <p:tav tm="100000">
                          <p:val>
                            <p:strVal val="#ppt_y"/>
                          </p:val>
                        </p:tav>
                      </p:tavLst>
                    </p:anim>
                  </p:childTnLst>
                </p:cTn>
              </p:par>
            </p:tnLst>
          </p:tmpl>
          <p:tmpl lvl="1">
            <p:tnLst>
              <p:par>
                <p:cTn presetID="42" presetClass="entr" presetSubtype="0" fill="hold" nodeType="click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anim calcmode="lin" valueType="num">
                      <p:cBhvr>
                        <p:cTn dur="1000" fill="hold"/>
                        <p:tgtEl>
                          <p:spTgt spid="29"/>
                        </p:tgtEl>
                        <p:attrNameLst>
                          <p:attrName>ppt_x</p:attrName>
                        </p:attrNameLst>
                      </p:cBhvr>
                      <p:tavLst>
                        <p:tav tm="0">
                          <p:val>
                            <p:strVal val="#ppt_x"/>
                          </p:val>
                        </p:tav>
                        <p:tav tm="100000">
                          <p:val>
                            <p:strVal val="#ppt_x"/>
                          </p:val>
                        </p:tav>
                      </p:tavLst>
                    </p:anim>
                    <p:anim calcmode="lin" valueType="num">
                      <p:cBhvr>
                        <p:cTn dur="1000" fill="hold"/>
                        <p:tgtEl>
                          <p:spTgt spid="29"/>
                        </p:tgtEl>
                        <p:attrNameLst>
                          <p:attrName>ppt_y</p:attrName>
                        </p:attrNameLst>
                      </p:cBhvr>
                      <p:tavLst>
                        <p:tav tm="0">
                          <p:val>
                            <p:strVal val="#ppt_y+.1"/>
                          </p:val>
                        </p:tav>
                        <p:tav tm="100000">
                          <p:val>
                            <p:strVal val="#ppt_y"/>
                          </p:val>
                        </p:tav>
                      </p:tavLst>
                    </p:anim>
                  </p:childTnLst>
                </p:cTn>
              </p:par>
            </p:tnLst>
          </p:tmpl>
        </p:tmplLst>
      </p:bldP>
      <p:bldP spid="3" grpId="0" build="p">
        <p:tmplLst>
          <p:tmpl lvl="1">
            <p:tnLst>
              <p:par>
                <p:cTn presetID="53" presetClass="entr" presetSubtype="16"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Effect transition="in" filter="fade">
                      <p:cBhvr>
                        <p:cTn dur="500"/>
                        <p:tgtEl>
                          <p:spTgt spid="3"/>
                        </p:tgtEl>
                      </p:cBhvr>
                    </p:animEffect>
                  </p:childTnLst>
                </p:cTn>
              </p:par>
            </p:tnLst>
          </p:tmpl>
        </p:tmplLst>
      </p:bldP>
      <p:bldP spid="27" grpId="0" animBg="1">
        <p:tmplLst>
          <p:tmpl>
            <p:tnLst>
              <p:par>
                <p:cTn presetID="42" presetClass="entr" presetSubtype="0" fill="hold" nodeType="click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anim calcmode="lin" valueType="num">
                      <p:cBhvr>
                        <p:cTn dur="1000" fill="hold"/>
                        <p:tgtEl>
                          <p:spTgt spid="27"/>
                        </p:tgtEl>
                        <p:attrNameLst>
                          <p:attrName>ppt_x</p:attrName>
                        </p:attrNameLst>
                      </p:cBhvr>
                      <p:tavLst>
                        <p:tav tm="0">
                          <p:val>
                            <p:strVal val="#ppt_x"/>
                          </p:val>
                        </p:tav>
                        <p:tav tm="100000">
                          <p:val>
                            <p:strVal val="#ppt_x"/>
                          </p:val>
                        </p:tav>
                      </p:tavLst>
                    </p:anim>
                    <p:anim calcmode="lin" valueType="num">
                      <p:cBhvr>
                        <p:cTn dur="1000" fill="hold"/>
                        <p:tgtEl>
                          <p:spTgt spid="27"/>
                        </p:tgtEl>
                        <p:attrNameLst>
                          <p:attrName>ppt_y</p:attrName>
                        </p:attrNameLst>
                      </p:cBhvr>
                      <p:tavLst>
                        <p:tav tm="0">
                          <p:val>
                            <p:strVal val="#ppt_y+.1"/>
                          </p:val>
                        </p:tav>
                        <p:tav tm="100000">
                          <p:val>
                            <p:strVal val="#ppt_y"/>
                          </p:val>
                        </p:tav>
                      </p:tavLst>
                    </p:anim>
                  </p:childTnLst>
                </p:cTn>
              </p:par>
            </p:tnLst>
          </p:tmpl>
          <p:tmpl lvl="1">
            <p:tnLst>
              <p:par>
                <p:cTn presetID="42" presetClass="entr" presetSubtype="0" fill="hold" nodeType="click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anim calcmode="lin" valueType="num">
                      <p:cBhvr>
                        <p:cTn dur="1000" fill="hold"/>
                        <p:tgtEl>
                          <p:spTgt spid="27"/>
                        </p:tgtEl>
                        <p:attrNameLst>
                          <p:attrName>ppt_x</p:attrName>
                        </p:attrNameLst>
                      </p:cBhvr>
                      <p:tavLst>
                        <p:tav tm="0">
                          <p:val>
                            <p:strVal val="#ppt_x"/>
                          </p:val>
                        </p:tav>
                        <p:tav tm="100000">
                          <p:val>
                            <p:strVal val="#ppt_x"/>
                          </p:val>
                        </p:tav>
                      </p:tavLst>
                    </p:anim>
                    <p:anim calcmode="lin" valueType="num">
                      <p:cBhvr>
                        <p:cTn dur="1000" fill="hold"/>
                        <p:tgtEl>
                          <p:spTgt spid="27"/>
                        </p:tgtEl>
                        <p:attrNameLst>
                          <p:attrName>ppt_y</p:attrName>
                        </p:attrNameLst>
                      </p:cBhvr>
                      <p:tavLst>
                        <p:tav tm="0">
                          <p:val>
                            <p:strVal val="#ppt_y+.1"/>
                          </p:val>
                        </p:tav>
                        <p:tav tm="100000">
                          <p:val>
                            <p:strVal val="#ppt_y"/>
                          </p:val>
                        </p:tav>
                      </p:tavLst>
                    </p:anim>
                  </p:childTnLst>
                </p:cTn>
              </p:par>
            </p:tnLst>
          </p:tmpl>
        </p:tmplLst>
      </p:bldP>
      <p:bldP spid="21"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Lap">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15326572"/>
      </p:ext>
    </p:extLst>
  </p:cSld>
  <p:clrMapOvr>
    <a:masterClrMapping/>
  </p:clrMapOvr>
  <p:transition spd="slow" advClick="0">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 Lap">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091714325"/>
      </p:ext>
    </p:extLst>
  </p:cSld>
  <p:clrMapOvr>
    <a:masterClrMapping/>
  </p:clrMapOvr>
  <p:transition spd="slow" advClick="0">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868974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ainbow Road Question Selectio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3445" y="5799"/>
            <a:ext cx="9150889" cy="6846401"/>
          </a:xfrm>
          <a:prstGeom prst="rect">
            <a:avLst/>
          </a:prstGeom>
        </p:spPr>
      </p:pic>
      <p:pic>
        <p:nvPicPr>
          <p:cNvPr id="4" name="Picture 3"/>
          <p:cNvPicPr>
            <a:picLocks noChangeAspect="1"/>
          </p:cNvPicPr>
          <p:nvPr userDrawn="1"/>
        </p:nvPicPr>
        <p:blipFill>
          <a:blip r:embed="rId3">
            <a:duotone>
              <a:prstClr val="black"/>
              <a:srgbClr val="00B0F0">
                <a:tint val="45000"/>
                <a:satMod val="400000"/>
              </a:srgbClr>
            </a:duotone>
            <a:extLst>
              <a:ext uri="{28A0092B-C50C-407E-A947-70E740481C1C}">
                <a14:useLocalDpi xmlns:a14="http://schemas.microsoft.com/office/drawing/2010/main" val="0"/>
              </a:ext>
            </a:extLst>
          </a:blip>
          <a:stretch>
            <a:fillRect/>
          </a:stretch>
        </p:blipFill>
        <p:spPr>
          <a:xfrm rot="19149592">
            <a:off x="3390467" y="353168"/>
            <a:ext cx="1464311" cy="1327033"/>
          </a:xfrm>
          <a:prstGeom prst="rect">
            <a:avLst/>
          </a:prstGeom>
        </p:spPr>
      </p:pic>
      <p:pic>
        <p:nvPicPr>
          <p:cNvPr id="5" name="Picture 4"/>
          <p:cNvPicPr>
            <a:picLocks noChangeAspect="1"/>
          </p:cNvPicPr>
          <p:nvPr userDrawn="1"/>
        </p:nvPicPr>
        <p:blipFill>
          <a:blip r:embed="rId3">
            <a:duotone>
              <a:prstClr val="black"/>
              <a:srgbClr val="FF66CC">
                <a:tint val="45000"/>
                <a:satMod val="400000"/>
              </a:srgbClr>
            </a:duotone>
            <a:extLst>
              <a:ext uri="{28A0092B-C50C-407E-A947-70E740481C1C}">
                <a14:useLocalDpi xmlns:a14="http://schemas.microsoft.com/office/drawing/2010/main" val="0"/>
              </a:ext>
            </a:extLst>
          </a:blip>
          <a:stretch>
            <a:fillRect/>
          </a:stretch>
        </p:blipFill>
        <p:spPr>
          <a:xfrm rot="20306005">
            <a:off x="401174" y="3944902"/>
            <a:ext cx="1464311" cy="1327033"/>
          </a:xfrm>
          <a:prstGeom prst="rect">
            <a:avLst/>
          </a:prstGeom>
        </p:spPr>
      </p:pic>
      <p:pic>
        <p:nvPicPr>
          <p:cNvPr id="6" name="Picture 5"/>
          <p:cNvPicPr>
            <a:picLocks noChangeAspect="1"/>
          </p:cNvPicPr>
          <p:nvPr userDrawn="1"/>
        </p:nvPicPr>
        <p:blipFill>
          <a:blip r:embed="rId3">
            <a:duotone>
              <a:prstClr val="black"/>
              <a:srgbClr val="FFFF00">
                <a:tint val="45000"/>
                <a:satMod val="400000"/>
              </a:srgbClr>
            </a:duotone>
            <a:extLst>
              <a:ext uri="{28A0092B-C50C-407E-A947-70E740481C1C}">
                <a14:useLocalDpi xmlns:a14="http://schemas.microsoft.com/office/drawing/2010/main" val="0"/>
              </a:ext>
            </a:extLst>
          </a:blip>
          <a:stretch>
            <a:fillRect/>
          </a:stretch>
        </p:blipFill>
        <p:spPr>
          <a:xfrm rot="2266541">
            <a:off x="7053050" y="3769105"/>
            <a:ext cx="1464311" cy="1327033"/>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20463845">
            <a:off x="2777931" y="3750808"/>
            <a:ext cx="2430064" cy="2392095"/>
          </a:xfrm>
          <a:prstGeom prst="rect">
            <a:avLst/>
          </a:prstGeom>
        </p:spPr>
      </p:pic>
      <p:pic>
        <p:nvPicPr>
          <p:cNvPr id="8" name="Picture 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20153279">
            <a:off x="579010" y="957046"/>
            <a:ext cx="2264702" cy="2229317"/>
          </a:xfrm>
          <a:prstGeom prst="rect">
            <a:avLst/>
          </a:prstGeom>
        </p:spPr>
      </p:pic>
      <p:pic>
        <p:nvPicPr>
          <p:cNvPr id="9" name="Picture 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2191345">
            <a:off x="6046472" y="854211"/>
            <a:ext cx="2240860" cy="2205847"/>
          </a:xfrm>
          <a:prstGeom prst="rect">
            <a:avLst/>
          </a:prstGeom>
        </p:spPr>
      </p:pic>
    </p:spTree>
    <p:extLst>
      <p:ext uri="{BB962C8B-B14F-4D97-AF65-F5344CB8AC3E}">
        <p14:creationId xmlns:p14="http://schemas.microsoft.com/office/powerpoint/2010/main" val="12549913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racter_Select_Screen">
    <p:spTree>
      <p:nvGrpSpPr>
        <p:cNvPr id="1" name=""/>
        <p:cNvGrpSpPr/>
        <p:nvPr/>
      </p:nvGrpSpPr>
      <p:grpSpPr>
        <a:xfrm>
          <a:off x="0" y="0"/>
          <a:ext cx="0" cy="0"/>
          <a:chOff x="0" y="0"/>
          <a:chExt cx="0" cy="0"/>
        </a:xfrm>
      </p:grpSpPr>
      <p:pic>
        <p:nvPicPr>
          <p:cNvPr id="7" name="Background" descr="C:\Users\Dawson\Desktop\Mario Kart Template\MK64_Character_Select.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0" y="2"/>
            <a:ext cx="9144000" cy="6857998"/>
          </a:xfrm>
          <a:prstGeom prst="rect">
            <a:avLst/>
          </a:prstGeom>
          <a:noFill/>
          <a:extLst>
            <a:ext uri="{909E8E84-426E-40DD-AFC4-6F175D3DCCD1}">
              <a14:hiddenFill xmlns:a14="http://schemas.microsoft.com/office/drawing/2010/main">
                <a:solidFill>
                  <a:srgbClr val="FFFFFF"/>
                </a:solidFill>
              </a14:hiddenFill>
            </a:ext>
          </a:extLst>
        </p:spPr>
      </p:pic>
      <p:pic>
        <p:nvPicPr>
          <p:cNvPr id="5" name="Timer_Trigger"/>
          <p:cNvPicPr>
            <a:picLocks noChangeAspect="1"/>
          </p:cNvPicPr>
          <p:nvPr userDrawn="1"/>
        </p:nvPicPr>
        <p:blipFill>
          <a:blip r:embed="rId3"/>
          <a:stretch>
            <a:fillRect/>
          </a:stretch>
        </p:blipFill>
        <p:spPr>
          <a:xfrm>
            <a:off x="0" y="-15875"/>
            <a:ext cx="825500" cy="635000"/>
          </a:xfrm>
          <a:prstGeom prst="rect">
            <a:avLst/>
          </a:prstGeom>
        </p:spPr>
      </p:pic>
    </p:spTree>
    <p:extLst>
      <p:ext uri="{BB962C8B-B14F-4D97-AF65-F5344CB8AC3E}">
        <p14:creationId xmlns:p14="http://schemas.microsoft.com/office/powerpoint/2010/main" val="42043020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97" y="-297"/>
            <a:ext cx="9144793" cy="6858594"/>
          </a:xfrm>
          <a:prstGeom prst="rect">
            <a:avLst/>
          </a:prstGeom>
        </p:spPr>
      </p:pic>
    </p:spTree>
    <p:extLst>
      <p:ext uri="{BB962C8B-B14F-4D97-AF65-F5344CB8AC3E}">
        <p14:creationId xmlns:p14="http://schemas.microsoft.com/office/powerpoint/2010/main" val="4070511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6" Type="http://schemas.openxmlformats.org/officeDocument/2006/relationships/audio" Target="../media/audio16.wav"/><Relationship Id="rId117" Type="http://schemas.openxmlformats.org/officeDocument/2006/relationships/image" Target="../media/image52.png"/><Relationship Id="rId21" Type="http://schemas.openxmlformats.org/officeDocument/2006/relationships/audio" Target="../media/audio11.wav"/><Relationship Id="rId42" Type="http://schemas.openxmlformats.org/officeDocument/2006/relationships/audio" Target="../media/audio32.wav"/><Relationship Id="rId47" Type="http://schemas.openxmlformats.org/officeDocument/2006/relationships/audio" Target="../media/audio37.wav"/><Relationship Id="rId63" Type="http://schemas.openxmlformats.org/officeDocument/2006/relationships/audio" Target="../media/audio53.wav"/><Relationship Id="rId68" Type="http://schemas.openxmlformats.org/officeDocument/2006/relationships/image" Target="../media/image5.png"/><Relationship Id="rId84" Type="http://schemas.openxmlformats.org/officeDocument/2006/relationships/image" Target="../media/image20.png"/><Relationship Id="rId89" Type="http://schemas.openxmlformats.org/officeDocument/2006/relationships/image" Target="../media/image25.gif"/><Relationship Id="rId112" Type="http://schemas.openxmlformats.org/officeDocument/2006/relationships/image" Target="../media/image47.png"/><Relationship Id="rId16" Type="http://schemas.openxmlformats.org/officeDocument/2006/relationships/audio" Target="../media/audio6.wav"/><Relationship Id="rId107" Type="http://schemas.openxmlformats.org/officeDocument/2006/relationships/image" Target="../media/image42.gif"/><Relationship Id="rId11" Type="http://schemas.microsoft.com/office/2007/relationships/media" Target="../media/media7.wma"/><Relationship Id="rId32" Type="http://schemas.openxmlformats.org/officeDocument/2006/relationships/audio" Target="../media/audio22.wav"/><Relationship Id="rId37" Type="http://schemas.openxmlformats.org/officeDocument/2006/relationships/audio" Target="../media/audio27.wav"/><Relationship Id="rId53" Type="http://schemas.openxmlformats.org/officeDocument/2006/relationships/audio" Target="../media/audio43.wav"/><Relationship Id="rId58" Type="http://schemas.openxmlformats.org/officeDocument/2006/relationships/audio" Target="../media/audio48.wav"/><Relationship Id="rId74" Type="http://schemas.openxmlformats.org/officeDocument/2006/relationships/image" Target="../media/image10.png"/><Relationship Id="rId79" Type="http://schemas.openxmlformats.org/officeDocument/2006/relationships/image" Target="../media/image15.png"/><Relationship Id="rId102" Type="http://schemas.openxmlformats.org/officeDocument/2006/relationships/image" Target="../media/image37.png"/><Relationship Id="rId5" Type="http://schemas.microsoft.com/office/2007/relationships/media" Target="../media/media4.m4a"/><Relationship Id="rId90" Type="http://schemas.openxmlformats.org/officeDocument/2006/relationships/image" Target="../media/image26.png"/><Relationship Id="rId95" Type="http://schemas.openxmlformats.org/officeDocument/2006/relationships/image" Target="../media/image31.png"/><Relationship Id="rId22" Type="http://schemas.openxmlformats.org/officeDocument/2006/relationships/audio" Target="../media/audio12.wav"/><Relationship Id="rId27" Type="http://schemas.openxmlformats.org/officeDocument/2006/relationships/audio" Target="../media/audio17.wav"/><Relationship Id="rId43" Type="http://schemas.openxmlformats.org/officeDocument/2006/relationships/audio" Target="../media/audio33.wav"/><Relationship Id="rId48" Type="http://schemas.openxmlformats.org/officeDocument/2006/relationships/audio" Target="../media/audio38.wav"/><Relationship Id="rId64" Type="http://schemas.openxmlformats.org/officeDocument/2006/relationships/audio" Target="../media/audio54.wav"/><Relationship Id="rId69" Type="http://schemas.openxmlformats.org/officeDocument/2006/relationships/audio" Target="../media/audio58.wav"/><Relationship Id="rId113" Type="http://schemas.openxmlformats.org/officeDocument/2006/relationships/image" Target="../media/image48.png"/><Relationship Id="rId118" Type="http://schemas.openxmlformats.org/officeDocument/2006/relationships/image" Target="../media/image3.png"/><Relationship Id="rId80" Type="http://schemas.openxmlformats.org/officeDocument/2006/relationships/image" Target="../media/image16.png"/><Relationship Id="rId85" Type="http://schemas.openxmlformats.org/officeDocument/2006/relationships/image" Target="../media/image21.png"/><Relationship Id="rId12" Type="http://schemas.openxmlformats.org/officeDocument/2006/relationships/audio" Target="../media/media7.wma"/><Relationship Id="rId17" Type="http://schemas.openxmlformats.org/officeDocument/2006/relationships/audio" Target="../media/audio7.wav"/><Relationship Id="rId33" Type="http://schemas.openxmlformats.org/officeDocument/2006/relationships/audio" Target="../media/audio23.wav"/><Relationship Id="rId38" Type="http://schemas.openxmlformats.org/officeDocument/2006/relationships/audio" Target="../media/audio28.wav"/><Relationship Id="rId59" Type="http://schemas.openxmlformats.org/officeDocument/2006/relationships/audio" Target="../media/audio49.wav"/><Relationship Id="rId103" Type="http://schemas.openxmlformats.org/officeDocument/2006/relationships/image" Target="../media/image38.gif"/><Relationship Id="rId108" Type="http://schemas.openxmlformats.org/officeDocument/2006/relationships/image" Target="../media/image43.png"/><Relationship Id="rId54" Type="http://schemas.openxmlformats.org/officeDocument/2006/relationships/audio" Target="../media/audio44.wav"/><Relationship Id="rId70" Type="http://schemas.openxmlformats.org/officeDocument/2006/relationships/image" Target="../media/image6.gif"/><Relationship Id="rId75" Type="http://schemas.openxmlformats.org/officeDocument/2006/relationships/image" Target="../media/image11.png"/><Relationship Id="rId91" Type="http://schemas.openxmlformats.org/officeDocument/2006/relationships/image" Target="../media/image27.png"/><Relationship Id="rId96" Type="http://schemas.openxmlformats.org/officeDocument/2006/relationships/image" Target="../media/image32.png"/><Relationship Id="rId1" Type="http://schemas.openxmlformats.org/officeDocument/2006/relationships/slideLayout" Target="../slideLayouts/slideLayout4.xml"/><Relationship Id="rId6" Type="http://schemas.openxmlformats.org/officeDocument/2006/relationships/audio" Target="../media/media4.m4a"/><Relationship Id="rId23" Type="http://schemas.openxmlformats.org/officeDocument/2006/relationships/audio" Target="../media/audio13.wav"/><Relationship Id="rId28" Type="http://schemas.openxmlformats.org/officeDocument/2006/relationships/audio" Target="../media/audio18.wav"/><Relationship Id="rId49" Type="http://schemas.openxmlformats.org/officeDocument/2006/relationships/audio" Target="../media/audio39.wav"/><Relationship Id="rId114" Type="http://schemas.openxmlformats.org/officeDocument/2006/relationships/image" Target="../media/image49.png"/><Relationship Id="rId119" Type="http://schemas.openxmlformats.org/officeDocument/2006/relationships/image" Target="../media/image53.png"/><Relationship Id="rId10" Type="http://schemas.openxmlformats.org/officeDocument/2006/relationships/audio" Target="../media/media6.wma"/><Relationship Id="rId31" Type="http://schemas.openxmlformats.org/officeDocument/2006/relationships/audio" Target="../media/audio21.wav"/><Relationship Id="rId44" Type="http://schemas.openxmlformats.org/officeDocument/2006/relationships/audio" Target="../media/audio34.wav"/><Relationship Id="rId52" Type="http://schemas.openxmlformats.org/officeDocument/2006/relationships/audio" Target="../media/audio42.wav"/><Relationship Id="rId60" Type="http://schemas.openxmlformats.org/officeDocument/2006/relationships/audio" Target="../media/audio50.wav"/><Relationship Id="rId65" Type="http://schemas.openxmlformats.org/officeDocument/2006/relationships/audio" Target="../media/audio55.wav"/><Relationship Id="rId73" Type="http://schemas.openxmlformats.org/officeDocument/2006/relationships/image" Target="../media/image9.png"/><Relationship Id="rId78" Type="http://schemas.openxmlformats.org/officeDocument/2006/relationships/image" Target="../media/image14.png"/><Relationship Id="rId81" Type="http://schemas.openxmlformats.org/officeDocument/2006/relationships/image" Target="../media/image17.png"/><Relationship Id="rId86" Type="http://schemas.openxmlformats.org/officeDocument/2006/relationships/image" Target="../media/image22.gif"/><Relationship Id="rId94" Type="http://schemas.openxmlformats.org/officeDocument/2006/relationships/image" Target="../media/image30.png"/><Relationship Id="rId99" Type="http://schemas.openxmlformats.org/officeDocument/2006/relationships/image" Target="../media/image34.gif"/><Relationship Id="rId101" Type="http://schemas.openxmlformats.org/officeDocument/2006/relationships/image" Target="../media/image36.gif"/><Relationship Id="rId4" Type="http://schemas.openxmlformats.org/officeDocument/2006/relationships/audio" Target="../media/media3.m4a"/><Relationship Id="rId9" Type="http://schemas.microsoft.com/office/2007/relationships/media" Target="../media/media6.wma"/><Relationship Id="rId13" Type="http://schemas.openxmlformats.org/officeDocument/2006/relationships/audio" Target="../media/audio3.wav"/><Relationship Id="rId18" Type="http://schemas.openxmlformats.org/officeDocument/2006/relationships/audio" Target="../media/audio8.wav"/><Relationship Id="rId39" Type="http://schemas.openxmlformats.org/officeDocument/2006/relationships/audio" Target="../media/audio29.wav"/><Relationship Id="rId109" Type="http://schemas.openxmlformats.org/officeDocument/2006/relationships/image" Target="../media/image44.png"/><Relationship Id="rId34" Type="http://schemas.openxmlformats.org/officeDocument/2006/relationships/audio" Target="../media/audio24.wav"/><Relationship Id="rId50" Type="http://schemas.openxmlformats.org/officeDocument/2006/relationships/audio" Target="../media/audio40.wav"/><Relationship Id="rId55" Type="http://schemas.openxmlformats.org/officeDocument/2006/relationships/audio" Target="../media/audio45.wav"/><Relationship Id="rId76" Type="http://schemas.openxmlformats.org/officeDocument/2006/relationships/image" Target="../media/image12.png"/><Relationship Id="rId97" Type="http://schemas.microsoft.com/office/2007/relationships/hdphoto" Target="../media/hdphoto1.wdp"/><Relationship Id="rId104" Type="http://schemas.openxmlformats.org/officeDocument/2006/relationships/image" Target="../media/image39.png"/><Relationship Id="rId120" Type="http://schemas.openxmlformats.org/officeDocument/2006/relationships/image" Target="../media/image54.png"/><Relationship Id="rId7" Type="http://schemas.microsoft.com/office/2007/relationships/media" Target="../media/media5.wma"/><Relationship Id="rId71" Type="http://schemas.openxmlformats.org/officeDocument/2006/relationships/image" Target="../media/image7.png"/><Relationship Id="rId92" Type="http://schemas.openxmlformats.org/officeDocument/2006/relationships/image" Target="../media/image28.png"/><Relationship Id="rId2" Type="http://schemas.openxmlformats.org/officeDocument/2006/relationships/theme" Target="../theme/theme2.xml"/><Relationship Id="rId29" Type="http://schemas.openxmlformats.org/officeDocument/2006/relationships/audio" Target="../media/audio19.wav"/><Relationship Id="rId24" Type="http://schemas.openxmlformats.org/officeDocument/2006/relationships/audio" Target="../media/audio14.wav"/><Relationship Id="rId40" Type="http://schemas.openxmlformats.org/officeDocument/2006/relationships/audio" Target="../media/audio30.wav"/><Relationship Id="rId45" Type="http://schemas.openxmlformats.org/officeDocument/2006/relationships/audio" Target="../media/audio35.wav"/><Relationship Id="rId66" Type="http://schemas.openxmlformats.org/officeDocument/2006/relationships/audio" Target="../media/audio56.wav"/><Relationship Id="rId87" Type="http://schemas.openxmlformats.org/officeDocument/2006/relationships/image" Target="../media/image23.png"/><Relationship Id="rId110" Type="http://schemas.openxmlformats.org/officeDocument/2006/relationships/image" Target="../media/image45.png"/><Relationship Id="rId115" Type="http://schemas.openxmlformats.org/officeDocument/2006/relationships/image" Target="../media/image50.png"/><Relationship Id="rId61" Type="http://schemas.openxmlformats.org/officeDocument/2006/relationships/audio" Target="../media/audio51.wav"/><Relationship Id="rId82" Type="http://schemas.openxmlformats.org/officeDocument/2006/relationships/image" Target="../media/image18.png"/><Relationship Id="rId19" Type="http://schemas.openxmlformats.org/officeDocument/2006/relationships/audio" Target="../media/audio9.wav"/><Relationship Id="rId14" Type="http://schemas.openxmlformats.org/officeDocument/2006/relationships/audio" Target="../media/audio4.wav"/><Relationship Id="rId30" Type="http://schemas.openxmlformats.org/officeDocument/2006/relationships/audio" Target="../media/audio20.wav"/><Relationship Id="rId35" Type="http://schemas.openxmlformats.org/officeDocument/2006/relationships/audio" Target="../media/audio25.wav"/><Relationship Id="rId56" Type="http://schemas.openxmlformats.org/officeDocument/2006/relationships/audio" Target="../media/audio46.wav"/><Relationship Id="rId77" Type="http://schemas.openxmlformats.org/officeDocument/2006/relationships/image" Target="../media/image13.gif"/><Relationship Id="rId100" Type="http://schemas.openxmlformats.org/officeDocument/2006/relationships/image" Target="../media/image35.png"/><Relationship Id="rId105" Type="http://schemas.openxmlformats.org/officeDocument/2006/relationships/image" Target="../media/image40.gif"/><Relationship Id="rId8" Type="http://schemas.openxmlformats.org/officeDocument/2006/relationships/audio" Target="../media/media5.wma"/><Relationship Id="rId51" Type="http://schemas.openxmlformats.org/officeDocument/2006/relationships/audio" Target="../media/audio41.wav"/><Relationship Id="rId72" Type="http://schemas.openxmlformats.org/officeDocument/2006/relationships/image" Target="../media/image8.png"/><Relationship Id="rId93" Type="http://schemas.openxmlformats.org/officeDocument/2006/relationships/image" Target="../media/image29.png"/><Relationship Id="rId98" Type="http://schemas.openxmlformats.org/officeDocument/2006/relationships/image" Target="../media/image33.png"/><Relationship Id="rId3" Type="http://schemas.microsoft.com/office/2007/relationships/media" Target="../media/media3.m4a"/><Relationship Id="rId25" Type="http://schemas.openxmlformats.org/officeDocument/2006/relationships/audio" Target="../media/audio15.wav"/><Relationship Id="rId46" Type="http://schemas.openxmlformats.org/officeDocument/2006/relationships/audio" Target="../media/audio36.wav"/><Relationship Id="rId67" Type="http://schemas.openxmlformats.org/officeDocument/2006/relationships/audio" Target="../media/audio57.wav"/><Relationship Id="rId116" Type="http://schemas.openxmlformats.org/officeDocument/2006/relationships/image" Target="../media/image51.png"/><Relationship Id="rId20" Type="http://schemas.openxmlformats.org/officeDocument/2006/relationships/audio" Target="../media/audio10.wav"/><Relationship Id="rId41" Type="http://schemas.openxmlformats.org/officeDocument/2006/relationships/audio" Target="../media/audio31.wav"/><Relationship Id="rId62" Type="http://schemas.openxmlformats.org/officeDocument/2006/relationships/audio" Target="../media/audio52.wav"/><Relationship Id="rId83" Type="http://schemas.openxmlformats.org/officeDocument/2006/relationships/image" Target="../media/image19.png"/><Relationship Id="rId88" Type="http://schemas.openxmlformats.org/officeDocument/2006/relationships/image" Target="../media/image24.png"/><Relationship Id="rId111" Type="http://schemas.openxmlformats.org/officeDocument/2006/relationships/image" Target="../media/image46.png"/><Relationship Id="rId15" Type="http://schemas.openxmlformats.org/officeDocument/2006/relationships/audio" Target="../media/audio5.wav"/><Relationship Id="rId36" Type="http://schemas.openxmlformats.org/officeDocument/2006/relationships/audio" Target="../media/audio26.wav"/><Relationship Id="rId57" Type="http://schemas.openxmlformats.org/officeDocument/2006/relationships/audio" Target="../media/audio47.wav"/><Relationship Id="rId106" Type="http://schemas.openxmlformats.org/officeDocument/2006/relationships/image" Target="../media/image41.png"/></Relationships>
</file>

<file path=ppt/slideMasters/_rels/slideMaster3.xml.rels><?xml version="1.0" encoding="UTF-8" standalone="yes"?>
<Relationships xmlns="http://schemas.openxmlformats.org/package/2006/relationships"><Relationship Id="rId26" Type="http://schemas.openxmlformats.org/officeDocument/2006/relationships/audio" Target="../media/audio16.wav"/><Relationship Id="rId117" Type="http://schemas.openxmlformats.org/officeDocument/2006/relationships/image" Target="../media/image51.png"/><Relationship Id="rId21" Type="http://schemas.openxmlformats.org/officeDocument/2006/relationships/audio" Target="../media/audio11.wav"/><Relationship Id="rId42" Type="http://schemas.openxmlformats.org/officeDocument/2006/relationships/audio" Target="../media/audio32.wav"/><Relationship Id="rId47" Type="http://schemas.openxmlformats.org/officeDocument/2006/relationships/audio" Target="../media/audio37.wav"/><Relationship Id="rId63" Type="http://schemas.openxmlformats.org/officeDocument/2006/relationships/audio" Target="../media/audio53.wav"/><Relationship Id="rId68" Type="http://schemas.openxmlformats.org/officeDocument/2006/relationships/image" Target="../media/image55.png"/><Relationship Id="rId84" Type="http://schemas.openxmlformats.org/officeDocument/2006/relationships/image" Target="../media/image57.png"/><Relationship Id="rId89" Type="http://schemas.openxmlformats.org/officeDocument/2006/relationships/image" Target="../media/image59.png"/><Relationship Id="rId112" Type="http://schemas.openxmlformats.org/officeDocument/2006/relationships/image" Target="../media/image46.png"/><Relationship Id="rId16" Type="http://schemas.openxmlformats.org/officeDocument/2006/relationships/audio" Target="../media/audio6.wav"/><Relationship Id="rId107" Type="http://schemas.openxmlformats.org/officeDocument/2006/relationships/image" Target="../media/image64.png"/><Relationship Id="rId11" Type="http://schemas.microsoft.com/office/2007/relationships/media" Target="../media/media9.wma"/><Relationship Id="rId32" Type="http://schemas.openxmlformats.org/officeDocument/2006/relationships/audio" Target="../media/audio22.wav"/><Relationship Id="rId37" Type="http://schemas.openxmlformats.org/officeDocument/2006/relationships/audio" Target="../media/audio27.wav"/><Relationship Id="rId53" Type="http://schemas.openxmlformats.org/officeDocument/2006/relationships/audio" Target="../media/audio43.wav"/><Relationship Id="rId58" Type="http://schemas.openxmlformats.org/officeDocument/2006/relationships/audio" Target="../media/audio48.wav"/><Relationship Id="rId74" Type="http://schemas.openxmlformats.org/officeDocument/2006/relationships/image" Target="../media/image9.png"/><Relationship Id="rId79" Type="http://schemas.openxmlformats.org/officeDocument/2006/relationships/image" Target="../media/image14.png"/><Relationship Id="rId102" Type="http://schemas.openxmlformats.org/officeDocument/2006/relationships/image" Target="../media/image36.gif"/><Relationship Id="rId5" Type="http://schemas.microsoft.com/office/2007/relationships/media" Target="../media/media4.m4a"/><Relationship Id="rId90" Type="http://schemas.openxmlformats.org/officeDocument/2006/relationships/image" Target="../media/image25.gif"/><Relationship Id="rId95" Type="http://schemas.openxmlformats.org/officeDocument/2006/relationships/image" Target="../media/image30.png"/><Relationship Id="rId22" Type="http://schemas.openxmlformats.org/officeDocument/2006/relationships/audio" Target="../media/audio12.wav"/><Relationship Id="rId27" Type="http://schemas.openxmlformats.org/officeDocument/2006/relationships/audio" Target="../media/audio17.wav"/><Relationship Id="rId43" Type="http://schemas.openxmlformats.org/officeDocument/2006/relationships/audio" Target="../media/audio33.wav"/><Relationship Id="rId48" Type="http://schemas.openxmlformats.org/officeDocument/2006/relationships/audio" Target="../media/audio38.wav"/><Relationship Id="rId64" Type="http://schemas.openxmlformats.org/officeDocument/2006/relationships/audio" Target="../media/audio54.wav"/><Relationship Id="rId69" Type="http://schemas.openxmlformats.org/officeDocument/2006/relationships/image" Target="../media/image56.png"/><Relationship Id="rId113" Type="http://schemas.openxmlformats.org/officeDocument/2006/relationships/image" Target="../media/image47.png"/><Relationship Id="rId118" Type="http://schemas.openxmlformats.org/officeDocument/2006/relationships/image" Target="../media/image52.png"/><Relationship Id="rId80" Type="http://schemas.openxmlformats.org/officeDocument/2006/relationships/image" Target="../media/image15.png"/><Relationship Id="rId85" Type="http://schemas.openxmlformats.org/officeDocument/2006/relationships/image" Target="../media/image20.png"/><Relationship Id="rId12" Type="http://schemas.openxmlformats.org/officeDocument/2006/relationships/audio" Target="../media/media9.wma"/><Relationship Id="rId17" Type="http://schemas.openxmlformats.org/officeDocument/2006/relationships/audio" Target="../media/audio7.wav"/><Relationship Id="rId33" Type="http://schemas.openxmlformats.org/officeDocument/2006/relationships/audio" Target="../media/audio23.wav"/><Relationship Id="rId38" Type="http://schemas.openxmlformats.org/officeDocument/2006/relationships/audio" Target="../media/audio28.wav"/><Relationship Id="rId59" Type="http://schemas.openxmlformats.org/officeDocument/2006/relationships/audio" Target="../media/audio49.wav"/><Relationship Id="rId103" Type="http://schemas.openxmlformats.org/officeDocument/2006/relationships/image" Target="../media/image62.png"/><Relationship Id="rId108" Type="http://schemas.openxmlformats.org/officeDocument/2006/relationships/image" Target="../media/image42.gif"/><Relationship Id="rId54" Type="http://schemas.openxmlformats.org/officeDocument/2006/relationships/audio" Target="../media/audio44.wav"/><Relationship Id="rId70" Type="http://schemas.openxmlformats.org/officeDocument/2006/relationships/audio" Target="../media/audio58.wav"/><Relationship Id="rId75" Type="http://schemas.openxmlformats.org/officeDocument/2006/relationships/image" Target="../media/image10.png"/><Relationship Id="rId91" Type="http://schemas.openxmlformats.org/officeDocument/2006/relationships/image" Target="../media/image26.png"/><Relationship Id="rId96" Type="http://schemas.openxmlformats.org/officeDocument/2006/relationships/image" Target="../media/image31.png"/><Relationship Id="rId1" Type="http://schemas.openxmlformats.org/officeDocument/2006/relationships/slideLayout" Target="../slideLayouts/slideLayout5.xml"/><Relationship Id="rId6" Type="http://schemas.openxmlformats.org/officeDocument/2006/relationships/audio" Target="../media/media4.m4a"/><Relationship Id="rId23" Type="http://schemas.openxmlformats.org/officeDocument/2006/relationships/audio" Target="../media/audio13.wav"/><Relationship Id="rId28" Type="http://schemas.openxmlformats.org/officeDocument/2006/relationships/audio" Target="../media/audio18.wav"/><Relationship Id="rId49" Type="http://schemas.openxmlformats.org/officeDocument/2006/relationships/audio" Target="../media/audio39.wav"/><Relationship Id="rId114" Type="http://schemas.openxmlformats.org/officeDocument/2006/relationships/image" Target="../media/image48.png"/><Relationship Id="rId119" Type="http://schemas.openxmlformats.org/officeDocument/2006/relationships/image" Target="../media/image3.png"/><Relationship Id="rId44" Type="http://schemas.openxmlformats.org/officeDocument/2006/relationships/audio" Target="../media/audio34.wav"/><Relationship Id="rId60" Type="http://schemas.openxmlformats.org/officeDocument/2006/relationships/audio" Target="../media/audio50.wav"/><Relationship Id="rId65" Type="http://schemas.openxmlformats.org/officeDocument/2006/relationships/audio" Target="../media/audio55.wav"/><Relationship Id="rId81" Type="http://schemas.openxmlformats.org/officeDocument/2006/relationships/image" Target="../media/image16.png"/><Relationship Id="rId86" Type="http://schemas.openxmlformats.org/officeDocument/2006/relationships/image" Target="../media/image58.png"/><Relationship Id="rId4" Type="http://schemas.openxmlformats.org/officeDocument/2006/relationships/audio" Target="../media/media3.m4a"/><Relationship Id="rId9" Type="http://schemas.microsoft.com/office/2007/relationships/media" Target="../media/media8.wma"/><Relationship Id="rId13" Type="http://schemas.openxmlformats.org/officeDocument/2006/relationships/audio" Target="../media/audio3.wav"/><Relationship Id="rId18" Type="http://schemas.openxmlformats.org/officeDocument/2006/relationships/audio" Target="../media/audio8.wav"/><Relationship Id="rId39" Type="http://schemas.openxmlformats.org/officeDocument/2006/relationships/audio" Target="../media/audio29.wav"/><Relationship Id="rId109" Type="http://schemas.openxmlformats.org/officeDocument/2006/relationships/image" Target="../media/image43.png"/><Relationship Id="rId34" Type="http://schemas.openxmlformats.org/officeDocument/2006/relationships/audio" Target="../media/audio24.wav"/><Relationship Id="rId50" Type="http://schemas.openxmlformats.org/officeDocument/2006/relationships/audio" Target="../media/audio40.wav"/><Relationship Id="rId55" Type="http://schemas.openxmlformats.org/officeDocument/2006/relationships/audio" Target="../media/audio45.wav"/><Relationship Id="rId76" Type="http://schemas.openxmlformats.org/officeDocument/2006/relationships/image" Target="../media/image11.png"/><Relationship Id="rId97" Type="http://schemas.openxmlformats.org/officeDocument/2006/relationships/image" Target="../media/image32.png"/><Relationship Id="rId104" Type="http://schemas.openxmlformats.org/officeDocument/2006/relationships/image" Target="../media/image38.gif"/><Relationship Id="rId120" Type="http://schemas.openxmlformats.org/officeDocument/2006/relationships/image" Target="../media/image65.png"/><Relationship Id="rId7" Type="http://schemas.microsoft.com/office/2007/relationships/media" Target="../media/media5.wma"/><Relationship Id="rId71" Type="http://schemas.openxmlformats.org/officeDocument/2006/relationships/image" Target="../media/image6.gif"/><Relationship Id="rId92" Type="http://schemas.openxmlformats.org/officeDocument/2006/relationships/image" Target="../media/image27.png"/><Relationship Id="rId2" Type="http://schemas.openxmlformats.org/officeDocument/2006/relationships/theme" Target="../theme/theme3.xml"/><Relationship Id="rId29" Type="http://schemas.openxmlformats.org/officeDocument/2006/relationships/audio" Target="../media/audio19.wav"/><Relationship Id="rId24" Type="http://schemas.openxmlformats.org/officeDocument/2006/relationships/audio" Target="../media/audio14.wav"/><Relationship Id="rId40" Type="http://schemas.openxmlformats.org/officeDocument/2006/relationships/audio" Target="../media/audio30.wav"/><Relationship Id="rId45" Type="http://schemas.openxmlformats.org/officeDocument/2006/relationships/audio" Target="../media/audio35.wav"/><Relationship Id="rId66" Type="http://schemas.openxmlformats.org/officeDocument/2006/relationships/audio" Target="../media/audio56.wav"/><Relationship Id="rId87" Type="http://schemas.openxmlformats.org/officeDocument/2006/relationships/image" Target="../media/image22.gif"/><Relationship Id="rId110" Type="http://schemas.openxmlformats.org/officeDocument/2006/relationships/image" Target="../media/image44.png"/><Relationship Id="rId115" Type="http://schemas.openxmlformats.org/officeDocument/2006/relationships/image" Target="../media/image49.png"/><Relationship Id="rId61" Type="http://schemas.openxmlformats.org/officeDocument/2006/relationships/audio" Target="../media/audio51.wav"/><Relationship Id="rId82" Type="http://schemas.openxmlformats.org/officeDocument/2006/relationships/image" Target="../media/image17.png"/><Relationship Id="rId19" Type="http://schemas.openxmlformats.org/officeDocument/2006/relationships/audio" Target="../media/audio9.wav"/><Relationship Id="rId14" Type="http://schemas.openxmlformats.org/officeDocument/2006/relationships/audio" Target="../media/audio4.wav"/><Relationship Id="rId30" Type="http://schemas.openxmlformats.org/officeDocument/2006/relationships/audio" Target="../media/audio20.wav"/><Relationship Id="rId35" Type="http://schemas.openxmlformats.org/officeDocument/2006/relationships/audio" Target="../media/audio25.wav"/><Relationship Id="rId56" Type="http://schemas.openxmlformats.org/officeDocument/2006/relationships/audio" Target="../media/audio46.wav"/><Relationship Id="rId77" Type="http://schemas.openxmlformats.org/officeDocument/2006/relationships/image" Target="../media/image12.png"/><Relationship Id="rId100" Type="http://schemas.openxmlformats.org/officeDocument/2006/relationships/image" Target="../media/image34.gif"/><Relationship Id="rId105" Type="http://schemas.openxmlformats.org/officeDocument/2006/relationships/image" Target="../media/image63.png"/><Relationship Id="rId8" Type="http://schemas.openxmlformats.org/officeDocument/2006/relationships/audio" Target="../media/media5.wma"/><Relationship Id="rId51" Type="http://schemas.openxmlformats.org/officeDocument/2006/relationships/audio" Target="../media/audio41.wav"/><Relationship Id="rId72" Type="http://schemas.openxmlformats.org/officeDocument/2006/relationships/image" Target="../media/image7.png"/><Relationship Id="rId93" Type="http://schemas.openxmlformats.org/officeDocument/2006/relationships/image" Target="../media/image28.png"/><Relationship Id="rId98" Type="http://schemas.microsoft.com/office/2007/relationships/hdphoto" Target="../media/hdphoto1.wdp"/><Relationship Id="rId121" Type="http://schemas.openxmlformats.org/officeDocument/2006/relationships/image" Target="../media/image66.png"/><Relationship Id="rId3" Type="http://schemas.microsoft.com/office/2007/relationships/media" Target="../media/media3.m4a"/><Relationship Id="rId25" Type="http://schemas.openxmlformats.org/officeDocument/2006/relationships/audio" Target="../media/audio15.wav"/><Relationship Id="rId46" Type="http://schemas.openxmlformats.org/officeDocument/2006/relationships/audio" Target="../media/audio36.wav"/><Relationship Id="rId67" Type="http://schemas.openxmlformats.org/officeDocument/2006/relationships/audio" Target="../media/audio57.wav"/><Relationship Id="rId116" Type="http://schemas.openxmlformats.org/officeDocument/2006/relationships/image" Target="../media/image50.png"/><Relationship Id="rId20" Type="http://schemas.openxmlformats.org/officeDocument/2006/relationships/audio" Target="../media/audio10.wav"/><Relationship Id="rId41" Type="http://schemas.openxmlformats.org/officeDocument/2006/relationships/audio" Target="../media/audio31.wav"/><Relationship Id="rId62" Type="http://schemas.openxmlformats.org/officeDocument/2006/relationships/audio" Target="../media/audio52.wav"/><Relationship Id="rId83" Type="http://schemas.openxmlformats.org/officeDocument/2006/relationships/image" Target="../media/image18.png"/><Relationship Id="rId88" Type="http://schemas.openxmlformats.org/officeDocument/2006/relationships/image" Target="../media/image23.png"/><Relationship Id="rId111" Type="http://schemas.openxmlformats.org/officeDocument/2006/relationships/image" Target="../media/image45.png"/><Relationship Id="rId15" Type="http://schemas.openxmlformats.org/officeDocument/2006/relationships/audio" Target="../media/audio5.wav"/><Relationship Id="rId36" Type="http://schemas.openxmlformats.org/officeDocument/2006/relationships/audio" Target="../media/audio26.wav"/><Relationship Id="rId57" Type="http://schemas.openxmlformats.org/officeDocument/2006/relationships/audio" Target="../media/audio47.wav"/><Relationship Id="rId106" Type="http://schemas.openxmlformats.org/officeDocument/2006/relationships/image" Target="../media/image40.gif"/><Relationship Id="rId10" Type="http://schemas.openxmlformats.org/officeDocument/2006/relationships/audio" Target="../media/media8.wma"/><Relationship Id="rId31" Type="http://schemas.openxmlformats.org/officeDocument/2006/relationships/audio" Target="../media/audio21.wav"/><Relationship Id="rId52" Type="http://schemas.openxmlformats.org/officeDocument/2006/relationships/audio" Target="../media/audio42.wav"/><Relationship Id="rId73" Type="http://schemas.openxmlformats.org/officeDocument/2006/relationships/image" Target="../media/image8.png"/><Relationship Id="rId78" Type="http://schemas.openxmlformats.org/officeDocument/2006/relationships/image" Target="../media/image13.gif"/><Relationship Id="rId94" Type="http://schemas.openxmlformats.org/officeDocument/2006/relationships/image" Target="../media/image29.png"/><Relationship Id="rId99" Type="http://schemas.openxmlformats.org/officeDocument/2006/relationships/image" Target="../media/image60.png"/><Relationship Id="rId101" Type="http://schemas.openxmlformats.org/officeDocument/2006/relationships/image" Target="../media/image61.png"/></Relationships>
</file>

<file path=ppt/slideMasters/_rels/slideMaster4.xml.rels><?xml version="1.0" encoding="UTF-8" standalone="yes"?>
<Relationships xmlns="http://schemas.openxmlformats.org/package/2006/relationships"><Relationship Id="rId8" Type="http://schemas.openxmlformats.org/officeDocument/2006/relationships/tags" Target="../tags/tag7.xml"/><Relationship Id="rId3" Type="http://schemas.openxmlformats.org/officeDocument/2006/relationships/slideLayout" Target="../slideLayouts/slideLayout8.xml"/><Relationship Id="rId7" Type="http://schemas.openxmlformats.org/officeDocument/2006/relationships/theme" Target="../theme/theme4.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78768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7" name="Board"/>
          <p:cNvPicPr>
            <a:picLocks noChangeAspect="1" noChangeArrowheads="1"/>
          </p:cNvPicPr>
          <p:nvPr userDrawn="1"/>
        </p:nvPicPr>
        <p:blipFill>
          <a:blip r:embed="rId68" cstate="email">
            <a:extLst>
              <a:ext uri="{28A0092B-C50C-407E-A947-70E740481C1C}">
                <a14:useLocalDpi xmlns:a14="http://schemas.microsoft.com/office/drawing/2010/main"/>
              </a:ext>
            </a:extLst>
          </a:blip>
          <a:srcRect/>
          <a:stretch>
            <a:fillRect/>
          </a:stretch>
        </p:blipFill>
        <p:spPr bwMode="auto">
          <a:xfrm>
            <a:off x="-19050" y="-15875"/>
            <a:ext cx="91821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tem_Explanation_Link">
            <a:hlinkClick r:id="" action="ppaction://customshow?id=78&amp;return=true">
              <a:snd r:embed="rId69" name="Item_Box_Open.wav"/>
            </a:hlinkClick>
          </p:cNvPr>
          <p:cNvPicPr>
            <a:picLocks noChangeAspect="1" noChangeArrowheads="1"/>
          </p:cNvPicPr>
          <p:nvPr userDrawn="1"/>
        </p:nvPicPr>
        <p:blipFill>
          <a:blip r:embed="rId70">
            <a:extLst>
              <a:ext uri="{28A0092B-C50C-407E-A947-70E740481C1C}">
                <a14:useLocalDpi xmlns:a14="http://schemas.microsoft.com/office/drawing/2010/main" val="0"/>
              </a:ext>
            </a:extLst>
          </a:blip>
          <a:stretch>
            <a:fillRect/>
          </a:stretch>
        </p:blipFill>
        <p:spPr bwMode="auto">
          <a:xfrm>
            <a:off x="7696607" y="6178344"/>
            <a:ext cx="630905" cy="50472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Trophy">
            <a:hlinkClick r:id="" action="ppaction://customshow?id=82"/>
          </p:cNvPr>
          <p:cNvPicPr>
            <a:picLocks noChangeAspect="1"/>
          </p:cNvPicPr>
          <p:nvPr userDrawn="1"/>
        </p:nvPicPr>
        <p:blipFill>
          <a:blip r:embed="rId71">
            <a:extLst>
              <a:ext uri="{28A0092B-C50C-407E-A947-70E740481C1C}">
                <a14:useLocalDpi xmlns:a14="http://schemas.microsoft.com/office/drawing/2010/main" val="0"/>
              </a:ext>
            </a:extLst>
          </a:blip>
          <a:stretch>
            <a:fillRect/>
          </a:stretch>
        </p:blipFill>
        <p:spPr>
          <a:xfrm>
            <a:off x="8491875" y="6031053"/>
            <a:ext cx="489475" cy="664133"/>
          </a:xfrm>
          <a:prstGeom prst="rect">
            <a:avLst/>
          </a:prstGeom>
          <a:effectLst>
            <a:outerShdw blurRad="50800" dist="38100" dir="2700000" algn="tl" rotWithShape="0">
              <a:prstClr val="black">
                <a:alpha val="40000"/>
              </a:prstClr>
            </a:outerShdw>
          </a:effectLst>
        </p:spPr>
      </p:pic>
      <p:sp>
        <p:nvSpPr>
          <p:cNvPr id="10" name="Rectangle 9"/>
          <p:cNvSpPr/>
          <p:nvPr userDrawn="1"/>
        </p:nvSpPr>
        <p:spPr>
          <a:xfrm>
            <a:off x="4378325" y="189148"/>
            <a:ext cx="387350" cy="1319612"/>
          </a:xfrm>
          <a:prstGeom prst="rect">
            <a:avLst/>
          </a:prstGeom>
          <a:pattFill prst="lgCheck">
            <a:fgClr>
              <a:schemeClr val="tx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1" name="Empty_Box" descr="C:\Users\Dawson\Downloads\MARIOKART64 - Kerbers\MARIOKART64\Portraits&amp;Items\MARIOKART64#B8ACBED4#2#1#D67D2DDB_ciByRGBA.png"/>
          <p:cNvPicPr>
            <a:picLocks noChangeAspect="1" noChangeArrowheads="1"/>
          </p:cNvPicPr>
          <p:nvPr userDrawn="1"/>
        </p:nvPicPr>
        <p:blipFill>
          <a:blip r:embed="rId72" cstate="email">
            <a:extLst>
              <a:ext uri="{28A0092B-C50C-407E-A947-70E740481C1C}">
                <a14:useLocalDpi xmlns:a14="http://schemas.microsoft.com/office/drawing/2010/main"/>
              </a:ext>
            </a:extLst>
          </a:blip>
          <a:srcRect/>
          <a:stretch>
            <a:fillRect/>
          </a:stretch>
        </p:blipFill>
        <p:spPr bwMode="auto">
          <a:xfrm>
            <a:off x="7691800" y="466076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12" name="Banana_Box" descr="C:\Users\Dawson\Downloads\MARIOKART64 - Kerbers\MARIOKART64\Portraits&amp;Items\MARIOKART64#5E940D29#2#1#3557582A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7691800" y="466076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13" name="Empty_Box" descr="C:\Users\Dawson\Downloads\MARIOKART64 - Kerbers\MARIOKART64\Portraits&amp;Items\MARIOKART64#B8ACBED4#2#1#D67D2DDB_ciByRGBA.png"/>
          <p:cNvPicPr>
            <a:picLocks noChangeAspect="1" noChangeArrowheads="1"/>
          </p:cNvPicPr>
          <p:nvPr userDrawn="1"/>
        </p:nvPicPr>
        <p:blipFill>
          <a:blip r:embed="rId72" cstate="email">
            <a:extLst>
              <a:ext uri="{28A0092B-C50C-407E-A947-70E740481C1C}">
                <a14:useLocalDpi xmlns:a14="http://schemas.microsoft.com/office/drawing/2010/main"/>
              </a:ext>
            </a:extLst>
          </a:blip>
          <a:srcRect/>
          <a:stretch>
            <a:fillRect/>
          </a:stretch>
        </p:blipFill>
        <p:spPr bwMode="auto">
          <a:xfrm>
            <a:off x="7691800" y="3087510"/>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14" name="Banana_Box" descr="C:\Users\Dawson\Downloads\MARIOKART64 - Kerbers\MARIOKART64\Portraits&amp;Items\MARIOKART64#5E940D29#2#1#3557582A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7691800" y="3087510"/>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15" name="Empty_Box" descr="C:\Users\Dawson\Downloads\MARIOKART64 - Kerbers\MARIOKART64\Portraits&amp;Items\MARIOKART64#B8ACBED4#2#1#D67D2DDB_ciByRGBA.png"/>
          <p:cNvPicPr>
            <a:picLocks noChangeAspect="1" noChangeArrowheads="1"/>
          </p:cNvPicPr>
          <p:nvPr userDrawn="1"/>
        </p:nvPicPr>
        <p:blipFill>
          <a:blip r:embed="rId72" cstate="email">
            <a:extLst>
              <a:ext uri="{28A0092B-C50C-407E-A947-70E740481C1C}">
                <a14:useLocalDpi xmlns:a14="http://schemas.microsoft.com/office/drawing/2010/main"/>
              </a:ext>
            </a:extLst>
          </a:blip>
          <a:srcRect/>
          <a:stretch>
            <a:fillRect/>
          </a:stretch>
        </p:blipFill>
        <p:spPr bwMode="auto">
          <a:xfrm>
            <a:off x="7691800" y="1601610"/>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16" name="Banana_Box" descr="C:\Users\Dawson\Downloads\MARIOKART64 - Kerbers\MARIOKART64\Portraits&amp;Items\MARIOKART64#5E940D29#2#1#3557582A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7691800" y="1601610"/>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17" name="Empty_Box" descr="C:\Users\Dawson\Downloads\MARIOKART64 - Kerbers\MARIOKART64\Portraits&amp;Items\MARIOKART64#B8ACBED4#2#1#D67D2DDB_ciByRGBA.png"/>
          <p:cNvPicPr>
            <a:picLocks noChangeAspect="1" noChangeArrowheads="1"/>
          </p:cNvPicPr>
          <p:nvPr userDrawn="1"/>
        </p:nvPicPr>
        <p:blipFill>
          <a:blip r:embed="rId72" cstate="email">
            <a:extLst>
              <a:ext uri="{28A0092B-C50C-407E-A947-70E740481C1C}">
                <a14:useLocalDpi xmlns:a14="http://schemas.microsoft.com/office/drawing/2010/main"/>
              </a:ext>
            </a:extLst>
          </a:blip>
          <a:srcRect/>
          <a:stretch>
            <a:fillRect/>
          </a:stretch>
        </p:blipFill>
        <p:spPr bwMode="auto">
          <a:xfrm>
            <a:off x="666160" y="466076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18" name="Banana_Box" descr="C:\Users\Dawson\Downloads\MARIOKART64 - Kerbers\MARIOKART64\Portraits&amp;Items\MARIOKART64#5E940D29#2#1#3557582A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666160" y="466076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19" name="Empty_Box" descr="C:\Users\Dawson\Downloads\MARIOKART64 - Kerbers\MARIOKART64\Portraits&amp;Items\MARIOKART64#B8ACBED4#2#1#D67D2DDB_ciByRGBA.png"/>
          <p:cNvPicPr>
            <a:picLocks noChangeAspect="1" noChangeArrowheads="1"/>
          </p:cNvPicPr>
          <p:nvPr userDrawn="1"/>
        </p:nvPicPr>
        <p:blipFill>
          <a:blip r:embed="rId72" cstate="email">
            <a:extLst>
              <a:ext uri="{28A0092B-C50C-407E-A947-70E740481C1C}">
                <a14:useLocalDpi xmlns:a14="http://schemas.microsoft.com/office/drawing/2010/main"/>
              </a:ext>
            </a:extLst>
          </a:blip>
          <a:srcRect/>
          <a:stretch>
            <a:fillRect/>
          </a:stretch>
        </p:blipFill>
        <p:spPr bwMode="auto">
          <a:xfrm>
            <a:off x="666160" y="3087510"/>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0" name="Banana_Box" descr="C:\Users\Dawson\Downloads\MARIOKART64 - Kerbers\MARIOKART64\Portraits&amp;Items\MARIOKART64#5E940D29#2#1#3557582A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666160" y="3087510"/>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1" name="Empty_Box" descr="C:\Users\Dawson\Downloads\MARIOKART64 - Kerbers\MARIOKART64\Portraits&amp;Items\MARIOKART64#B8ACBED4#2#1#D67D2DDB_ciByRGBA.png"/>
          <p:cNvPicPr>
            <a:picLocks noChangeAspect="1" noChangeArrowheads="1"/>
          </p:cNvPicPr>
          <p:nvPr userDrawn="1"/>
        </p:nvPicPr>
        <p:blipFill>
          <a:blip r:embed="rId72" cstate="email">
            <a:extLst>
              <a:ext uri="{28A0092B-C50C-407E-A947-70E740481C1C}">
                <a14:useLocalDpi xmlns:a14="http://schemas.microsoft.com/office/drawing/2010/main"/>
              </a:ext>
            </a:extLst>
          </a:blip>
          <a:srcRect/>
          <a:stretch>
            <a:fillRect/>
          </a:stretch>
        </p:blipFill>
        <p:spPr bwMode="auto">
          <a:xfrm>
            <a:off x="666160" y="1601610"/>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2" name="Banana_Box" descr="C:\Users\Dawson\Downloads\MARIOKART64 - Kerbers\MARIOKART64\Portraits&amp;Items\MARIOKART64#5E940D29#2#1#3557582A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666160" y="1601610"/>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3" name="Empty_Box" descr="C:\Users\Dawson\Downloads\MARIOKART64 - Kerbers\MARIOKART64\Portraits&amp;Items\MARIOKART64#B8ACBED4#2#1#D67D2DDB_ciByRGBA.png"/>
          <p:cNvPicPr>
            <a:picLocks noChangeAspect="1" noChangeArrowheads="1"/>
          </p:cNvPicPr>
          <p:nvPr userDrawn="1"/>
        </p:nvPicPr>
        <p:blipFill>
          <a:blip r:embed="rId72" cstate="email">
            <a:extLst>
              <a:ext uri="{28A0092B-C50C-407E-A947-70E740481C1C}">
                <a14:useLocalDpi xmlns:a14="http://schemas.microsoft.com/office/drawing/2010/main"/>
              </a:ext>
            </a:extLst>
          </a:blip>
          <a:srcRect/>
          <a:stretch>
            <a:fillRect/>
          </a:stretch>
        </p:blipFill>
        <p:spPr bwMode="auto">
          <a:xfrm>
            <a:off x="2182540" y="571232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4" name="Banana_Box" descr="C:\Users\Dawson\Downloads\MARIOKART64 - Kerbers\MARIOKART64\Portraits&amp;Items\MARIOKART64#5E940D29#2#1#3557582A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2182540" y="571232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5" name="Empty_Box" descr="C:\Users\Dawson\Downloads\MARIOKART64 - Kerbers\MARIOKART64\Portraits&amp;Items\MARIOKART64#B8ACBED4#2#1#D67D2DDB_ciByRGBA.png"/>
          <p:cNvPicPr>
            <a:picLocks noChangeAspect="1" noChangeArrowheads="1"/>
          </p:cNvPicPr>
          <p:nvPr userDrawn="1"/>
        </p:nvPicPr>
        <p:blipFill>
          <a:blip r:embed="rId72" cstate="email">
            <a:extLst>
              <a:ext uri="{28A0092B-C50C-407E-A947-70E740481C1C}">
                <a14:useLocalDpi xmlns:a14="http://schemas.microsoft.com/office/drawing/2010/main"/>
              </a:ext>
            </a:extLst>
          </a:blip>
          <a:srcRect/>
          <a:stretch>
            <a:fillRect/>
          </a:stretch>
        </p:blipFill>
        <p:spPr bwMode="auto">
          <a:xfrm>
            <a:off x="4162721" y="571232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6" name="Banana_Box" descr="C:\Users\Dawson\Downloads\MARIOKART64 - Kerbers\MARIOKART64\Portraits&amp;Items\MARIOKART64#5E940D29#2#1#3557582A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4162721" y="571232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7" name="Empty_Box" descr="C:\Users\Dawson\Downloads\MARIOKART64 - Kerbers\MARIOKART64\Portraits&amp;Items\MARIOKART64#B8ACBED4#2#1#D67D2DDB_ciByRGBA.png"/>
          <p:cNvPicPr>
            <a:picLocks noChangeAspect="1" noChangeArrowheads="1"/>
          </p:cNvPicPr>
          <p:nvPr userDrawn="1"/>
        </p:nvPicPr>
        <p:blipFill>
          <a:blip r:embed="rId72" cstate="email">
            <a:extLst>
              <a:ext uri="{28A0092B-C50C-407E-A947-70E740481C1C}">
                <a14:useLocalDpi xmlns:a14="http://schemas.microsoft.com/office/drawing/2010/main"/>
              </a:ext>
            </a:extLst>
          </a:blip>
          <a:srcRect/>
          <a:stretch>
            <a:fillRect/>
          </a:stretch>
        </p:blipFill>
        <p:spPr bwMode="auto">
          <a:xfrm>
            <a:off x="6281081" y="571232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8" name="Banana_Box" descr="C:\Users\Dawson\Downloads\MARIOKART64 - Kerbers\MARIOKART64\Portraits&amp;Items\MARIOKART64#5E940D29#2#1#3557582A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6281081" y="571232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9" name="Empty_Box" descr="C:\Users\Dawson\Downloads\MARIOKART64 - Kerbers\MARIOKART64\Portraits&amp;Items\MARIOKART64#B8ACBED4#2#1#D67D2DDB_ciByRGBA.png"/>
          <p:cNvPicPr>
            <a:picLocks noChangeAspect="1" noChangeArrowheads="1"/>
          </p:cNvPicPr>
          <p:nvPr userDrawn="1"/>
        </p:nvPicPr>
        <p:blipFill>
          <a:blip r:embed="rId72" cstate="email">
            <a:extLst>
              <a:ext uri="{28A0092B-C50C-407E-A947-70E740481C1C}">
                <a14:useLocalDpi xmlns:a14="http://schemas.microsoft.com/office/drawing/2010/main"/>
              </a:ext>
            </a:extLst>
          </a:blip>
          <a:srcRect/>
          <a:stretch>
            <a:fillRect/>
          </a:stretch>
        </p:blipFill>
        <p:spPr bwMode="auto">
          <a:xfrm>
            <a:off x="4162721" y="573244"/>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30" name="Banana_Box" descr="C:\Users\Dawson\Downloads\MARIOKART64 - Kerbers\MARIOKART64\Portraits&amp;Items\MARIOKART64#5E940D29#2#1#3557582A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4162721" y="573244"/>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31" name="Mini Lakitu" descr="C:\Users\Dawson\Desktop\Mario Kart Template\Character_Lakitu_Traffic_Light_Small.png"/>
          <p:cNvPicPr>
            <a:picLocks noChangeAspect="1" noChangeArrowheads="1"/>
          </p:cNvPicPr>
          <p:nvPr userDrawn="1"/>
        </p:nvPicPr>
        <p:blipFill>
          <a:blip r:embed="rId74">
            <a:extLst>
              <a:ext uri="{28A0092B-C50C-407E-A947-70E740481C1C}">
                <a14:useLocalDpi xmlns:a14="http://schemas.microsoft.com/office/drawing/2010/main"/>
              </a:ext>
            </a:extLst>
          </a:blip>
          <a:srcRect/>
          <a:stretch>
            <a:fillRect/>
          </a:stretch>
        </p:blipFill>
        <p:spPr bwMode="auto">
          <a:xfrm>
            <a:off x="3751401" y="61616"/>
            <a:ext cx="1641198" cy="1352344"/>
          </a:xfrm>
          <a:prstGeom prst="rect">
            <a:avLst/>
          </a:prstGeom>
          <a:noFill/>
          <a:extLst>
            <a:ext uri="{909E8E84-426E-40DD-AFC4-6F175D3DCCD1}">
              <a14:hiddenFill xmlns:a14="http://schemas.microsoft.com/office/drawing/2010/main">
                <a:solidFill>
                  <a:srgbClr val="FFFFFF"/>
                </a:solidFill>
              </a14:hiddenFill>
            </a:ext>
          </a:extLst>
        </p:spPr>
      </p:pic>
      <p:sp>
        <p:nvSpPr>
          <p:cNvPr id="32" name="Red Light"/>
          <p:cNvSpPr/>
          <p:nvPr userDrawn="1"/>
        </p:nvSpPr>
        <p:spPr>
          <a:xfrm flipH="1">
            <a:off x="3923497" y="1133792"/>
            <a:ext cx="106185" cy="202891"/>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33" name="Yellow Light"/>
          <p:cNvSpPr/>
          <p:nvPr userDrawn="1"/>
        </p:nvSpPr>
        <p:spPr>
          <a:xfrm flipH="1">
            <a:off x="4058179" y="1118028"/>
            <a:ext cx="106185" cy="202891"/>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34" name="Green Light"/>
          <p:cNvSpPr/>
          <p:nvPr userDrawn="1"/>
        </p:nvSpPr>
        <p:spPr>
          <a:xfrm flipH="1">
            <a:off x="4058179" y="1118028"/>
            <a:ext cx="106185" cy="202891"/>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35" name="Green Light"/>
          <p:cNvSpPr/>
          <p:nvPr userDrawn="1"/>
        </p:nvSpPr>
        <p:spPr>
          <a:xfrm flipH="1">
            <a:off x="3923497" y="1133792"/>
            <a:ext cx="106185" cy="202891"/>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pic>
        <p:nvPicPr>
          <p:cNvPr id="36" name="General_Engine_Rev">
            <a:hlinkClick r:id="" action="ppaction://media"/>
          </p:cNvPr>
          <p:cNvPicPr>
            <a:picLocks noChangeAspect="1"/>
          </p:cNvPicPr>
          <p:nvPr userDrawn="1">
            <a:audioFile r:link="rId4"/>
            <p:extLst>
              <p:ext uri="{DAA4B4D4-6D71-4841-9C94-3DE7FCFB9230}">
                <p14:media xmlns:p14="http://schemas.microsoft.com/office/powerpoint/2010/main" r:embed="rId3"/>
              </p:ext>
            </p:extLst>
          </p:nvPr>
        </p:nvPicPr>
        <p:blipFill>
          <a:blip r:embed="rId75"/>
          <a:stretch>
            <a:fillRect/>
          </a:stretch>
        </p:blipFill>
        <p:spPr>
          <a:xfrm>
            <a:off x="-758825" y="4941275"/>
            <a:ext cx="609601" cy="609600"/>
          </a:xfrm>
          <a:prstGeom prst="rect">
            <a:avLst/>
          </a:prstGeom>
        </p:spPr>
      </p:pic>
      <p:pic>
        <p:nvPicPr>
          <p:cNvPr id="37" name="GIF Box"/>
          <p:cNvPicPr>
            <a:picLocks noChangeAspect="1" noChangeArrowheads="1"/>
          </p:cNvPicPr>
          <p:nvPr userDrawn="1"/>
        </p:nvPicPr>
        <p:blipFill>
          <a:blip r:embed="rId76" cstate="email">
            <a:extLst>
              <a:ext uri="{28A0092B-C50C-407E-A947-70E740481C1C}">
                <a14:useLocalDpi xmlns:a14="http://schemas.microsoft.com/office/drawing/2010/main"/>
              </a:ext>
            </a:extLst>
          </a:blip>
          <a:srcRect/>
          <a:stretch>
            <a:fillRect/>
          </a:stretch>
        </p:blipFill>
        <p:spPr bwMode="auto">
          <a:xfrm>
            <a:off x="3550444" y="5322888"/>
            <a:ext cx="2043113" cy="135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Mario GIF" descr="C:\Users\Dawson\Desktop\Mario Kart Template\MarioRotating.gif"/>
          <p:cNvPicPr>
            <a:picLocks noChangeAspect="1" noChangeArrowheads="1" noCrop="1"/>
          </p:cNvPicPr>
          <p:nvPr userDrawn="1"/>
        </p:nvPicPr>
        <p:blipFill>
          <a:blip r:embed="rId77">
            <a:extLst>
              <a:ext uri="{28A0092B-C50C-407E-A947-70E740481C1C}">
                <a14:useLocalDpi xmlns:a14="http://schemas.microsoft.com/office/drawing/2010/main" val="0"/>
              </a:ext>
            </a:extLst>
          </a:blip>
          <a:srcRect/>
          <a:stretch>
            <a:fillRect/>
          </a:stretch>
        </p:blipFill>
        <p:spPr bwMode="auto">
          <a:xfrm>
            <a:off x="3733707" y="5595159"/>
            <a:ext cx="343091" cy="354526"/>
          </a:xfrm>
          <a:prstGeom prst="rect">
            <a:avLst/>
          </a:prstGeom>
          <a:noFill/>
          <a:extLst>
            <a:ext uri="{909E8E84-426E-40DD-AFC4-6F175D3DCCD1}">
              <a14:hiddenFill xmlns:a14="http://schemas.microsoft.com/office/drawing/2010/main">
                <a:solidFill>
                  <a:srgbClr val="FFFFFF"/>
                </a:solidFill>
              </a14:hiddenFill>
            </a:ext>
          </a:extLst>
        </p:spPr>
      </p:pic>
      <p:sp>
        <p:nvSpPr>
          <p:cNvPr id="39" name="Mario Go 1"/>
          <p:cNvSpPr/>
          <p:nvPr userDrawn="1"/>
        </p:nvSpPr>
        <p:spPr>
          <a:xfrm flipH="1">
            <a:off x="2710522" y="2978250"/>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0" name="Mario Back 2"/>
          <p:cNvSpPr/>
          <p:nvPr userDrawn="1"/>
        </p:nvSpPr>
        <p:spPr>
          <a:xfrm>
            <a:off x="2275294" y="2978251"/>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1" name="Mario Go 2"/>
          <p:cNvSpPr/>
          <p:nvPr userDrawn="1"/>
        </p:nvSpPr>
        <p:spPr>
          <a:xfrm flipH="1">
            <a:off x="2710522" y="2978250"/>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2" name="Mario Go 3"/>
          <p:cNvSpPr/>
          <p:nvPr userDrawn="1"/>
        </p:nvSpPr>
        <p:spPr>
          <a:xfrm flipH="1">
            <a:off x="2710522" y="2978250"/>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3" name="Mario Back 3"/>
          <p:cNvSpPr/>
          <p:nvPr userDrawn="1"/>
        </p:nvSpPr>
        <p:spPr>
          <a:xfrm>
            <a:off x="2275294" y="2978251"/>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4" name="Mario Go 4"/>
          <p:cNvSpPr/>
          <p:nvPr userDrawn="1"/>
        </p:nvSpPr>
        <p:spPr>
          <a:xfrm flipH="1">
            <a:off x="2710522" y="2978250"/>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5" name="Mario Back 4"/>
          <p:cNvSpPr/>
          <p:nvPr userDrawn="1"/>
        </p:nvSpPr>
        <p:spPr>
          <a:xfrm>
            <a:off x="2275294" y="2978251"/>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6" name="Mario Go 5"/>
          <p:cNvSpPr/>
          <p:nvPr userDrawn="1"/>
        </p:nvSpPr>
        <p:spPr>
          <a:xfrm flipH="1">
            <a:off x="2710522" y="2978250"/>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7" name="Mario Go 6"/>
          <p:cNvSpPr/>
          <p:nvPr userDrawn="1"/>
        </p:nvSpPr>
        <p:spPr>
          <a:xfrm flipH="1">
            <a:off x="2710522" y="2978250"/>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8" name="Mario Go 7"/>
          <p:cNvSpPr/>
          <p:nvPr userDrawn="1"/>
        </p:nvSpPr>
        <p:spPr>
          <a:xfrm flipH="1">
            <a:off x="2710522" y="2978250"/>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9" name="Mario Go 8"/>
          <p:cNvSpPr/>
          <p:nvPr userDrawn="1"/>
        </p:nvSpPr>
        <p:spPr>
          <a:xfrm flipH="1">
            <a:off x="2710522" y="2978250"/>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0" name="Mario Go 9"/>
          <p:cNvSpPr/>
          <p:nvPr userDrawn="1"/>
        </p:nvSpPr>
        <p:spPr>
          <a:xfrm flipH="1">
            <a:off x="2710522" y="2978250"/>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1" name="Mario Go 10"/>
          <p:cNvSpPr/>
          <p:nvPr userDrawn="1"/>
        </p:nvSpPr>
        <p:spPr>
          <a:xfrm flipH="1">
            <a:off x="2710522" y="2978250"/>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2" name="Mario Go 11"/>
          <p:cNvSpPr/>
          <p:nvPr userDrawn="1"/>
        </p:nvSpPr>
        <p:spPr>
          <a:xfrm flipH="1">
            <a:off x="2710522" y="2978250"/>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3" name="Mario Go 12"/>
          <p:cNvSpPr/>
          <p:nvPr userDrawn="1"/>
        </p:nvSpPr>
        <p:spPr>
          <a:xfrm flipH="1">
            <a:off x="2710520" y="2978250"/>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4" name="Mario Back 5"/>
          <p:cNvSpPr/>
          <p:nvPr userDrawn="1"/>
        </p:nvSpPr>
        <p:spPr>
          <a:xfrm>
            <a:off x="2275294" y="2978251"/>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5" name="Mario Back 6"/>
          <p:cNvSpPr/>
          <p:nvPr userDrawn="1"/>
        </p:nvSpPr>
        <p:spPr>
          <a:xfrm>
            <a:off x="2275294" y="2978251"/>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6" name="Mario Back 7"/>
          <p:cNvSpPr/>
          <p:nvPr userDrawn="1"/>
        </p:nvSpPr>
        <p:spPr>
          <a:xfrm>
            <a:off x="2275294" y="2978251"/>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7" name="Mario Back 8"/>
          <p:cNvSpPr/>
          <p:nvPr userDrawn="1"/>
        </p:nvSpPr>
        <p:spPr>
          <a:xfrm>
            <a:off x="2275294" y="2978251"/>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8" name="Mario Back 9"/>
          <p:cNvSpPr/>
          <p:nvPr userDrawn="1"/>
        </p:nvSpPr>
        <p:spPr>
          <a:xfrm>
            <a:off x="2275294" y="2978251"/>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9" name="Mario Back 10"/>
          <p:cNvSpPr/>
          <p:nvPr userDrawn="1"/>
        </p:nvSpPr>
        <p:spPr>
          <a:xfrm>
            <a:off x="2275294" y="2978251"/>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60" name="Mario Back 11"/>
          <p:cNvSpPr/>
          <p:nvPr userDrawn="1"/>
        </p:nvSpPr>
        <p:spPr>
          <a:xfrm>
            <a:off x="2275294" y="2978251"/>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61" name="Mario Back 12"/>
          <p:cNvSpPr/>
          <p:nvPr userDrawn="1"/>
        </p:nvSpPr>
        <p:spPr>
          <a:xfrm>
            <a:off x="2275294" y="2978251"/>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62" name="Mario Back 13"/>
          <p:cNvSpPr/>
          <p:nvPr userDrawn="1"/>
        </p:nvSpPr>
        <p:spPr>
          <a:xfrm>
            <a:off x="2275294" y="2978251"/>
            <a:ext cx="457200" cy="457200"/>
          </a:xfrm>
          <a:prstGeom prst="rect">
            <a:avLst/>
          </a:prstGeom>
          <a:blipFill>
            <a:blip r:embed="rId78"/>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pic>
        <p:nvPicPr>
          <p:cNvPr id="63" name="Picture 5" descr="C:\Users\Dawson\Downloads\MARIOKART64 - Kerbers\MARIOKART64\Numbers and Charecters\MARIOKART64#92C58ACD#0#2_all.png"/>
          <p:cNvPicPr>
            <a:picLocks noChangeAspect="1" noChangeArrowheads="1"/>
          </p:cNvPicPr>
          <p:nvPr userDrawn="1"/>
        </p:nvPicPr>
        <p:blipFill>
          <a:blip r:embed="rId79" cstate="email">
            <a:duotone>
              <a:prstClr val="black"/>
              <a:srgbClr val="FF0000">
                <a:tint val="45000"/>
                <a:satMod val="400000"/>
              </a:srgbClr>
            </a:duotone>
            <a:extLst>
              <a:ext uri="{28A0092B-C50C-407E-A947-70E740481C1C}">
                <a14:useLocalDpi xmlns:a14="http://schemas.microsoft.com/office/drawing/2010/main"/>
              </a:ext>
            </a:extLst>
          </a:blip>
          <a:srcRect/>
          <a:stretch>
            <a:fillRect/>
          </a:stretch>
        </p:blipFill>
        <p:spPr bwMode="auto">
          <a:xfrm>
            <a:off x="2304331"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64" name="Mario 3/3" descr="C:\Users\Dawson\Downloads\MARIOKART64 - Kerbers\MARIOKART64\Numbers and Charecters\MARIOKART64#4DB77688#0#2_all.png"/>
          <p:cNvPicPr>
            <a:picLocks noChangeAspect="1" noChangeArrowheads="1"/>
          </p:cNvPicPr>
          <p:nvPr userDrawn="1"/>
        </p:nvPicPr>
        <p:blipFill>
          <a:blip r:embed="rId80" cstate="email">
            <a:duotone>
              <a:prstClr val="black"/>
              <a:srgbClr val="FF0000">
                <a:tint val="45000"/>
                <a:satMod val="400000"/>
              </a:srgbClr>
            </a:duotone>
            <a:extLst>
              <a:ext uri="{28A0092B-C50C-407E-A947-70E740481C1C}">
                <a14:useLocalDpi xmlns:a14="http://schemas.microsoft.com/office/drawing/2010/main"/>
              </a:ext>
            </a:extLst>
          </a:blip>
          <a:srcRect/>
          <a:stretch>
            <a:fillRect/>
          </a:stretch>
        </p:blipFill>
        <p:spPr bwMode="auto">
          <a:xfrm>
            <a:off x="2759041"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65" name="Mario 2/3" descr="C:\Users\Dawson\Downloads\MARIOKART64 - Kerbers\MARIOKART64\Numbers and Charecters\MARIOKART64#B9EE85C0#0#2_all.png"/>
          <p:cNvPicPr>
            <a:picLocks noChangeAspect="1" noChangeArrowheads="1"/>
          </p:cNvPicPr>
          <p:nvPr userDrawn="1"/>
        </p:nvPicPr>
        <p:blipFill>
          <a:blip r:embed="rId81" cstate="email">
            <a:duotone>
              <a:prstClr val="black"/>
              <a:srgbClr val="FF0000">
                <a:tint val="45000"/>
                <a:satMod val="400000"/>
              </a:srgbClr>
            </a:duotone>
            <a:extLst>
              <a:ext uri="{28A0092B-C50C-407E-A947-70E740481C1C}">
                <a14:useLocalDpi xmlns:a14="http://schemas.microsoft.com/office/drawing/2010/main"/>
              </a:ext>
            </a:extLst>
          </a:blip>
          <a:srcRect/>
          <a:stretch>
            <a:fillRect/>
          </a:stretch>
        </p:blipFill>
        <p:spPr bwMode="auto">
          <a:xfrm>
            <a:off x="2759041"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66" name="Mario 1/3" descr="C:\Users\Dawson\Downloads\MARIOKART64 - Kerbers\MARIOKART64\Numbers and Charecters\MARIOKART64#2808B43A#0#2_all.png"/>
          <p:cNvPicPr>
            <a:picLocks noChangeAspect="1" noChangeArrowheads="1"/>
          </p:cNvPicPr>
          <p:nvPr userDrawn="1"/>
        </p:nvPicPr>
        <p:blipFill>
          <a:blip r:embed="rId82" cstate="email">
            <a:duotone>
              <a:prstClr val="black"/>
              <a:srgbClr val="FF0000">
                <a:tint val="45000"/>
                <a:satMod val="400000"/>
              </a:srgbClr>
            </a:duotone>
            <a:extLst>
              <a:ext uri="{28A0092B-C50C-407E-A947-70E740481C1C}">
                <a14:useLocalDpi xmlns:a14="http://schemas.microsoft.com/office/drawing/2010/main"/>
              </a:ext>
            </a:extLst>
          </a:blip>
          <a:srcRect/>
          <a:stretch>
            <a:fillRect/>
          </a:stretch>
        </p:blipFill>
        <p:spPr bwMode="auto">
          <a:xfrm>
            <a:off x="2759041"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67" name="Mario Icon" descr="C:\Users\Dawson\Desktop\Mario Kart Template\Character_Mario_Tiles.png"/>
          <p:cNvPicPr>
            <a:picLocks noChangeAspect="1" noChangeArrowheads="1"/>
          </p:cNvPicPr>
          <p:nvPr userDrawn="1"/>
        </p:nvPicPr>
        <p:blipFill>
          <a:blip r:embed="rId83">
            <a:extLst>
              <a:ext uri="{28A0092B-C50C-407E-A947-70E740481C1C}">
                <a14:useLocalDpi xmlns:a14="http://schemas.microsoft.com/office/drawing/2010/main" val="0"/>
              </a:ext>
            </a:extLst>
          </a:blip>
          <a:srcRect/>
          <a:stretch>
            <a:fillRect/>
          </a:stretch>
        </p:blipFill>
        <p:spPr bwMode="auto">
          <a:xfrm>
            <a:off x="2348198" y="2003547"/>
            <a:ext cx="812800" cy="812800"/>
          </a:xfrm>
          <a:prstGeom prst="rect">
            <a:avLst/>
          </a:prstGeom>
          <a:solidFill>
            <a:schemeClr val="tx1"/>
          </a:solidFill>
          <a:ln w="57150">
            <a:solidFill>
              <a:srgbClr val="FF0000"/>
            </a:solidFill>
          </a:ln>
          <a:extLst/>
        </p:spPr>
      </p:pic>
      <p:pic>
        <p:nvPicPr>
          <p:cNvPr id="68" name="Star" descr="C:\Users\Dawson\Desktop\Mario Kart Template\Star_2.png"/>
          <p:cNvPicPr>
            <a:picLocks noChangeAspect="1" noChangeArrowheads="1"/>
          </p:cNvPicPr>
          <p:nvPr userDrawn="1"/>
        </p:nvPicPr>
        <p:blipFill>
          <a:blip r:embed="rId84" cstate="print">
            <a:extLst>
              <a:ext uri="{28A0092B-C50C-407E-A947-70E740481C1C}">
                <a14:useLocalDpi xmlns:a14="http://schemas.microsoft.com/office/drawing/2010/main" val="0"/>
              </a:ext>
            </a:extLst>
          </a:blip>
          <a:srcRect/>
          <a:stretch>
            <a:fillRect/>
          </a:stretch>
        </p:blipFill>
        <p:spPr bwMode="auto">
          <a:xfrm>
            <a:off x="2090348" y="2057302"/>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69" name="Luigi Icon"/>
          <p:cNvPicPr>
            <a:picLocks noChangeAspect="1" noChangeArrowheads="1"/>
          </p:cNvPicPr>
          <p:nvPr userDrawn="1"/>
        </p:nvPicPr>
        <p:blipFill>
          <a:blip r:embed="rId85">
            <a:extLst>
              <a:ext uri="{28A0092B-C50C-407E-A947-70E740481C1C}">
                <a14:useLocalDpi xmlns:a14="http://schemas.microsoft.com/office/drawing/2010/main" val="0"/>
              </a:ext>
            </a:extLst>
          </a:blip>
          <a:stretch>
            <a:fillRect/>
          </a:stretch>
        </p:blipFill>
        <p:spPr bwMode="auto">
          <a:xfrm>
            <a:off x="3582888" y="2003547"/>
            <a:ext cx="812800" cy="812800"/>
          </a:xfrm>
          <a:prstGeom prst="rect">
            <a:avLst/>
          </a:prstGeom>
          <a:solidFill>
            <a:schemeClr val="tx1"/>
          </a:solidFill>
          <a:ln w="57150">
            <a:solidFill>
              <a:srgbClr val="00B050"/>
            </a:solidFill>
          </a:ln>
          <a:extLst/>
        </p:spPr>
      </p:pic>
      <p:pic>
        <p:nvPicPr>
          <p:cNvPr id="70" name="Luigi GIF"/>
          <p:cNvPicPr>
            <a:picLocks noChangeAspect="1" noChangeArrowheads="1" noCrop="1"/>
          </p:cNvPicPr>
          <p:nvPr userDrawn="1"/>
        </p:nvPicPr>
        <p:blipFill>
          <a:blip r:embed="rId86">
            <a:extLst>
              <a:ext uri="{28A0092B-C50C-407E-A947-70E740481C1C}">
                <a14:useLocalDpi xmlns:a14="http://schemas.microsoft.com/office/drawing/2010/main" val="0"/>
              </a:ext>
            </a:extLst>
          </a:blip>
          <a:stretch>
            <a:fillRect/>
          </a:stretch>
        </p:blipFill>
        <p:spPr bwMode="auto">
          <a:xfrm>
            <a:off x="4196170" y="5595159"/>
            <a:ext cx="332368" cy="354526"/>
          </a:xfrm>
          <a:prstGeom prst="rect">
            <a:avLst/>
          </a:prstGeom>
          <a:noFill/>
          <a:extLst>
            <a:ext uri="{909E8E84-426E-40DD-AFC4-6F175D3DCCD1}">
              <a14:hiddenFill xmlns:a14="http://schemas.microsoft.com/office/drawing/2010/main">
                <a:solidFill>
                  <a:srgbClr val="FFFFFF"/>
                </a:solidFill>
              </a14:hiddenFill>
            </a:ext>
          </a:extLst>
        </p:spPr>
      </p:pic>
      <p:sp>
        <p:nvSpPr>
          <p:cNvPr id="71" name="Mario Go 1"/>
          <p:cNvSpPr/>
          <p:nvPr userDrawn="1"/>
        </p:nvSpPr>
        <p:spPr>
          <a:xfrm flipH="1">
            <a:off x="3986872" y="2978250"/>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72" name="Mario Back 2"/>
          <p:cNvSpPr/>
          <p:nvPr userDrawn="1"/>
        </p:nvSpPr>
        <p:spPr>
          <a:xfrm>
            <a:off x="3551644" y="2978251"/>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73" name="Mario Go 2"/>
          <p:cNvSpPr/>
          <p:nvPr userDrawn="1"/>
        </p:nvSpPr>
        <p:spPr>
          <a:xfrm flipH="1">
            <a:off x="3986872" y="2978250"/>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74" name="Mario Go 3"/>
          <p:cNvSpPr/>
          <p:nvPr userDrawn="1"/>
        </p:nvSpPr>
        <p:spPr>
          <a:xfrm flipH="1">
            <a:off x="3986872" y="2978250"/>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75" name="Mario Back 3"/>
          <p:cNvSpPr/>
          <p:nvPr userDrawn="1"/>
        </p:nvSpPr>
        <p:spPr>
          <a:xfrm>
            <a:off x="3551644" y="2978251"/>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76" name="Mario Go 4"/>
          <p:cNvSpPr/>
          <p:nvPr userDrawn="1"/>
        </p:nvSpPr>
        <p:spPr>
          <a:xfrm flipH="1">
            <a:off x="3986872" y="2978250"/>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77" name="Mario Back 4"/>
          <p:cNvSpPr/>
          <p:nvPr userDrawn="1"/>
        </p:nvSpPr>
        <p:spPr>
          <a:xfrm>
            <a:off x="3551644" y="2978251"/>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78" name="Mario Go 5"/>
          <p:cNvSpPr/>
          <p:nvPr userDrawn="1"/>
        </p:nvSpPr>
        <p:spPr>
          <a:xfrm flipH="1">
            <a:off x="3986872" y="2978250"/>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79" name="Mario Go 6"/>
          <p:cNvSpPr/>
          <p:nvPr userDrawn="1"/>
        </p:nvSpPr>
        <p:spPr>
          <a:xfrm flipH="1">
            <a:off x="3986872" y="2978250"/>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0" name="Mario Go 7"/>
          <p:cNvSpPr/>
          <p:nvPr userDrawn="1"/>
        </p:nvSpPr>
        <p:spPr>
          <a:xfrm flipH="1">
            <a:off x="3986872" y="2978250"/>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1" name="Mario Go 8"/>
          <p:cNvSpPr/>
          <p:nvPr userDrawn="1"/>
        </p:nvSpPr>
        <p:spPr>
          <a:xfrm flipH="1">
            <a:off x="3986872" y="2978250"/>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2" name="Mario Go 9"/>
          <p:cNvSpPr/>
          <p:nvPr userDrawn="1"/>
        </p:nvSpPr>
        <p:spPr>
          <a:xfrm flipH="1">
            <a:off x="3986872" y="2978250"/>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3" name="Mario Go 10"/>
          <p:cNvSpPr/>
          <p:nvPr userDrawn="1"/>
        </p:nvSpPr>
        <p:spPr>
          <a:xfrm flipH="1">
            <a:off x="3986872" y="2978250"/>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4" name="Mario Go 11"/>
          <p:cNvSpPr/>
          <p:nvPr userDrawn="1"/>
        </p:nvSpPr>
        <p:spPr>
          <a:xfrm flipH="1">
            <a:off x="3986872" y="2978250"/>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5" name="Mario Go 12"/>
          <p:cNvSpPr/>
          <p:nvPr userDrawn="1"/>
        </p:nvSpPr>
        <p:spPr>
          <a:xfrm flipH="1">
            <a:off x="3986872" y="2978250"/>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6" name="Mario Back 5"/>
          <p:cNvSpPr/>
          <p:nvPr userDrawn="1"/>
        </p:nvSpPr>
        <p:spPr>
          <a:xfrm>
            <a:off x="3551644" y="2978251"/>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7" name="Mario Back 6"/>
          <p:cNvSpPr/>
          <p:nvPr userDrawn="1"/>
        </p:nvSpPr>
        <p:spPr>
          <a:xfrm>
            <a:off x="3551644" y="2978251"/>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8" name="Mario Back 7"/>
          <p:cNvSpPr/>
          <p:nvPr userDrawn="1"/>
        </p:nvSpPr>
        <p:spPr>
          <a:xfrm>
            <a:off x="3551644" y="2978251"/>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9" name="Mario Back 8"/>
          <p:cNvSpPr/>
          <p:nvPr userDrawn="1"/>
        </p:nvSpPr>
        <p:spPr>
          <a:xfrm>
            <a:off x="3551644" y="2978251"/>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90" name="Mario Back 9"/>
          <p:cNvSpPr/>
          <p:nvPr userDrawn="1"/>
        </p:nvSpPr>
        <p:spPr>
          <a:xfrm>
            <a:off x="3551644" y="2978251"/>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91" name="Mario Back 10"/>
          <p:cNvSpPr/>
          <p:nvPr userDrawn="1"/>
        </p:nvSpPr>
        <p:spPr>
          <a:xfrm>
            <a:off x="3551644" y="2978251"/>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92" name="Mario Back 11"/>
          <p:cNvSpPr/>
          <p:nvPr userDrawn="1"/>
        </p:nvSpPr>
        <p:spPr>
          <a:xfrm>
            <a:off x="3551644" y="2978251"/>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93" name="Mario Back 12"/>
          <p:cNvSpPr/>
          <p:nvPr userDrawn="1"/>
        </p:nvSpPr>
        <p:spPr>
          <a:xfrm>
            <a:off x="3551644" y="2978251"/>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94" name="Mario Back 13"/>
          <p:cNvSpPr/>
          <p:nvPr userDrawn="1"/>
        </p:nvSpPr>
        <p:spPr>
          <a:xfrm>
            <a:off x="3551644" y="2978251"/>
            <a:ext cx="457200" cy="457200"/>
          </a:xfrm>
          <a:prstGeom prst="rect">
            <a:avLst/>
          </a:prstGeom>
          <a:blipFill>
            <a:blip r:embed="rId87"/>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pic>
        <p:nvPicPr>
          <p:cNvPr id="95" name="Picture 5" descr="C:\Users\Dawson\Downloads\MARIOKART64 - Kerbers\MARIOKART64\Numbers and Charecters\MARIOKART64#92C58ACD#0#2_all.png"/>
          <p:cNvPicPr>
            <a:picLocks noChangeAspect="1" noChangeArrowheads="1"/>
          </p:cNvPicPr>
          <p:nvPr userDrawn="1"/>
        </p:nvPicPr>
        <p:blipFill>
          <a:blip r:embed="rId79" cstate="email">
            <a:duotone>
              <a:prstClr val="black"/>
              <a:srgbClr val="009900">
                <a:tint val="45000"/>
                <a:satMod val="400000"/>
              </a:srgbClr>
            </a:duotone>
            <a:extLst>
              <a:ext uri="{28A0092B-C50C-407E-A947-70E740481C1C}">
                <a14:useLocalDpi xmlns:a14="http://schemas.microsoft.com/office/drawing/2010/main"/>
              </a:ext>
            </a:extLst>
          </a:blip>
          <a:srcRect/>
          <a:stretch>
            <a:fillRect/>
          </a:stretch>
        </p:blipFill>
        <p:spPr bwMode="auto">
          <a:xfrm>
            <a:off x="3551460"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96" name="Mario 3/3" descr="C:\Users\Dawson\Downloads\MARIOKART64 - Kerbers\MARIOKART64\Numbers and Charecters\MARIOKART64#4DB77688#0#2_all.png"/>
          <p:cNvPicPr>
            <a:picLocks noChangeAspect="1" noChangeArrowheads="1"/>
          </p:cNvPicPr>
          <p:nvPr userDrawn="1"/>
        </p:nvPicPr>
        <p:blipFill>
          <a:blip r:embed="rId80" cstate="email">
            <a:duotone>
              <a:prstClr val="black"/>
              <a:srgbClr val="009900">
                <a:tint val="45000"/>
                <a:satMod val="400000"/>
              </a:srgbClr>
            </a:duotone>
            <a:extLst>
              <a:ext uri="{28A0092B-C50C-407E-A947-70E740481C1C}">
                <a14:useLocalDpi xmlns:a14="http://schemas.microsoft.com/office/drawing/2010/main"/>
              </a:ext>
            </a:extLst>
          </a:blip>
          <a:srcRect/>
          <a:stretch>
            <a:fillRect/>
          </a:stretch>
        </p:blipFill>
        <p:spPr bwMode="auto">
          <a:xfrm>
            <a:off x="4006170"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97" name="Mario 2/3" descr="C:\Users\Dawson\Downloads\MARIOKART64 - Kerbers\MARIOKART64\Numbers and Charecters\MARIOKART64#B9EE85C0#0#2_all.png"/>
          <p:cNvPicPr>
            <a:picLocks noChangeAspect="1" noChangeArrowheads="1"/>
          </p:cNvPicPr>
          <p:nvPr userDrawn="1"/>
        </p:nvPicPr>
        <p:blipFill>
          <a:blip r:embed="rId81" cstate="email">
            <a:duotone>
              <a:prstClr val="black"/>
              <a:srgbClr val="009900">
                <a:tint val="45000"/>
                <a:satMod val="400000"/>
              </a:srgbClr>
            </a:duotone>
            <a:extLst>
              <a:ext uri="{28A0092B-C50C-407E-A947-70E740481C1C}">
                <a14:useLocalDpi xmlns:a14="http://schemas.microsoft.com/office/drawing/2010/main"/>
              </a:ext>
            </a:extLst>
          </a:blip>
          <a:srcRect/>
          <a:stretch>
            <a:fillRect/>
          </a:stretch>
        </p:blipFill>
        <p:spPr bwMode="auto">
          <a:xfrm>
            <a:off x="4006170"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98" name="Mario 1/3" descr="C:\Users\Dawson\Downloads\MARIOKART64 - Kerbers\MARIOKART64\Numbers and Charecters\MARIOKART64#2808B43A#0#2_all.png"/>
          <p:cNvPicPr>
            <a:picLocks noChangeAspect="1" noChangeArrowheads="1"/>
          </p:cNvPicPr>
          <p:nvPr userDrawn="1"/>
        </p:nvPicPr>
        <p:blipFill>
          <a:blip r:embed="rId82" cstate="email">
            <a:duotone>
              <a:prstClr val="black"/>
              <a:srgbClr val="009900">
                <a:tint val="45000"/>
                <a:satMod val="400000"/>
              </a:srgbClr>
            </a:duotone>
            <a:extLst>
              <a:ext uri="{28A0092B-C50C-407E-A947-70E740481C1C}">
                <a14:useLocalDpi xmlns:a14="http://schemas.microsoft.com/office/drawing/2010/main"/>
              </a:ext>
            </a:extLst>
          </a:blip>
          <a:srcRect/>
          <a:stretch>
            <a:fillRect/>
          </a:stretch>
        </p:blipFill>
        <p:spPr bwMode="auto">
          <a:xfrm>
            <a:off x="4006170"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99" name="Peach Icon"/>
          <p:cNvPicPr>
            <a:picLocks noChangeAspect="1" noChangeArrowheads="1"/>
          </p:cNvPicPr>
          <p:nvPr userDrawn="1"/>
        </p:nvPicPr>
        <p:blipFill>
          <a:blip r:embed="rId88">
            <a:extLst>
              <a:ext uri="{28A0092B-C50C-407E-A947-70E740481C1C}">
                <a14:useLocalDpi xmlns:a14="http://schemas.microsoft.com/office/drawing/2010/main" val="0"/>
              </a:ext>
            </a:extLst>
          </a:blip>
          <a:stretch>
            <a:fillRect/>
          </a:stretch>
        </p:blipFill>
        <p:spPr bwMode="auto">
          <a:xfrm>
            <a:off x="4817578" y="2003547"/>
            <a:ext cx="812800" cy="812800"/>
          </a:xfrm>
          <a:prstGeom prst="rect">
            <a:avLst/>
          </a:prstGeom>
          <a:solidFill>
            <a:schemeClr val="tx1"/>
          </a:solidFill>
          <a:ln w="57150">
            <a:solidFill>
              <a:srgbClr val="FF66CC"/>
            </a:solidFill>
          </a:ln>
          <a:extLst/>
        </p:spPr>
      </p:pic>
      <p:pic>
        <p:nvPicPr>
          <p:cNvPr id="100" name="Mario GIF"/>
          <p:cNvPicPr>
            <a:picLocks noChangeAspect="1" noChangeArrowheads="1" noCrop="1"/>
          </p:cNvPicPr>
          <p:nvPr userDrawn="1"/>
        </p:nvPicPr>
        <p:blipFill>
          <a:blip r:embed="rId89">
            <a:extLst>
              <a:ext uri="{28A0092B-C50C-407E-A947-70E740481C1C}">
                <a14:useLocalDpi xmlns:a14="http://schemas.microsoft.com/office/drawing/2010/main" val="0"/>
              </a:ext>
            </a:extLst>
          </a:blip>
          <a:stretch>
            <a:fillRect/>
          </a:stretch>
        </p:blipFill>
        <p:spPr bwMode="auto">
          <a:xfrm>
            <a:off x="4643304" y="5606238"/>
            <a:ext cx="332368" cy="332368"/>
          </a:xfrm>
          <a:prstGeom prst="rect">
            <a:avLst/>
          </a:prstGeom>
          <a:noFill/>
          <a:extLst>
            <a:ext uri="{909E8E84-426E-40DD-AFC4-6F175D3DCCD1}">
              <a14:hiddenFill xmlns:a14="http://schemas.microsoft.com/office/drawing/2010/main">
                <a:solidFill>
                  <a:srgbClr val="FFFFFF"/>
                </a:solidFill>
              </a14:hiddenFill>
            </a:ext>
          </a:extLst>
        </p:spPr>
      </p:pic>
      <p:sp>
        <p:nvSpPr>
          <p:cNvPr id="101" name="Mario Go 1"/>
          <p:cNvSpPr/>
          <p:nvPr userDrawn="1"/>
        </p:nvSpPr>
        <p:spPr>
          <a:xfrm flipH="1">
            <a:off x="5201396"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02" name="Mario Back 2"/>
          <p:cNvSpPr/>
          <p:nvPr userDrawn="1"/>
        </p:nvSpPr>
        <p:spPr>
          <a:xfrm>
            <a:off x="4766168"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dirty="0"/>
          </a:p>
        </p:txBody>
      </p:sp>
      <p:sp>
        <p:nvSpPr>
          <p:cNvPr id="103" name="Mario Go 2"/>
          <p:cNvSpPr/>
          <p:nvPr userDrawn="1"/>
        </p:nvSpPr>
        <p:spPr>
          <a:xfrm flipH="1">
            <a:off x="5201396"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04" name="Mario Go 3"/>
          <p:cNvSpPr/>
          <p:nvPr userDrawn="1"/>
        </p:nvSpPr>
        <p:spPr>
          <a:xfrm flipH="1">
            <a:off x="5201396"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05" name="Mario Back 3"/>
          <p:cNvSpPr/>
          <p:nvPr userDrawn="1"/>
        </p:nvSpPr>
        <p:spPr>
          <a:xfrm>
            <a:off x="4766168"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06" name="Mario Go 4"/>
          <p:cNvSpPr/>
          <p:nvPr userDrawn="1"/>
        </p:nvSpPr>
        <p:spPr>
          <a:xfrm flipH="1">
            <a:off x="5201396"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07" name="Mario Back 4"/>
          <p:cNvSpPr/>
          <p:nvPr userDrawn="1"/>
        </p:nvSpPr>
        <p:spPr>
          <a:xfrm>
            <a:off x="4766168"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08" name="Mario Go 5"/>
          <p:cNvSpPr/>
          <p:nvPr userDrawn="1"/>
        </p:nvSpPr>
        <p:spPr>
          <a:xfrm flipH="1">
            <a:off x="5201396"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09" name="Mario Go 6"/>
          <p:cNvSpPr/>
          <p:nvPr userDrawn="1"/>
        </p:nvSpPr>
        <p:spPr>
          <a:xfrm flipH="1">
            <a:off x="5201396"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0" name="Mario Go 7"/>
          <p:cNvSpPr/>
          <p:nvPr userDrawn="1"/>
        </p:nvSpPr>
        <p:spPr>
          <a:xfrm flipH="1">
            <a:off x="5201396"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1" name="Mario Go 8"/>
          <p:cNvSpPr/>
          <p:nvPr userDrawn="1"/>
        </p:nvSpPr>
        <p:spPr>
          <a:xfrm flipH="1">
            <a:off x="5201396"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2" name="Mario Go 9"/>
          <p:cNvSpPr/>
          <p:nvPr userDrawn="1"/>
        </p:nvSpPr>
        <p:spPr>
          <a:xfrm flipH="1">
            <a:off x="5201396"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3" name="Mario Go 10"/>
          <p:cNvSpPr/>
          <p:nvPr userDrawn="1"/>
        </p:nvSpPr>
        <p:spPr>
          <a:xfrm flipH="1">
            <a:off x="5201396"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4" name="Mario Go 11"/>
          <p:cNvSpPr/>
          <p:nvPr userDrawn="1"/>
        </p:nvSpPr>
        <p:spPr>
          <a:xfrm flipH="1">
            <a:off x="5201396"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5" name="Mario Go 12"/>
          <p:cNvSpPr/>
          <p:nvPr userDrawn="1"/>
        </p:nvSpPr>
        <p:spPr>
          <a:xfrm flipH="1">
            <a:off x="5201396"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6" name="Mario Back 5"/>
          <p:cNvSpPr/>
          <p:nvPr userDrawn="1"/>
        </p:nvSpPr>
        <p:spPr>
          <a:xfrm>
            <a:off x="4766168"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7" name="Mario Back 6"/>
          <p:cNvSpPr/>
          <p:nvPr userDrawn="1"/>
        </p:nvSpPr>
        <p:spPr>
          <a:xfrm>
            <a:off x="4766168"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8" name="Mario Back 7"/>
          <p:cNvSpPr/>
          <p:nvPr userDrawn="1"/>
        </p:nvSpPr>
        <p:spPr>
          <a:xfrm>
            <a:off x="4766168"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9" name="Mario Back 8"/>
          <p:cNvSpPr/>
          <p:nvPr userDrawn="1"/>
        </p:nvSpPr>
        <p:spPr>
          <a:xfrm>
            <a:off x="4766168"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20" name="Mario Back 9"/>
          <p:cNvSpPr/>
          <p:nvPr userDrawn="1"/>
        </p:nvSpPr>
        <p:spPr>
          <a:xfrm>
            <a:off x="4766168"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21" name="Mario Back 10"/>
          <p:cNvSpPr/>
          <p:nvPr userDrawn="1"/>
        </p:nvSpPr>
        <p:spPr>
          <a:xfrm>
            <a:off x="4766168"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22" name="Mario Back 11"/>
          <p:cNvSpPr/>
          <p:nvPr userDrawn="1"/>
        </p:nvSpPr>
        <p:spPr>
          <a:xfrm>
            <a:off x="4766168"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23" name="Mario Back 12"/>
          <p:cNvSpPr/>
          <p:nvPr userDrawn="1"/>
        </p:nvSpPr>
        <p:spPr>
          <a:xfrm>
            <a:off x="4766168"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24" name="Mario Back 13"/>
          <p:cNvSpPr/>
          <p:nvPr userDrawn="1"/>
        </p:nvSpPr>
        <p:spPr>
          <a:xfrm>
            <a:off x="4766168" y="2978251"/>
            <a:ext cx="457200" cy="457200"/>
          </a:xfrm>
          <a:prstGeom prst="rect">
            <a:avLst/>
          </a:prstGeom>
          <a:blipFill>
            <a:blip r:embed="rId90"/>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pic>
        <p:nvPicPr>
          <p:cNvPr id="125" name="Picture 5" descr="C:\Users\Dawson\Downloads\MARIOKART64 - Kerbers\MARIOKART64\Numbers and Charecters\MARIOKART64#92C58ACD#0#2_all.png"/>
          <p:cNvPicPr>
            <a:picLocks noChangeAspect="1" noChangeArrowheads="1"/>
          </p:cNvPicPr>
          <p:nvPr userDrawn="1"/>
        </p:nvPicPr>
        <p:blipFill>
          <a:blip r:embed="rId79" cstate="email">
            <a:duotone>
              <a:prstClr val="black"/>
              <a:srgbClr val="FF33CC">
                <a:tint val="45000"/>
                <a:satMod val="400000"/>
              </a:srgbClr>
            </a:duotone>
            <a:extLst>
              <a:ext uri="{28A0092B-C50C-407E-A947-70E740481C1C}">
                <a14:useLocalDpi xmlns:a14="http://schemas.microsoft.com/office/drawing/2010/main"/>
              </a:ext>
            </a:extLst>
          </a:blip>
          <a:srcRect/>
          <a:stretch>
            <a:fillRect/>
          </a:stretch>
        </p:blipFill>
        <p:spPr bwMode="auto">
          <a:xfrm>
            <a:off x="4779280"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26" name="Mario 3/3" descr="C:\Users\Dawson\Downloads\MARIOKART64 - Kerbers\MARIOKART64\Numbers and Charecters\MARIOKART64#4DB77688#0#2_all.png"/>
          <p:cNvPicPr>
            <a:picLocks noChangeAspect="1" noChangeArrowheads="1"/>
          </p:cNvPicPr>
          <p:nvPr userDrawn="1"/>
        </p:nvPicPr>
        <p:blipFill>
          <a:blip r:embed="rId80" cstate="email">
            <a:duotone>
              <a:prstClr val="black"/>
              <a:srgbClr val="FF33CC">
                <a:tint val="45000"/>
                <a:satMod val="400000"/>
              </a:srgbClr>
            </a:duotone>
            <a:extLst>
              <a:ext uri="{28A0092B-C50C-407E-A947-70E740481C1C}">
                <a14:useLocalDpi xmlns:a14="http://schemas.microsoft.com/office/drawing/2010/main"/>
              </a:ext>
            </a:extLst>
          </a:blip>
          <a:srcRect/>
          <a:stretch>
            <a:fillRect/>
          </a:stretch>
        </p:blipFill>
        <p:spPr bwMode="auto">
          <a:xfrm>
            <a:off x="5233990"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27" name="Mario 2/3" descr="C:\Users\Dawson\Downloads\MARIOKART64 - Kerbers\MARIOKART64\Numbers and Charecters\MARIOKART64#B9EE85C0#0#2_all.png"/>
          <p:cNvPicPr>
            <a:picLocks noChangeAspect="1" noChangeArrowheads="1"/>
          </p:cNvPicPr>
          <p:nvPr userDrawn="1"/>
        </p:nvPicPr>
        <p:blipFill>
          <a:blip r:embed="rId81" cstate="email">
            <a:duotone>
              <a:prstClr val="black"/>
              <a:srgbClr val="FF33CC">
                <a:tint val="45000"/>
                <a:satMod val="400000"/>
              </a:srgbClr>
            </a:duotone>
            <a:extLst>
              <a:ext uri="{28A0092B-C50C-407E-A947-70E740481C1C}">
                <a14:useLocalDpi xmlns:a14="http://schemas.microsoft.com/office/drawing/2010/main"/>
              </a:ext>
            </a:extLst>
          </a:blip>
          <a:srcRect/>
          <a:stretch>
            <a:fillRect/>
          </a:stretch>
        </p:blipFill>
        <p:spPr bwMode="auto">
          <a:xfrm>
            <a:off x="5233990"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28" name="Mario 1/3" descr="C:\Users\Dawson\Downloads\MARIOKART64 - Kerbers\MARIOKART64\Numbers and Charecters\MARIOKART64#2808B43A#0#2_all.png"/>
          <p:cNvPicPr>
            <a:picLocks noChangeAspect="1" noChangeArrowheads="1"/>
          </p:cNvPicPr>
          <p:nvPr userDrawn="1"/>
        </p:nvPicPr>
        <p:blipFill>
          <a:blip r:embed="rId82" cstate="email">
            <a:duotone>
              <a:prstClr val="black"/>
              <a:srgbClr val="FF33CC">
                <a:tint val="45000"/>
                <a:satMod val="400000"/>
              </a:srgbClr>
            </a:duotone>
            <a:extLst>
              <a:ext uri="{28A0092B-C50C-407E-A947-70E740481C1C}">
                <a14:useLocalDpi xmlns:a14="http://schemas.microsoft.com/office/drawing/2010/main"/>
              </a:ext>
            </a:extLst>
          </a:blip>
          <a:srcRect/>
          <a:stretch>
            <a:fillRect/>
          </a:stretch>
        </p:blipFill>
        <p:spPr bwMode="auto">
          <a:xfrm>
            <a:off x="5233990" y="1727406"/>
            <a:ext cx="444337" cy="222169"/>
          </a:xfrm>
          <a:prstGeom prst="rect">
            <a:avLst/>
          </a:prstGeom>
          <a:noFill/>
          <a:extLst>
            <a:ext uri="{909E8E84-426E-40DD-AFC4-6F175D3DCCD1}">
              <a14:hiddenFill xmlns:a14="http://schemas.microsoft.com/office/drawing/2010/main">
                <a:solidFill>
                  <a:srgbClr val="FFFFFF"/>
                </a:solidFill>
              </a14:hiddenFill>
            </a:ext>
          </a:extLst>
        </p:spPr>
      </p:pic>
      <p:sp>
        <p:nvSpPr>
          <p:cNvPr id="129" name="Toad Go 1"/>
          <p:cNvSpPr/>
          <p:nvPr userDrawn="1"/>
        </p:nvSpPr>
        <p:spPr>
          <a:xfrm flipH="1">
            <a:off x="6501270"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0" name="Toad Back 2"/>
          <p:cNvSpPr/>
          <p:nvPr userDrawn="1"/>
        </p:nvSpPr>
        <p:spPr>
          <a:xfrm>
            <a:off x="6000857"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1" name="Toad Go 2"/>
          <p:cNvSpPr/>
          <p:nvPr userDrawn="1"/>
        </p:nvSpPr>
        <p:spPr>
          <a:xfrm flipH="1">
            <a:off x="6501270"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2" name="Toad Go 3"/>
          <p:cNvSpPr/>
          <p:nvPr userDrawn="1"/>
        </p:nvSpPr>
        <p:spPr>
          <a:xfrm flipH="1">
            <a:off x="6501270"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3" name="Toad Back 3"/>
          <p:cNvSpPr/>
          <p:nvPr userDrawn="1"/>
        </p:nvSpPr>
        <p:spPr>
          <a:xfrm>
            <a:off x="6000857"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4" name="Toad Go 4"/>
          <p:cNvSpPr/>
          <p:nvPr userDrawn="1"/>
        </p:nvSpPr>
        <p:spPr>
          <a:xfrm flipH="1">
            <a:off x="6501270"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5" name="Toad Back 4"/>
          <p:cNvSpPr/>
          <p:nvPr userDrawn="1"/>
        </p:nvSpPr>
        <p:spPr>
          <a:xfrm>
            <a:off x="6000857"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6" name="Toad Go 5"/>
          <p:cNvSpPr/>
          <p:nvPr userDrawn="1"/>
        </p:nvSpPr>
        <p:spPr>
          <a:xfrm flipH="1">
            <a:off x="6501270"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7" name="Toad Go 6"/>
          <p:cNvSpPr/>
          <p:nvPr userDrawn="1"/>
        </p:nvSpPr>
        <p:spPr>
          <a:xfrm flipH="1">
            <a:off x="6501270"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8" name="Toad Go 7"/>
          <p:cNvSpPr/>
          <p:nvPr userDrawn="1"/>
        </p:nvSpPr>
        <p:spPr>
          <a:xfrm flipH="1">
            <a:off x="6501270"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9" name="Toad Go 8"/>
          <p:cNvSpPr/>
          <p:nvPr userDrawn="1"/>
        </p:nvSpPr>
        <p:spPr>
          <a:xfrm flipH="1">
            <a:off x="6501270"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0" name="Toad Go 9"/>
          <p:cNvSpPr/>
          <p:nvPr userDrawn="1"/>
        </p:nvSpPr>
        <p:spPr>
          <a:xfrm flipH="1">
            <a:off x="6501270"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1" name="Toad Go 10"/>
          <p:cNvSpPr/>
          <p:nvPr userDrawn="1"/>
        </p:nvSpPr>
        <p:spPr>
          <a:xfrm flipH="1">
            <a:off x="6501270"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2" name="Toad Go 11"/>
          <p:cNvSpPr/>
          <p:nvPr userDrawn="1"/>
        </p:nvSpPr>
        <p:spPr>
          <a:xfrm flipH="1">
            <a:off x="6501270"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3" name="Toad Go 12"/>
          <p:cNvSpPr/>
          <p:nvPr userDrawn="1"/>
        </p:nvSpPr>
        <p:spPr>
          <a:xfrm flipH="1">
            <a:off x="6501270"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4" name="Toad Back 5"/>
          <p:cNvSpPr/>
          <p:nvPr userDrawn="1"/>
        </p:nvSpPr>
        <p:spPr>
          <a:xfrm>
            <a:off x="6000857"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5" name="Toad Back 6"/>
          <p:cNvSpPr/>
          <p:nvPr userDrawn="1"/>
        </p:nvSpPr>
        <p:spPr>
          <a:xfrm>
            <a:off x="6000857"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6" name="Toad Back 7"/>
          <p:cNvSpPr/>
          <p:nvPr userDrawn="1"/>
        </p:nvSpPr>
        <p:spPr>
          <a:xfrm>
            <a:off x="6000857"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7" name="Toad Back 8"/>
          <p:cNvSpPr/>
          <p:nvPr userDrawn="1"/>
        </p:nvSpPr>
        <p:spPr>
          <a:xfrm>
            <a:off x="6000857"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8" name="Toad Back 9"/>
          <p:cNvSpPr/>
          <p:nvPr userDrawn="1"/>
        </p:nvSpPr>
        <p:spPr>
          <a:xfrm>
            <a:off x="6000857"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9" name="Toad Back 10"/>
          <p:cNvSpPr/>
          <p:nvPr userDrawn="1"/>
        </p:nvSpPr>
        <p:spPr>
          <a:xfrm>
            <a:off x="6000857"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50" name="Toad Back 11"/>
          <p:cNvSpPr/>
          <p:nvPr userDrawn="1"/>
        </p:nvSpPr>
        <p:spPr>
          <a:xfrm>
            <a:off x="6000857"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51" name="Toad Back 12"/>
          <p:cNvSpPr/>
          <p:nvPr userDrawn="1"/>
        </p:nvSpPr>
        <p:spPr>
          <a:xfrm>
            <a:off x="6000857"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52" name="Toad Back 13"/>
          <p:cNvSpPr/>
          <p:nvPr userDrawn="1"/>
        </p:nvSpPr>
        <p:spPr>
          <a:xfrm>
            <a:off x="6000857" y="2965224"/>
            <a:ext cx="457200" cy="457200"/>
          </a:xfrm>
          <a:prstGeom prst="rect">
            <a:avLst/>
          </a:prstGeom>
          <a:blipFill>
            <a:blip r:embed="rId9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pic>
        <p:nvPicPr>
          <p:cNvPr id="153" name="Toad Lap" descr="C:\Users\Dawson\Downloads\MARIOKART64 - Kerbers\MARIOKART64\Numbers and Charecters\MARIOKART64#92C58ACD#0#2_all.png"/>
          <p:cNvPicPr>
            <a:picLocks noChangeAspect="1" noChangeArrowheads="1"/>
          </p:cNvPicPr>
          <p:nvPr userDrawn="1"/>
        </p:nvPicPr>
        <p:blipFill>
          <a:blip r:embed="rId79" cstate="email">
            <a:duotone>
              <a:prstClr val="black"/>
              <a:srgbClr val="00B0F0">
                <a:tint val="45000"/>
                <a:satMod val="400000"/>
              </a:srgbClr>
            </a:duotone>
            <a:extLst>
              <a:ext uri="{28A0092B-C50C-407E-A947-70E740481C1C}">
                <a14:useLocalDpi xmlns:a14="http://schemas.microsoft.com/office/drawing/2010/main"/>
              </a:ext>
            </a:extLst>
          </a:blip>
          <a:srcRect/>
          <a:stretch>
            <a:fillRect/>
          </a:stretch>
        </p:blipFill>
        <p:spPr bwMode="auto">
          <a:xfrm>
            <a:off x="6027055"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54" name="Toad 3/3" descr="C:\Users\Dawson\Downloads\MARIOKART64 - Kerbers\MARIOKART64\Numbers and Charecters\MARIOKART64#4DB77688#0#2_all.png"/>
          <p:cNvPicPr>
            <a:picLocks noChangeAspect="1" noChangeArrowheads="1"/>
          </p:cNvPicPr>
          <p:nvPr userDrawn="1"/>
        </p:nvPicPr>
        <p:blipFill>
          <a:blip r:embed="rId80" cstate="email">
            <a:duotone>
              <a:prstClr val="black"/>
              <a:srgbClr val="00B0F0">
                <a:tint val="45000"/>
                <a:satMod val="400000"/>
              </a:srgbClr>
            </a:duotone>
            <a:extLst>
              <a:ext uri="{28A0092B-C50C-407E-A947-70E740481C1C}">
                <a14:useLocalDpi xmlns:a14="http://schemas.microsoft.com/office/drawing/2010/main"/>
              </a:ext>
            </a:extLst>
          </a:blip>
          <a:srcRect/>
          <a:stretch>
            <a:fillRect/>
          </a:stretch>
        </p:blipFill>
        <p:spPr bwMode="auto">
          <a:xfrm>
            <a:off x="6481765"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55" name="Toad 2/3" descr="C:\Users\Dawson\Downloads\MARIOKART64 - Kerbers\MARIOKART64\Numbers and Charecters\MARIOKART64#B9EE85C0#0#2_all.png"/>
          <p:cNvPicPr>
            <a:picLocks noChangeAspect="1" noChangeArrowheads="1"/>
          </p:cNvPicPr>
          <p:nvPr userDrawn="1"/>
        </p:nvPicPr>
        <p:blipFill>
          <a:blip r:embed="rId81" cstate="email">
            <a:duotone>
              <a:prstClr val="black"/>
              <a:srgbClr val="00B0F0">
                <a:tint val="45000"/>
                <a:satMod val="400000"/>
              </a:srgbClr>
            </a:duotone>
            <a:extLst>
              <a:ext uri="{28A0092B-C50C-407E-A947-70E740481C1C}">
                <a14:useLocalDpi xmlns:a14="http://schemas.microsoft.com/office/drawing/2010/main"/>
              </a:ext>
            </a:extLst>
          </a:blip>
          <a:srcRect/>
          <a:stretch>
            <a:fillRect/>
          </a:stretch>
        </p:blipFill>
        <p:spPr bwMode="auto">
          <a:xfrm>
            <a:off x="6481765"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56" name="Toad 1/3" descr="C:\Users\Dawson\Downloads\MARIOKART64 - Kerbers\MARIOKART64\Numbers and Charecters\MARIOKART64#2808B43A#0#2_all.png"/>
          <p:cNvPicPr>
            <a:picLocks noChangeAspect="1" noChangeArrowheads="1"/>
          </p:cNvPicPr>
          <p:nvPr userDrawn="1"/>
        </p:nvPicPr>
        <p:blipFill>
          <a:blip r:embed="rId82" cstate="email">
            <a:duotone>
              <a:prstClr val="black"/>
              <a:srgbClr val="00B0F0">
                <a:tint val="45000"/>
                <a:satMod val="400000"/>
              </a:srgbClr>
            </a:duotone>
            <a:extLst>
              <a:ext uri="{28A0092B-C50C-407E-A947-70E740481C1C}">
                <a14:useLocalDpi xmlns:a14="http://schemas.microsoft.com/office/drawing/2010/main"/>
              </a:ext>
            </a:extLst>
          </a:blip>
          <a:srcRect/>
          <a:stretch>
            <a:fillRect/>
          </a:stretch>
        </p:blipFill>
        <p:spPr bwMode="auto">
          <a:xfrm>
            <a:off x="6481765" y="1727406"/>
            <a:ext cx="444337" cy="222169"/>
          </a:xfrm>
          <a:prstGeom prst="rect">
            <a:avLst/>
          </a:prstGeom>
          <a:noFill/>
          <a:extLst>
            <a:ext uri="{909E8E84-426E-40DD-AFC4-6F175D3DCCD1}">
              <a14:hiddenFill xmlns:a14="http://schemas.microsoft.com/office/drawing/2010/main">
                <a:solidFill>
                  <a:srgbClr val="FFFFFF"/>
                </a:solidFill>
              </a14:hiddenFill>
            </a:ext>
          </a:extLst>
        </p:spPr>
      </p:pic>
      <p:sp>
        <p:nvSpPr>
          <p:cNvPr id="157" name="Yoshi Go 1"/>
          <p:cNvSpPr/>
          <p:nvPr userDrawn="1"/>
        </p:nvSpPr>
        <p:spPr>
          <a:xfrm flipH="1">
            <a:off x="2710522"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58" name="Yoshi Back 2"/>
          <p:cNvSpPr/>
          <p:nvPr userDrawn="1"/>
        </p:nvSpPr>
        <p:spPr>
          <a:xfrm>
            <a:off x="2275294"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59" name="Yoshi Go 2"/>
          <p:cNvSpPr/>
          <p:nvPr userDrawn="1"/>
        </p:nvSpPr>
        <p:spPr>
          <a:xfrm flipH="1">
            <a:off x="2710522"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0" name="Yoshi Go 3"/>
          <p:cNvSpPr/>
          <p:nvPr userDrawn="1"/>
        </p:nvSpPr>
        <p:spPr>
          <a:xfrm flipH="1">
            <a:off x="2710522"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1" name="Yoshi Back 3"/>
          <p:cNvSpPr/>
          <p:nvPr userDrawn="1"/>
        </p:nvSpPr>
        <p:spPr>
          <a:xfrm>
            <a:off x="2275294"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2" name="Yoshi Go 4"/>
          <p:cNvSpPr/>
          <p:nvPr userDrawn="1"/>
        </p:nvSpPr>
        <p:spPr>
          <a:xfrm flipH="1">
            <a:off x="2710522"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3" name="Yoshi Back 4"/>
          <p:cNvSpPr/>
          <p:nvPr userDrawn="1"/>
        </p:nvSpPr>
        <p:spPr>
          <a:xfrm>
            <a:off x="2275294"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4" name="Yoshi Go 5"/>
          <p:cNvSpPr/>
          <p:nvPr userDrawn="1"/>
        </p:nvSpPr>
        <p:spPr>
          <a:xfrm flipH="1">
            <a:off x="2710522"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5" name="Yoshi Go 6"/>
          <p:cNvSpPr/>
          <p:nvPr userDrawn="1"/>
        </p:nvSpPr>
        <p:spPr>
          <a:xfrm flipH="1">
            <a:off x="2710522"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6" name="Yoshi Go 7"/>
          <p:cNvSpPr/>
          <p:nvPr userDrawn="1"/>
        </p:nvSpPr>
        <p:spPr>
          <a:xfrm flipH="1">
            <a:off x="2710522"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7" name="Yoshi Go 8"/>
          <p:cNvSpPr/>
          <p:nvPr userDrawn="1"/>
        </p:nvSpPr>
        <p:spPr>
          <a:xfrm flipH="1">
            <a:off x="2710522"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8" name="Yoshi Go 9"/>
          <p:cNvSpPr/>
          <p:nvPr userDrawn="1"/>
        </p:nvSpPr>
        <p:spPr>
          <a:xfrm flipH="1">
            <a:off x="2710522"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9" name="Yoshi Go 10"/>
          <p:cNvSpPr/>
          <p:nvPr userDrawn="1"/>
        </p:nvSpPr>
        <p:spPr>
          <a:xfrm flipH="1">
            <a:off x="2710522"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0" name="Yoshi Go 11"/>
          <p:cNvSpPr/>
          <p:nvPr userDrawn="1"/>
        </p:nvSpPr>
        <p:spPr>
          <a:xfrm flipH="1">
            <a:off x="2710522"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1" name="Yoshi Go 12"/>
          <p:cNvSpPr/>
          <p:nvPr userDrawn="1"/>
        </p:nvSpPr>
        <p:spPr>
          <a:xfrm flipH="1">
            <a:off x="2710522"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2" name="Yoshi Back 5"/>
          <p:cNvSpPr/>
          <p:nvPr userDrawn="1"/>
        </p:nvSpPr>
        <p:spPr>
          <a:xfrm>
            <a:off x="2275294"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3" name="Yoshi Back 6"/>
          <p:cNvSpPr/>
          <p:nvPr userDrawn="1"/>
        </p:nvSpPr>
        <p:spPr>
          <a:xfrm>
            <a:off x="2275294"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4" name="Yoshi Back 7"/>
          <p:cNvSpPr/>
          <p:nvPr userDrawn="1"/>
        </p:nvSpPr>
        <p:spPr>
          <a:xfrm>
            <a:off x="2275294"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5" name="Yoshi Back 8"/>
          <p:cNvSpPr/>
          <p:nvPr userDrawn="1"/>
        </p:nvSpPr>
        <p:spPr>
          <a:xfrm>
            <a:off x="2275294"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6" name="Yoshi Back 9"/>
          <p:cNvSpPr/>
          <p:nvPr userDrawn="1"/>
        </p:nvSpPr>
        <p:spPr>
          <a:xfrm>
            <a:off x="2275294"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7" name="Yoshi Back 10"/>
          <p:cNvSpPr/>
          <p:nvPr userDrawn="1"/>
        </p:nvSpPr>
        <p:spPr>
          <a:xfrm>
            <a:off x="2275294"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8" name="Yoshi Back 11"/>
          <p:cNvSpPr/>
          <p:nvPr userDrawn="1"/>
        </p:nvSpPr>
        <p:spPr>
          <a:xfrm>
            <a:off x="2275294"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9" name="Yoshi Back 12"/>
          <p:cNvSpPr/>
          <p:nvPr userDrawn="1"/>
        </p:nvSpPr>
        <p:spPr>
          <a:xfrm>
            <a:off x="2275294"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80" name="Yoshi Back 13"/>
          <p:cNvSpPr/>
          <p:nvPr userDrawn="1"/>
        </p:nvSpPr>
        <p:spPr>
          <a:xfrm>
            <a:off x="2275295" y="4770353"/>
            <a:ext cx="457200" cy="457200"/>
          </a:xfrm>
          <a:prstGeom prst="rect">
            <a:avLst/>
          </a:prstGeom>
          <a:blipFill>
            <a:blip r:embed="rId92"/>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pic>
        <p:nvPicPr>
          <p:cNvPr id="181" name="Yoshi Lap" descr="C:\Users\Dawson\Downloads\MARIOKART64 - Kerbers\MARIOKART64\Numbers and Charecters\MARIOKART64#92C58ACD#0#2_all.png"/>
          <p:cNvPicPr>
            <a:picLocks noChangeAspect="1" noChangeArrowheads="1"/>
          </p:cNvPicPr>
          <p:nvPr userDrawn="1"/>
        </p:nvPicPr>
        <p:blipFill>
          <a:blip r:embed="rId79" cstate="email">
            <a:duotone>
              <a:prstClr val="black"/>
              <a:srgbClr val="00CC00">
                <a:tint val="45000"/>
                <a:satMod val="400000"/>
              </a:srgbClr>
            </a:duotone>
            <a:extLst>
              <a:ext uri="{28A0092B-C50C-407E-A947-70E740481C1C}">
                <a14:useLocalDpi xmlns:a14="http://schemas.microsoft.com/office/drawing/2010/main"/>
              </a:ext>
            </a:extLst>
          </a:blip>
          <a:srcRect/>
          <a:stretch>
            <a:fillRect/>
          </a:stretch>
        </p:blipFill>
        <p:spPr bwMode="auto">
          <a:xfrm>
            <a:off x="2304331"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82" name="Yoshi 3/3" descr="C:\Users\Dawson\Downloads\MARIOKART64 - Kerbers\MARIOKART64\Numbers and Charecters\MARIOKART64#4DB77688#0#2_all.png"/>
          <p:cNvPicPr>
            <a:picLocks noChangeAspect="1" noChangeArrowheads="1"/>
          </p:cNvPicPr>
          <p:nvPr userDrawn="1"/>
        </p:nvPicPr>
        <p:blipFill>
          <a:blip r:embed="rId80" cstate="email">
            <a:duotone>
              <a:prstClr val="black"/>
              <a:srgbClr val="00CC00">
                <a:tint val="45000"/>
                <a:satMod val="400000"/>
              </a:srgbClr>
            </a:duotone>
            <a:extLst>
              <a:ext uri="{28A0092B-C50C-407E-A947-70E740481C1C}">
                <a14:useLocalDpi xmlns:a14="http://schemas.microsoft.com/office/drawing/2010/main"/>
              </a:ext>
            </a:extLst>
          </a:blip>
          <a:srcRect/>
          <a:stretch>
            <a:fillRect/>
          </a:stretch>
        </p:blipFill>
        <p:spPr bwMode="auto">
          <a:xfrm>
            <a:off x="2759041"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83" name="Yoshi 2/3" descr="C:\Users\Dawson\Downloads\MARIOKART64 - Kerbers\MARIOKART64\Numbers and Charecters\MARIOKART64#B9EE85C0#0#2_all.png"/>
          <p:cNvPicPr>
            <a:picLocks noChangeAspect="1" noChangeArrowheads="1"/>
          </p:cNvPicPr>
          <p:nvPr userDrawn="1"/>
        </p:nvPicPr>
        <p:blipFill>
          <a:blip r:embed="rId81" cstate="email">
            <a:duotone>
              <a:prstClr val="black"/>
              <a:srgbClr val="00CC00">
                <a:tint val="45000"/>
                <a:satMod val="400000"/>
              </a:srgbClr>
            </a:duotone>
            <a:extLst>
              <a:ext uri="{28A0092B-C50C-407E-A947-70E740481C1C}">
                <a14:useLocalDpi xmlns:a14="http://schemas.microsoft.com/office/drawing/2010/main"/>
              </a:ext>
            </a:extLst>
          </a:blip>
          <a:srcRect/>
          <a:stretch>
            <a:fillRect/>
          </a:stretch>
        </p:blipFill>
        <p:spPr bwMode="auto">
          <a:xfrm>
            <a:off x="2759041"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84" name="Yoshi 1/3" descr="C:\Users\Dawson\Downloads\MARIOKART64 - Kerbers\MARIOKART64\Numbers and Charecters\MARIOKART64#2808B43A#0#2_all.png"/>
          <p:cNvPicPr>
            <a:picLocks noChangeAspect="1" noChangeArrowheads="1"/>
          </p:cNvPicPr>
          <p:nvPr userDrawn="1"/>
        </p:nvPicPr>
        <p:blipFill>
          <a:blip r:embed="rId82" cstate="email">
            <a:duotone>
              <a:prstClr val="black"/>
              <a:srgbClr val="00CC00">
                <a:tint val="45000"/>
                <a:satMod val="400000"/>
              </a:srgbClr>
            </a:duotone>
            <a:extLst>
              <a:ext uri="{28A0092B-C50C-407E-A947-70E740481C1C}">
                <a14:useLocalDpi xmlns:a14="http://schemas.microsoft.com/office/drawing/2010/main"/>
              </a:ext>
            </a:extLst>
          </a:blip>
          <a:srcRect/>
          <a:stretch>
            <a:fillRect/>
          </a:stretch>
        </p:blipFill>
        <p:spPr bwMode="auto">
          <a:xfrm>
            <a:off x="2759041" y="3529808"/>
            <a:ext cx="444337" cy="222169"/>
          </a:xfrm>
          <a:prstGeom prst="rect">
            <a:avLst/>
          </a:prstGeom>
          <a:noFill/>
          <a:extLst>
            <a:ext uri="{909E8E84-426E-40DD-AFC4-6F175D3DCCD1}">
              <a14:hiddenFill xmlns:a14="http://schemas.microsoft.com/office/drawing/2010/main">
                <a:solidFill>
                  <a:srgbClr val="FFFFFF"/>
                </a:solidFill>
              </a14:hiddenFill>
            </a:ext>
          </a:extLst>
        </p:spPr>
      </p:pic>
      <p:sp>
        <p:nvSpPr>
          <p:cNvPr id="185" name="Yoshi Go 1"/>
          <p:cNvSpPr/>
          <p:nvPr userDrawn="1"/>
        </p:nvSpPr>
        <p:spPr>
          <a:xfrm flipH="1">
            <a:off x="3986872"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86" name="Yoshi Back 2"/>
          <p:cNvSpPr/>
          <p:nvPr userDrawn="1"/>
        </p:nvSpPr>
        <p:spPr>
          <a:xfrm>
            <a:off x="3551644"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87" name="Yoshi Go 2"/>
          <p:cNvSpPr/>
          <p:nvPr userDrawn="1"/>
        </p:nvSpPr>
        <p:spPr>
          <a:xfrm flipH="1">
            <a:off x="3986872"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88" name="Yoshi Go 3"/>
          <p:cNvSpPr/>
          <p:nvPr userDrawn="1"/>
        </p:nvSpPr>
        <p:spPr>
          <a:xfrm flipH="1">
            <a:off x="3986872"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89" name="Yoshi Back 3"/>
          <p:cNvSpPr/>
          <p:nvPr userDrawn="1"/>
        </p:nvSpPr>
        <p:spPr>
          <a:xfrm>
            <a:off x="3551644"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0" name="Yoshi Go 4"/>
          <p:cNvSpPr/>
          <p:nvPr userDrawn="1"/>
        </p:nvSpPr>
        <p:spPr>
          <a:xfrm flipH="1">
            <a:off x="3986872"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1" name="Yoshi Back 4"/>
          <p:cNvSpPr/>
          <p:nvPr userDrawn="1"/>
        </p:nvSpPr>
        <p:spPr>
          <a:xfrm>
            <a:off x="3551644"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2" name="Yoshi Go 5"/>
          <p:cNvSpPr/>
          <p:nvPr userDrawn="1"/>
        </p:nvSpPr>
        <p:spPr>
          <a:xfrm flipH="1">
            <a:off x="3986872"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3" name="Yoshi Go 6"/>
          <p:cNvSpPr/>
          <p:nvPr userDrawn="1"/>
        </p:nvSpPr>
        <p:spPr>
          <a:xfrm flipH="1">
            <a:off x="3986872"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4" name="Yoshi Go 7"/>
          <p:cNvSpPr/>
          <p:nvPr userDrawn="1"/>
        </p:nvSpPr>
        <p:spPr>
          <a:xfrm flipH="1">
            <a:off x="3986872"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5" name="Yoshi Go 8"/>
          <p:cNvSpPr/>
          <p:nvPr userDrawn="1"/>
        </p:nvSpPr>
        <p:spPr>
          <a:xfrm flipH="1">
            <a:off x="3986872"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6" name="Yoshi Go 9"/>
          <p:cNvSpPr/>
          <p:nvPr userDrawn="1"/>
        </p:nvSpPr>
        <p:spPr>
          <a:xfrm flipH="1">
            <a:off x="3986872"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7" name="Yoshi Go 10"/>
          <p:cNvSpPr/>
          <p:nvPr userDrawn="1"/>
        </p:nvSpPr>
        <p:spPr>
          <a:xfrm flipH="1">
            <a:off x="3986872"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8" name="Yoshi Go 11"/>
          <p:cNvSpPr/>
          <p:nvPr userDrawn="1"/>
        </p:nvSpPr>
        <p:spPr>
          <a:xfrm flipH="1">
            <a:off x="3986872"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9" name="Yoshi Go 12"/>
          <p:cNvSpPr/>
          <p:nvPr userDrawn="1"/>
        </p:nvSpPr>
        <p:spPr>
          <a:xfrm flipH="1">
            <a:off x="3986872"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0" name="Yoshi Back 5"/>
          <p:cNvSpPr/>
          <p:nvPr userDrawn="1"/>
        </p:nvSpPr>
        <p:spPr>
          <a:xfrm>
            <a:off x="3551644"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1" name="Yoshi Back 6"/>
          <p:cNvSpPr/>
          <p:nvPr userDrawn="1"/>
        </p:nvSpPr>
        <p:spPr>
          <a:xfrm>
            <a:off x="3551644"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2" name="Yoshi Back 7"/>
          <p:cNvSpPr/>
          <p:nvPr userDrawn="1"/>
        </p:nvSpPr>
        <p:spPr>
          <a:xfrm>
            <a:off x="3551644"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3" name="Yoshi Back 8"/>
          <p:cNvSpPr/>
          <p:nvPr userDrawn="1"/>
        </p:nvSpPr>
        <p:spPr>
          <a:xfrm>
            <a:off x="3551644"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4" name="Yoshi Back 9"/>
          <p:cNvSpPr/>
          <p:nvPr userDrawn="1"/>
        </p:nvSpPr>
        <p:spPr>
          <a:xfrm>
            <a:off x="3551644"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5" name="Yoshi Back 10"/>
          <p:cNvSpPr/>
          <p:nvPr userDrawn="1"/>
        </p:nvSpPr>
        <p:spPr>
          <a:xfrm>
            <a:off x="3551644"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6" name="Yoshi Back 11"/>
          <p:cNvSpPr/>
          <p:nvPr userDrawn="1"/>
        </p:nvSpPr>
        <p:spPr>
          <a:xfrm>
            <a:off x="3551644"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7" name="Yoshi Back 12"/>
          <p:cNvSpPr/>
          <p:nvPr userDrawn="1"/>
        </p:nvSpPr>
        <p:spPr>
          <a:xfrm>
            <a:off x="3551644"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8" name="Yoshi Back 13"/>
          <p:cNvSpPr/>
          <p:nvPr userDrawn="1"/>
        </p:nvSpPr>
        <p:spPr>
          <a:xfrm>
            <a:off x="3551644" y="4770353"/>
            <a:ext cx="457200" cy="457200"/>
          </a:xfrm>
          <a:prstGeom prst="rect">
            <a:avLst/>
          </a:prstGeom>
          <a:blipFill>
            <a:blip r:embed="rId9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pic>
        <p:nvPicPr>
          <p:cNvPr id="209" name="Yoshi Lap" descr="C:\Users\Dawson\Downloads\MARIOKART64 - Kerbers\MARIOKART64\Numbers and Charecters\MARIOKART64#92C58ACD#0#2_all.png"/>
          <p:cNvPicPr>
            <a:picLocks noChangeAspect="1" noChangeArrowheads="1"/>
          </p:cNvPicPr>
          <p:nvPr userDrawn="1"/>
        </p:nvPicPr>
        <p:blipFill>
          <a:blip r:embed="rId79" cstate="email">
            <a:duotone>
              <a:prstClr val="black"/>
              <a:srgbClr val="FFFF00">
                <a:tint val="45000"/>
                <a:satMod val="400000"/>
              </a:srgbClr>
            </a:duotone>
            <a:extLst>
              <a:ext uri="{28A0092B-C50C-407E-A947-70E740481C1C}">
                <a14:useLocalDpi xmlns:a14="http://schemas.microsoft.com/office/drawing/2010/main"/>
              </a:ext>
            </a:extLst>
          </a:blip>
          <a:srcRect/>
          <a:stretch>
            <a:fillRect/>
          </a:stretch>
        </p:blipFill>
        <p:spPr bwMode="auto">
          <a:xfrm>
            <a:off x="3551460"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10" name="Yoshi 3/3" descr="C:\Users\Dawson\Downloads\MARIOKART64 - Kerbers\MARIOKART64\Numbers and Charecters\MARIOKART64#4DB77688#0#2_all.png"/>
          <p:cNvPicPr>
            <a:picLocks noChangeAspect="1" noChangeArrowheads="1"/>
          </p:cNvPicPr>
          <p:nvPr userDrawn="1"/>
        </p:nvPicPr>
        <p:blipFill>
          <a:blip r:embed="rId80" cstate="email">
            <a:duotone>
              <a:prstClr val="black"/>
              <a:srgbClr val="FFFF00">
                <a:tint val="45000"/>
                <a:satMod val="400000"/>
              </a:srgbClr>
            </a:duotone>
            <a:extLst>
              <a:ext uri="{28A0092B-C50C-407E-A947-70E740481C1C}">
                <a14:useLocalDpi xmlns:a14="http://schemas.microsoft.com/office/drawing/2010/main"/>
              </a:ext>
            </a:extLst>
          </a:blip>
          <a:srcRect/>
          <a:stretch>
            <a:fillRect/>
          </a:stretch>
        </p:blipFill>
        <p:spPr bwMode="auto">
          <a:xfrm>
            <a:off x="4006170"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11" name="Yoshi 2/3" descr="C:\Users\Dawson\Downloads\MARIOKART64 - Kerbers\MARIOKART64\Numbers and Charecters\MARIOKART64#B9EE85C0#0#2_all.png"/>
          <p:cNvPicPr>
            <a:picLocks noChangeAspect="1" noChangeArrowheads="1"/>
          </p:cNvPicPr>
          <p:nvPr userDrawn="1"/>
        </p:nvPicPr>
        <p:blipFill>
          <a:blip r:embed="rId81" cstate="email">
            <a:duotone>
              <a:prstClr val="black"/>
              <a:srgbClr val="FFFF00">
                <a:tint val="45000"/>
                <a:satMod val="400000"/>
              </a:srgbClr>
            </a:duotone>
            <a:extLst>
              <a:ext uri="{28A0092B-C50C-407E-A947-70E740481C1C}">
                <a14:useLocalDpi xmlns:a14="http://schemas.microsoft.com/office/drawing/2010/main"/>
              </a:ext>
            </a:extLst>
          </a:blip>
          <a:srcRect/>
          <a:stretch>
            <a:fillRect/>
          </a:stretch>
        </p:blipFill>
        <p:spPr bwMode="auto">
          <a:xfrm>
            <a:off x="4006170"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12" name="Yoshi 1/3" descr="C:\Users\Dawson\Downloads\MARIOKART64 - Kerbers\MARIOKART64\Numbers and Charecters\MARIOKART64#2808B43A#0#2_all.png"/>
          <p:cNvPicPr>
            <a:picLocks noChangeAspect="1" noChangeArrowheads="1"/>
          </p:cNvPicPr>
          <p:nvPr userDrawn="1"/>
        </p:nvPicPr>
        <p:blipFill>
          <a:blip r:embed="rId82" cstate="email">
            <a:duotone>
              <a:prstClr val="black"/>
              <a:srgbClr val="FFFF00">
                <a:tint val="45000"/>
                <a:satMod val="400000"/>
              </a:srgbClr>
            </a:duotone>
            <a:extLst>
              <a:ext uri="{28A0092B-C50C-407E-A947-70E740481C1C}">
                <a14:useLocalDpi xmlns:a14="http://schemas.microsoft.com/office/drawing/2010/main"/>
              </a:ext>
            </a:extLst>
          </a:blip>
          <a:srcRect/>
          <a:stretch>
            <a:fillRect/>
          </a:stretch>
        </p:blipFill>
        <p:spPr bwMode="auto">
          <a:xfrm>
            <a:off x="4006170" y="3529808"/>
            <a:ext cx="444337" cy="222169"/>
          </a:xfrm>
          <a:prstGeom prst="rect">
            <a:avLst/>
          </a:prstGeom>
          <a:noFill/>
          <a:extLst>
            <a:ext uri="{909E8E84-426E-40DD-AFC4-6F175D3DCCD1}">
              <a14:hiddenFill xmlns:a14="http://schemas.microsoft.com/office/drawing/2010/main">
                <a:solidFill>
                  <a:srgbClr val="FFFFFF"/>
                </a:solidFill>
              </a14:hiddenFill>
            </a:ext>
          </a:extLst>
        </p:spPr>
      </p:pic>
      <p:sp>
        <p:nvSpPr>
          <p:cNvPr id="213" name="Yoshi Go 1"/>
          <p:cNvSpPr/>
          <p:nvPr userDrawn="1"/>
        </p:nvSpPr>
        <p:spPr>
          <a:xfrm flipH="1">
            <a:off x="5201396"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14" name="Yoshi Back 2"/>
          <p:cNvSpPr/>
          <p:nvPr userDrawn="1"/>
        </p:nvSpPr>
        <p:spPr>
          <a:xfrm>
            <a:off x="4766168"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15" name="Yoshi Go 2"/>
          <p:cNvSpPr/>
          <p:nvPr userDrawn="1"/>
        </p:nvSpPr>
        <p:spPr>
          <a:xfrm flipH="1">
            <a:off x="5201396"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16" name="Yoshi Go 3"/>
          <p:cNvSpPr/>
          <p:nvPr userDrawn="1"/>
        </p:nvSpPr>
        <p:spPr>
          <a:xfrm flipH="1">
            <a:off x="5201396"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17" name="Yoshi Back 3"/>
          <p:cNvSpPr/>
          <p:nvPr userDrawn="1"/>
        </p:nvSpPr>
        <p:spPr>
          <a:xfrm>
            <a:off x="4766168"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18" name="Yoshi Go 4"/>
          <p:cNvSpPr/>
          <p:nvPr userDrawn="1"/>
        </p:nvSpPr>
        <p:spPr>
          <a:xfrm flipH="1">
            <a:off x="5201396"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19" name="Yoshi Back 4"/>
          <p:cNvSpPr/>
          <p:nvPr userDrawn="1"/>
        </p:nvSpPr>
        <p:spPr>
          <a:xfrm>
            <a:off x="4766168"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0" name="Yoshi Go 5"/>
          <p:cNvSpPr/>
          <p:nvPr userDrawn="1"/>
        </p:nvSpPr>
        <p:spPr>
          <a:xfrm flipH="1">
            <a:off x="5201396"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1" name="Yoshi Go 6"/>
          <p:cNvSpPr/>
          <p:nvPr userDrawn="1"/>
        </p:nvSpPr>
        <p:spPr>
          <a:xfrm flipH="1">
            <a:off x="5201396"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2" name="Yoshi Go 7"/>
          <p:cNvSpPr/>
          <p:nvPr userDrawn="1"/>
        </p:nvSpPr>
        <p:spPr>
          <a:xfrm flipH="1">
            <a:off x="5201396"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3" name="Yoshi Go 8"/>
          <p:cNvSpPr/>
          <p:nvPr userDrawn="1"/>
        </p:nvSpPr>
        <p:spPr>
          <a:xfrm flipH="1">
            <a:off x="5201396"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4" name="Yoshi Go 9"/>
          <p:cNvSpPr/>
          <p:nvPr userDrawn="1"/>
        </p:nvSpPr>
        <p:spPr>
          <a:xfrm flipH="1">
            <a:off x="5201396"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5" name="Yoshi Go 10"/>
          <p:cNvSpPr/>
          <p:nvPr userDrawn="1"/>
        </p:nvSpPr>
        <p:spPr>
          <a:xfrm flipH="1">
            <a:off x="5201396"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6" name="Yoshi Go 11"/>
          <p:cNvSpPr/>
          <p:nvPr userDrawn="1"/>
        </p:nvSpPr>
        <p:spPr>
          <a:xfrm flipH="1">
            <a:off x="5201396"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7" name="Yoshi Go 12"/>
          <p:cNvSpPr/>
          <p:nvPr userDrawn="1"/>
        </p:nvSpPr>
        <p:spPr>
          <a:xfrm flipH="1">
            <a:off x="5201396"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8" name="Yoshi Back 5"/>
          <p:cNvSpPr/>
          <p:nvPr userDrawn="1"/>
        </p:nvSpPr>
        <p:spPr>
          <a:xfrm>
            <a:off x="4766168"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9" name="Yoshi Back 6"/>
          <p:cNvSpPr/>
          <p:nvPr userDrawn="1"/>
        </p:nvSpPr>
        <p:spPr>
          <a:xfrm>
            <a:off x="4766168"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30" name="Yoshi Back 7"/>
          <p:cNvSpPr/>
          <p:nvPr userDrawn="1"/>
        </p:nvSpPr>
        <p:spPr>
          <a:xfrm>
            <a:off x="4766168"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31" name="Yoshi Back 8"/>
          <p:cNvSpPr/>
          <p:nvPr userDrawn="1"/>
        </p:nvSpPr>
        <p:spPr>
          <a:xfrm>
            <a:off x="4766168"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32" name="Yoshi Back 9"/>
          <p:cNvSpPr/>
          <p:nvPr userDrawn="1"/>
        </p:nvSpPr>
        <p:spPr>
          <a:xfrm>
            <a:off x="4766168"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33" name="Yoshi Back 10"/>
          <p:cNvSpPr/>
          <p:nvPr userDrawn="1"/>
        </p:nvSpPr>
        <p:spPr>
          <a:xfrm>
            <a:off x="4766168"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34" name="Yoshi Back 11"/>
          <p:cNvSpPr/>
          <p:nvPr userDrawn="1"/>
        </p:nvSpPr>
        <p:spPr>
          <a:xfrm>
            <a:off x="4766168"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35" name="Yoshi Back 12"/>
          <p:cNvSpPr/>
          <p:nvPr userDrawn="1"/>
        </p:nvSpPr>
        <p:spPr>
          <a:xfrm>
            <a:off x="4766168"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36" name="Yoshi Back 13"/>
          <p:cNvSpPr/>
          <p:nvPr userDrawn="1"/>
        </p:nvSpPr>
        <p:spPr>
          <a:xfrm>
            <a:off x="4766168" y="4770353"/>
            <a:ext cx="457200" cy="457200"/>
          </a:xfrm>
          <a:prstGeom prst="rect">
            <a:avLst/>
          </a:prstGeom>
          <a:blipFill>
            <a:blip r:embed="rId94"/>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pic>
        <p:nvPicPr>
          <p:cNvPr id="237" name="Yoshi Lap" descr="C:\Users\Dawson\Downloads\MARIOKART64 - Kerbers\MARIOKART64\Numbers and Charecters\MARIOKART64#92C58ACD#0#2_all.png"/>
          <p:cNvPicPr>
            <a:picLocks noChangeAspect="1" noChangeArrowheads="1"/>
          </p:cNvPicPr>
          <p:nvPr userDrawn="1"/>
        </p:nvPicPr>
        <p:blipFill>
          <a:blip r:embed="rId79" cstate="email">
            <a:duotone>
              <a:prstClr val="black"/>
              <a:srgbClr val="7030A0">
                <a:tint val="45000"/>
                <a:satMod val="400000"/>
              </a:srgbClr>
            </a:duotone>
            <a:extLst>
              <a:ext uri="{28A0092B-C50C-407E-A947-70E740481C1C}">
                <a14:useLocalDpi xmlns:a14="http://schemas.microsoft.com/office/drawing/2010/main"/>
              </a:ext>
            </a:extLst>
          </a:blip>
          <a:srcRect/>
          <a:stretch>
            <a:fillRect/>
          </a:stretch>
        </p:blipFill>
        <p:spPr bwMode="auto">
          <a:xfrm>
            <a:off x="4779280"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38" name="Yoshi 3/3" descr="C:\Users\Dawson\Downloads\MARIOKART64 - Kerbers\MARIOKART64\Numbers and Charecters\MARIOKART64#4DB77688#0#2_all.png"/>
          <p:cNvPicPr>
            <a:picLocks noChangeAspect="1" noChangeArrowheads="1"/>
          </p:cNvPicPr>
          <p:nvPr userDrawn="1"/>
        </p:nvPicPr>
        <p:blipFill>
          <a:blip r:embed="rId80" cstate="email">
            <a:duotone>
              <a:prstClr val="black"/>
              <a:srgbClr val="7030A0">
                <a:tint val="45000"/>
                <a:satMod val="400000"/>
              </a:srgbClr>
            </a:duotone>
            <a:extLst>
              <a:ext uri="{28A0092B-C50C-407E-A947-70E740481C1C}">
                <a14:useLocalDpi xmlns:a14="http://schemas.microsoft.com/office/drawing/2010/main"/>
              </a:ext>
            </a:extLst>
          </a:blip>
          <a:srcRect/>
          <a:stretch>
            <a:fillRect/>
          </a:stretch>
        </p:blipFill>
        <p:spPr bwMode="auto">
          <a:xfrm>
            <a:off x="5233990"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39" name="Yoshi 2/3" descr="C:\Users\Dawson\Downloads\MARIOKART64 - Kerbers\MARIOKART64\Numbers and Charecters\MARIOKART64#B9EE85C0#0#2_all.png"/>
          <p:cNvPicPr>
            <a:picLocks noChangeAspect="1" noChangeArrowheads="1"/>
          </p:cNvPicPr>
          <p:nvPr userDrawn="1"/>
        </p:nvPicPr>
        <p:blipFill>
          <a:blip r:embed="rId81" cstate="email">
            <a:duotone>
              <a:prstClr val="black"/>
              <a:srgbClr val="7030A0">
                <a:tint val="45000"/>
                <a:satMod val="400000"/>
              </a:srgbClr>
            </a:duotone>
            <a:extLst>
              <a:ext uri="{28A0092B-C50C-407E-A947-70E740481C1C}">
                <a14:useLocalDpi xmlns:a14="http://schemas.microsoft.com/office/drawing/2010/main"/>
              </a:ext>
            </a:extLst>
          </a:blip>
          <a:srcRect/>
          <a:stretch>
            <a:fillRect/>
          </a:stretch>
        </p:blipFill>
        <p:spPr bwMode="auto">
          <a:xfrm>
            <a:off x="5233990"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40" name="Yoshi 1/3" descr="C:\Users\Dawson\Downloads\MARIOKART64 - Kerbers\MARIOKART64\Numbers and Charecters\MARIOKART64#2808B43A#0#2_all.png"/>
          <p:cNvPicPr>
            <a:picLocks noChangeAspect="1" noChangeArrowheads="1"/>
          </p:cNvPicPr>
          <p:nvPr userDrawn="1"/>
        </p:nvPicPr>
        <p:blipFill>
          <a:blip r:embed="rId82" cstate="email">
            <a:duotone>
              <a:prstClr val="black"/>
              <a:srgbClr val="7030A0">
                <a:tint val="45000"/>
                <a:satMod val="400000"/>
              </a:srgbClr>
            </a:duotone>
            <a:extLst>
              <a:ext uri="{28A0092B-C50C-407E-A947-70E740481C1C}">
                <a14:useLocalDpi xmlns:a14="http://schemas.microsoft.com/office/drawing/2010/main"/>
              </a:ext>
            </a:extLst>
          </a:blip>
          <a:srcRect/>
          <a:stretch>
            <a:fillRect/>
          </a:stretch>
        </p:blipFill>
        <p:spPr bwMode="auto">
          <a:xfrm>
            <a:off x="5233990" y="3529808"/>
            <a:ext cx="444337" cy="222169"/>
          </a:xfrm>
          <a:prstGeom prst="rect">
            <a:avLst/>
          </a:prstGeom>
          <a:noFill/>
          <a:extLst>
            <a:ext uri="{909E8E84-426E-40DD-AFC4-6F175D3DCCD1}">
              <a14:hiddenFill xmlns:a14="http://schemas.microsoft.com/office/drawing/2010/main">
                <a:solidFill>
                  <a:srgbClr val="FFFFFF"/>
                </a:solidFill>
              </a14:hiddenFill>
            </a:ext>
          </a:extLst>
        </p:spPr>
      </p:pic>
      <p:sp>
        <p:nvSpPr>
          <p:cNvPr id="241" name="Yoshi Go 1"/>
          <p:cNvSpPr/>
          <p:nvPr userDrawn="1"/>
        </p:nvSpPr>
        <p:spPr>
          <a:xfrm flipH="1">
            <a:off x="6436085"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42" name="Yoshi Back 2"/>
          <p:cNvSpPr/>
          <p:nvPr userDrawn="1"/>
        </p:nvSpPr>
        <p:spPr>
          <a:xfrm>
            <a:off x="6000857"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43" name="Yoshi Go 2"/>
          <p:cNvSpPr/>
          <p:nvPr userDrawn="1"/>
        </p:nvSpPr>
        <p:spPr>
          <a:xfrm flipH="1">
            <a:off x="6436085"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44" name="Yoshi Go 3"/>
          <p:cNvSpPr/>
          <p:nvPr userDrawn="1"/>
        </p:nvSpPr>
        <p:spPr>
          <a:xfrm flipH="1">
            <a:off x="6436085"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45" name="Yoshi Back 3"/>
          <p:cNvSpPr/>
          <p:nvPr userDrawn="1"/>
        </p:nvSpPr>
        <p:spPr>
          <a:xfrm>
            <a:off x="6000857"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46" name="Yoshi Go 4"/>
          <p:cNvSpPr/>
          <p:nvPr userDrawn="1"/>
        </p:nvSpPr>
        <p:spPr>
          <a:xfrm flipH="1">
            <a:off x="6436085"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47" name="Yoshi Back 4"/>
          <p:cNvSpPr/>
          <p:nvPr userDrawn="1"/>
        </p:nvSpPr>
        <p:spPr>
          <a:xfrm>
            <a:off x="6000857"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48" name="Yoshi Go 5"/>
          <p:cNvSpPr/>
          <p:nvPr userDrawn="1"/>
        </p:nvSpPr>
        <p:spPr>
          <a:xfrm flipH="1">
            <a:off x="6436085"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49" name="Yoshi Go 6"/>
          <p:cNvSpPr/>
          <p:nvPr userDrawn="1"/>
        </p:nvSpPr>
        <p:spPr>
          <a:xfrm flipH="1">
            <a:off x="6436085"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0" name="Yoshi Go 7"/>
          <p:cNvSpPr/>
          <p:nvPr userDrawn="1"/>
        </p:nvSpPr>
        <p:spPr>
          <a:xfrm flipH="1">
            <a:off x="6436085"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1" name="Yoshi Go 8"/>
          <p:cNvSpPr/>
          <p:nvPr userDrawn="1"/>
        </p:nvSpPr>
        <p:spPr>
          <a:xfrm flipH="1">
            <a:off x="6436085"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2" name="Yoshi Go 9"/>
          <p:cNvSpPr/>
          <p:nvPr userDrawn="1"/>
        </p:nvSpPr>
        <p:spPr>
          <a:xfrm flipH="1">
            <a:off x="6436085"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3" name="Yoshi Go 10"/>
          <p:cNvSpPr/>
          <p:nvPr userDrawn="1"/>
        </p:nvSpPr>
        <p:spPr>
          <a:xfrm flipH="1">
            <a:off x="6436085"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4" name="Yoshi Go 11"/>
          <p:cNvSpPr/>
          <p:nvPr userDrawn="1"/>
        </p:nvSpPr>
        <p:spPr>
          <a:xfrm flipH="1">
            <a:off x="6436085"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5" name="Yoshi Go 12"/>
          <p:cNvSpPr/>
          <p:nvPr userDrawn="1"/>
        </p:nvSpPr>
        <p:spPr>
          <a:xfrm flipH="1">
            <a:off x="6436085"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6" name="Yoshi Back 5"/>
          <p:cNvSpPr/>
          <p:nvPr userDrawn="1"/>
        </p:nvSpPr>
        <p:spPr>
          <a:xfrm>
            <a:off x="6000857"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7" name="Yoshi Back 6"/>
          <p:cNvSpPr/>
          <p:nvPr userDrawn="1"/>
        </p:nvSpPr>
        <p:spPr>
          <a:xfrm>
            <a:off x="6000857"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8" name="Yoshi Back 7"/>
          <p:cNvSpPr/>
          <p:nvPr userDrawn="1"/>
        </p:nvSpPr>
        <p:spPr>
          <a:xfrm>
            <a:off x="6000857"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9" name="Yoshi Back 8"/>
          <p:cNvSpPr/>
          <p:nvPr userDrawn="1"/>
        </p:nvSpPr>
        <p:spPr>
          <a:xfrm>
            <a:off x="6000857"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60" name="Yoshi Back 9"/>
          <p:cNvSpPr/>
          <p:nvPr userDrawn="1"/>
        </p:nvSpPr>
        <p:spPr>
          <a:xfrm>
            <a:off x="6000857"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61" name="Yoshi Back 10"/>
          <p:cNvSpPr/>
          <p:nvPr userDrawn="1"/>
        </p:nvSpPr>
        <p:spPr>
          <a:xfrm>
            <a:off x="6000857"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62" name="Yoshi Back 11"/>
          <p:cNvSpPr/>
          <p:nvPr userDrawn="1"/>
        </p:nvSpPr>
        <p:spPr>
          <a:xfrm>
            <a:off x="6000857"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63" name="Yoshi Back 12"/>
          <p:cNvSpPr/>
          <p:nvPr userDrawn="1"/>
        </p:nvSpPr>
        <p:spPr>
          <a:xfrm>
            <a:off x="6000857"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64" name="Yoshi Back 13"/>
          <p:cNvSpPr/>
          <p:nvPr userDrawn="1"/>
        </p:nvSpPr>
        <p:spPr>
          <a:xfrm>
            <a:off x="6000857" y="4770353"/>
            <a:ext cx="457200" cy="457200"/>
          </a:xfrm>
          <a:prstGeom prst="rect">
            <a:avLst/>
          </a:prstGeom>
          <a:blipFill>
            <a:blip r:embed="rId95"/>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pic>
        <p:nvPicPr>
          <p:cNvPr id="265" name="Yoshi Lap" descr="C:\Users\Dawson\Downloads\MARIOKART64 - Kerbers\MARIOKART64\Numbers and Charecters\MARIOKART64#92C58ACD#0#2_all.png"/>
          <p:cNvPicPr>
            <a:picLocks noChangeAspect="1" noChangeArrowheads="1"/>
          </p:cNvPicPr>
          <p:nvPr userDrawn="1"/>
        </p:nvPicPr>
        <p:blipFill>
          <a:blip r:embed="rId79" cstate="email">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6027055"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66" name="Yoshi 3/3" descr="C:\Users\Dawson\Downloads\MARIOKART64 - Kerbers\MARIOKART64\Numbers and Charecters\MARIOKART64#4DB77688#0#2_all.png"/>
          <p:cNvPicPr>
            <a:picLocks noChangeAspect="1" noChangeArrowheads="1"/>
          </p:cNvPicPr>
          <p:nvPr userDrawn="1"/>
        </p:nvPicPr>
        <p:blipFill>
          <a:blip r:embed="rId80" cstate="email">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6481765"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67" name="Yoshi 2/3" descr="C:\Users\Dawson\Downloads\MARIOKART64 - Kerbers\MARIOKART64\Numbers and Charecters\MARIOKART64#B9EE85C0#0#2_all.png"/>
          <p:cNvPicPr>
            <a:picLocks noChangeAspect="1" noChangeArrowheads="1"/>
          </p:cNvPicPr>
          <p:nvPr userDrawn="1"/>
        </p:nvPicPr>
        <p:blipFill>
          <a:blip r:embed="rId81" cstate="email">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6481765"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68" name="Yoshi 1/3" descr="C:\Users\Dawson\Downloads\MARIOKART64 - Kerbers\MARIOKART64\Numbers and Charecters\MARIOKART64#2808B43A#0#2_all.png"/>
          <p:cNvPicPr>
            <a:picLocks noChangeAspect="1" noChangeArrowheads="1"/>
          </p:cNvPicPr>
          <p:nvPr userDrawn="1"/>
        </p:nvPicPr>
        <p:blipFill>
          <a:blip r:embed="rId82" cstate="email">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6481765"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69" name="Star_Off" descr="C:\Users\Dawson\Desktop\Mario Kart Template\Star_2.png"/>
          <p:cNvPicPr>
            <a:picLocks noChangeAspect="1" noChangeArrowheads="1"/>
          </p:cNvPicPr>
          <p:nvPr userDrawn="1"/>
        </p:nvPicPr>
        <p:blipFill>
          <a:blip r:embed="rId96" cstate="print">
            <a:grayscl/>
            <a:extLst>
              <a:ext uri="{BEBA8EAE-BF5A-486C-A8C5-ECC9F3942E4B}">
                <a14:imgProps xmlns:a14="http://schemas.microsoft.com/office/drawing/2010/main">
                  <a14:imgLayer r:embed="rId97">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2090348" y="2057302"/>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70" name="Star" descr="C:\Users\Dawson\Desktop\Mario Kart Template\Star_2.png"/>
          <p:cNvPicPr>
            <a:picLocks noChangeAspect="1" noChangeArrowheads="1"/>
          </p:cNvPicPr>
          <p:nvPr userDrawn="1"/>
        </p:nvPicPr>
        <p:blipFill>
          <a:blip r:embed="rId84" cstate="print">
            <a:extLst>
              <a:ext uri="{28A0092B-C50C-407E-A947-70E740481C1C}">
                <a14:useLocalDpi xmlns:a14="http://schemas.microsoft.com/office/drawing/2010/main" val="0"/>
              </a:ext>
            </a:extLst>
          </a:blip>
          <a:srcRect/>
          <a:stretch>
            <a:fillRect/>
          </a:stretch>
        </p:blipFill>
        <p:spPr bwMode="auto">
          <a:xfrm>
            <a:off x="3345662" y="2057302"/>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71" name="Star_Off" descr="C:\Users\Dawson\Desktop\Mario Kart Template\Star_2.png"/>
          <p:cNvPicPr>
            <a:picLocks noChangeAspect="1" noChangeArrowheads="1"/>
          </p:cNvPicPr>
          <p:nvPr userDrawn="1"/>
        </p:nvPicPr>
        <p:blipFill>
          <a:blip r:embed="rId96" cstate="print">
            <a:grayscl/>
            <a:extLst>
              <a:ext uri="{BEBA8EAE-BF5A-486C-A8C5-ECC9F3942E4B}">
                <a14:imgProps xmlns:a14="http://schemas.microsoft.com/office/drawing/2010/main">
                  <a14:imgLayer r:embed="rId97">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3345662" y="2057302"/>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72" name="Star" descr="C:\Users\Dawson\Desktop\Mario Kart Template\Star_2.png"/>
          <p:cNvPicPr>
            <a:picLocks noChangeAspect="1" noChangeArrowheads="1"/>
          </p:cNvPicPr>
          <p:nvPr userDrawn="1"/>
        </p:nvPicPr>
        <p:blipFill>
          <a:blip r:embed="rId84" cstate="print">
            <a:extLst>
              <a:ext uri="{28A0092B-C50C-407E-A947-70E740481C1C}">
                <a14:useLocalDpi xmlns:a14="http://schemas.microsoft.com/office/drawing/2010/main" val="0"/>
              </a:ext>
            </a:extLst>
          </a:blip>
          <a:srcRect/>
          <a:stretch>
            <a:fillRect/>
          </a:stretch>
        </p:blipFill>
        <p:spPr bwMode="auto">
          <a:xfrm>
            <a:off x="4565297" y="2057302"/>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73" name="Star_Off" descr="C:\Users\Dawson\Desktop\Mario Kart Template\Star_2.png"/>
          <p:cNvPicPr>
            <a:picLocks noChangeAspect="1" noChangeArrowheads="1"/>
          </p:cNvPicPr>
          <p:nvPr userDrawn="1"/>
        </p:nvPicPr>
        <p:blipFill>
          <a:blip r:embed="rId96" cstate="print">
            <a:grayscl/>
            <a:extLst>
              <a:ext uri="{BEBA8EAE-BF5A-486C-A8C5-ECC9F3942E4B}">
                <a14:imgProps xmlns:a14="http://schemas.microsoft.com/office/drawing/2010/main">
                  <a14:imgLayer r:embed="rId97">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4565297" y="2057302"/>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74" name="Toad Icon"/>
          <p:cNvPicPr>
            <a:picLocks noChangeAspect="1" noChangeArrowheads="1"/>
          </p:cNvPicPr>
          <p:nvPr userDrawn="1"/>
        </p:nvPicPr>
        <p:blipFill>
          <a:blip r:embed="rId98">
            <a:extLst>
              <a:ext uri="{28A0092B-C50C-407E-A947-70E740481C1C}">
                <a14:useLocalDpi xmlns:a14="http://schemas.microsoft.com/office/drawing/2010/main" val="0"/>
              </a:ext>
            </a:extLst>
          </a:blip>
          <a:stretch>
            <a:fillRect/>
          </a:stretch>
        </p:blipFill>
        <p:spPr bwMode="auto">
          <a:xfrm>
            <a:off x="6052267" y="2003547"/>
            <a:ext cx="812800" cy="812800"/>
          </a:xfrm>
          <a:prstGeom prst="rect">
            <a:avLst/>
          </a:prstGeom>
          <a:solidFill>
            <a:schemeClr val="tx1"/>
          </a:solidFill>
          <a:ln w="57150">
            <a:solidFill>
              <a:srgbClr val="00B0F0"/>
            </a:solidFill>
          </a:ln>
          <a:extLst/>
        </p:spPr>
      </p:pic>
      <p:pic>
        <p:nvPicPr>
          <p:cNvPr id="275" name="Toad GIF"/>
          <p:cNvPicPr>
            <a:picLocks noChangeAspect="1" noChangeArrowheads="1" noCrop="1"/>
          </p:cNvPicPr>
          <p:nvPr userDrawn="1"/>
        </p:nvPicPr>
        <p:blipFill>
          <a:blip r:embed="rId99">
            <a:extLst>
              <a:ext uri="{28A0092B-C50C-407E-A947-70E740481C1C}">
                <a14:useLocalDpi xmlns:a14="http://schemas.microsoft.com/office/drawing/2010/main" val="0"/>
              </a:ext>
            </a:extLst>
          </a:blip>
          <a:stretch>
            <a:fillRect/>
          </a:stretch>
        </p:blipFill>
        <p:spPr bwMode="auto">
          <a:xfrm>
            <a:off x="5113926" y="5600699"/>
            <a:ext cx="332368" cy="343446"/>
          </a:xfrm>
          <a:prstGeom prst="rect">
            <a:avLst/>
          </a:prstGeom>
          <a:noFill/>
          <a:extLst>
            <a:ext uri="{909E8E84-426E-40DD-AFC4-6F175D3DCCD1}">
              <a14:hiddenFill xmlns:a14="http://schemas.microsoft.com/office/drawing/2010/main">
                <a:solidFill>
                  <a:srgbClr val="FFFFFF"/>
                </a:solidFill>
              </a14:hiddenFill>
            </a:ext>
          </a:extLst>
        </p:spPr>
      </p:pic>
      <p:pic>
        <p:nvPicPr>
          <p:cNvPr id="276" name="Yoshi Icon"/>
          <p:cNvPicPr>
            <a:picLocks noChangeAspect="1" noChangeArrowheads="1"/>
          </p:cNvPicPr>
          <p:nvPr userDrawn="1"/>
        </p:nvPicPr>
        <p:blipFill>
          <a:blip r:embed="rId100">
            <a:extLst>
              <a:ext uri="{28A0092B-C50C-407E-A947-70E740481C1C}">
                <a14:useLocalDpi xmlns:a14="http://schemas.microsoft.com/office/drawing/2010/main" val="0"/>
              </a:ext>
            </a:extLst>
          </a:blip>
          <a:stretch>
            <a:fillRect/>
          </a:stretch>
        </p:blipFill>
        <p:spPr bwMode="auto">
          <a:xfrm>
            <a:off x="2348198" y="3809595"/>
            <a:ext cx="812800" cy="812800"/>
          </a:xfrm>
          <a:prstGeom prst="rect">
            <a:avLst/>
          </a:prstGeom>
          <a:solidFill>
            <a:schemeClr val="tx1"/>
          </a:solidFill>
          <a:ln w="57150" cap="rnd">
            <a:solidFill>
              <a:srgbClr val="42C833"/>
            </a:solidFill>
          </a:ln>
          <a:extLst/>
        </p:spPr>
      </p:pic>
      <p:pic>
        <p:nvPicPr>
          <p:cNvPr id="277" name="Yoshi GIF"/>
          <p:cNvPicPr>
            <a:picLocks noChangeAspect="1" noChangeArrowheads="1" noCrop="1"/>
          </p:cNvPicPr>
          <p:nvPr userDrawn="1"/>
        </p:nvPicPr>
        <p:blipFill>
          <a:blip r:embed="rId101">
            <a:extLst>
              <a:ext uri="{28A0092B-C50C-407E-A947-70E740481C1C}">
                <a14:useLocalDpi xmlns:a14="http://schemas.microsoft.com/office/drawing/2010/main" val="0"/>
              </a:ext>
            </a:extLst>
          </a:blip>
          <a:stretch>
            <a:fillRect/>
          </a:stretch>
        </p:blipFill>
        <p:spPr bwMode="auto">
          <a:xfrm>
            <a:off x="3733707" y="6161685"/>
            <a:ext cx="332368" cy="332368"/>
          </a:xfrm>
          <a:prstGeom prst="rect">
            <a:avLst/>
          </a:prstGeom>
          <a:noFill/>
          <a:extLst>
            <a:ext uri="{909E8E84-426E-40DD-AFC4-6F175D3DCCD1}">
              <a14:hiddenFill xmlns:a14="http://schemas.microsoft.com/office/drawing/2010/main">
                <a:solidFill>
                  <a:srgbClr val="FFFFFF"/>
                </a:solidFill>
              </a14:hiddenFill>
            </a:ext>
          </a:extLst>
        </p:spPr>
      </p:pic>
      <p:pic>
        <p:nvPicPr>
          <p:cNvPr id="278" name="DK Icon"/>
          <p:cNvPicPr>
            <a:picLocks noChangeAspect="1" noChangeArrowheads="1"/>
          </p:cNvPicPr>
          <p:nvPr userDrawn="1"/>
        </p:nvPicPr>
        <p:blipFill>
          <a:blip r:embed="rId102">
            <a:extLst>
              <a:ext uri="{28A0092B-C50C-407E-A947-70E740481C1C}">
                <a14:useLocalDpi xmlns:a14="http://schemas.microsoft.com/office/drawing/2010/main" val="0"/>
              </a:ext>
            </a:extLst>
          </a:blip>
          <a:stretch>
            <a:fillRect/>
          </a:stretch>
        </p:blipFill>
        <p:spPr bwMode="auto">
          <a:xfrm>
            <a:off x="3582888" y="3809595"/>
            <a:ext cx="812800" cy="812800"/>
          </a:xfrm>
          <a:prstGeom prst="rect">
            <a:avLst/>
          </a:prstGeom>
          <a:solidFill>
            <a:schemeClr val="tx1"/>
          </a:solidFill>
          <a:ln w="57150" cap="rnd">
            <a:solidFill>
              <a:srgbClr val="FFFF00"/>
            </a:solidFill>
          </a:ln>
          <a:extLst/>
        </p:spPr>
      </p:pic>
      <p:pic>
        <p:nvPicPr>
          <p:cNvPr id="279" name="DK GIF"/>
          <p:cNvPicPr>
            <a:picLocks noChangeAspect="1" noChangeArrowheads="1" noCrop="1"/>
          </p:cNvPicPr>
          <p:nvPr userDrawn="1"/>
        </p:nvPicPr>
        <p:blipFill>
          <a:blip r:embed="rId103">
            <a:extLst>
              <a:ext uri="{28A0092B-C50C-407E-A947-70E740481C1C}">
                <a14:useLocalDpi xmlns:a14="http://schemas.microsoft.com/office/drawing/2010/main" val="0"/>
              </a:ext>
            </a:extLst>
          </a:blip>
          <a:stretch>
            <a:fillRect/>
          </a:stretch>
        </p:blipFill>
        <p:spPr bwMode="auto">
          <a:xfrm>
            <a:off x="4201877" y="6161685"/>
            <a:ext cx="312816" cy="332368"/>
          </a:xfrm>
          <a:prstGeom prst="rect">
            <a:avLst/>
          </a:prstGeom>
          <a:noFill/>
          <a:extLst>
            <a:ext uri="{909E8E84-426E-40DD-AFC4-6F175D3DCCD1}">
              <a14:hiddenFill xmlns:a14="http://schemas.microsoft.com/office/drawing/2010/main">
                <a:solidFill>
                  <a:srgbClr val="FFFFFF"/>
                </a:solidFill>
              </a14:hiddenFill>
            </a:ext>
          </a:extLst>
        </p:spPr>
      </p:pic>
      <p:pic>
        <p:nvPicPr>
          <p:cNvPr id="280" name="Wario Icon"/>
          <p:cNvPicPr>
            <a:picLocks noChangeAspect="1" noChangeArrowheads="1"/>
          </p:cNvPicPr>
          <p:nvPr userDrawn="1"/>
        </p:nvPicPr>
        <p:blipFill>
          <a:blip r:embed="rId104">
            <a:extLst>
              <a:ext uri="{28A0092B-C50C-407E-A947-70E740481C1C}">
                <a14:useLocalDpi xmlns:a14="http://schemas.microsoft.com/office/drawing/2010/main" val="0"/>
              </a:ext>
            </a:extLst>
          </a:blip>
          <a:stretch>
            <a:fillRect/>
          </a:stretch>
        </p:blipFill>
        <p:spPr bwMode="auto">
          <a:xfrm>
            <a:off x="4817578" y="3809595"/>
            <a:ext cx="812800" cy="812800"/>
          </a:xfrm>
          <a:prstGeom prst="rect">
            <a:avLst/>
          </a:prstGeom>
          <a:solidFill>
            <a:schemeClr val="tx1"/>
          </a:solidFill>
          <a:ln w="57150" cap="rnd">
            <a:solidFill>
              <a:srgbClr val="7030A0"/>
            </a:solidFill>
          </a:ln>
          <a:extLst/>
        </p:spPr>
      </p:pic>
      <p:pic>
        <p:nvPicPr>
          <p:cNvPr id="281" name="Wario GIF"/>
          <p:cNvPicPr>
            <a:picLocks noChangeAspect="1" noChangeArrowheads="1" noCrop="1"/>
          </p:cNvPicPr>
          <p:nvPr userDrawn="1"/>
        </p:nvPicPr>
        <p:blipFill>
          <a:blip r:embed="rId105">
            <a:extLst>
              <a:ext uri="{28A0092B-C50C-407E-A947-70E740481C1C}">
                <a14:useLocalDpi xmlns:a14="http://schemas.microsoft.com/office/drawing/2010/main" val="0"/>
              </a:ext>
            </a:extLst>
          </a:blip>
          <a:stretch>
            <a:fillRect/>
          </a:stretch>
        </p:blipFill>
        <p:spPr bwMode="auto">
          <a:xfrm>
            <a:off x="4660199" y="6154276"/>
            <a:ext cx="289370" cy="354711"/>
          </a:xfrm>
          <a:prstGeom prst="rect">
            <a:avLst/>
          </a:prstGeom>
          <a:noFill/>
          <a:extLst>
            <a:ext uri="{909E8E84-426E-40DD-AFC4-6F175D3DCCD1}">
              <a14:hiddenFill xmlns:a14="http://schemas.microsoft.com/office/drawing/2010/main">
                <a:solidFill>
                  <a:srgbClr val="FFFFFF"/>
                </a:solidFill>
              </a14:hiddenFill>
            </a:ext>
          </a:extLst>
        </p:spPr>
      </p:pic>
      <p:pic>
        <p:nvPicPr>
          <p:cNvPr id="282" name="Bowser Icon"/>
          <p:cNvPicPr>
            <a:picLocks noChangeAspect="1" noChangeArrowheads="1"/>
          </p:cNvPicPr>
          <p:nvPr userDrawn="1"/>
        </p:nvPicPr>
        <p:blipFill>
          <a:blip r:embed="rId106">
            <a:extLst>
              <a:ext uri="{28A0092B-C50C-407E-A947-70E740481C1C}">
                <a14:useLocalDpi xmlns:a14="http://schemas.microsoft.com/office/drawing/2010/main" val="0"/>
              </a:ext>
            </a:extLst>
          </a:blip>
          <a:stretch>
            <a:fillRect/>
          </a:stretch>
        </p:blipFill>
        <p:spPr bwMode="auto">
          <a:xfrm>
            <a:off x="6052267" y="3809595"/>
            <a:ext cx="812800" cy="812800"/>
          </a:xfrm>
          <a:prstGeom prst="rect">
            <a:avLst/>
          </a:prstGeom>
          <a:solidFill>
            <a:schemeClr val="tx1"/>
          </a:solidFill>
          <a:ln w="57150" cap="rnd">
            <a:solidFill>
              <a:schemeClr val="accent2"/>
            </a:solidFill>
          </a:ln>
          <a:extLst/>
        </p:spPr>
      </p:pic>
      <p:pic>
        <p:nvPicPr>
          <p:cNvPr id="283" name="Bowser GIF"/>
          <p:cNvPicPr>
            <a:picLocks noChangeAspect="1" noChangeArrowheads="1" noCrop="1"/>
          </p:cNvPicPr>
          <p:nvPr userDrawn="1"/>
        </p:nvPicPr>
        <p:blipFill>
          <a:blip r:embed="rId107">
            <a:extLst>
              <a:ext uri="{28A0092B-C50C-407E-A947-70E740481C1C}">
                <a14:useLocalDpi xmlns:a14="http://schemas.microsoft.com/office/drawing/2010/main" val="0"/>
              </a:ext>
            </a:extLst>
          </a:blip>
          <a:stretch>
            <a:fillRect/>
          </a:stretch>
        </p:blipFill>
        <p:spPr bwMode="auto">
          <a:xfrm>
            <a:off x="5067806" y="6155715"/>
            <a:ext cx="331470" cy="353568"/>
          </a:xfrm>
          <a:prstGeom prst="rect">
            <a:avLst/>
          </a:prstGeom>
          <a:noFill/>
          <a:extLst>
            <a:ext uri="{909E8E84-426E-40DD-AFC4-6F175D3DCCD1}">
              <a14:hiddenFill xmlns:a14="http://schemas.microsoft.com/office/drawing/2010/main">
                <a:solidFill>
                  <a:srgbClr val="FFFFFF"/>
                </a:solidFill>
              </a14:hiddenFill>
            </a:ext>
          </a:extLst>
        </p:spPr>
      </p:pic>
      <p:pic>
        <p:nvPicPr>
          <p:cNvPr id="284" name="Star" descr="C:\Users\Dawson\Desktop\Mario Kart Template\Star_2.png"/>
          <p:cNvPicPr>
            <a:picLocks noChangeAspect="1" noChangeArrowheads="1"/>
          </p:cNvPicPr>
          <p:nvPr userDrawn="1"/>
        </p:nvPicPr>
        <p:blipFill>
          <a:blip r:embed="rId84" cstate="print">
            <a:extLst>
              <a:ext uri="{28A0092B-C50C-407E-A947-70E740481C1C}">
                <a14:useLocalDpi xmlns:a14="http://schemas.microsoft.com/office/drawing/2010/main" val="0"/>
              </a:ext>
            </a:extLst>
          </a:blip>
          <a:srcRect/>
          <a:stretch>
            <a:fillRect/>
          </a:stretch>
        </p:blipFill>
        <p:spPr bwMode="auto">
          <a:xfrm>
            <a:off x="5796722" y="2057302"/>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85" name="Star_Off" descr="C:\Users\Dawson\Desktop\Mario Kart Template\Star_2.png"/>
          <p:cNvPicPr>
            <a:picLocks noChangeAspect="1" noChangeArrowheads="1"/>
          </p:cNvPicPr>
          <p:nvPr userDrawn="1"/>
        </p:nvPicPr>
        <p:blipFill>
          <a:blip r:embed="rId96" cstate="print">
            <a:grayscl/>
            <a:extLst>
              <a:ext uri="{BEBA8EAE-BF5A-486C-A8C5-ECC9F3942E4B}">
                <a14:imgProps xmlns:a14="http://schemas.microsoft.com/office/drawing/2010/main">
                  <a14:imgLayer r:embed="rId97">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5796722" y="2057302"/>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86" name="Star" descr="C:\Users\Dawson\Desktop\Mario Kart Template\Star_2.png"/>
          <p:cNvPicPr>
            <a:picLocks noChangeAspect="1" noChangeArrowheads="1"/>
          </p:cNvPicPr>
          <p:nvPr userDrawn="1"/>
        </p:nvPicPr>
        <p:blipFill>
          <a:blip r:embed="rId84" cstate="print">
            <a:extLst>
              <a:ext uri="{28A0092B-C50C-407E-A947-70E740481C1C}">
                <a14:useLocalDpi xmlns:a14="http://schemas.microsoft.com/office/drawing/2010/main" val="0"/>
              </a:ext>
            </a:extLst>
          </a:blip>
          <a:srcRect/>
          <a:stretch>
            <a:fillRect/>
          </a:stretch>
        </p:blipFill>
        <p:spPr bwMode="auto">
          <a:xfrm>
            <a:off x="2090348" y="3866093"/>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87" name="Star_Off" descr="C:\Users\Dawson\Desktop\Mario Kart Template\Star_2.png"/>
          <p:cNvPicPr>
            <a:picLocks noChangeAspect="1" noChangeArrowheads="1"/>
          </p:cNvPicPr>
          <p:nvPr userDrawn="1"/>
        </p:nvPicPr>
        <p:blipFill>
          <a:blip r:embed="rId96" cstate="print">
            <a:grayscl/>
            <a:extLst>
              <a:ext uri="{BEBA8EAE-BF5A-486C-A8C5-ECC9F3942E4B}">
                <a14:imgProps xmlns:a14="http://schemas.microsoft.com/office/drawing/2010/main">
                  <a14:imgLayer r:embed="rId97">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2090348" y="3866093"/>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88" name="Star" descr="C:\Users\Dawson\Desktop\Mario Kart Template\Star_2.png"/>
          <p:cNvPicPr>
            <a:picLocks noChangeAspect="1" noChangeArrowheads="1"/>
          </p:cNvPicPr>
          <p:nvPr userDrawn="1"/>
        </p:nvPicPr>
        <p:blipFill>
          <a:blip r:embed="rId84" cstate="print">
            <a:extLst>
              <a:ext uri="{28A0092B-C50C-407E-A947-70E740481C1C}">
                <a14:useLocalDpi xmlns:a14="http://schemas.microsoft.com/office/drawing/2010/main" val="0"/>
              </a:ext>
            </a:extLst>
          </a:blip>
          <a:srcRect/>
          <a:stretch>
            <a:fillRect/>
          </a:stretch>
        </p:blipFill>
        <p:spPr bwMode="auto">
          <a:xfrm>
            <a:off x="3323435" y="3866093"/>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89" name="Star_Off" descr="C:\Users\Dawson\Desktop\Mario Kart Template\Star_2.png"/>
          <p:cNvPicPr>
            <a:picLocks noChangeAspect="1" noChangeArrowheads="1"/>
          </p:cNvPicPr>
          <p:nvPr userDrawn="1"/>
        </p:nvPicPr>
        <p:blipFill>
          <a:blip r:embed="rId96" cstate="print">
            <a:grayscl/>
            <a:extLst>
              <a:ext uri="{BEBA8EAE-BF5A-486C-A8C5-ECC9F3942E4B}">
                <a14:imgProps xmlns:a14="http://schemas.microsoft.com/office/drawing/2010/main">
                  <a14:imgLayer r:embed="rId97">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3323435" y="3866093"/>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90" name="Star" descr="C:\Users\Dawson\Desktop\Mario Kart Template\Star_2.png"/>
          <p:cNvPicPr>
            <a:picLocks noChangeAspect="1" noChangeArrowheads="1"/>
          </p:cNvPicPr>
          <p:nvPr userDrawn="1"/>
        </p:nvPicPr>
        <p:blipFill>
          <a:blip r:embed="rId84" cstate="print">
            <a:extLst>
              <a:ext uri="{28A0092B-C50C-407E-A947-70E740481C1C}">
                <a14:useLocalDpi xmlns:a14="http://schemas.microsoft.com/office/drawing/2010/main" val="0"/>
              </a:ext>
            </a:extLst>
          </a:blip>
          <a:srcRect/>
          <a:stretch>
            <a:fillRect/>
          </a:stretch>
        </p:blipFill>
        <p:spPr bwMode="auto">
          <a:xfrm>
            <a:off x="4565297" y="3866093"/>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91" name="Star_Off" descr="C:\Users\Dawson\Desktop\Mario Kart Template\Star_2.png"/>
          <p:cNvPicPr>
            <a:picLocks noChangeAspect="1" noChangeArrowheads="1"/>
          </p:cNvPicPr>
          <p:nvPr userDrawn="1"/>
        </p:nvPicPr>
        <p:blipFill>
          <a:blip r:embed="rId96" cstate="print">
            <a:grayscl/>
            <a:extLst>
              <a:ext uri="{BEBA8EAE-BF5A-486C-A8C5-ECC9F3942E4B}">
                <a14:imgProps xmlns:a14="http://schemas.microsoft.com/office/drawing/2010/main">
                  <a14:imgLayer r:embed="rId97">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4565297" y="3866093"/>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92" name="Star" descr="C:\Users\Dawson\Desktop\Mario Kart Template\Star_2.png"/>
          <p:cNvPicPr>
            <a:picLocks noChangeAspect="1" noChangeArrowheads="1"/>
          </p:cNvPicPr>
          <p:nvPr userDrawn="1"/>
        </p:nvPicPr>
        <p:blipFill>
          <a:blip r:embed="rId84" cstate="print">
            <a:extLst>
              <a:ext uri="{28A0092B-C50C-407E-A947-70E740481C1C}">
                <a14:useLocalDpi xmlns:a14="http://schemas.microsoft.com/office/drawing/2010/main" val="0"/>
              </a:ext>
            </a:extLst>
          </a:blip>
          <a:srcRect/>
          <a:stretch>
            <a:fillRect/>
          </a:stretch>
        </p:blipFill>
        <p:spPr bwMode="auto">
          <a:xfrm>
            <a:off x="5796722" y="3866093"/>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93" name="Star_Off" descr="C:\Users\Dawson\Desktop\Mario Kart Template\Star_2.png"/>
          <p:cNvPicPr>
            <a:picLocks noChangeAspect="1" noChangeArrowheads="1"/>
          </p:cNvPicPr>
          <p:nvPr userDrawn="1"/>
        </p:nvPicPr>
        <p:blipFill>
          <a:blip r:embed="rId96" cstate="print">
            <a:grayscl/>
            <a:extLst>
              <a:ext uri="{BEBA8EAE-BF5A-486C-A8C5-ECC9F3942E4B}">
                <a14:imgProps xmlns:a14="http://schemas.microsoft.com/office/drawing/2010/main">
                  <a14:imgLayer r:embed="rId97">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5796722" y="3866093"/>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94" name="Empty_Box" descr="C:\Users\Dawson\Downloads\MARIOKART64 - Kerbers\MARIOKART64\Portraits&amp;Items\MARIOKART64#B8ACBED4#2#1#D67D2DDB_ciByRGBA.png"/>
          <p:cNvPicPr>
            <a:picLocks noChangeAspect="1" noChangeArrowheads="1"/>
          </p:cNvPicPr>
          <p:nvPr userDrawn="1"/>
        </p:nvPicPr>
        <p:blipFill>
          <a:blip r:embed="rId72" cstate="email">
            <a:extLst>
              <a:ext uri="{28A0092B-C50C-407E-A947-70E740481C1C}">
                <a14:useLocalDpi xmlns:a14="http://schemas.microsoft.com/office/drawing/2010/main"/>
              </a:ext>
            </a:extLst>
          </a:blip>
          <a:srcRect/>
          <a:stretch>
            <a:fillRect/>
          </a:stretch>
        </p:blipFill>
        <p:spPr bwMode="auto">
          <a:xfrm>
            <a:off x="6281081" y="573244"/>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95" name="Banana_Box" descr="C:\Users\Dawson\Downloads\MARIOKART64 - Kerbers\MARIOKART64\Portraits&amp;Items\MARIOKART64#5E940D29#2#1#3557582A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6281081" y="573244"/>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96" name="Empty_Box" descr="C:\Users\Dawson\Downloads\MARIOKART64 - Kerbers\MARIOKART64\Portraits&amp;Items\MARIOKART64#B8ACBED4#2#1#D67D2DDB_ciByRGBA.png"/>
          <p:cNvPicPr>
            <a:picLocks noChangeAspect="1" noChangeArrowheads="1"/>
          </p:cNvPicPr>
          <p:nvPr userDrawn="1"/>
        </p:nvPicPr>
        <p:blipFill>
          <a:blip r:embed="rId72" cstate="email">
            <a:extLst>
              <a:ext uri="{28A0092B-C50C-407E-A947-70E740481C1C}">
                <a14:useLocalDpi xmlns:a14="http://schemas.microsoft.com/office/drawing/2010/main"/>
              </a:ext>
            </a:extLst>
          </a:blip>
          <a:srcRect/>
          <a:stretch>
            <a:fillRect/>
          </a:stretch>
        </p:blipFill>
        <p:spPr bwMode="auto">
          <a:xfrm>
            <a:off x="2182540" y="573244"/>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97" name="Banana_Box" descr="C:\Users\Dawson\Downloads\MARIOKART64 - Kerbers\MARIOKART64\Portraits&amp;Items\MARIOKART64#5E940D29#2#1#3557582A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2182540" y="573244"/>
            <a:ext cx="731634" cy="585307"/>
          </a:xfrm>
          <a:prstGeom prst="rect">
            <a:avLst/>
          </a:prstGeom>
          <a:noFill/>
          <a:extLst>
            <a:ext uri="{909E8E84-426E-40DD-AFC4-6F175D3DCCD1}">
              <a14:hiddenFill xmlns:a14="http://schemas.microsoft.com/office/drawing/2010/main">
                <a:solidFill>
                  <a:srgbClr val="FFFFFF"/>
                </a:solidFill>
              </a14:hiddenFill>
            </a:ext>
          </a:extLst>
        </p:spPr>
      </p:pic>
      <p:sp>
        <p:nvSpPr>
          <p:cNvPr id="298" name="Green Light"/>
          <p:cNvSpPr/>
          <p:nvPr userDrawn="1"/>
        </p:nvSpPr>
        <p:spPr>
          <a:xfrm flipH="1">
            <a:off x="4190389" y="1082475"/>
            <a:ext cx="106185" cy="202891"/>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pic>
        <p:nvPicPr>
          <p:cNvPr id="299" name="Luigi Kart"/>
          <p:cNvPicPr>
            <a:picLocks noChangeAspect="1" noChangeArrowheads="1"/>
          </p:cNvPicPr>
          <p:nvPr userDrawn="1"/>
        </p:nvPicPr>
        <p:blipFill>
          <a:blip r:embed="rId108" cstate="print">
            <a:extLst>
              <a:ext uri="{28A0092B-C50C-407E-A947-70E740481C1C}">
                <a14:useLocalDpi xmlns:a14="http://schemas.microsoft.com/office/drawing/2010/main" val="0"/>
              </a:ext>
            </a:extLst>
          </a:blip>
          <a:stretch>
            <a:fillRect/>
          </a:stretch>
        </p:blipFill>
        <p:spPr bwMode="auto">
          <a:xfrm>
            <a:off x="2462454" y="127723"/>
            <a:ext cx="1047454" cy="1030828"/>
          </a:xfrm>
          <a:prstGeom prst="rect">
            <a:avLst/>
          </a:prstGeom>
          <a:noFill/>
          <a:extLst>
            <a:ext uri="{909E8E84-426E-40DD-AFC4-6F175D3DCCD1}">
              <a14:hiddenFill xmlns:a14="http://schemas.microsoft.com/office/drawing/2010/main">
                <a:solidFill>
                  <a:srgbClr val="FFFFFF"/>
                </a:solidFill>
              </a14:hiddenFill>
            </a:ext>
          </a:extLst>
        </p:spPr>
      </p:pic>
      <p:pic>
        <p:nvPicPr>
          <p:cNvPr id="300" name="Toad Kart"/>
          <p:cNvPicPr>
            <a:picLocks noChangeAspect="1" noChangeArrowheads="1"/>
          </p:cNvPicPr>
          <p:nvPr userDrawn="1"/>
        </p:nvPicPr>
        <p:blipFill>
          <a:blip r:embed="rId109" cstate="print">
            <a:extLst>
              <a:ext uri="{28A0092B-C50C-407E-A947-70E740481C1C}">
                <a14:useLocalDpi xmlns:a14="http://schemas.microsoft.com/office/drawing/2010/main" val="0"/>
              </a:ext>
            </a:extLst>
          </a:blip>
          <a:stretch>
            <a:fillRect/>
          </a:stretch>
        </p:blipFill>
        <p:spPr bwMode="auto">
          <a:xfrm>
            <a:off x="1648827" y="132962"/>
            <a:ext cx="1030828" cy="1030828"/>
          </a:xfrm>
          <a:prstGeom prst="rect">
            <a:avLst/>
          </a:prstGeom>
          <a:noFill/>
          <a:extLst>
            <a:ext uri="{909E8E84-426E-40DD-AFC4-6F175D3DCCD1}">
              <a14:hiddenFill xmlns:a14="http://schemas.microsoft.com/office/drawing/2010/main">
                <a:solidFill>
                  <a:srgbClr val="FFFFFF"/>
                </a:solidFill>
              </a14:hiddenFill>
            </a:ext>
          </a:extLst>
        </p:spPr>
      </p:pic>
      <p:pic>
        <p:nvPicPr>
          <p:cNvPr id="301" name="DK Kart"/>
          <p:cNvPicPr>
            <a:picLocks noChangeAspect="1" noChangeArrowheads="1"/>
          </p:cNvPicPr>
          <p:nvPr userDrawn="1"/>
        </p:nvPicPr>
        <p:blipFill>
          <a:blip r:embed="rId110" cstate="print">
            <a:extLst>
              <a:ext uri="{28A0092B-C50C-407E-A947-70E740481C1C}">
                <a14:useLocalDpi xmlns:a14="http://schemas.microsoft.com/office/drawing/2010/main" val="0"/>
              </a:ext>
            </a:extLst>
          </a:blip>
          <a:stretch>
            <a:fillRect/>
          </a:stretch>
        </p:blipFill>
        <p:spPr bwMode="auto">
          <a:xfrm flipH="1">
            <a:off x="975290" y="133373"/>
            <a:ext cx="908179" cy="1030828"/>
          </a:xfrm>
          <a:prstGeom prst="rect">
            <a:avLst/>
          </a:prstGeom>
          <a:noFill/>
          <a:extLst>
            <a:ext uri="{909E8E84-426E-40DD-AFC4-6F175D3DCCD1}">
              <a14:hiddenFill xmlns:a14="http://schemas.microsoft.com/office/drawing/2010/main">
                <a:solidFill>
                  <a:srgbClr val="FFFFFF"/>
                </a:solidFill>
              </a14:hiddenFill>
            </a:ext>
          </a:extLst>
        </p:spPr>
      </p:pic>
      <p:pic>
        <p:nvPicPr>
          <p:cNvPr id="302" name="Bowser Kart"/>
          <p:cNvPicPr>
            <a:picLocks noChangeAspect="1" noChangeArrowheads="1"/>
          </p:cNvPicPr>
          <p:nvPr userDrawn="1"/>
        </p:nvPicPr>
        <p:blipFill>
          <a:blip r:embed="rId111">
            <a:extLst>
              <a:ext uri="{28A0092B-C50C-407E-A947-70E740481C1C}">
                <a14:useLocalDpi xmlns:a14="http://schemas.microsoft.com/office/drawing/2010/main" val="0"/>
              </a:ext>
            </a:extLst>
          </a:blip>
          <a:stretch>
            <a:fillRect/>
          </a:stretch>
        </p:blipFill>
        <p:spPr bwMode="auto">
          <a:xfrm flipH="1">
            <a:off x="370389" y="139628"/>
            <a:ext cx="850433" cy="1024667"/>
          </a:xfrm>
          <a:prstGeom prst="rect">
            <a:avLst/>
          </a:prstGeom>
          <a:noFill/>
          <a:extLst>
            <a:ext uri="{909E8E84-426E-40DD-AFC4-6F175D3DCCD1}">
              <a14:hiddenFill xmlns:a14="http://schemas.microsoft.com/office/drawing/2010/main">
                <a:solidFill>
                  <a:srgbClr val="FFFFFF"/>
                </a:solidFill>
              </a14:hiddenFill>
            </a:ext>
          </a:extLst>
        </p:spPr>
      </p:pic>
      <p:pic>
        <p:nvPicPr>
          <p:cNvPr id="303" name="Mario Kart" descr="C:\Users\Dawson\Desktop\Mario Kart Template\Mario_Kart_Mario_N64.png"/>
          <p:cNvPicPr>
            <a:picLocks noChangeAspect="1" noChangeArrowheads="1"/>
          </p:cNvPicPr>
          <p:nvPr userDrawn="1"/>
        </p:nvPicPr>
        <p:blipFill>
          <a:blip r:embed="rId112">
            <a:extLst>
              <a:ext uri="{28A0092B-C50C-407E-A947-70E740481C1C}">
                <a14:useLocalDpi xmlns:a14="http://schemas.microsoft.com/office/drawing/2010/main" val="0"/>
              </a:ext>
            </a:extLst>
          </a:blip>
          <a:srcRect/>
          <a:stretch>
            <a:fillRect/>
          </a:stretch>
        </p:blipFill>
        <p:spPr bwMode="auto">
          <a:xfrm>
            <a:off x="2440503" y="565173"/>
            <a:ext cx="1047237" cy="1031528"/>
          </a:xfrm>
          <a:prstGeom prst="rect">
            <a:avLst/>
          </a:prstGeom>
          <a:noFill/>
          <a:extLst>
            <a:ext uri="{909E8E84-426E-40DD-AFC4-6F175D3DCCD1}">
              <a14:hiddenFill xmlns:a14="http://schemas.microsoft.com/office/drawing/2010/main">
                <a:solidFill>
                  <a:srgbClr val="FFFFFF"/>
                </a:solidFill>
              </a14:hiddenFill>
            </a:ext>
          </a:extLst>
        </p:spPr>
      </p:pic>
      <p:pic>
        <p:nvPicPr>
          <p:cNvPr id="304" name="Peach Kart"/>
          <p:cNvPicPr>
            <a:picLocks noChangeAspect="1" noChangeArrowheads="1"/>
          </p:cNvPicPr>
          <p:nvPr userDrawn="1"/>
        </p:nvPicPr>
        <p:blipFill>
          <a:blip r:embed="rId113">
            <a:extLst>
              <a:ext uri="{28A0092B-C50C-407E-A947-70E740481C1C}">
                <a14:useLocalDpi xmlns:a14="http://schemas.microsoft.com/office/drawing/2010/main" val="0"/>
              </a:ext>
            </a:extLst>
          </a:blip>
          <a:stretch>
            <a:fillRect/>
          </a:stretch>
        </p:blipFill>
        <p:spPr bwMode="auto">
          <a:xfrm rot="1200000">
            <a:off x="1657680" y="499348"/>
            <a:ext cx="1117460" cy="1083936"/>
          </a:xfrm>
          <a:prstGeom prst="rect">
            <a:avLst/>
          </a:prstGeom>
          <a:noFill/>
          <a:extLst>
            <a:ext uri="{909E8E84-426E-40DD-AFC4-6F175D3DCCD1}">
              <a14:hiddenFill xmlns:a14="http://schemas.microsoft.com/office/drawing/2010/main">
                <a:solidFill>
                  <a:srgbClr val="FFFFFF"/>
                </a:solidFill>
              </a14:hiddenFill>
            </a:ext>
          </a:extLst>
        </p:spPr>
      </p:pic>
      <p:pic>
        <p:nvPicPr>
          <p:cNvPr id="305" name="Yoshi Kart"/>
          <p:cNvPicPr>
            <a:picLocks noChangeAspect="1" noChangeArrowheads="1"/>
          </p:cNvPicPr>
          <p:nvPr userDrawn="1"/>
        </p:nvPicPr>
        <p:blipFill>
          <a:blip r:embed="rId114">
            <a:extLst>
              <a:ext uri="{28A0092B-C50C-407E-A947-70E740481C1C}">
                <a14:useLocalDpi xmlns:a14="http://schemas.microsoft.com/office/drawing/2010/main" val="0"/>
              </a:ext>
            </a:extLst>
          </a:blip>
          <a:stretch>
            <a:fillRect/>
          </a:stretch>
        </p:blipFill>
        <p:spPr bwMode="auto">
          <a:xfrm flipH="1">
            <a:off x="939006" y="560635"/>
            <a:ext cx="911229" cy="1030828"/>
          </a:xfrm>
          <a:prstGeom prst="rect">
            <a:avLst/>
          </a:prstGeom>
          <a:noFill/>
          <a:extLst>
            <a:ext uri="{909E8E84-426E-40DD-AFC4-6F175D3DCCD1}">
              <a14:hiddenFill xmlns:a14="http://schemas.microsoft.com/office/drawing/2010/main">
                <a:solidFill>
                  <a:srgbClr val="FFFFFF"/>
                </a:solidFill>
              </a14:hiddenFill>
            </a:ext>
          </a:extLst>
        </p:spPr>
      </p:pic>
      <p:pic>
        <p:nvPicPr>
          <p:cNvPr id="306" name="Wario Kart"/>
          <p:cNvPicPr>
            <a:picLocks noChangeAspect="1" noChangeArrowheads="1"/>
          </p:cNvPicPr>
          <p:nvPr userDrawn="1"/>
        </p:nvPicPr>
        <p:blipFill>
          <a:blip r:embed="rId115">
            <a:extLst>
              <a:ext uri="{28A0092B-C50C-407E-A947-70E740481C1C}">
                <a14:useLocalDpi xmlns:a14="http://schemas.microsoft.com/office/drawing/2010/main" val="0"/>
              </a:ext>
            </a:extLst>
          </a:blip>
          <a:stretch>
            <a:fillRect/>
          </a:stretch>
        </p:blipFill>
        <p:spPr bwMode="auto">
          <a:xfrm>
            <a:off x="370389" y="565873"/>
            <a:ext cx="850433" cy="1030828"/>
          </a:xfrm>
          <a:prstGeom prst="rect">
            <a:avLst/>
          </a:prstGeom>
          <a:noFill/>
          <a:extLst>
            <a:ext uri="{909E8E84-426E-40DD-AFC4-6F175D3DCCD1}">
              <a14:hiddenFill xmlns:a14="http://schemas.microsoft.com/office/drawing/2010/main">
                <a:solidFill>
                  <a:srgbClr val="FFFFFF"/>
                </a:solidFill>
              </a14:hiddenFill>
            </a:ext>
          </a:extLst>
        </p:spPr>
      </p:pic>
      <p:pic>
        <p:nvPicPr>
          <p:cNvPr id="309" name="Music Block RR"/>
          <p:cNvPicPr>
            <a:picLocks noChangeAspect="1"/>
          </p:cNvPicPr>
          <p:nvPr userDrawn="1"/>
        </p:nvPicPr>
        <p:blipFill>
          <a:blip r:embed="rId116">
            <a:extLst>
              <a:ext uri="{28A0092B-C50C-407E-A947-70E740481C1C}">
                <a14:useLocalDpi xmlns:a14="http://schemas.microsoft.com/office/drawing/2010/main" val="0"/>
              </a:ext>
            </a:extLst>
          </a:blip>
          <a:stretch>
            <a:fillRect/>
          </a:stretch>
        </p:blipFill>
        <p:spPr>
          <a:xfrm>
            <a:off x="8360694" y="311514"/>
            <a:ext cx="570982" cy="497407"/>
          </a:xfrm>
          <a:prstGeom prst="rect">
            <a:avLst/>
          </a:prstGeom>
        </p:spPr>
      </p:pic>
      <p:pic>
        <p:nvPicPr>
          <p:cNvPr id="2" name="General_Select">
            <a:hlinkClick r:id="" action="ppaction://media"/>
          </p:cNvPr>
          <p:cNvPicPr>
            <a:picLocks noChangeAspect="1"/>
          </p:cNvPicPr>
          <p:nvPr userDrawn="1">
            <a:audioFile r:link="rId6"/>
            <p:extLst>
              <p:ext uri="{DAA4B4D4-6D71-4841-9C94-3DE7FCFB9230}">
                <p14:media xmlns:p14="http://schemas.microsoft.com/office/powerpoint/2010/main" r:embed="rId5"/>
              </p:ext>
            </p:extLst>
          </p:nvPr>
        </p:nvPicPr>
        <p:blipFill>
          <a:blip r:embed="rId75"/>
          <a:stretch>
            <a:fillRect/>
          </a:stretch>
        </p:blipFill>
        <p:spPr>
          <a:xfrm>
            <a:off x="-901163" y="2649696"/>
            <a:ext cx="609600" cy="609600"/>
          </a:xfrm>
          <a:prstGeom prst="rect">
            <a:avLst/>
          </a:prstGeom>
        </p:spPr>
      </p:pic>
      <p:sp>
        <p:nvSpPr>
          <p:cNvPr id="349" name="Rectangle 348">
            <a:hlinkClick r:id="" action="ppaction://hlinkshowjump?jump=nextslide"/>
          </p:cNvPr>
          <p:cNvSpPr/>
          <p:nvPr userDrawn="1"/>
        </p:nvSpPr>
        <p:spPr>
          <a:xfrm>
            <a:off x="202223" y="5561134"/>
            <a:ext cx="764931" cy="764931"/>
          </a:xfrm>
          <a:prstGeom prst="rect">
            <a:avLst/>
          </a:prstGeom>
          <a:blipFill dpi="0" rotWithShape="1">
            <a:blip r:embed="rId117">
              <a:alphaModFix am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50" name="Rectangle 349">
            <a:hlinkClick r:id="" action="ppaction://hlinkshowjump?jump=lastslideviewed"/>
          </p:cNvPr>
          <p:cNvSpPr/>
          <p:nvPr userDrawn="1"/>
        </p:nvSpPr>
        <p:spPr>
          <a:xfrm>
            <a:off x="202223" y="5561134"/>
            <a:ext cx="764931" cy="764931"/>
          </a:xfrm>
          <a:prstGeom prst="rect">
            <a:avLst/>
          </a:prstGeom>
          <a:blipFill dpi="0" rotWithShape="1">
            <a:blip r:embed="rId117">
              <a:alphaModFix am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3" name="Setup &amp; Kart Select.wma">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18"/>
          <a:stretch>
            <a:fillRect/>
          </a:stretch>
        </p:blipFill>
        <p:spPr>
          <a:xfrm>
            <a:off x="-1307563" y="247870"/>
            <a:ext cx="406400" cy="406400"/>
          </a:xfrm>
          <a:prstGeom prst="rect">
            <a:avLst/>
          </a:prstGeom>
        </p:spPr>
      </p:pic>
      <p:pic>
        <p:nvPicPr>
          <p:cNvPr id="4" name="raceway intro.wma">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19"/>
          <a:stretch>
            <a:fillRect/>
          </a:stretch>
        </p:blipFill>
        <p:spPr>
          <a:xfrm>
            <a:off x="9892145" y="459497"/>
            <a:ext cx="406400" cy="406400"/>
          </a:xfrm>
          <a:prstGeom prst="rect">
            <a:avLst/>
          </a:prstGeom>
        </p:spPr>
      </p:pic>
      <p:pic>
        <p:nvPicPr>
          <p:cNvPr id="5" name="raceway loop.wma">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20"/>
          <a:stretch>
            <a:fillRect/>
          </a:stretch>
        </p:blipFill>
        <p:spPr>
          <a:xfrm>
            <a:off x="9966037" y="1210760"/>
            <a:ext cx="406400" cy="406400"/>
          </a:xfrm>
          <a:prstGeom prst="rect">
            <a:avLst/>
          </a:prstGeom>
        </p:spPr>
      </p:pic>
    </p:spTree>
    <p:extLst>
      <p:ext uri="{BB962C8B-B14F-4D97-AF65-F5344CB8AC3E}">
        <p14:creationId xmlns:p14="http://schemas.microsoft.com/office/powerpoint/2010/main" val="3867100911"/>
      </p:ext>
    </p:extLst>
  </p:cSld>
  <p:clrMap bg1="lt1" tx1="dk1" bg2="lt2" tx2="dk2" accent1="accent1" accent2="accent2" accent3="accent3" accent4="accent4" accent5="accent5" accent6="accent6" hlink="hlink" folHlink="folHlink"/>
  <p:sldLayoutIdLst>
    <p:sldLayoutId id="2147483657" r:id="rId1"/>
  </p:sldLayoutIdLst>
  <p:transition spd="slow" advClick="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7" fill="hold"/>
                                        <p:tgtEl>
                                          <p:spTgt spid="2"/>
                                        </p:tgtEl>
                                      </p:cBhvr>
                                    </p:cmd>
                                  </p:childTnLst>
                                </p:cTn>
                              </p:par>
                            </p:childTnLst>
                          </p:cTn>
                        </p:par>
                        <p:par>
                          <p:cTn id="7" fill="hold">
                            <p:stCondLst>
                              <p:cond delay="1277"/>
                            </p:stCondLst>
                            <p:childTnLst>
                              <p:par>
                                <p:cTn id="8" presetID="1" presetClass="mediacall" presetSubtype="0" fill="hold" nodeType="afterEffect">
                                  <p:stCondLst>
                                    <p:cond delay="1000"/>
                                  </p:stCondLst>
                                  <p:childTnLst>
                                    <p:cmd type="call" cmd="playFrom(0.0)">
                                      <p:cBhvr>
                                        <p:cTn id="9" dur="7161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37"/>
                    </p:tgtEl>
                  </p:cond>
                </p:stCondLst>
                <p:endSync evt="end" delay="0">
                  <p:rtn val="all"/>
                </p:endSync>
                <p:childTnLst>
                  <p:par>
                    <p:cTn id="11" fill="hold">
                      <p:stCondLst>
                        <p:cond delay="0"/>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37"/>
                                        </p:tgtEl>
                                      </p:cBhvr>
                                    </p:animEffect>
                                    <p:set>
                                      <p:cBhvr>
                                        <p:cTn id="15" dur="1" fill="hold">
                                          <p:stCondLst>
                                            <p:cond delay="499"/>
                                          </p:stCondLst>
                                        </p:cTn>
                                        <p:tgtEl>
                                          <p:spTgt spid="37"/>
                                        </p:tgtEl>
                                        <p:attrNameLst>
                                          <p:attrName>style.visibility</p:attrName>
                                        </p:attrNameLst>
                                      </p:cBhvr>
                                      <p:to>
                                        <p:strVal val="hidden"/>
                                      </p:to>
                                    </p:set>
                                  </p:childTnLst>
                                  <p:subTnLst>
                                    <p:cmd type="evt" cmd="onstopaudio">
                                      <p:cBhvr>
                                        <p:cTn display="0" masterRel="sameClick">
                                          <p:stCondLst>
                                            <p:cond evt="begin" delay="0">
                                              <p:tn val="13"/>
                                            </p:cond>
                                          </p:stCondLst>
                                        </p:cTn>
                                        <p:tgtEl>
                                          <p:sldTgt/>
                                        </p:tgtEl>
                                      </p:cBhvr>
                                    </p:cmd>
                                  </p:subTnLst>
                                </p:cTn>
                              </p:par>
                              <p:par>
                                <p:cTn id="16" presetID="10" presetClass="exit" presetSubtype="0" fill="hold" nodeType="withEffect">
                                  <p:stCondLst>
                                    <p:cond delay="0"/>
                                  </p:stCondLst>
                                  <p:childTnLst>
                                    <p:animEffect transition="out" filter="fade">
                                      <p:cBhvr>
                                        <p:cTn id="17" dur="500"/>
                                        <p:tgtEl>
                                          <p:spTgt spid="281"/>
                                        </p:tgtEl>
                                      </p:cBhvr>
                                    </p:animEffect>
                                    <p:set>
                                      <p:cBhvr>
                                        <p:cTn id="18" dur="1" fill="hold">
                                          <p:stCondLst>
                                            <p:cond delay="499"/>
                                          </p:stCondLst>
                                        </p:cTn>
                                        <p:tgtEl>
                                          <p:spTgt spid="281"/>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279"/>
                                        </p:tgtEl>
                                      </p:cBhvr>
                                    </p:animEffect>
                                    <p:set>
                                      <p:cBhvr>
                                        <p:cTn id="21" dur="1" fill="hold">
                                          <p:stCondLst>
                                            <p:cond delay="499"/>
                                          </p:stCondLst>
                                        </p:cTn>
                                        <p:tgtEl>
                                          <p:spTgt spid="279"/>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277"/>
                                        </p:tgtEl>
                                      </p:cBhvr>
                                    </p:animEffect>
                                    <p:set>
                                      <p:cBhvr>
                                        <p:cTn id="24" dur="1" fill="hold">
                                          <p:stCondLst>
                                            <p:cond delay="499"/>
                                          </p:stCondLst>
                                        </p:cTn>
                                        <p:tgtEl>
                                          <p:spTgt spid="277"/>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275"/>
                                        </p:tgtEl>
                                      </p:cBhvr>
                                    </p:animEffect>
                                    <p:set>
                                      <p:cBhvr>
                                        <p:cTn id="27" dur="1" fill="hold">
                                          <p:stCondLst>
                                            <p:cond delay="499"/>
                                          </p:stCondLst>
                                        </p:cTn>
                                        <p:tgtEl>
                                          <p:spTgt spid="275"/>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70"/>
                                        </p:tgtEl>
                                      </p:cBhvr>
                                    </p:animEffect>
                                    <p:set>
                                      <p:cBhvr>
                                        <p:cTn id="30" dur="1" fill="hold">
                                          <p:stCondLst>
                                            <p:cond delay="499"/>
                                          </p:stCondLst>
                                        </p:cTn>
                                        <p:tgtEl>
                                          <p:spTgt spid="70"/>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38"/>
                                        </p:tgtEl>
                                      </p:cBhvr>
                                    </p:animEffect>
                                    <p:set>
                                      <p:cBhvr>
                                        <p:cTn id="33" dur="1" fill="hold">
                                          <p:stCondLst>
                                            <p:cond delay="499"/>
                                          </p:stCondLst>
                                        </p:cTn>
                                        <p:tgtEl>
                                          <p:spTgt spid="38"/>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00"/>
                                        </p:tgtEl>
                                      </p:cBhvr>
                                    </p:animEffect>
                                    <p:set>
                                      <p:cBhvr>
                                        <p:cTn id="36" dur="1" fill="hold">
                                          <p:stCondLst>
                                            <p:cond delay="499"/>
                                          </p:stCondLst>
                                        </p:cTn>
                                        <p:tgtEl>
                                          <p:spTgt spid="100"/>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283"/>
                                        </p:tgtEl>
                                      </p:cBhvr>
                                    </p:animEffect>
                                    <p:set>
                                      <p:cBhvr>
                                        <p:cTn id="39" dur="1" fill="hold">
                                          <p:stCondLst>
                                            <p:cond delay="499"/>
                                          </p:stCondLst>
                                        </p:cTn>
                                        <p:tgtEl>
                                          <p:spTgt spid="283"/>
                                        </p:tgtEl>
                                        <p:attrNameLst>
                                          <p:attrName>style.visibility</p:attrName>
                                        </p:attrNameLst>
                                      </p:cBhvr>
                                      <p:to>
                                        <p:strVal val="hidden"/>
                                      </p:to>
                                    </p:set>
                                  </p:childTnLst>
                                </p:cTn>
                              </p:par>
                              <p:par>
                                <p:cTn id="40" presetID="3" presetClass="mediacall" presetSubtype="0" fill="hold" nodeType="withEffect">
                                  <p:stCondLst>
                                    <p:cond delay="0"/>
                                  </p:stCondLst>
                                  <p:childTnLst>
                                    <p:cmd type="call" cmd="stop">
                                      <p:cBhvr>
                                        <p:cTn id="41" dur="1" fill="hold"/>
                                        <p:tgtEl>
                                          <p:spTgt spid="3"/>
                                        </p:tgtEl>
                                      </p:cBhvr>
                                    </p:cmd>
                                  </p:childTnLst>
                                </p:cTn>
                              </p:par>
                              <p:par>
                                <p:cTn id="42" presetID="2" presetClass="entr" presetSubtype="1"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6000" fill="hold"/>
                                        <p:tgtEl>
                                          <p:spTgt spid="31"/>
                                        </p:tgtEl>
                                        <p:attrNameLst>
                                          <p:attrName>ppt_x</p:attrName>
                                        </p:attrNameLst>
                                      </p:cBhvr>
                                      <p:tavLst>
                                        <p:tav tm="0">
                                          <p:val>
                                            <p:strVal val="#ppt_x"/>
                                          </p:val>
                                        </p:tav>
                                        <p:tav tm="100000">
                                          <p:val>
                                            <p:strVal val="#ppt_x"/>
                                          </p:val>
                                        </p:tav>
                                      </p:tavLst>
                                    </p:anim>
                                    <p:anim calcmode="lin" valueType="num">
                                      <p:cBhvr additive="base">
                                        <p:cTn id="45" dur="6000" fill="hold"/>
                                        <p:tgtEl>
                                          <p:spTgt spid="31"/>
                                        </p:tgtEl>
                                        <p:attrNameLst>
                                          <p:attrName>ppt_y</p:attrName>
                                        </p:attrNameLst>
                                      </p:cBhvr>
                                      <p:tavLst>
                                        <p:tav tm="0">
                                          <p:val>
                                            <p:strVal val="0-#ppt_h/2"/>
                                          </p:val>
                                        </p:tav>
                                        <p:tav tm="100000">
                                          <p:val>
                                            <p:strVal val="#ppt_y"/>
                                          </p:val>
                                        </p:tav>
                                      </p:tavLst>
                                    </p:anim>
                                  </p:childTnLst>
                                  <p:subTnLst>
                                    <p:audio>
                                      <p:cMediaNode vol="20000">
                                        <p:cTn display="0" masterRel="sameClick">
                                          <p:stCondLst>
                                            <p:cond evt="begin" delay="0">
                                              <p:tn val="42"/>
                                            </p:cond>
                                          </p:stCondLst>
                                          <p:endCondLst>
                                            <p:cond evt="onStopAudio" delay="0">
                                              <p:tgtEl>
                                                <p:sldTgt/>
                                              </p:tgtEl>
                                            </p:cond>
                                          </p:endCondLst>
                                        </p:cTn>
                                        <p:tgtEl>
                                          <p:sndTgt r:embed="rId13" name="mk64_racestart_releveled.wav"/>
                                        </p:tgtEl>
                                      </p:cMediaNode>
                                    </p:audio>
                                  </p:subTnLst>
                                </p:cTn>
                              </p:par>
                              <p:par>
                                <p:cTn id="46" presetID="1" presetClass="mediacall" presetSubtype="0" fill="hold" nodeType="withEffect">
                                  <p:stCondLst>
                                    <p:cond delay="0"/>
                                  </p:stCondLst>
                                  <p:childTnLst>
                                    <p:cmd type="call" cmd="playFrom(0.0)">
                                      <p:cBhvr>
                                        <p:cTn id="47" dur="5712" fill="hold"/>
                                        <p:tgtEl>
                                          <p:spTgt spid="36"/>
                                        </p:tgtEl>
                                      </p:cBhvr>
                                    </p:cmd>
                                  </p:childTnLst>
                                </p:cTn>
                              </p:par>
                            </p:childTnLst>
                          </p:cTn>
                        </p:par>
                        <p:par>
                          <p:cTn id="48" fill="hold">
                            <p:stCondLst>
                              <p:cond delay="6000"/>
                            </p:stCondLst>
                            <p:childTnLst>
                              <p:par>
                                <p:cTn id="49" presetID="10"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subTnLst>
                                    <p:audio>
                                      <p:cMediaNode>
                                        <p:cTn display="0" masterRel="sameClick">
                                          <p:stCondLst>
                                            <p:cond evt="begin" delay="0">
                                              <p:tn val="49"/>
                                            </p:cond>
                                          </p:stCondLst>
                                          <p:endCondLst>
                                            <p:cond evt="onStopAudio" delay="0">
                                              <p:tgtEl>
                                                <p:sldTgt/>
                                              </p:tgtEl>
                                            </p:cond>
                                          </p:endCondLst>
                                        </p:cTn>
                                        <p:tgtEl>
                                          <p:sndTgt r:embed="rId14" name="mk64_countdown.wav"/>
                                        </p:tgtEl>
                                      </p:cMediaNode>
                                    </p:audio>
                                  </p:subTnLst>
                                </p:cTn>
                              </p:par>
                            </p:childTnLst>
                          </p:cTn>
                        </p:par>
                        <p:par>
                          <p:cTn id="52" fill="hold">
                            <p:stCondLst>
                              <p:cond delay="6500"/>
                            </p:stCondLst>
                            <p:childTnLst>
                              <p:par>
                                <p:cTn id="53" presetID="10" presetClass="exit" presetSubtype="0" fill="hold" grpId="1" nodeType="afterEffect">
                                  <p:stCondLst>
                                    <p:cond delay="0"/>
                                  </p:stCondLst>
                                  <p:childTnLst>
                                    <p:animEffect transition="out" filter="fade">
                                      <p:cBhvr>
                                        <p:cTn id="54" dur="500"/>
                                        <p:tgtEl>
                                          <p:spTgt spid="32"/>
                                        </p:tgtEl>
                                      </p:cBhvr>
                                    </p:animEffect>
                                    <p:set>
                                      <p:cBhvr>
                                        <p:cTn id="55" dur="1" fill="hold">
                                          <p:stCondLst>
                                            <p:cond delay="499"/>
                                          </p:stCondLst>
                                        </p:cTn>
                                        <p:tgtEl>
                                          <p:spTgt spid="32"/>
                                        </p:tgtEl>
                                        <p:attrNameLst>
                                          <p:attrName>style.visibility</p:attrName>
                                        </p:attrNameLst>
                                      </p:cBhvr>
                                      <p:to>
                                        <p:strVal val="hidden"/>
                                      </p:to>
                                    </p:set>
                                  </p:childTnLst>
                                </p:cTn>
                              </p:par>
                            </p:childTnLst>
                          </p:cTn>
                        </p:par>
                        <p:par>
                          <p:cTn id="56" fill="hold">
                            <p:stCondLst>
                              <p:cond delay="7000"/>
                            </p:stCondLst>
                            <p:childTnLst>
                              <p:par>
                                <p:cTn id="57" presetID="10" presetClass="entr" presetSubtype="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7500"/>
                            </p:stCondLst>
                            <p:childTnLst>
                              <p:par>
                                <p:cTn id="61" presetID="10" presetClass="exit" presetSubtype="0" fill="hold" grpId="1" nodeType="afterEffect">
                                  <p:stCondLst>
                                    <p:cond delay="0"/>
                                  </p:stCondLst>
                                  <p:childTnLst>
                                    <p:animEffect transition="out" filter="fade">
                                      <p:cBhvr>
                                        <p:cTn id="62" dur="500"/>
                                        <p:tgtEl>
                                          <p:spTgt spid="33"/>
                                        </p:tgtEl>
                                      </p:cBhvr>
                                    </p:animEffect>
                                    <p:set>
                                      <p:cBhvr>
                                        <p:cTn id="63" dur="1" fill="hold">
                                          <p:stCondLst>
                                            <p:cond delay="499"/>
                                          </p:stCondLst>
                                        </p:cTn>
                                        <p:tgtEl>
                                          <p:spTgt spid="33"/>
                                        </p:tgtEl>
                                        <p:attrNameLst>
                                          <p:attrName>style.visibility</p:attrName>
                                        </p:attrNameLst>
                                      </p:cBhvr>
                                      <p:to>
                                        <p:strVal val="hidden"/>
                                      </p:to>
                                    </p:set>
                                  </p:childTnLst>
                                </p:cTn>
                              </p:par>
                            </p:childTnLst>
                          </p:cTn>
                        </p:par>
                        <p:par>
                          <p:cTn id="64" fill="hold">
                            <p:stCondLst>
                              <p:cond delay="8000"/>
                            </p:stCondLst>
                            <p:childTnLst>
                              <p:par>
                                <p:cTn id="65" presetID="10" presetClass="entr" presetSubtype="0" fill="hold" grpId="0" nodeType="afterEffect">
                                  <p:stCondLst>
                                    <p:cond delay="50"/>
                                  </p:stCondLst>
                                  <p:childTnLst>
                                    <p:set>
                                      <p:cBhvr>
                                        <p:cTn id="66" dur="1" fill="hold">
                                          <p:stCondLst>
                                            <p:cond delay="0"/>
                                          </p:stCondLst>
                                        </p:cTn>
                                        <p:tgtEl>
                                          <p:spTgt spid="298"/>
                                        </p:tgtEl>
                                        <p:attrNameLst>
                                          <p:attrName>style.visibility</p:attrName>
                                        </p:attrNameLst>
                                      </p:cBhvr>
                                      <p:to>
                                        <p:strVal val="visible"/>
                                      </p:to>
                                    </p:set>
                                    <p:animEffect transition="in" filter="fade">
                                      <p:cBhvr>
                                        <p:cTn id="67" dur="500"/>
                                        <p:tgtEl>
                                          <p:spTgt spid="298"/>
                                        </p:tgtEl>
                                      </p:cBhvr>
                                    </p:animEffect>
                                  </p:childTnLst>
                                </p:cTn>
                              </p:par>
                              <p:par>
                                <p:cTn id="68" presetID="10" presetClass="entr" presetSubtype="0" fill="hold" grpId="0" nodeType="withEffect">
                                  <p:stCondLst>
                                    <p:cond delay="5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par>
                                <p:cTn id="71" presetID="10" presetClass="entr" presetSubtype="0" fill="hold" grpId="0" nodeType="withEffect">
                                  <p:stCondLst>
                                    <p:cond delay="5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par>
                          <p:cTn id="74" fill="hold">
                            <p:stCondLst>
                              <p:cond delay="8550"/>
                            </p:stCondLst>
                            <p:childTnLst>
                              <p:par>
                                <p:cTn id="75" presetID="10" presetClass="exit" presetSubtype="0" fill="hold" grpId="1" nodeType="afterEffect">
                                  <p:stCondLst>
                                    <p:cond delay="0"/>
                                  </p:stCondLst>
                                  <p:childTnLst>
                                    <p:animEffect transition="out" filter="fade">
                                      <p:cBhvr>
                                        <p:cTn id="76" dur="500"/>
                                        <p:tgtEl>
                                          <p:spTgt spid="298"/>
                                        </p:tgtEl>
                                      </p:cBhvr>
                                    </p:animEffect>
                                    <p:set>
                                      <p:cBhvr>
                                        <p:cTn id="77" dur="1" fill="hold">
                                          <p:stCondLst>
                                            <p:cond delay="499"/>
                                          </p:stCondLst>
                                        </p:cTn>
                                        <p:tgtEl>
                                          <p:spTgt spid="298"/>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34"/>
                                        </p:tgtEl>
                                      </p:cBhvr>
                                    </p:animEffect>
                                    <p:set>
                                      <p:cBhvr>
                                        <p:cTn id="80" dur="1" fill="hold">
                                          <p:stCondLst>
                                            <p:cond delay="499"/>
                                          </p:stCondLst>
                                        </p:cTn>
                                        <p:tgtEl>
                                          <p:spTgt spid="34"/>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35"/>
                                        </p:tgtEl>
                                      </p:cBhvr>
                                    </p:animEffect>
                                    <p:set>
                                      <p:cBhvr>
                                        <p:cTn id="83" dur="1" fill="hold">
                                          <p:stCondLst>
                                            <p:cond delay="499"/>
                                          </p:stCondLst>
                                        </p:cTn>
                                        <p:tgtEl>
                                          <p:spTgt spid="35"/>
                                        </p:tgtEl>
                                        <p:attrNameLst>
                                          <p:attrName>style.visibility</p:attrName>
                                        </p:attrNameLst>
                                      </p:cBhvr>
                                      <p:to>
                                        <p:strVal val="hidden"/>
                                      </p:to>
                                    </p:set>
                                  </p:childTnLst>
                                </p:cTn>
                              </p:par>
                            </p:childTnLst>
                          </p:cTn>
                        </p:par>
                        <p:par>
                          <p:cTn id="84" fill="hold">
                            <p:stCondLst>
                              <p:cond delay="9050"/>
                            </p:stCondLst>
                            <p:childTnLst>
                              <p:par>
                                <p:cTn id="85" presetID="2" presetClass="exit" presetSubtype="1" fill="hold" nodeType="afterEffect">
                                  <p:stCondLst>
                                    <p:cond delay="1000"/>
                                  </p:stCondLst>
                                  <p:childTnLst>
                                    <p:anim calcmode="lin" valueType="num">
                                      <p:cBhvr additive="base">
                                        <p:cTn id="86" dur="1000"/>
                                        <p:tgtEl>
                                          <p:spTgt spid="31"/>
                                        </p:tgtEl>
                                        <p:attrNameLst>
                                          <p:attrName>ppt_x</p:attrName>
                                        </p:attrNameLst>
                                      </p:cBhvr>
                                      <p:tavLst>
                                        <p:tav tm="0">
                                          <p:val>
                                            <p:strVal val="ppt_x"/>
                                          </p:val>
                                        </p:tav>
                                        <p:tav tm="100000">
                                          <p:val>
                                            <p:strVal val="ppt_x"/>
                                          </p:val>
                                        </p:tav>
                                      </p:tavLst>
                                    </p:anim>
                                    <p:anim calcmode="lin" valueType="num">
                                      <p:cBhvr additive="base">
                                        <p:cTn id="87" dur="1000"/>
                                        <p:tgtEl>
                                          <p:spTgt spid="31"/>
                                        </p:tgtEl>
                                        <p:attrNameLst>
                                          <p:attrName>ppt_y</p:attrName>
                                        </p:attrNameLst>
                                      </p:cBhvr>
                                      <p:tavLst>
                                        <p:tav tm="0">
                                          <p:val>
                                            <p:strVal val="ppt_y"/>
                                          </p:val>
                                        </p:tav>
                                        <p:tav tm="100000">
                                          <p:val>
                                            <p:strVal val="0-ppt_h/2"/>
                                          </p:val>
                                        </p:tav>
                                      </p:tavLst>
                                    </p:anim>
                                    <p:set>
                                      <p:cBhvr>
                                        <p:cTn id="88" dur="1" fill="hold">
                                          <p:stCondLst>
                                            <p:cond delay="999"/>
                                          </p:stCondLst>
                                        </p:cTn>
                                        <p:tgtEl>
                                          <p:spTgt spid="31"/>
                                        </p:tgtEl>
                                        <p:attrNameLst>
                                          <p:attrName>style.visibility</p:attrName>
                                        </p:attrNameLst>
                                      </p:cBhvr>
                                      <p:to>
                                        <p:strVal val="hidden"/>
                                      </p:to>
                                    </p:set>
                                  </p:childTnLst>
                                </p:cTn>
                              </p:par>
                            </p:childTnLst>
                          </p:cTn>
                        </p:par>
                        <p:par>
                          <p:cTn id="89" fill="hold">
                            <p:stCondLst>
                              <p:cond delay="11050"/>
                            </p:stCondLst>
                            <p:childTnLst>
                              <p:par>
                                <p:cTn id="90" presetID="10" presetClass="entr" presetSubtype="0" fill="hold" nodeType="afterEffect">
                                  <p:stCondLst>
                                    <p:cond delay="0"/>
                                  </p:stCondLst>
                                  <p:childTnLst>
                                    <p:set>
                                      <p:cBhvr>
                                        <p:cTn id="91" dur="1" fill="hold">
                                          <p:stCondLst>
                                            <p:cond delay="0"/>
                                          </p:stCondLst>
                                        </p:cTn>
                                        <p:tgtEl>
                                          <p:spTgt spid="309"/>
                                        </p:tgtEl>
                                        <p:attrNameLst>
                                          <p:attrName>style.visibility</p:attrName>
                                        </p:attrNameLst>
                                      </p:cBhvr>
                                      <p:to>
                                        <p:strVal val="visible"/>
                                      </p:to>
                                    </p:set>
                                    <p:animEffect transition="in" filter="fade">
                                      <p:cBhvr>
                                        <p:cTn id="92" dur="500"/>
                                        <p:tgtEl>
                                          <p:spTgt spid="309"/>
                                        </p:tgtEl>
                                      </p:cBhvr>
                                    </p:animEffect>
                                  </p:childTnLst>
                                </p:cTn>
                              </p:par>
                              <p:par>
                                <p:cTn id="93" presetID="10" presetClass="entr" presetSubtype="0" fill="hold" nodeType="with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fade">
                                      <p:cBhvr>
                                        <p:cTn id="95" dur="500"/>
                                        <p:tgtEl>
                                          <p:spTgt spid="9"/>
                                        </p:tgtEl>
                                      </p:cBhvr>
                                    </p:animEffect>
                                  </p:childTnLst>
                                </p:cTn>
                              </p:par>
                              <p:par>
                                <p:cTn id="96" presetID="10" presetClass="entr" presetSubtype="0" fill="hold" nodeType="withEffect">
                                  <p:stCondLst>
                                    <p:cond delay="0"/>
                                  </p:stCondLst>
                                  <p:childTnLst>
                                    <p:set>
                                      <p:cBhvr>
                                        <p:cTn id="97" dur="1" fill="hold">
                                          <p:stCondLst>
                                            <p:cond delay="0"/>
                                          </p:stCondLst>
                                        </p:cTn>
                                        <p:tgtEl>
                                          <p:spTgt spid="8"/>
                                        </p:tgtEl>
                                        <p:attrNameLst>
                                          <p:attrName>style.visibility</p:attrName>
                                        </p:attrNameLst>
                                      </p:cBhvr>
                                      <p:to>
                                        <p:strVal val="visible"/>
                                      </p:to>
                                    </p:set>
                                    <p:animEffect transition="in" filter="fade">
                                      <p:cBhvr>
                                        <p:cTn id="98" dur="500"/>
                                        <p:tgtEl>
                                          <p:spTgt spid="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49"/>
                                        </p:tgtEl>
                                        <p:attrNameLst>
                                          <p:attrName>style.visibility</p:attrName>
                                        </p:attrNameLst>
                                      </p:cBhvr>
                                      <p:to>
                                        <p:strVal val="visible"/>
                                      </p:to>
                                    </p:set>
                                    <p:animEffect transition="in" filter="fade">
                                      <p:cBhvr>
                                        <p:cTn id="101" dur="500"/>
                                        <p:tgtEl>
                                          <p:spTgt spid="349"/>
                                        </p:tgtEl>
                                      </p:cBhvr>
                                    </p:animEffect>
                                  </p:childTnLst>
                                </p:cTn>
                              </p:par>
                              <p:par>
                                <p:cTn id="102" presetID="1" presetClass="mediacall" presetSubtype="0" fill="hold" nodeType="withEffect">
                                  <p:stCondLst>
                                    <p:cond delay="0"/>
                                  </p:stCondLst>
                                  <p:childTnLst>
                                    <p:cmd type="call" cmd="playFrom(0.0)">
                                      <p:cBhvr>
                                        <p:cTn id="103" dur="4178" fill="hold"/>
                                        <p:tgtEl>
                                          <p:spTgt spid="4"/>
                                        </p:tgtEl>
                                      </p:cBhvr>
                                    </p:cmd>
                                  </p:childTnLst>
                                </p:cTn>
                              </p:par>
                              <p:par>
                                <p:cTn id="104" presetID="1" presetClass="mediacall" presetSubtype="0" fill="hold" nodeType="withEffect">
                                  <p:stCondLst>
                                    <p:cond delay="3500"/>
                                  </p:stCondLst>
                                  <p:childTnLst>
                                    <p:cmd type="call" cmd="playFrom(0.0)">
                                      <p:cBhvr>
                                        <p:cTn id="105" dur="1" fill="hold"/>
                                        <p:tgtEl>
                                          <p:spTgt spid="5"/>
                                        </p:tgtEl>
                                      </p:cBhvr>
                                    </p:cmd>
                                  </p:childTnLst>
                                </p:cTn>
                              </p:par>
                            </p:childTnLst>
                          </p:cTn>
                        </p:par>
                      </p:childTnLst>
                    </p:cTn>
                  </p:par>
                </p:childTnLst>
              </p:cTn>
              <p:nextCondLst>
                <p:cond evt="onClick" delay="0">
                  <p:tgtEl>
                    <p:spTgt spid="37"/>
                  </p:tgtEl>
                </p:cond>
              </p:nextCondLst>
            </p:seq>
            <p:seq concurrent="1" nextAc="seek">
              <p:cTn id="106" restart="whenNotActive" fill="hold" evtFilter="cancelBubble" nodeType="interactiveSeq">
                <p:stCondLst>
                  <p:cond evt="onClick" delay="0">
                    <p:tgtEl>
                      <p:spTgt spid="38"/>
                    </p:tgtEl>
                  </p:cond>
                </p:stCondLst>
                <p:endSync evt="end" delay="0">
                  <p:rtn val="all"/>
                </p:endSync>
                <p:childTnLst>
                  <p:par>
                    <p:cTn id="107" fill="hold">
                      <p:stCondLst>
                        <p:cond delay="0"/>
                      </p:stCondLst>
                      <p:childTnLst>
                        <p:par>
                          <p:cTn id="108" fill="hold">
                            <p:stCondLst>
                              <p:cond delay="0"/>
                            </p:stCondLst>
                            <p:childTnLst>
                              <p:par>
                                <p:cTn id="109" presetID="10" presetClass="exit" presetSubtype="0" fill="hold" nodeType="clickEffect">
                                  <p:stCondLst>
                                    <p:cond delay="0"/>
                                  </p:stCondLst>
                                  <p:childTnLst>
                                    <p:animEffect transition="out" filter="fade">
                                      <p:cBhvr>
                                        <p:cTn id="110" dur="500"/>
                                        <p:tgtEl>
                                          <p:spTgt spid="38"/>
                                        </p:tgtEl>
                                      </p:cBhvr>
                                    </p:animEffect>
                                    <p:set>
                                      <p:cBhvr>
                                        <p:cTn id="111" dur="1" fill="hold">
                                          <p:stCondLst>
                                            <p:cond delay="499"/>
                                          </p:stCondLst>
                                        </p:cTn>
                                        <p:tgtEl>
                                          <p:spTgt spid="38"/>
                                        </p:tgtEl>
                                        <p:attrNameLst>
                                          <p:attrName>style.visibility</p:attrName>
                                        </p:attrNameLst>
                                      </p:cBhvr>
                                      <p:to>
                                        <p:strVal val="hidden"/>
                                      </p:to>
                                    </p:set>
                                  </p:childTnLst>
                                  <p:subTnLst>
                                    <p:audio>
                                      <p:cMediaNode>
                                        <p:cTn display="0" masterRel="sameClick">
                                          <p:stCondLst>
                                            <p:cond evt="begin" delay="0">
                                              <p:tn val="109"/>
                                            </p:cond>
                                          </p:stCondLst>
                                          <p:endCondLst>
                                            <p:cond evt="onStopAudio" delay="0">
                                              <p:tgtEl>
                                                <p:sldTgt/>
                                              </p:tgtEl>
                                            </p:cond>
                                          </p:endCondLst>
                                        </p:cTn>
                                        <p:tgtEl>
                                          <p:sndTgt r:embed="rId15" name="mk64_mario09.wav"/>
                                        </p:tgtEl>
                                      </p:cMediaNode>
                                    </p:audio>
                                  </p:subTnLst>
                                </p:cTn>
                              </p:par>
                              <p:par>
                                <p:cTn id="112" presetID="10" presetClass="entr" presetSubtype="0" fill="hold" nodeType="withEffect">
                                  <p:stCondLst>
                                    <p:cond delay="0"/>
                                  </p:stCondLst>
                                  <p:childTnLst>
                                    <p:set>
                                      <p:cBhvr>
                                        <p:cTn id="113" dur="1" fill="hold">
                                          <p:stCondLst>
                                            <p:cond delay="0"/>
                                          </p:stCondLst>
                                        </p:cTn>
                                        <p:tgtEl>
                                          <p:spTgt spid="67"/>
                                        </p:tgtEl>
                                        <p:attrNameLst>
                                          <p:attrName>style.visibility</p:attrName>
                                        </p:attrNameLst>
                                      </p:cBhvr>
                                      <p:to>
                                        <p:strVal val="visible"/>
                                      </p:to>
                                    </p:set>
                                    <p:animEffect transition="in" filter="fade">
                                      <p:cBhvr>
                                        <p:cTn id="114" dur="500"/>
                                        <p:tgtEl>
                                          <p:spTgt spid="67"/>
                                        </p:tgtEl>
                                      </p:cBhvr>
                                    </p:animEffect>
                                  </p:childTnLst>
                                </p:cTn>
                              </p:par>
                              <p:par>
                                <p:cTn id="115" presetID="10" presetClass="entr" presetSubtype="0" fill="hold" grpId="3" nodeType="withEffect">
                                  <p:stCondLst>
                                    <p:cond delay="0"/>
                                  </p:stCondLst>
                                  <p:childTnLst>
                                    <p:set>
                                      <p:cBhvr>
                                        <p:cTn id="116" dur="1" fill="hold">
                                          <p:stCondLst>
                                            <p:cond delay="0"/>
                                          </p:stCondLst>
                                        </p:cTn>
                                        <p:tgtEl>
                                          <p:spTgt spid="39"/>
                                        </p:tgtEl>
                                        <p:attrNameLst>
                                          <p:attrName>style.visibility</p:attrName>
                                        </p:attrNameLst>
                                      </p:cBhvr>
                                      <p:to>
                                        <p:strVal val="visible"/>
                                      </p:to>
                                    </p:set>
                                    <p:animEffect transition="in" filter="fade">
                                      <p:cBhvr>
                                        <p:cTn id="117" dur="500"/>
                                        <p:tgtEl>
                                          <p:spTgt spid="39"/>
                                        </p:tgtEl>
                                      </p:cBhvr>
                                    </p:animEffect>
                                  </p:childTnLst>
                                </p:cTn>
                              </p:par>
                              <p:par>
                                <p:cTn id="118" presetID="10" presetClass="entr" presetSubtype="0" fill="hold" nodeType="withEffect">
                                  <p:stCondLst>
                                    <p:cond delay="0"/>
                                  </p:stCondLst>
                                  <p:childTnLst>
                                    <p:set>
                                      <p:cBhvr>
                                        <p:cTn id="119" dur="1" fill="hold">
                                          <p:stCondLst>
                                            <p:cond delay="0"/>
                                          </p:stCondLst>
                                        </p:cTn>
                                        <p:tgtEl>
                                          <p:spTgt spid="303"/>
                                        </p:tgtEl>
                                        <p:attrNameLst>
                                          <p:attrName>style.visibility</p:attrName>
                                        </p:attrNameLst>
                                      </p:cBhvr>
                                      <p:to>
                                        <p:strVal val="visible"/>
                                      </p:to>
                                    </p:set>
                                    <p:animEffect transition="in" filter="fade">
                                      <p:cBhvr>
                                        <p:cTn id="120" dur="500"/>
                                        <p:tgtEl>
                                          <p:spTgt spid="303"/>
                                        </p:tgtEl>
                                      </p:cBhvr>
                                    </p:animEffect>
                                  </p:childTnLst>
                                </p:cTn>
                              </p:par>
                              <p:par>
                                <p:cTn id="121" presetID="10" presetClass="entr" presetSubtype="0" fill="hold" grpId="2" nodeType="withEffect">
                                  <p:stCondLst>
                                    <p:cond delay="0"/>
                                  </p:stCondLst>
                                  <p:childTnLst>
                                    <p:set>
                                      <p:cBhvr>
                                        <p:cTn id="122" dur="1" fill="hold">
                                          <p:stCondLst>
                                            <p:cond delay="0"/>
                                          </p:stCondLst>
                                        </p:cTn>
                                        <p:tgtEl>
                                          <p:spTgt spid="62"/>
                                        </p:tgtEl>
                                        <p:attrNameLst>
                                          <p:attrName>style.visibility</p:attrName>
                                        </p:attrNameLst>
                                      </p:cBhvr>
                                      <p:to>
                                        <p:strVal val="visible"/>
                                      </p:to>
                                    </p:set>
                                    <p:animEffect transition="in" filter="fade">
                                      <p:cBhvr>
                                        <p:cTn id="123" dur="500"/>
                                        <p:tgtEl>
                                          <p:spTgt spid="62"/>
                                        </p:tgtEl>
                                      </p:cBhvr>
                                    </p:animEffect>
                                  </p:childTnLst>
                                </p:cTn>
                              </p:par>
                              <p:par>
                                <p:cTn id="124" presetID="10" presetClass="entr" presetSubtype="0" fill="hold" nodeType="withEffect">
                                  <p:stCondLst>
                                    <p:cond delay="0"/>
                                  </p:stCondLst>
                                  <p:childTnLst>
                                    <p:set>
                                      <p:cBhvr>
                                        <p:cTn id="125" dur="1" fill="hold">
                                          <p:stCondLst>
                                            <p:cond delay="0"/>
                                          </p:stCondLst>
                                        </p:cTn>
                                        <p:tgtEl>
                                          <p:spTgt spid="66"/>
                                        </p:tgtEl>
                                        <p:attrNameLst>
                                          <p:attrName>style.visibility</p:attrName>
                                        </p:attrNameLst>
                                      </p:cBhvr>
                                      <p:to>
                                        <p:strVal val="visible"/>
                                      </p:to>
                                    </p:set>
                                    <p:animEffect transition="in" filter="fade">
                                      <p:cBhvr>
                                        <p:cTn id="126" dur="500"/>
                                        <p:tgtEl>
                                          <p:spTgt spid="66"/>
                                        </p:tgtEl>
                                      </p:cBhvr>
                                    </p:animEffect>
                                  </p:childTnLst>
                                </p:cTn>
                              </p:par>
                              <p:par>
                                <p:cTn id="127" presetID="10" presetClass="entr" presetSubtype="0" fill="hold" nodeType="withEffect">
                                  <p:stCondLst>
                                    <p:cond delay="0"/>
                                  </p:stCondLst>
                                  <p:childTnLst>
                                    <p:set>
                                      <p:cBhvr>
                                        <p:cTn id="128" dur="1" fill="hold">
                                          <p:stCondLst>
                                            <p:cond delay="0"/>
                                          </p:stCondLst>
                                        </p:cTn>
                                        <p:tgtEl>
                                          <p:spTgt spid="63"/>
                                        </p:tgtEl>
                                        <p:attrNameLst>
                                          <p:attrName>style.visibility</p:attrName>
                                        </p:attrNameLst>
                                      </p:cBhvr>
                                      <p:to>
                                        <p:strVal val="visible"/>
                                      </p:to>
                                    </p:set>
                                    <p:animEffect transition="in" filter="fade">
                                      <p:cBhvr>
                                        <p:cTn id="129" dur="500"/>
                                        <p:tgtEl>
                                          <p:spTgt spid="63"/>
                                        </p:tgtEl>
                                      </p:cBhvr>
                                    </p:animEffect>
                                  </p:childTnLst>
                                </p:cTn>
                              </p:par>
                              <p:par>
                                <p:cTn id="130" presetID="10" presetClass="entr" presetSubtype="0" fill="hold" nodeType="withEffect">
                                  <p:stCondLst>
                                    <p:cond delay="0"/>
                                  </p:stCondLst>
                                  <p:childTnLst>
                                    <p:set>
                                      <p:cBhvr>
                                        <p:cTn id="131" dur="1" fill="hold">
                                          <p:stCondLst>
                                            <p:cond delay="0"/>
                                          </p:stCondLst>
                                        </p:cTn>
                                        <p:tgtEl>
                                          <p:spTgt spid="269"/>
                                        </p:tgtEl>
                                        <p:attrNameLst>
                                          <p:attrName>style.visibility</p:attrName>
                                        </p:attrNameLst>
                                      </p:cBhvr>
                                      <p:to>
                                        <p:strVal val="visible"/>
                                      </p:to>
                                    </p:set>
                                    <p:animEffect transition="in" filter="fade">
                                      <p:cBhvr>
                                        <p:cTn id="132" dur="500"/>
                                        <p:tgtEl>
                                          <p:spTgt spid="269"/>
                                        </p:tgtEl>
                                      </p:cBhvr>
                                    </p:animEffect>
                                  </p:childTnLst>
                                </p:cTn>
                              </p:par>
                              <p:par>
                                <p:cTn id="133" presetID="10" presetClass="entr" presetSubtype="0" fill="hold" nodeType="withEffect">
                                  <p:stCondLst>
                                    <p:cond delay="0"/>
                                  </p:stCondLst>
                                  <p:childTnLst>
                                    <p:set>
                                      <p:cBhvr>
                                        <p:cTn id="134" dur="1" fill="hold">
                                          <p:stCondLst>
                                            <p:cond delay="0"/>
                                          </p:stCondLst>
                                        </p:cTn>
                                        <p:tgtEl>
                                          <p:spTgt spid="68"/>
                                        </p:tgtEl>
                                        <p:attrNameLst>
                                          <p:attrName>style.visibility</p:attrName>
                                        </p:attrNameLst>
                                      </p:cBhvr>
                                      <p:to>
                                        <p:strVal val="visible"/>
                                      </p:to>
                                    </p:set>
                                    <p:animEffect transition="in" filter="fade">
                                      <p:cBhvr>
                                        <p:cTn id="135" dur="500"/>
                                        <p:tgtEl>
                                          <p:spTgt spid="68"/>
                                        </p:tgtEl>
                                      </p:cBhvr>
                                    </p:animEffect>
                                  </p:childTnLst>
                                </p:cTn>
                              </p:par>
                            </p:childTnLst>
                          </p:cTn>
                        </p:par>
                      </p:childTnLst>
                    </p:cTn>
                  </p:par>
                </p:childTnLst>
              </p:cTn>
              <p:nextCondLst>
                <p:cond evt="onClick" delay="0">
                  <p:tgtEl>
                    <p:spTgt spid="38"/>
                  </p:tgtEl>
                </p:cond>
              </p:nextCondLst>
            </p:seq>
            <p:seq concurrent="1" nextAc="seek">
              <p:cTn id="136" restart="whenNotActive" fill="hold" evtFilter="cancelBubble" nodeType="interactiveSeq">
                <p:stCondLst>
                  <p:cond evt="onClick" delay="0">
                    <p:tgtEl>
                      <p:spTgt spid="39"/>
                    </p:tgtEl>
                  </p:cond>
                </p:stCondLst>
                <p:endSync evt="end" delay="0">
                  <p:rtn val="all"/>
                </p:endSync>
                <p:childTnLst>
                  <p:par>
                    <p:cTn id="137" fill="hold">
                      <p:stCondLst>
                        <p:cond delay="0"/>
                      </p:stCondLst>
                      <p:childTnLst>
                        <p:par>
                          <p:cTn id="138" fill="hold">
                            <p:stCondLst>
                              <p:cond delay="0"/>
                            </p:stCondLst>
                            <p:childTnLst>
                              <p:par>
                                <p:cTn id="139" presetID="1" presetClass="exit" presetSubtype="0" fill="hold" grpId="0" nodeType="withEffect">
                                  <p:stCondLst>
                                    <p:cond delay="0"/>
                                  </p:stCondLst>
                                  <p:childTnLst>
                                    <p:set>
                                      <p:cBhvr>
                                        <p:cTn id="140" dur="1" fill="hold">
                                          <p:stCondLst>
                                            <p:cond delay="0"/>
                                          </p:stCondLst>
                                        </p:cTn>
                                        <p:tgtEl>
                                          <p:spTgt spid="39"/>
                                        </p:tgtEl>
                                        <p:attrNameLst>
                                          <p:attrName>style.visibility</p:attrName>
                                        </p:attrNameLst>
                                      </p:cBhvr>
                                      <p:to>
                                        <p:strVal val="hidden"/>
                                      </p:to>
                                    </p:set>
                                  </p:childTnLst>
                                </p:cTn>
                              </p:par>
                              <p:par>
                                <p:cTn id="141" presetID="1" presetClass="exit" presetSubtype="0" fill="hold" grpId="3" nodeType="withEffect">
                                  <p:stCondLst>
                                    <p:cond delay="0"/>
                                  </p:stCondLst>
                                  <p:childTnLst>
                                    <p:set>
                                      <p:cBhvr>
                                        <p:cTn id="142" dur="1" fill="hold">
                                          <p:stCondLst>
                                            <p:cond delay="0"/>
                                          </p:stCondLst>
                                        </p:cTn>
                                        <p:tgtEl>
                                          <p:spTgt spid="62"/>
                                        </p:tgtEl>
                                        <p:attrNameLst>
                                          <p:attrName>style.visibility</p:attrName>
                                        </p:attrNameLst>
                                      </p:cBhvr>
                                      <p:to>
                                        <p:strVal val="hidden"/>
                                      </p:to>
                                    </p:set>
                                  </p:childTnLst>
                                </p:cTn>
                              </p:par>
                              <p:par>
                                <p:cTn id="143" presetID="42" presetClass="path" presetSubtype="0" fill="hold" nodeType="withEffect">
                                  <p:stCondLst>
                                    <p:cond delay="0"/>
                                  </p:stCondLst>
                                  <p:childTnLst>
                                    <p:animMotion origin="layout" path="M 0.1717 -0.03634 L 0.40087 -0.03634 " pathEditMode="fixed" rAng="0" ptsTypes="AA">
                                      <p:cBhvr>
                                        <p:cTn id="144" dur="1500" fill="hold"/>
                                        <p:tgtEl>
                                          <p:spTgt spid="303"/>
                                        </p:tgtEl>
                                        <p:attrNameLst>
                                          <p:attrName>ppt_x</p:attrName>
                                          <p:attrName>ppt_y</p:attrName>
                                        </p:attrNameLst>
                                      </p:cBhvr>
                                      <p:rCtr x="11458" y="0"/>
                                    </p:animMotion>
                                  </p:childTnLst>
                                  <p:subTnLst>
                                    <p:audio>
                                      <p:cMediaNode>
                                        <p:cTn display="0" masterRel="sameClick">
                                          <p:stCondLst>
                                            <p:cond evt="begin" delay="0">
                                              <p:tn val="143"/>
                                            </p:cond>
                                          </p:stCondLst>
                                          <p:endCondLst>
                                            <p:cond evt="onStopAudio" delay="0">
                                              <p:tgtEl>
                                                <p:sldTgt/>
                                              </p:tgtEl>
                                            </p:cond>
                                          </p:endCondLst>
                                        </p:cTn>
                                        <p:tgtEl>
                                          <p:sndTgt r:embed="rId16" name="mk64_mario02.wav"/>
                                        </p:tgtEl>
                                      </p:cMediaNode>
                                    </p:audio>
                                  </p:subTnLst>
                                </p:cTn>
                              </p:par>
                              <p:par>
                                <p:cTn id="145" presetID="1" presetClass="entr" presetSubtype="0" fill="hold" grpId="2" nodeType="withEffect">
                                  <p:stCondLst>
                                    <p:cond delay="0"/>
                                  </p:stCondLst>
                                  <p:childTnLst>
                                    <p:set>
                                      <p:cBhvr>
                                        <p:cTn id="146" dur="1" fill="hold">
                                          <p:stCondLst>
                                            <p:cond delay="0"/>
                                          </p:stCondLst>
                                        </p:cTn>
                                        <p:tgtEl>
                                          <p:spTgt spid="41"/>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40"/>
                                        </p:tgtEl>
                                        <p:attrNameLst>
                                          <p:attrName>style.visibility</p:attrName>
                                        </p:attrNameLst>
                                      </p:cBhvr>
                                      <p:to>
                                        <p:strVal val="visible"/>
                                      </p:to>
                                    </p:set>
                                  </p:childTnLst>
                                </p:cTn>
                              </p:par>
                            </p:childTnLst>
                          </p:cTn>
                        </p:par>
                      </p:childTnLst>
                    </p:cTn>
                  </p:par>
                </p:childTnLst>
              </p:cTn>
              <p:nextCondLst>
                <p:cond evt="onClick" delay="0">
                  <p:tgtEl>
                    <p:spTgt spid="39"/>
                  </p:tgtEl>
                </p:cond>
              </p:nextCondLst>
            </p:seq>
            <p:seq concurrent="1" nextAc="seek">
              <p:cTn id="149" restart="whenNotActive" fill="hold" evtFilter="cancelBubble" nodeType="interactiveSeq">
                <p:stCondLst>
                  <p:cond evt="onClick" delay="0">
                    <p:tgtEl>
                      <p:spTgt spid="40"/>
                    </p:tgtEl>
                  </p:cond>
                </p:stCondLst>
                <p:endSync evt="end" delay="0">
                  <p:rtn val="all"/>
                </p:endSync>
                <p:childTnLst>
                  <p:par>
                    <p:cTn id="150" fill="hold">
                      <p:stCondLst>
                        <p:cond delay="0"/>
                      </p:stCondLst>
                      <p:childTnLst>
                        <p:par>
                          <p:cTn id="151" fill="hold">
                            <p:stCondLst>
                              <p:cond delay="0"/>
                            </p:stCondLst>
                            <p:childTnLst>
                              <p:par>
                                <p:cTn id="152" presetID="1" presetClass="exit" presetSubtype="0" fill="hold" grpId="1" nodeType="withEffect">
                                  <p:stCondLst>
                                    <p:cond delay="0"/>
                                  </p:stCondLst>
                                  <p:childTnLst>
                                    <p:set>
                                      <p:cBhvr>
                                        <p:cTn id="153" dur="1" fill="hold">
                                          <p:stCondLst>
                                            <p:cond delay="0"/>
                                          </p:stCondLst>
                                        </p:cTn>
                                        <p:tgtEl>
                                          <p:spTgt spid="40"/>
                                        </p:tgtEl>
                                        <p:attrNameLst>
                                          <p:attrName>style.visibility</p:attrName>
                                        </p:attrNameLst>
                                      </p:cBhvr>
                                      <p:to>
                                        <p:strVal val="hidden"/>
                                      </p:to>
                                    </p:set>
                                  </p:childTnLst>
                                </p:cTn>
                              </p:par>
                              <p:par>
                                <p:cTn id="154" presetID="1" presetClass="exit" presetSubtype="0" fill="hold" grpId="3" nodeType="withEffect">
                                  <p:stCondLst>
                                    <p:cond delay="0"/>
                                  </p:stCondLst>
                                  <p:childTnLst>
                                    <p:set>
                                      <p:cBhvr>
                                        <p:cTn id="155" dur="1" fill="hold">
                                          <p:stCondLst>
                                            <p:cond delay="0"/>
                                          </p:stCondLst>
                                        </p:cTn>
                                        <p:tgtEl>
                                          <p:spTgt spid="41"/>
                                        </p:tgtEl>
                                        <p:attrNameLst>
                                          <p:attrName>style.visibility</p:attrName>
                                        </p:attrNameLst>
                                      </p:cBhvr>
                                      <p:to>
                                        <p:strVal val="hidden"/>
                                      </p:to>
                                    </p:set>
                                  </p:childTnLst>
                                </p:cTn>
                              </p:par>
                              <p:par>
                                <p:cTn id="156" presetID="42" presetClass="path" presetSubtype="0" fill="hold" nodeType="withEffect">
                                  <p:stCondLst>
                                    <p:cond delay="0"/>
                                  </p:stCondLst>
                                  <p:childTnLst>
                                    <p:animMotion origin="layout" path="M 0.1717 -0.03634 L 0.40087 -0.03634 " pathEditMode="fixed" rAng="0" ptsTypes="AA">
                                      <p:cBhvr>
                                        <p:cTn id="157" dur="1500" spd="-100000" fill="hold"/>
                                        <p:tgtEl>
                                          <p:spTgt spid="303"/>
                                        </p:tgtEl>
                                        <p:attrNameLst>
                                          <p:attrName>ppt_x</p:attrName>
                                          <p:attrName>ppt_y</p:attrName>
                                        </p:attrNameLst>
                                      </p:cBhvr>
                                      <p:rCtr x="11458" y="0"/>
                                    </p:animMotion>
                                  </p:childTnLst>
                                </p:cTn>
                              </p:par>
                              <p:par>
                                <p:cTn id="158" presetID="1" presetClass="entr" presetSubtype="0" fill="hold" grpId="1" nodeType="withEffect">
                                  <p:stCondLst>
                                    <p:cond delay="0"/>
                                  </p:stCondLst>
                                  <p:childTnLst>
                                    <p:set>
                                      <p:cBhvr>
                                        <p:cTn id="159" dur="1" fill="hold">
                                          <p:stCondLst>
                                            <p:cond delay="0"/>
                                          </p:stCondLst>
                                        </p:cTn>
                                        <p:tgtEl>
                                          <p:spTgt spid="39"/>
                                        </p:tgtEl>
                                        <p:attrNameLst>
                                          <p:attrName>style.visibility</p:attrName>
                                        </p:attrNameLst>
                                      </p:cBhvr>
                                      <p:to>
                                        <p:strVal val="visible"/>
                                      </p:to>
                                    </p:set>
                                  </p:childTnLst>
                                </p:cTn>
                              </p:par>
                              <p:par>
                                <p:cTn id="160" presetID="1" presetClass="entr" presetSubtype="0" fill="hold" grpId="4" nodeType="withEffect">
                                  <p:stCondLst>
                                    <p:cond delay="0"/>
                                  </p:stCondLst>
                                  <p:childTnLst>
                                    <p:set>
                                      <p:cBhvr>
                                        <p:cTn id="161" dur="1" fill="hold">
                                          <p:stCondLst>
                                            <p:cond delay="0"/>
                                          </p:stCondLst>
                                        </p:cTn>
                                        <p:tgtEl>
                                          <p:spTgt spid="62"/>
                                        </p:tgtEl>
                                        <p:attrNameLst>
                                          <p:attrName>style.visibility</p:attrName>
                                        </p:attrNameLst>
                                      </p:cBhvr>
                                      <p:to>
                                        <p:strVal val="visible"/>
                                      </p:to>
                                    </p:set>
                                  </p:childTnLst>
                                </p:cTn>
                              </p:par>
                            </p:childTnLst>
                          </p:cTn>
                        </p:par>
                      </p:childTnLst>
                    </p:cTn>
                  </p:par>
                </p:childTnLst>
              </p:cTn>
              <p:nextCondLst>
                <p:cond evt="onClick" delay="0">
                  <p:tgtEl>
                    <p:spTgt spid="40"/>
                  </p:tgtEl>
                </p:cond>
              </p:nextCondLst>
            </p:seq>
            <p:seq concurrent="1" nextAc="seek">
              <p:cTn id="162" restart="whenNotActive" fill="hold" evtFilter="cancelBubble" nodeType="interactiveSeq">
                <p:stCondLst>
                  <p:cond evt="onClick" delay="0">
                    <p:tgtEl>
                      <p:spTgt spid="41"/>
                    </p:tgtEl>
                  </p:cond>
                </p:stCondLst>
                <p:endSync evt="end" delay="0">
                  <p:rtn val="all"/>
                </p:endSync>
                <p:childTnLst>
                  <p:par>
                    <p:cTn id="163" fill="hold">
                      <p:stCondLst>
                        <p:cond delay="0"/>
                      </p:stCondLst>
                      <p:childTnLst>
                        <p:par>
                          <p:cTn id="164" fill="hold">
                            <p:stCondLst>
                              <p:cond delay="0"/>
                            </p:stCondLst>
                            <p:childTnLst>
                              <p:par>
                                <p:cTn id="165" presetID="1" presetClass="exit" presetSubtype="0" fill="hold" grpId="0" nodeType="withEffect">
                                  <p:stCondLst>
                                    <p:cond delay="0"/>
                                  </p:stCondLst>
                                  <p:childTnLst>
                                    <p:set>
                                      <p:cBhvr>
                                        <p:cTn id="166" dur="1" fill="hold">
                                          <p:stCondLst>
                                            <p:cond delay="0"/>
                                          </p:stCondLst>
                                        </p:cTn>
                                        <p:tgtEl>
                                          <p:spTgt spid="41"/>
                                        </p:tgtEl>
                                        <p:attrNameLst>
                                          <p:attrName>style.visibility</p:attrName>
                                        </p:attrNameLst>
                                      </p:cBhvr>
                                      <p:to>
                                        <p:strVal val="hidden"/>
                                      </p:to>
                                    </p:set>
                                  </p:childTnLst>
                                </p:cTn>
                              </p:par>
                              <p:par>
                                <p:cTn id="167" presetID="1" presetClass="exit" presetSubtype="0" fill="hold" grpId="3" nodeType="withEffect">
                                  <p:stCondLst>
                                    <p:cond delay="0"/>
                                  </p:stCondLst>
                                  <p:childTnLst>
                                    <p:set>
                                      <p:cBhvr>
                                        <p:cTn id="168" dur="1" fill="hold">
                                          <p:stCondLst>
                                            <p:cond delay="0"/>
                                          </p:stCondLst>
                                        </p:cTn>
                                        <p:tgtEl>
                                          <p:spTgt spid="40"/>
                                        </p:tgtEl>
                                        <p:attrNameLst>
                                          <p:attrName>style.visibility</p:attrName>
                                        </p:attrNameLst>
                                      </p:cBhvr>
                                      <p:to>
                                        <p:strVal val="hidden"/>
                                      </p:to>
                                    </p:set>
                                  </p:childTnLst>
                                </p:cTn>
                              </p:par>
                              <p:par>
                                <p:cTn id="169" presetID="50" presetClass="path" presetSubtype="0" fill="hold" nodeType="withEffect">
                                  <p:stCondLst>
                                    <p:cond delay="0"/>
                                  </p:stCondLst>
                                  <p:childTnLst>
                                    <p:animMotion origin="layout" path="M 0.39948 -0.03704 L 0.47969 -0.03704 C 0.5158 -0.03704 0.56059 0.00671 0.56059 0.04329 L 0.56059 0.1243 " pathEditMode="fixed" rAng="0" ptsTypes="AAAA">
                                      <p:cBhvr>
                                        <p:cTn id="170" dur="1500" fill="hold"/>
                                        <p:tgtEl>
                                          <p:spTgt spid="303"/>
                                        </p:tgtEl>
                                        <p:attrNameLst>
                                          <p:attrName>ppt_x</p:attrName>
                                          <p:attrName>ppt_y</p:attrName>
                                        </p:attrNameLst>
                                      </p:cBhvr>
                                      <p:rCtr x="8056" y="8056"/>
                                    </p:animMotion>
                                  </p:childTnLst>
                                </p:cTn>
                              </p:par>
                              <p:par>
                                <p:cTn id="171" presetID="1" presetClass="entr" presetSubtype="0" fill="hold" grpId="2" nodeType="withEffect">
                                  <p:stCondLst>
                                    <p:cond delay="0"/>
                                  </p:stCondLst>
                                  <p:childTnLst>
                                    <p:set>
                                      <p:cBhvr>
                                        <p:cTn id="172" dur="1" fill="hold">
                                          <p:stCondLst>
                                            <p:cond delay="0"/>
                                          </p:stCondLst>
                                        </p:cTn>
                                        <p:tgtEl>
                                          <p:spTgt spid="42"/>
                                        </p:tgtEl>
                                        <p:attrNameLst>
                                          <p:attrName>style.visibility</p:attrName>
                                        </p:attrNameLst>
                                      </p:cBhvr>
                                      <p:to>
                                        <p:strVal val="visible"/>
                                      </p:to>
                                    </p:set>
                                  </p:childTnLst>
                                </p:cTn>
                              </p:par>
                              <p:par>
                                <p:cTn id="173" presetID="1" presetClass="entr" presetSubtype="0" fill="hold" grpId="2" nodeType="withEffect">
                                  <p:stCondLst>
                                    <p:cond delay="0"/>
                                  </p:stCondLst>
                                  <p:childTnLst>
                                    <p:set>
                                      <p:cBhvr>
                                        <p:cTn id="174"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41"/>
                  </p:tgtEl>
                </p:cond>
              </p:nextCondLst>
            </p:seq>
            <p:seq concurrent="1" nextAc="seek">
              <p:cTn id="175" restart="whenNotActive" fill="hold" evtFilter="cancelBubble" nodeType="interactiveSeq">
                <p:stCondLst>
                  <p:cond evt="onClick" delay="0">
                    <p:tgtEl>
                      <p:spTgt spid="42"/>
                    </p:tgtEl>
                  </p:cond>
                </p:stCondLst>
                <p:endSync evt="end" delay="0">
                  <p:rtn val="all"/>
                </p:endSync>
                <p:childTnLst>
                  <p:par>
                    <p:cTn id="176" fill="hold">
                      <p:stCondLst>
                        <p:cond delay="0"/>
                      </p:stCondLst>
                      <p:childTnLst>
                        <p:par>
                          <p:cTn id="177" fill="hold">
                            <p:stCondLst>
                              <p:cond delay="0"/>
                            </p:stCondLst>
                            <p:childTnLst>
                              <p:par>
                                <p:cTn id="178" presetID="1" presetClass="exit" presetSubtype="0" fill="hold" grpId="0" nodeType="withEffect">
                                  <p:stCondLst>
                                    <p:cond delay="0"/>
                                  </p:stCondLst>
                                  <p:childTnLst>
                                    <p:set>
                                      <p:cBhvr>
                                        <p:cTn id="179" dur="1" fill="hold">
                                          <p:stCondLst>
                                            <p:cond delay="0"/>
                                          </p:stCondLst>
                                        </p:cTn>
                                        <p:tgtEl>
                                          <p:spTgt spid="42"/>
                                        </p:tgtEl>
                                        <p:attrNameLst>
                                          <p:attrName>style.visibility</p:attrName>
                                        </p:attrNameLst>
                                      </p:cBhvr>
                                      <p:to>
                                        <p:strVal val="hidden"/>
                                      </p:to>
                                    </p:set>
                                  </p:childTnLst>
                                </p:cTn>
                              </p:par>
                              <p:par>
                                <p:cTn id="180" presetID="1" presetClass="exit" presetSubtype="0" fill="hold" grpId="3" nodeType="withEffect">
                                  <p:stCondLst>
                                    <p:cond delay="0"/>
                                  </p:stCondLst>
                                  <p:childTnLst>
                                    <p:set>
                                      <p:cBhvr>
                                        <p:cTn id="181" dur="1" fill="hold">
                                          <p:stCondLst>
                                            <p:cond delay="0"/>
                                          </p:stCondLst>
                                        </p:cTn>
                                        <p:tgtEl>
                                          <p:spTgt spid="43"/>
                                        </p:tgtEl>
                                        <p:attrNameLst>
                                          <p:attrName>style.visibility</p:attrName>
                                        </p:attrNameLst>
                                      </p:cBhvr>
                                      <p:to>
                                        <p:strVal val="hidden"/>
                                      </p:to>
                                    </p:set>
                                  </p:childTnLst>
                                </p:cTn>
                              </p:par>
                              <p:par>
                                <p:cTn id="182" presetID="42" presetClass="path" presetSubtype="0" fill="hold" nodeType="withEffect">
                                  <p:stCondLst>
                                    <p:cond delay="0"/>
                                  </p:stCondLst>
                                  <p:childTnLst>
                                    <p:animMotion origin="layout" path="M 0.56059 0.1243 L 0.56059 0.34051 " pathEditMode="fixed" rAng="0" ptsTypes="AA">
                                      <p:cBhvr>
                                        <p:cTn id="183" dur="1500" fill="hold"/>
                                        <p:tgtEl>
                                          <p:spTgt spid="303"/>
                                        </p:tgtEl>
                                        <p:attrNameLst>
                                          <p:attrName>ppt_x</p:attrName>
                                          <p:attrName>ppt_y</p:attrName>
                                        </p:attrNameLst>
                                      </p:cBhvr>
                                      <p:rCtr x="0" y="10810"/>
                                    </p:animMotion>
                                  </p:childTnLst>
                                  <p:subTnLst>
                                    <p:audio>
                                      <p:cMediaNode>
                                        <p:cTn display="0" masterRel="sameClick">
                                          <p:stCondLst>
                                            <p:cond evt="begin" delay="0">
                                              <p:tn val="182"/>
                                            </p:cond>
                                          </p:stCondLst>
                                          <p:endCondLst>
                                            <p:cond evt="onStopAudio" delay="0">
                                              <p:tgtEl>
                                                <p:sldTgt/>
                                              </p:tgtEl>
                                            </p:cond>
                                          </p:endCondLst>
                                        </p:cTn>
                                        <p:tgtEl>
                                          <p:sndTgt r:embed="rId17" name="mk64_mario03.wav"/>
                                        </p:tgtEl>
                                      </p:cMediaNode>
                                    </p:audio>
                                  </p:subTnLst>
                                </p:cTn>
                              </p:par>
                              <p:par>
                                <p:cTn id="184" presetID="1" presetClass="entr" presetSubtype="0" fill="hold" grpId="3" nodeType="withEffect">
                                  <p:stCondLst>
                                    <p:cond delay="0"/>
                                  </p:stCondLst>
                                  <p:childTnLst>
                                    <p:set>
                                      <p:cBhvr>
                                        <p:cTn id="185" dur="1" fill="hold">
                                          <p:stCondLst>
                                            <p:cond delay="0"/>
                                          </p:stCondLst>
                                        </p:cTn>
                                        <p:tgtEl>
                                          <p:spTgt spid="44"/>
                                        </p:tgtEl>
                                        <p:attrNameLst>
                                          <p:attrName>style.visibility</p:attrName>
                                        </p:attrNameLst>
                                      </p:cBhvr>
                                      <p:to>
                                        <p:strVal val="visible"/>
                                      </p:to>
                                    </p:set>
                                  </p:childTnLst>
                                </p:cTn>
                              </p:par>
                              <p:par>
                                <p:cTn id="186" presetID="1" presetClass="entr" presetSubtype="0" fill="hold" grpId="0" nodeType="withEffect">
                                  <p:stCondLst>
                                    <p:cond delay="0"/>
                                  </p:stCondLst>
                                  <p:childTnLst>
                                    <p:set>
                                      <p:cBhvr>
                                        <p:cTn id="187" dur="1" fill="hold">
                                          <p:stCondLst>
                                            <p:cond delay="0"/>
                                          </p:stCondLst>
                                        </p:cTn>
                                        <p:tgtEl>
                                          <p:spTgt spid="45"/>
                                        </p:tgtEl>
                                        <p:attrNameLst>
                                          <p:attrName>style.visibility</p:attrName>
                                        </p:attrNameLst>
                                      </p:cBhvr>
                                      <p:to>
                                        <p:strVal val="visible"/>
                                      </p:to>
                                    </p:set>
                                  </p:childTnLst>
                                </p:cTn>
                              </p:par>
                            </p:childTnLst>
                          </p:cTn>
                        </p:par>
                      </p:childTnLst>
                    </p:cTn>
                  </p:par>
                </p:childTnLst>
              </p:cTn>
              <p:nextCondLst>
                <p:cond evt="onClick" delay="0">
                  <p:tgtEl>
                    <p:spTgt spid="42"/>
                  </p:tgtEl>
                </p:cond>
              </p:nextCondLst>
            </p:seq>
            <p:seq concurrent="1" nextAc="seek">
              <p:cTn id="188" restart="whenNotActive" fill="hold" evtFilter="cancelBubble" nodeType="interactiveSeq">
                <p:stCondLst>
                  <p:cond evt="onClick" delay="0">
                    <p:tgtEl>
                      <p:spTgt spid="43"/>
                    </p:tgtEl>
                  </p:cond>
                </p:stCondLst>
                <p:endSync evt="end" delay="0">
                  <p:rtn val="all"/>
                </p:endSync>
                <p:childTnLst>
                  <p:par>
                    <p:cTn id="189" fill="hold">
                      <p:stCondLst>
                        <p:cond delay="0"/>
                      </p:stCondLst>
                      <p:childTnLst>
                        <p:par>
                          <p:cTn id="190" fill="hold">
                            <p:stCondLst>
                              <p:cond delay="0"/>
                            </p:stCondLst>
                            <p:childTnLst>
                              <p:par>
                                <p:cTn id="191" presetID="1" presetClass="exit" presetSubtype="0" fill="hold" grpId="1" nodeType="withEffect">
                                  <p:stCondLst>
                                    <p:cond delay="0"/>
                                  </p:stCondLst>
                                  <p:childTnLst>
                                    <p:set>
                                      <p:cBhvr>
                                        <p:cTn id="192" dur="1" fill="hold">
                                          <p:stCondLst>
                                            <p:cond delay="0"/>
                                          </p:stCondLst>
                                        </p:cTn>
                                        <p:tgtEl>
                                          <p:spTgt spid="43"/>
                                        </p:tgtEl>
                                        <p:attrNameLst>
                                          <p:attrName>style.visibility</p:attrName>
                                        </p:attrNameLst>
                                      </p:cBhvr>
                                      <p:to>
                                        <p:strVal val="hidden"/>
                                      </p:to>
                                    </p:set>
                                  </p:childTnLst>
                                </p:cTn>
                              </p:par>
                              <p:par>
                                <p:cTn id="193" presetID="1" presetClass="exit" presetSubtype="0" fill="hold" grpId="3" nodeType="withEffect">
                                  <p:stCondLst>
                                    <p:cond delay="0"/>
                                  </p:stCondLst>
                                  <p:childTnLst>
                                    <p:set>
                                      <p:cBhvr>
                                        <p:cTn id="194" dur="1" fill="hold">
                                          <p:stCondLst>
                                            <p:cond delay="0"/>
                                          </p:stCondLst>
                                        </p:cTn>
                                        <p:tgtEl>
                                          <p:spTgt spid="42"/>
                                        </p:tgtEl>
                                        <p:attrNameLst>
                                          <p:attrName>style.visibility</p:attrName>
                                        </p:attrNameLst>
                                      </p:cBhvr>
                                      <p:to>
                                        <p:strVal val="hidden"/>
                                      </p:to>
                                    </p:set>
                                  </p:childTnLst>
                                </p:cTn>
                              </p:par>
                              <p:par>
                                <p:cTn id="195" presetID="50" presetClass="path" presetSubtype="0" fill="hold" nodeType="withEffect">
                                  <p:stCondLst>
                                    <p:cond delay="0"/>
                                  </p:stCondLst>
                                  <p:childTnLst>
                                    <p:animMotion origin="layout" path="M 0.40087 -0.03634 L 0.47969 -0.03634 C 0.51545 -0.03634 0.56059 0.00694 0.56059 0.04305 L 0.56059 0.1243 " pathEditMode="fixed" rAng="0" ptsTypes="AAAA">
                                      <p:cBhvr>
                                        <p:cTn id="196" dur="1500" spd="-100000" fill="hold"/>
                                        <p:tgtEl>
                                          <p:spTgt spid="303"/>
                                        </p:tgtEl>
                                        <p:attrNameLst>
                                          <p:attrName>ppt_x</p:attrName>
                                          <p:attrName>ppt_y</p:attrName>
                                        </p:attrNameLst>
                                      </p:cBhvr>
                                      <p:rCtr x="7986" y="8032"/>
                                    </p:animMotion>
                                  </p:childTnLst>
                                  <p:subTnLst>
                                    <p:audio>
                                      <p:cMediaNode>
                                        <p:cTn display="0" masterRel="sameClick">
                                          <p:stCondLst>
                                            <p:cond evt="begin" delay="0">
                                              <p:tn val="195"/>
                                            </p:cond>
                                          </p:stCondLst>
                                          <p:endCondLst>
                                            <p:cond evt="onStopAudio" delay="0">
                                              <p:tgtEl>
                                                <p:sldTgt/>
                                              </p:tgtEl>
                                            </p:cond>
                                          </p:endCondLst>
                                        </p:cTn>
                                        <p:tgtEl>
                                          <p:sndTgt r:embed="rId18" name="mk64_mario05.wav"/>
                                        </p:tgtEl>
                                      </p:cMediaNode>
                                    </p:audio>
                                  </p:subTnLst>
                                </p:cTn>
                              </p:par>
                              <p:par>
                                <p:cTn id="197" presetID="1" presetClass="entr" presetSubtype="0" fill="hold" grpId="1" nodeType="withEffect">
                                  <p:stCondLst>
                                    <p:cond delay="0"/>
                                  </p:stCondLst>
                                  <p:childTnLst>
                                    <p:set>
                                      <p:cBhvr>
                                        <p:cTn id="198" dur="1" fill="hold">
                                          <p:stCondLst>
                                            <p:cond delay="0"/>
                                          </p:stCondLst>
                                        </p:cTn>
                                        <p:tgtEl>
                                          <p:spTgt spid="41"/>
                                        </p:tgtEl>
                                        <p:attrNameLst>
                                          <p:attrName>style.visibility</p:attrName>
                                        </p:attrNameLst>
                                      </p:cBhvr>
                                      <p:to>
                                        <p:strVal val="visible"/>
                                      </p:to>
                                    </p:set>
                                  </p:childTnLst>
                                </p:cTn>
                              </p:par>
                              <p:par>
                                <p:cTn id="199" presetID="1" presetClass="entr" presetSubtype="0" fill="hold" grpId="2" nodeType="withEffect">
                                  <p:stCondLst>
                                    <p:cond delay="0"/>
                                  </p:stCondLst>
                                  <p:childTnLst>
                                    <p:set>
                                      <p:cBhvr>
                                        <p:cTn id="200" dur="1" fill="hold">
                                          <p:stCondLst>
                                            <p:cond delay="0"/>
                                          </p:stCondLst>
                                        </p:cTn>
                                        <p:tgtEl>
                                          <p:spTgt spid="40"/>
                                        </p:tgtEl>
                                        <p:attrNameLst>
                                          <p:attrName>style.visibility</p:attrName>
                                        </p:attrNameLst>
                                      </p:cBhvr>
                                      <p:to>
                                        <p:strVal val="visible"/>
                                      </p:to>
                                    </p:set>
                                  </p:childTnLst>
                                </p:cTn>
                              </p:par>
                            </p:childTnLst>
                          </p:cTn>
                        </p:par>
                      </p:childTnLst>
                    </p:cTn>
                  </p:par>
                </p:childTnLst>
              </p:cTn>
              <p:nextCondLst>
                <p:cond evt="onClick" delay="0">
                  <p:tgtEl>
                    <p:spTgt spid="43"/>
                  </p:tgtEl>
                </p:cond>
              </p:nextCondLst>
            </p:seq>
            <p:seq concurrent="1" nextAc="seek">
              <p:cTn id="201" restart="whenNotActive" fill="hold" evtFilter="cancelBubble" nodeType="interactiveSeq">
                <p:stCondLst>
                  <p:cond evt="onClick" delay="0">
                    <p:tgtEl>
                      <p:spTgt spid="44"/>
                    </p:tgtEl>
                  </p:cond>
                </p:stCondLst>
                <p:endSync evt="end" delay="0">
                  <p:rtn val="all"/>
                </p:endSync>
                <p:childTnLst>
                  <p:par>
                    <p:cTn id="202" fill="hold">
                      <p:stCondLst>
                        <p:cond delay="0"/>
                      </p:stCondLst>
                      <p:childTnLst>
                        <p:par>
                          <p:cTn id="203" fill="hold">
                            <p:stCondLst>
                              <p:cond delay="0"/>
                            </p:stCondLst>
                            <p:childTnLst>
                              <p:par>
                                <p:cTn id="204" presetID="1" presetClass="exit" presetSubtype="0" fill="hold" grpId="0" nodeType="withEffect">
                                  <p:stCondLst>
                                    <p:cond delay="0"/>
                                  </p:stCondLst>
                                  <p:childTnLst>
                                    <p:set>
                                      <p:cBhvr>
                                        <p:cTn id="205" dur="1" fill="hold">
                                          <p:stCondLst>
                                            <p:cond delay="0"/>
                                          </p:stCondLst>
                                        </p:cTn>
                                        <p:tgtEl>
                                          <p:spTgt spid="44"/>
                                        </p:tgtEl>
                                        <p:attrNameLst>
                                          <p:attrName>style.visibility</p:attrName>
                                        </p:attrNameLst>
                                      </p:cBhvr>
                                      <p:to>
                                        <p:strVal val="hidden"/>
                                      </p:to>
                                    </p:set>
                                  </p:childTnLst>
                                </p:cTn>
                              </p:par>
                              <p:par>
                                <p:cTn id="206" presetID="1" presetClass="exit" presetSubtype="0" fill="hold" grpId="2" nodeType="withEffect">
                                  <p:stCondLst>
                                    <p:cond delay="0"/>
                                  </p:stCondLst>
                                  <p:childTnLst>
                                    <p:set>
                                      <p:cBhvr>
                                        <p:cTn id="207" dur="1" fill="hold">
                                          <p:stCondLst>
                                            <p:cond delay="0"/>
                                          </p:stCondLst>
                                        </p:cTn>
                                        <p:tgtEl>
                                          <p:spTgt spid="45"/>
                                        </p:tgtEl>
                                        <p:attrNameLst>
                                          <p:attrName>style.visibility</p:attrName>
                                        </p:attrNameLst>
                                      </p:cBhvr>
                                      <p:to>
                                        <p:strVal val="hidden"/>
                                      </p:to>
                                    </p:set>
                                  </p:childTnLst>
                                </p:cTn>
                              </p:par>
                              <p:par>
                                <p:cTn id="208" presetID="42" presetClass="path" presetSubtype="0" fill="hold" nodeType="withEffect">
                                  <p:stCondLst>
                                    <p:cond delay="0"/>
                                  </p:stCondLst>
                                  <p:childTnLst>
                                    <p:animMotion origin="layout" path="M 0.56059 0.34051 L 0.56059 0.56458 " pathEditMode="fixed" rAng="0" ptsTypes="AA">
                                      <p:cBhvr>
                                        <p:cTn id="209" dur="1500" fill="hold"/>
                                        <p:tgtEl>
                                          <p:spTgt spid="303"/>
                                        </p:tgtEl>
                                        <p:attrNameLst>
                                          <p:attrName>ppt_x</p:attrName>
                                          <p:attrName>ppt_y</p:attrName>
                                        </p:attrNameLst>
                                      </p:cBhvr>
                                      <p:rCtr x="0" y="11204"/>
                                    </p:animMotion>
                                  </p:childTnLst>
                                </p:cTn>
                              </p:par>
                              <p:par>
                                <p:cTn id="210" presetID="1" presetClass="entr" presetSubtype="0" fill="hold" grpId="2" nodeType="withEffect">
                                  <p:stCondLst>
                                    <p:cond delay="0"/>
                                  </p:stCondLst>
                                  <p:childTnLst>
                                    <p:set>
                                      <p:cBhvr>
                                        <p:cTn id="211" dur="1" fill="hold">
                                          <p:stCondLst>
                                            <p:cond delay="0"/>
                                          </p:stCondLst>
                                        </p:cTn>
                                        <p:tgtEl>
                                          <p:spTgt spid="46"/>
                                        </p:tgtEl>
                                        <p:attrNameLst>
                                          <p:attrName>style.visibility</p:attrName>
                                        </p:attrNameLst>
                                      </p:cBhvr>
                                      <p:to>
                                        <p:strVal val="visible"/>
                                      </p:to>
                                    </p:set>
                                  </p:childTnLst>
                                </p:cTn>
                              </p:par>
                              <p:par>
                                <p:cTn id="212" presetID="1" presetClass="entr" presetSubtype="0" fill="hold" grpId="0" nodeType="withEffect">
                                  <p:stCondLst>
                                    <p:cond delay="0"/>
                                  </p:stCondLst>
                                  <p:childTnLst>
                                    <p:set>
                                      <p:cBhvr>
                                        <p:cTn id="213" dur="1" fill="hold">
                                          <p:stCondLst>
                                            <p:cond delay="0"/>
                                          </p:stCondLst>
                                        </p:cTn>
                                        <p:tgtEl>
                                          <p:spTgt spid="54"/>
                                        </p:tgtEl>
                                        <p:attrNameLst>
                                          <p:attrName>style.visibility</p:attrName>
                                        </p:attrNameLst>
                                      </p:cBhvr>
                                      <p:to>
                                        <p:strVal val="visible"/>
                                      </p:to>
                                    </p:set>
                                  </p:childTnLst>
                                </p:cTn>
                              </p:par>
                            </p:childTnLst>
                          </p:cTn>
                        </p:par>
                      </p:childTnLst>
                    </p:cTn>
                  </p:par>
                </p:childTnLst>
              </p:cTn>
              <p:nextCondLst>
                <p:cond evt="onClick" delay="0">
                  <p:tgtEl>
                    <p:spTgt spid="44"/>
                  </p:tgtEl>
                </p:cond>
              </p:nextCondLst>
            </p:seq>
            <p:seq concurrent="1" nextAc="seek">
              <p:cTn id="214" restart="whenNotActive" fill="hold" evtFilter="cancelBubble" nodeType="interactiveSeq">
                <p:stCondLst>
                  <p:cond evt="onClick" delay="0">
                    <p:tgtEl>
                      <p:spTgt spid="45"/>
                    </p:tgtEl>
                  </p:cond>
                </p:stCondLst>
                <p:endSync evt="end" delay="0">
                  <p:rtn val="all"/>
                </p:endSync>
                <p:childTnLst>
                  <p:par>
                    <p:cTn id="215" fill="hold">
                      <p:stCondLst>
                        <p:cond delay="0"/>
                      </p:stCondLst>
                      <p:childTnLst>
                        <p:par>
                          <p:cTn id="216" fill="hold">
                            <p:stCondLst>
                              <p:cond delay="0"/>
                            </p:stCondLst>
                            <p:childTnLst>
                              <p:par>
                                <p:cTn id="217" presetID="1" presetClass="exit" presetSubtype="0" fill="hold" grpId="1" nodeType="withEffect">
                                  <p:stCondLst>
                                    <p:cond delay="0"/>
                                  </p:stCondLst>
                                  <p:childTnLst>
                                    <p:set>
                                      <p:cBhvr>
                                        <p:cTn id="218" dur="1" fill="hold">
                                          <p:stCondLst>
                                            <p:cond delay="0"/>
                                          </p:stCondLst>
                                        </p:cTn>
                                        <p:tgtEl>
                                          <p:spTgt spid="45"/>
                                        </p:tgtEl>
                                        <p:attrNameLst>
                                          <p:attrName>style.visibility</p:attrName>
                                        </p:attrNameLst>
                                      </p:cBhvr>
                                      <p:to>
                                        <p:strVal val="hidden"/>
                                      </p:to>
                                    </p:set>
                                  </p:childTnLst>
                                </p:cTn>
                              </p:par>
                              <p:par>
                                <p:cTn id="219" presetID="1" presetClass="exit" presetSubtype="0" fill="hold" grpId="2" nodeType="withEffect">
                                  <p:stCondLst>
                                    <p:cond delay="0"/>
                                  </p:stCondLst>
                                  <p:childTnLst>
                                    <p:set>
                                      <p:cBhvr>
                                        <p:cTn id="220" dur="1" fill="hold">
                                          <p:stCondLst>
                                            <p:cond delay="0"/>
                                          </p:stCondLst>
                                        </p:cTn>
                                        <p:tgtEl>
                                          <p:spTgt spid="44"/>
                                        </p:tgtEl>
                                        <p:attrNameLst>
                                          <p:attrName>style.visibility</p:attrName>
                                        </p:attrNameLst>
                                      </p:cBhvr>
                                      <p:to>
                                        <p:strVal val="hidden"/>
                                      </p:to>
                                    </p:set>
                                  </p:childTnLst>
                                </p:cTn>
                              </p:par>
                              <p:par>
                                <p:cTn id="221" presetID="42" presetClass="path" presetSubtype="0" fill="hold" nodeType="withEffect">
                                  <p:stCondLst>
                                    <p:cond delay="0"/>
                                  </p:stCondLst>
                                  <p:childTnLst>
                                    <p:animMotion origin="layout" path="M 0.56059 0.1243 L 0.56059 0.34236 " pathEditMode="fixed" rAng="0" ptsTypes="AA">
                                      <p:cBhvr>
                                        <p:cTn id="222" dur="1500" spd="-100000" fill="hold"/>
                                        <p:tgtEl>
                                          <p:spTgt spid="303"/>
                                        </p:tgtEl>
                                        <p:attrNameLst>
                                          <p:attrName>ppt_x</p:attrName>
                                          <p:attrName>ppt_y</p:attrName>
                                        </p:attrNameLst>
                                      </p:cBhvr>
                                      <p:rCtr x="0" y="10903"/>
                                    </p:animMotion>
                                  </p:childTnLst>
                                </p:cTn>
                              </p:par>
                              <p:par>
                                <p:cTn id="223" presetID="1" presetClass="entr" presetSubtype="0" fill="hold" grpId="1" nodeType="withEffect">
                                  <p:stCondLst>
                                    <p:cond delay="0"/>
                                  </p:stCondLst>
                                  <p:childTnLst>
                                    <p:set>
                                      <p:cBhvr>
                                        <p:cTn id="224" dur="1" fill="hold">
                                          <p:stCondLst>
                                            <p:cond delay="0"/>
                                          </p:stCondLst>
                                        </p:cTn>
                                        <p:tgtEl>
                                          <p:spTgt spid="42"/>
                                        </p:tgtEl>
                                        <p:attrNameLst>
                                          <p:attrName>style.visibility</p:attrName>
                                        </p:attrNameLst>
                                      </p:cBhvr>
                                      <p:to>
                                        <p:strVal val="visible"/>
                                      </p:to>
                                    </p:set>
                                  </p:childTnLst>
                                </p:cTn>
                              </p:par>
                              <p:par>
                                <p:cTn id="225" presetID="1" presetClass="entr" presetSubtype="0" fill="hold" grpId="0" nodeType="withEffect">
                                  <p:stCondLst>
                                    <p:cond delay="0"/>
                                  </p:stCondLst>
                                  <p:childTnLst>
                                    <p:set>
                                      <p:cBhvr>
                                        <p:cTn id="226"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45"/>
                  </p:tgtEl>
                </p:cond>
              </p:nextCondLst>
            </p:seq>
            <p:seq concurrent="1" nextAc="seek">
              <p:cTn id="227" restart="whenNotActive" fill="hold" evtFilter="cancelBubble" nodeType="interactiveSeq">
                <p:stCondLst>
                  <p:cond evt="onClick" delay="0">
                    <p:tgtEl>
                      <p:spTgt spid="46"/>
                    </p:tgtEl>
                  </p:cond>
                </p:stCondLst>
                <p:endSync evt="end" delay="0">
                  <p:rtn val="all"/>
                </p:endSync>
                <p:childTnLst>
                  <p:par>
                    <p:cTn id="228" fill="hold">
                      <p:stCondLst>
                        <p:cond delay="0"/>
                      </p:stCondLst>
                      <p:childTnLst>
                        <p:par>
                          <p:cTn id="229" fill="hold">
                            <p:stCondLst>
                              <p:cond delay="0"/>
                            </p:stCondLst>
                            <p:childTnLst>
                              <p:par>
                                <p:cTn id="230" presetID="1" presetClass="exit" presetSubtype="0" fill="hold" grpId="0" nodeType="withEffect">
                                  <p:stCondLst>
                                    <p:cond delay="0"/>
                                  </p:stCondLst>
                                  <p:childTnLst>
                                    <p:set>
                                      <p:cBhvr>
                                        <p:cTn id="231" dur="1" fill="hold">
                                          <p:stCondLst>
                                            <p:cond delay="0"/>
                                          </p:stCondLst>
                                        </p:cTn>
                                        <p:tgtEl>
                                          <p:spTgt spid="46"/>
                                        </p:tgtEl>
                                        <p:attrNameLst>
                                          <p:attrName>style.visibility</p:attrName>
                                        </p:attrNameLst>
                                      </p:cBhvr>
                                      <p:to>
                                        <p:strVal val="hidden"/>
                                      </p:to>
                                    </p:set>
                                  </p:childTnLst>
                                </p:cTn>
                              </p:par>
                              <p:par>
                                <p:cTn id="232" presetID="1" presetClass="exit" presetSubtype="0" fill="hold" grpId="2" nodeType="withEffect">
                                  <p:stCondLst>
                                    <p:cond delay="0"/>
                                  </p:stCondLst>
                                  <p:childTnLst>
                                    <p:set>
                                      <p:cBhvr>
                                        <p:cTn id="233" dur="1" fill="hold">
                                          <p:stCondLst>
                                            <p:cond delay="0"/>
                                          </p:stCondLst>
                                        </p:cTn>
                                        <p:tgtEl>
                                          <p:spTgt spid="54"/>
                                        </p:tgtEl>
                                        <p:attrNameLst>
                                          <p:attrName>style.visibility</p:attrName>
                                        </p:attrNameLst>
                                      </p:cBhvr>
                                      <p:to>
                                        <p:strVal val="hidden"/>
                                      </p:to>
                                    </p:set>
                                  </p:childTnLst>
                                </p:cTn>
                              </p:par>
                              <p:par>
                                <p:cTn id="234" presetID="43" presetClass="path" presetSubtype="0" fill="hold" nodeType="withEffect">
                                  <p:stCondLst>
                                    <p:cond delay="0"/>
                                  </p:stCondLst>
                                  <p:childTnLst>
                                    <p:animMotion origin="layout" path="M 0.40087 0.71829 L 0.48056 0.71829 C 0.5165 0.71829 0.56077 0.67569 0.56077 0.6412 L 0.56077 0.56412 " pathEditMode="fixed" rAng="0" ptsTypes="AAAA">
                                      <p:cBhvr>
                                        <p:cTn id="235" dur="1500" spd="-100000" fill="hold"/>
                                        <p:tgtEl>
                                          <p:spTgt spid="303"/>
                                        </p:tgtEl>
                                        <p:attrNameLst>
                                          <p:attrName>ppt_x</p:attrName>
                                          <p:attrName>ppt_y</p:attrName>
                                        </p:attrNameLst>
                                      </p:cBhvr>
                                      <p:rCtr x="7986" y="-7708"/>
                                    </p:animMotion>
                                  </p:childTnLst>
                                  <p:subTnLst>
                                    <p:audio>
                                      <p:cMediaNode>
                                        <p:cTn display="0" masterRel="sameClick">
                                          <p:stCondLst>
                                            <p:cond evt="begin" delay="0">
                                              <p:tn val="234"/>
                                            </p:cond>
                                          </p:stCondLst>
                                          <p:endCondLst>
                                            <p:cond evt="onStopAudio" delay="0">
                                              <p:tgtEl>
                                                <p:sldTgt/>
                                              </p:tgtEl>
                                            </p:cond>
                                          </p:endCondLst>
                                        </p:cTn>
                                        <p:tgtEl>
                                          <p:sndTgt r:embed="rId19" name="mk64_mario01.wav"/>
                                        </p:tgtEl>
                                      </p:cMediaNode>
                                    </p:audio>
                                  </p:subTnLst>
                                </p:cTn>
                              </p:par>
                              <p:par>
                                <p:cTn id="236" presetID="1" presetClass="entr" presetSubtype="0" fill="hold" grpId="2" nodeType="withEffect">
                                  <p:stCondLst>
                                    <p:cond delay="0"/>
                                  </p:stCondLst>
                                  <p:childTnLst>
                                    <p:set>
                                      <p:cBhvr>
                                        <p:cTn id="237" dur="1" fill="hold">
                                          <p:stCondLst>
                                            <p:cond delay="0"/>
                                          </p:stCondLst>
                                        </p:cTn>
                                        <p:tgtEl>
                                          <p:spTgt spid="47"/>
                                        </p:tgtEl>
                                        <p:attrNameLst>
                                          <p:attrName>style.visibility</p:attrName>
                                        </p:attrNameLst>
                                      </p:cBhvr>
                                      <p:to>
                                        <p:strVal val="visible"/>
                                      </p:to>
                                    </p:set>
                                  </p:childTnLst>
                                </p:cTn>
                              </p:par>
                              <p:par>
                                <p:cTn id="238" presetID="1" presetClass="entr" presetSubtype="0" fill="hold" grpId="0" nodeType="withEffect">
                                  <p:stCondLst>
                                    <p:cond delay="0"/>
                                  </p:stCondLst>
                                  <p:childTnLst>
                                    <p:set>
                                      <p:cBhvr>
                                        <p:cTn id="239"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46"/>
                  </p:tgtEl>
                </p:cond>
              </p:nextCondLst>
            </p:seq>
            <p:seq concurrent="1" nextAc="seek">
              <p:cTn id="240" restart="whenNotActive" fill="hold" evtFilter="cancelBubble" nodeType="interactiveSeq">
                <p:stCondLst>
                  <p:cond evt="onClick" delay="0">
                    <p:tgtEl>
                      <p:spTgt spid="47"/>
                    </p:tgtEl>
                  </p:cond>
                </p:stCondLst>
                <p:endSync evt="end" delay="0">
                  <p:rtn val="all"/>
                </p:endSync>
                <p:childTnLst>
                  <p:par>
                    <p:cTn id="241" fill="hold">
                      <p:stCondLst>
                        <p:cond delay="0"/>
                      </p:stCondLst>
                      <p:childTnLst>
                        <p:par>
                          <p:cTn id="242" fill="hold">
                            <p:stCondLst>
                              <p:cond delay="0"/>
                            </p:stCondLst>
                            <p:childTnLst>
                              <p:par>
                                <p:cTn id="243" presetID="1" presetClass="exit" presetSubtype="0" fill="hold" grpId="0" nodeType="withEffect">
                                  <p:stCondLst>
                                    <p:cond delay="0"/>
                                  </p:stCondLst>
                                  <p:childTnLst>
                                    <p:set>
                                      <p:cBhvr>
                                        <p:cTn id="244" dur="1" fill="hold">
                                          <p:stCondLst>
                                            <p:cond delay="0"/>
                                          </p:stCondLst>
                                        </p:cTn>
                                        <p:tgtEl>
                                          <p:spTgt spid="47"/>
                                        </p:tgtEl>
                                        <p:attrNameLst>
                                          <p:attrName>style.visibility</p:attrName>
                                        </p:attrNameLst>
                                      </p:cBhvr>
                                      <p:to>
                                        <p:strVal val="hidden"/>
                                      </p:to>
                                    </p:set>
                                  </p:childTnLst>
                                </p:cTn>
                              </p:par>
                              <p:par>
                                <p:cTn id="245" presetID="1" presetClass="exit" presetSubtype="0" fill="hold" grpId="2" nodeType="withEffect">
                                  <p:stCondLst>
                                    <p:cond delay="0"/>
                                  </p:stCondLst>
                                  <p:childTnLst>
                                    <p:set>
                                      <p:cBhvr>
                                        <p:cTn id="246" dur="1" fill="hold">
                                          <p:stCondLst>
                                            <p:cond delay="0"/>
                                          </p:stCondLst>
                                        </p:cTn>
                                        <p:tgtEl>
                                          <p:spTgt spid="55"/>
                                        </p:tgtEl>
                                        <p:attrNameLst>
                                          <p:attrName>style.visibility</p:attrName>
                                        </p:attrNameLst>
                                      </p:cBhvr>
                                      <p:to>
                                        <p:strVal val="hidden"/>
                                      </p:to>
                                    </p:set>
                                  </p:childTnLst>
                                </p:cTn>
                              </p:par>
                              <p:par>
                                <p:cTn id="247" presetID="42" presetClass="path" presetSubtype="0" fill="hold" nodeType="withEffect">
                                  <p:stCondLst>
                                    <p:cond delay="0"/>
                                  </p:stCondLst>
                                  <p:childTnLst>
                                    <p:animMotion origin="layout" path="M 0.40087 0.71829 L 0.1717 0.71829 " pathEditMode="fixed" rAng="0" ptsTypes="AA">
                                      <p:cBhvr>
                                        <p:cTn id="248" dur="1500" fill="hold"/>
                                        <p:tgtEl>
                                          <p:spTgt spid="303"/>
                                        </p:tgtEl>
                                        <p:attrNameLst>
                                          <p:attrName>ppt_x</p:attrName>
                                          <p:attrName>ppt_y</p:attrName>
                                        </p:attrNameLst>
                                      </p:cBhvr>
                                      <p:rCtr x="-11458" y="0"/>
                                    </p:animMotion>
                                  </p:childTnLst>
                                </p:cTn>
                              </p:par>
                              <p:par>
                                <p:cTn id="249" presetID="1" presetClass="entr" presetSubtype="0" fill="hold" grpId="2" nodeType="withEffect">
                                  <p:stCondLst>
                                    <p:cond delay="0"/>
                                  </p:stCondLst>
                                  <p:childTnLst>
                                    <p:set>
                                      <p:cBhvr>
                                        <p:cTn id="250" dur="1" fill="hold">
                                          <p:stCondLst>
                                            <p:cond delay="0"/>
                                          </p:stCondLst>
                                        </p:cTn>
                                        <p:tgtEl>
                                          <p:spTgt spid="48"/>
                                        </p:tgtEl>
                                        <p:attrNameLst>
                                          <p:attrName>style.visibility</p:attrName>
                                        </p:attrNameLst>
                                      </p:cBhvr>
                                      <p:to>
                                        <p:strVal val="visible"/>
                                      </p:to>
                                    </p:set>
                                  </p:childTnLst>
                                </p:cTn>
                              </p:par>
                              <p:par>
                                <p:cTn id="251" presetID="1" presetClass="entr" presetSubtype="0" fill="hold" grpId="0" nodeType="withEffect">
                                  <p:stCondLst>
                                    <p:cond delay="0"/>
                                  </p:stCondLst>
                                  <p:childTnLst>
                                    <p:set>
                                      <p:cBhvr>
                                        <p:cTn id="252" dur="1" fill="hold">
                                          <p:stCondLst>
                                            <p:cond delay="0"/>
                                          </p:stCondLst>
                                        </p:cTn>
                                        <p:tgtEl>
                                          <p:spTgt spid="56"/>
                                        </p:tgtEl>
                                        <p:attrNameLst>
                                          <p:attrName>style.visibility</p:attrName>
                                        </p:attrNameLst>
                                      </p:cBhvr>
                                      <p:to>
                                        <p:strVal val="visible"/>
                                      </p:to>
                                    </p:set>
                                  </p:childTnLst>
                                </p:cTn>
                              </p:par>
                            </p:childTnLst>
                          </p:cTn>
                        </p:par>
                      </p:childTnLst>
                    </p:cTn>
                  </p:par>
                </p:childTnLst>
              </p:cTn>
              <p:nextCondLst>
                <p:cond evt="onClick" delay="0">
                  <p:tgtEl>
                    <p:spTgt spid="47"/>
                  </p:tgtEl>
                </p:cond>
              </p:nextCondLst>
            </p:seq>
            <p:seq concurrent="1" nextAc="seek">
              <p:cTn id="253" restart="whenNotActive" fill="hold" evtFilter="cancelBubble" nodeType="interactiveSeq">
                <p:stCondLst>
                  <p:cond evt="onClick" delay="0">
                    <p:tgtEl>
                      <p:spTgt spid="48"/>
                    </p:tgtEl>
                  </p:cond>
                </p:stCondLst>
                <p:endSync evt="end" delay="0">
                  <p:rtn val="all"/>
                </p:endSync>
                <p:childTnLst>
                  <p:par>
                    <p:cTn id="254" fill="hold">
                      <p:stCondLst>
                        <p:cond delay="0"/>
                      </p:stCondLst>
                      <p:childTnLst>
                        <p:par>
                          <p:cTn id="255" fill="hold">
                            <p:stCondLst>
                              <p:cond delay="0"/>
                            </p:stCondLst>
                            <p:childTnLst>
                              <p:par>
                                <p:cTn id="256" presetID="1" presetClass="exit" presetSubtype="0" fill="hold" grpId="0" nodeType="withEffect">
                                  <p:stCondLst>
                                    <p:cond delay="0"/>
                                  </p:stCondLst>
                                  <p:childTnLst>
                                    <p:set>
                                      <p:cBhvr>
                                        <p:cTn id="257" dur="1" fill="hold">
                                          <p:stCondLst>
                                            <p:cond delay="0"/>
                                          </p:stCondLst>
                                        </p:cTn>
                                        <p:tgtEl>
                                          <p:spTgt spid="48"/>
                                        </p:tgtEl>
                                        <p:attrNameLst>
                                          <p:attrName>style.visibility</p:attrName>
                                        </p:attrNameLst>
                                      </p:cBhvr>
                                      <p:to>
                                        <p:strVal val="hidden"/>
                                      </p:to>
                                    </p:set>
                                  </p:childTnLst>
                                </p:cTn>
                              </p:par>
                              <p:par>
                                <p:cTn id="258" presetID="1" presetClass="exit" presetSubtype="0" fill="hold" grpId="2" nodeType="withEffect">
                                  <p:stCondLst>
                                    <p:cond delay="0"/>
                                  </p:stCondLst>
                                  <p:childTnLst>
                                    <p:set>
                                      <p:cBhvr>
                                        <p:cTn id="259" dur="1" fill="hold">
                                          <p:stCondLst>
                                            <p:cond delay="0"/>
                                          </p:stCondLst>
                                        </p:cTn>
                                        <p:tgtEl>
                                          <p:spTgt spid="56"/>
                                        </p:tgtEl>
                                        <p:attrNameLst>
                                          <p:attrName>style.visibility</p:attrName>
                                        </p:attrNameLst>
                                      </p:cBhvr>
                                      <p:to>
                                        <p:strVal val="hidden"/>
                                      </p:to>
                                    </p:set>
                                  </p:childTnLst>
                                </p:cTn>
                              </p:par>
                              <p:par>
                                <p:cTn id="260" presetID="35" presetClass="path" presetSubtype="0" fill="hold" nodeType="withEffect">
                                  <p:stCondLst>
                                    <p:cond delay="0"/>
                                  </p:stCondLst>
                                  <p:childTnLst>
                                    <p:animMotion origin="layout" path="M 0.1717 0.71829 L -0.04913 0.71829 " pathEditMode="fixed" rAng="0" ptsTypes="AA">
                                      <p:cBhvr>
                                        <p:cTn id="261" dur="1500" fill="hold"/>
                                        <p:tgtEl>
                                          <p:spTgt spid="303"/>
                                        </p:tgtEl>
                                        <p:attrNameLst>
                                          <p:attrName>ppt_x</p:attrName>
                                          <p:attrName>ppt_y</p:attrName>
                                        </p:attrNameLst>
                                      </p:cBhvr>
                                      <p:rCtr x="-11042" y="0"/>
                                    </p:animMotion>
                                  </p:childTnLst>
                                  <p:subTnLst>
                                    <p:audio>
                                      <p:cMediaNode>
                                        <p:cTn display="0" masterRel="sameClick">
                                          <p:stCondLst>
                                            <p:cond evt="begin" delay="0">
                                              <p:tn val="260"/>
                                            </p:cond>
                                          </p:stCondLst>
                                          <p:endCondLst>
                                            <p:cond evt="onStopAudio" delay="0">
                                              <p:tgtEl>
                                                <p:sldTgt/>
                                              </p:tgtEl>
                                            </p:cond>
                                          </p:endCondLst>
                                        </p:cTn>
                                        <p:tgtEl>
                                          <p:sndTgt r:embed="rId17" name="mk64_mario03.wav"/>
                                        </p:tgtEl>
                                      </p:cMediaNode>
                                    </p:audio>
                                  </p:subTnLst>
                                </p:cTn>
                              </p:par>
                              <p:par>
                                <p:cTn id="262" presetID="1" presetClass="entr" presetSubtype="0" fill="hold" grpId="2" nodeType="withEffect">
                                  <p:stCondLst>
                                    <p:cond delay="0"/>
                                  </p:stCondLst>
                                  <p:childTnLst>
                                    <p:set>
                                      <p:cBhvr>
                                        <p:cTn id="263" dur="1" fill="hold">
                                          <p:stCondLst>
                                            <p:cond delay="0"/>
                                          </p:stCondLst>
                                        </p:cTn>
                                        <p:tgtEl>
                                          <p:spTgt spid="49"/>
                                        </p:tgtEl>
                                        <p:attrNameLst>
                                          <p:attrName>style.visibility</p:attrName>
                                        </p:attrNameLst>
                                      </p:cBhvr>
                                      <p:to>
                                        <p:strVal val="visible"/>
                                      </p:to>
                                    </p:set>
                                  </p:childTnLst>
                                </p:cTn>
                              </p:par>
                              <p:par>
                                <p:cTn id="264" presetID="1" presetClass="entr" presetSubtype="0" fill="hold" grpId="0" nodeType="withEffect">
                                  <p:stCondLst>
                                    <p:cond delay="0"/>
                                  </p:stCondLst>
                                  <p:childTnLst>
                                    <p:set>
                                      <p:cBhvr>
                                        <p:cTn id="265" dur="1" fill="hold">
                                          <p:stCondLst>
                                            <p:cond delay="0"/>
                                          </p:stCondLst>
                                        </p:cTn>
                                        <p:tgtEl>
                                          <p:spTgt spid="57"/>
                                        </p:tgtEl>
                                        <p:attrNameLst>
                                          <p:attrName>style.visibility</p:attrName>
                                        </p:attrNameLst>
                                      </p:cBhvr>
                                      <p:to>
                                        <p:strVal val="visible"/>
                                      </p:to>
                                    </p:set>
                                  </p:childTnLst>
                                </p:cTn>
                              </p:par>
                            </p:childTnLst>
                          </p:cTn>
                        </p:par>
                      </p:childTnLst>
                    </p:cTn>
                  </p:par>
                </p:childTnLst>
              </p:cTn>
              <p:nextCondLst>
                <p:cond evt="onClick" delay="0">
                  <p:tgtEl>
                    <p:spTgt spid="48"/>
                  </p:tgtEl>
                </p:cond>
              </p:nextCondLst>
            </p:seq>
            <p:seq concurrent="1" nextAc="seek">
              <p:cTn id="266" restart="whenNotActive" fill="hold" evtFilter="cancelBubble" nodeType="interactiveSeq">
                <p:stCondLst>
                  <p:cond evt="onClick" delay="0">
                    <p:tgtEl>
                      <p:spTgt spid="49"/>
                    </p:tgtEl>
                  </p:cond>
                </p:stCondLst>
                <p:endSync evt="end" delay="0">
                  <p:rtn val="all"/>
                </p:endSync>
                <p:childTnLst>
                  <p:par>
                    <p:cTn id="267" fill="hold">
                      <p:stCondLst>
                        <p:cond delay="0"/>
                      </p:stCondLst>
                      <p:childTnLst>
                        <p:par>
                          <p:cTn id="268" fill="hold">
                            <p:stCondLst>
                              <p:cond delay="0"/>
                            </p:stCondLst>
                            <p:childTnLst>
                              <p:par>
                                <p:cTn id="269" presetID="1" presetClass="exit" presetSubtype="0" fill="hold" grpId="0" nodeType="withEffect">
                                  <p:stCondLst>
                                    <p:cond delay="0"/>
                                  </p:stCondLst>
                                  <p:childTnLst>
                                    <p:set>
                                      <p:cBhvr>
                                        <p:cTn id="270" dur="1" fill="hold">
                                          <p:stCondLst>
                                            <p:cond delay="0"/>
                                          </p:stCondLst>
                                        </p:cTn>
                                        <p:tgtEl>
                                          <p:spTgt spid="49"/>
                                        </p:tgtEl>
                                        <p:attrNameLst>
                                          <p:attrName>style.visibility</p:attrName>
                                        </p:attrNameLst>
                                      </p:cBhvr>
                                      <p:to>
                                        <p:strVal val="hidden"/>
                                      </p:to>
                                    </p:set>
                                  </p:childTnLst>
                                </p:cTn>
                              </p:par>
                              <p:par>
                                <p:cTn id="271" presetID="1" presetClass="exit" presetSubtype="0" fill="hold" grpId="2" nodeType="withEffect">
                                  <p:stCondLst>
                                    <p:cond delay="0"/>
                                  </p:stCondLst>
                                  <p:childTnLst>
                                    <p:set>
                                      <p:cBhvr>
                                        <p:cTn id="272" dur="1" fill="hold">
                                          <p:stCondLst>
                                            <p:cond delay="0"/>
                                          </p:stCondLst>
                                        </p:cTn>
                                        <p:tgtEl>
                                          <p:spTgt spid="57"/>
                                        </p:tgtEl>
                                        <p:attrNameLst>
                                          <p:attrName>style.visibility</p:attrName>
                                        </p:attrNameLst>
                                      </p:cBhvr>
                                      <p:to>
                                        <p:strVal val="hidden"/>
                                      </p:to>
                                    </p:set>
                                  </p:childTnLst>
                                </p:cTn>
                              </p:par>
                              <p:par>
                                <p:cTn id="273" presetID="36" presetClass="path" presetSubtype="0" fill="hold" nodeType="withEffect">
                                  <p:stCondLst>
                                    <p:cond delay="0"/>
                                  </p:stCondLst>
                                  <p:childTnLst>
                                    <p:animMotion origin="layout" path="M -0.21389 0.56458 L -0.21389 0.6412 C -0.21389 0.67546 -0.16857 0.71782 -0.13177 0.71782 L -0.04913 0.71782 " pathEditMode="fixed" rAng="0" ptsTypes="AAAA">
                                      <p:cBhvr>
                                        <p:cTn id="274" dur="1500" spd="-100000" fill="hold"/>
                                        <p:tgtEl>
                                          <p:spTgt spid="303"/>
                                        </p:tgtEl>
                                        <p:attrNameLst>
                                          <p:attrName>ppt_x</p:attrName>
                                          <p:attrName>ppt_y</p:attrName>
                                        </p:attrNameLst>
                                      </p:cBhvr>
                                      <p:rCtr x="8229" y="7662"/>
                                    </p:animMotion>
                                  </p:childTnLst>
                                </p:cTn>
                              </p:par>
                              <p:par>
                                <p:cTn id="275" presetID="1" presetClass="entr" presetSubtype="0" fill="hold" grpId="2" nodeType="withEffect">
                                  <p:stCondLst>
                                    <p:cond delay="0"/>
                                  </p:stCondLst>
                                  <p:childTnLst>
                                    <p:set>
                                      <p:cBhvr>
                                        <p:cTn id="276" dur="1" fill="hold">
                                          <p:stCondLst>
                                            <p:cond delay="0"/>
                                          </p:stCondLst>
                                        </p:cTn>
                                        <p:tgtEl>
                                          <p:spTgt spid="50"/>
                                        </p:tgtEl>
                                        <p:attrNameLst>
                                          <p:attrName>style.visibility</p:attrName>
                                        </p:attrNameLst>
                                      </p:cBhvr>
                                      <p:to>
                                        <p:strVal val="visible"/>
                                      </p:to>
                                    </p:set>
                                  </p:childTnLst>
                                </p:cTn>
                              </p:par>
                              <p:par>
                                <p:cTn id="277" presetID="1" presetClass="entr" presetSubtype="0" fill="hold" grpId="0" nodeType="withEffect">
                                  <p:stCondLst>
                                    <p:cond delay="0"/>
                                  </p:stCondLst>
                                  <p:childTnLst>
                                    <p:set>
                                      <p:cBhvr>
                                        <p:cTn id="278" dur="1" fill="hold">
                                          <p:stCondLst>
                                            <p:cond delay="0"/>
                                          </p:stCondLst>
                                        </p:cTn>
                                        <p:tgtEl>
                                          <p:spTgt spid="58"/>
                                        </p:tgtEl>
                                        <p:attrNameLst>
                                          <p:attrName>style.visibility</p:attrName>
                                        </p:attrNameLst>
                                      </p:cBhvr>
                                      <p:to>
                                        <p:strVal val="visible"/>
                                      </p:to>
                                    </p:set>
                                  </p:childTnLst>
                                </p:cTn>
                              </p:par>
                            </p:childTnLst>
                          </p:cTn>
                        </p:par>
                      </p:childTnLst>
                    </p:cTn>
                  </p:par>
                </p:childTnLst>
              </p:cTn>
              <p:nextCondLst>
                <p:cond evt="onClick" delay="0">
                  <p:tgtEl>
                    <p:spTgt spid="49"/>
                  </p:tgtEl>
                </p:cond>
              </p:nextCondLst>
            </p:seq>
            <p:seq concurrent="1" nextAc="seek">
              <p:cTn id="279" restart="whenNotActive" fill="hold" evtFilter="cancelBubble" nodeType="interactiveSeq">
                <p:stCondLst>
                  <p:cond evt="onClick" delay="0">
                    <p:tgtEl>
                      <p:spTgt spid="50"/>
                    </p:tgtEl>
                  </p:cond>
                </p:stCondLst>
                <p:endSync evt="end" delay="0">
                  <p:rtn val="all"/>
                </p:endSync>
                <p:childTnLst>
                  <p:par>
                    <p:cTn id="280" fill="hold">
                      <p:stCondLst>
                        <p:cond delay="0"/>
                      </p:stCondLst>
                      <p:childTnLst>
                        <p:par>
                          <p:cTn id="281" fill="hold">
                            <p:stCondLst>
                              <p:cond delay="0"/>
                            </p:stCondLst>
                            <p:childTnLst>
                              <p:par>
                                <p:cTn id="282" presetID="1" presetClass="exit" presetSubtype="0" fill="hold" grpId="0" nodeType="withEffect">
                                  <p:stCondLst>
                                    <p:cond delay="0"/>
                                  </p:stCondLst>
                                  <p:childTnLst>
                                    <p:set>
                                      <p:cBhvr>
                                        <p:cTn id="283" dur="1" fill="hold">
                                          <p:stCondLst>
                                            <p:cond delay="0"/>
                                          </p:stCondLst>
                                        </p:cTn>
                                        <p:tgtEl>
                                          <p:spTgt spid="50"/>
                                        </p:tgtEl>
                                        <p:attrNameLst>
                                          <p:attrName>style.visibility</p:attrName>
                                        </p:attrNameLst>
                                      </p:cBhvr>
                                      <p:to>
                                        <p:strVal val="hidden"/>
                                      </p:to>
                                    </p:set>
                                  </p:childTnLst>
                                </p:cTn>
                              </p:par>
                              <p:par>
                                <p:cTn id="284" presetID="1" presetClass="exit" presetSubtype="0" fill="hold" grpId="2" nodeType="withEffect">
                                  <p:stCondLst>
                                    <p:cond delay="0"/>
                                  </p:stCondLst>
                                  <p:childTnLst>
                                    <p:set>
                                      <p:cBhvr>
                                        <p:cTn id="285" dur="1" fill="hold">
                                          <p:stCondLst>
                                            <p:cond delay="0"/>
                                          </p:stCondLst>
                                        </p:cTn>
                                        <p:tgtEl>
                                          <p:spTgt spid="58"/>
                                        </p:tgtEl>
                                        <p:attrNameLst>
                                          <p:attrName>style.visibility</p:attrName>
                                        </p:attrNameLst>
                                      </p:cBhvr>
                                      <p:to>
                                        <p:strVal val="hidden"/>
                                      </p:to>
                                    </p:set>
                                  </p:childTnLst>
                                </p:cTn>
                              </p:par>
                              <p:par>
                                <p:cTn id="286" presetID="42" presetClass="path" presetSubtype="0" fill="hold" nodeType="withEffect">
                                  <p:stCondLst>
                                    <p:cond delay="0"/>
                                  </p:stCondLst>
                                  <p:childTnLst>
                                    <p:animMotion origin="layout" path="M -0.21389 0.34583 L -0.21389 0.56458 " pathEditMode="fixed" rAng="0" ptsTypes="AA">
                                      <p:cBhvr>
                                        <p:cTn id="287" dur="1500" spd="-100000" fill="hold"/>
                                        <p:tgtEl>
                                          <p:spTgt spid="303"/>
                                        </p:tgtEl>
                                        <p:attrNameLst>
                                          <p:attrName>ppt_x</p:attrName>
                                          <p:attrName>ppt_y</p:attrName>
                                        </p:attrNameLst>
                                      </p:cBhvr>
                                      <p:rCtr x="0" y="10926"/>
                                    </p:animMotion>
                                  </p:childTnLst>
                                  <p:subTnLst>
                                    <p:audio>
                                      <p:cMediaNode>
                                        <p:cTn display="0" masterRel="sameClick">
                                          <p:stCondLst>
                                            <p:cond evt="begin" delay="0">
                                              <p:tn val="286"/>
                                            </p:cond>
                                          </p:stCondLst>
                                          <p:endCondLst>
                                            <p:cond evt="onStopAudio" delay="0">
                                              <p:tgtEl>
                                                <p:sldTgt/>
                                              </p:tgtEl>
                                            </p:cond>
                                          </p:endCondLst>
                                        </p:cTn>
                                        <p:tgtEl>
                                          <p:sndTgt r:embed="rId19" name="mk64_mario01.wav"/>
                                        </p:tgtEl>
                                      </p:cMediaNode>
                                    </p:audio>
                                  </p:subTnLst>
                                </p:cTn>
                              </p:par>
                              <p:par>
                                <p:cTn id="288" presetID="1" presetClass="entr" presetSubtype="0" fill="hold" grpId="2" nodeType="withEffect">
                                  <p:stCondLst>
                                    <p:cond delay="0"/>
                                  </p:stCondLst>
                                  <p:childTnLst>
                                    <p:set>
                                      <p:cBhvr>
                                        <p:cTn id="289" dur="1" fill="hold">
                                          <p:stCondLst>
                                            <p:cond delay="0"/>
                                          </p:stCondLst>
                                        </p:cTn>
                                        <p:tgtEl>
                                          <p:spTgt spid="51"/>
                                        </p:tgtEl>
                                        <p:attrNameLst>
                                          <p:attrName>style.visibility</p:attrName>
                                        </p:attrNameLst>
                                      </p:cBhvr>
                                      <p:to>
                                        <p:strVal val="visible"/>
                                      </p:to>
                                    </p:set>
                                  </p:childTnLst>
                                </p:cTn>
                              </p:par>
                              <p:par>
                                <p:cTn id="290" presetID="1" presetClass="entr" presetSubtype="0" fill="hold" grpId="0" nodeType="withEffect">
                                  <p:stCondLst>
                                    <p:cond delay="0"/>
                                  </p:stCondLst>
                                  <p:childTnLst>
                                    <p:set>
                                      <p:cBhvr>
                                        <p:cTn id="291" dur="1" fill="hold">
                                          <p:stCondLst>
                                            <p:cond delay="0"/>
                                          </p:stCondLst>
                                        </p:cTn>
                                        <p:tgtEl>
                                          <p:spTgt spid="59"/>
                                        </p:tgtEl>
                                        <p:attrNameLst>
                                          <p:attrName>style.visibility</p:attrName>
                                        </p:attrNameLst>
                                      </p:cBhvr>
                                      <p:to>
                                        <p:strVal val="visible"/>
                                      </p:to>
                                    </p:set>
                                  </p:childTnLst>
                                </p:cTn>
                              </p:par>
                            </p:childTnLst>
                          </p:cTn>
                        </p:par>
                      </p:childTnLst>
                    </p:cTn>
                  </p:par>
                </p:childTnLst>
              </p:cTn>
              <p:nextCondLst>
                <p:cond evt="onClick" delay="0">
                  <p:tgtEl>
                    <p:spTgt spid="50"/>
                  </p:tgtEl>
                </p:cond>
              </p:nextCondLst>
            </p:seq>
            <p:seq concurrent="1" nextAc="seek">
              <p:cTn id="292" restart="whenNotActive" fill="hold" evtFilter="cancelBubble" nodeType="interactiveSeq">
                <p:stCondLst>
                  <p:cond evt="onClick" delay="0">
                    <p:tgtEl>
                      <p:spTgt spid="51"/>
                    </p:tgtEl>
                  </p:cond>
                </p:stCondLst>
                <p:endSync evt="end" delay="0">
                  <p:rtn val="all"/>
                </p:endSync>
                <p:childTnLst>
                  <p:par>
                    <p:cTn id="293" fill="hold">
                      <p:stCondLst>
                        <p:cond delay="0"/>
                      </p:stCondLst>
                      <p:childTnLst>
                        <p:par>
                          <p:cTn id="294" fill="hold">
                            <p:stCondLst>
                              <p:cond delay="0"/>
                            </p:stCondLst>
                            <p:childTnLst>
                              <p:par>
                                <p:cTn id="295" presetID="1" presetClass="exit" presetSubtype="0" fill="hold" grpId="0" nodeType="withEffect">
                                  <p:stCondLst>
                                    <p:cond delay="0"/>
                                  </p:stCondLst>
                                  <p:childTnLst>
                                    <p:set>
                                      <p:cBhvr>
                                        <p:cTn id="296" dur="1" fill="hold">
                                          <p:stCondLst>
                                            <p:cond delay="0"/>
                                          </p:stCondLst>
                                        </p:cTn>
                                        <p:tgtEl>
                                          <p:spTgt spid="51"/>
                                        </p:tgtEl>
                                        <p:attrNameLst>
                                          <p:attrName>style.visibility</p:attrName>
                                        </p:attrNameLst>
                                      </p:cBhvr>
                                      <p:to>
                                        <p:strVal val="hidden"/>
                                      </p:to>
                                    </p:set>
                                  </p:childTnLst>
                                </p:cTn>
                              </p:par>
                              <p:par>
                                <p:cTn id="297" presetID="1" presetClass="exit" presetSubtype="0" fill="hold" grpId="2" nodeType="withEffect">
                                  <p:stCondLst>
                                    <p:cond delay="0"/>
                                  </p:stCondLst>
                                  <p:childTnLst>
                                    <p:set>
                                      <p:cBhvr>
                                        <p:cTn id="298" dur="1" fill="hold">
                                          <p:stCondLst>
                                            <p:cond delay="0"/>
                                          </p:stCondLst>
                                        </p:cTn>
                                        <p:tgtEl>
                                          <p:spTgt spid="59"/>
                                        </p:tgtEl>
                                        <p:attrNameLst>
                                          <p:attrName>style.visibility</p:attrName>
                                        </p:attrNameLst>
                                      </p:cBhvr>
                                      <p:to>
                                        <p:strVal val="hidden"/>
                                      </p:to>
                                    </p:set>
                                  </p:childTnLst>
                                </p:cTn>
                              </p:par>
                              <p:par>
                                <p:cTn id="299" presetID="42" presetClass="path" presetSubtype="0" fill="hold" nodeType="withEffect">
                                  <p:stCondLst>
                                    <p:cond delay="0"/>
                                  </p:stCondLst>
                                  <p:childTnLst>
                                    <p:animMotion origin="layout" path="M -0.21389 0.34583 L -0.21389 0.12569 " pathEditMode="fixed" rAng="0" ptsTypes="AA">
                                      <p:cBhvr>
                                        <p:cTn id="300" dur="1500" fill="hold"/>
                                        <p:tgtEl>
                                          <p:spTgt spid="303"/>
                                        </p:tgtEl>
                                        <p:attrNameLst>
                                          <p:attrName>ppt_x</p:attrName>
                                          <p:attrName>ppt_y</p:attrName>
                                        </p:attrNameLst>
                                      </p:cBhvr>
                                      <p:rCtr x="0" y="-11019"/>
                                    </p:animMotion>
                                  </p:childTnLst>
                                </p:cTn>
                              </p:par>
                              <p:par>
                                <p:cTn id="301" presetID="1" presetClass="entr" presetSubtype="0" fill="hold" grpId="2" nodeType="withEffect">
                                  <p:stCondLst>
                                    <p:cond delay="0"/>
                                  </p:stCondLst>
                                  <p:childTnLst>
                                    <p:set>
                                      <p:cBhvr>
                                        <p:cTn id="302" dur="1" fill="hold">
                                          <p:stCondLst>
                                            <p:cond delay="0"/>
                                          </p:stCondLst>
                                        </p:cTn>
                                        <p:tgtEl>
                                          <p:spTgt spid="52"/>
                                        </p:tgtEl>
                                        <p:attrNameLst>
                                          <p:attrName>style.visibility</p:attrName>
                                        </p:attrNameLst>
                                      </p:cBhvr>
                                      <p:to>
                                        <p:strVal val="visible"/>
                                      </p:to>
                                    </p:set>
                                  </p:childTnLst>
                                </p:cTn>
                              </p:par>
                              <p:par>
                                <p:cTn id="303" presetID="1" presetClass="entr" presetSubtype="0" fill="hold" grpId="0" nodeType="withEffect">
                                  <p:stCondLst>
                                    <p:cond delay="0"/>
                                  </p:stCondLst>
                                  <p:childTnLst>
                                    <p:set>
                                      <p:cBhvr>
                                        <p:cTn id="304" dur="1" fill="hold">
                                          <p:stCondLst>
                                            <p:cond delay="0"/>
                                          </p:stCondLst>
                                        </p:cTn>
                                        <p:tgtEl>
                                          <p:spTgt spid="60"/>
                                        </p:tgtEl>
                                        <p:attrNameLst>
                                          <p:attrName>style.visibility</p:attrName>
                                        </p:attrNameLst>
                                      </p:cBhvr>
                                      <p:to>
                                        <p:strVal val="visible"/>
                                      </p:to>
                                    </p:set>
                                  </p:childTnLst>
                                </p:cTn>
                              </p:par>
                            </p:childTnLst>
                          </p:cTn>
                        </p:par>
                      </p:childTnLst>
                    </p:cTn>
                  </p:par>
                </p:childTnLst>
              </p:cTn>
              <p:nextCondLst>
                <p:cond evt="onClick" delay="0">
                  <p:tgtEl>
                    <p:spTgt spid="51"/>
                  </p:tgtEl>
                </p:cond>
              </p:nextCondLst>
            </p:seq>
            <p:seq concurrent="1" nextAc="seek">
              <p:cTn id="305" restart="whenNotActive" fill="hold" evtFilter="cancelBubble" nodeType="interactiveSeq">
                <p:stCondLst>
                  <p:cond evt="onClick" delay="0">
                    <p:tgtEl>
                      <p:spTgt spid="52"/>
                    </p:tgtEl>
                  </p:cond>
                </p:stCondLst>
                <p:endSync evt="end" delay="0">
                  <p:rtn val="all"/>
                </p:endSync>
                <p:childTnLst>
                  <p:par>
                    <p:cTn id="306" fill="hold">
                      <p:stCondLst>
                        <p:cond delay="0"/>
                      </p:stCondLst>
                      <p:childTnLst>
                        <p:par>
                          <p:cTn id="307" fill="hold">
                            <p:stCondLst>
                              <p:cond delay="0"/>
                            </p:stCondLst>
                            <p:childTnLst>
                              <p:par>
                                <p:cTn id="308" presetID="1" presetClass="exit" presetSubtype="0" fill="hold" grpId="0" nodeType="withEffect">
                                  <p:stCondLst>
                                    <p:cond delay="0"/>
                                  </p:stCondLst>
                                  <p:childTnLst>
                                    <p:set>
                                      <p:cBhvr>
                                        <p:cTn id="309" dur="1" fill="hold">
                                          <p:stCondLst>
                                            <p:cond delay="0"/>
                                          </p:stCondLst>
                                        </p:cTn>
                                        <p:tgtEl>
                                          <p:spTgt spid="52"/>
                                        </p:tgtEl>
                                        <p:attrNameLst>
                                          <p:attrName>style.visibility</p:attrName>
                                        </p:attrNameLst>
                                      </p:cBhvr>
                                      <p:to>
                                        <p:strVal val="hidden"/>
                                      </p:to>
                                    </p:set>
                                  </p:childTnLst>
                                </p:cTn>
                              </p:par>
                              <p:par>
                                <p:cTn id="310" presetID="1" presetClass="exit" presetSubtype="0" fill="hold" grpId="2" nodeType="withEffect">
                                  <p:stCondLst>
                                    <p:cond delay="0"/>
                                  </p:stCondLst>
                                  <p:childTnLst>
                                    <p:set>
                                      <p:cBhvr>
                                        <p:cTn id="311" dur="1" fill="hold">
                                          <p:stCondLst>
                                            <p:cond delay="0"/>
                                          </p:stCondLst>
                                        </p:cTn>
                                        <p:tgtEl>
                                          <p:spTgt spid="60"/>
                                        </p:tgtEl>
                                        <p:attrNameLst>
                                          <p:attrName>style.visibility</p:attrName>
                                        </p:attrNameLst>
                                      </p:cBhvr>
                                      <p:to>
                                        <p:strVal val="hidden"/>
                                      </p:to>
                                    </p:set>
                                  </p:childTnLst>
                                </p:cTn>
                              </p:par>
                              <p:par>
                                <p:cTn id="312" presetID="57" presetClass="path" presetSubtype="0" fill="hold" nodeType="withEffect">
                                  <p:stCondLst>
                                    <p:cond delay="0"/>
                                  </p:stCondLst>
                                  <p:childTnLst>
                                    <p:animMotion origin="layout" path="M -0.21389 0.12569 L -0.21389 0.04467 C -0.21389 0.0088 -0.16875 -0.03542 -0.1316 -0.03542 L -0.04913 -0.03542 " pathEditMode="fixed" rAng="0" ptsTypes="AAAA">
                                      <p:cBhvr>
                                        <p:cTn id="313" dur="1500" fill="hold"/>
                                        <p:tgtEl>
                                          <p:spTgt spid="303"/>
                                        </p:tgtEl>
                                        <p:attrNameLst>
                                          <p:attrName>ppt_x</p:attrName>
                                          <p:attrName>ppt_y</p:attrName>
                                        </p:attrNameLst>
                                      </p:cBhvr>
                                      <p:rCtr x="8229" y="-8056"/>
                                    </p:animMotion>
                                  </p:childTnLst>
                                </p:cTn>
                              </p:par>
                              <p:par>
                                <p:cTn id="314" presetID="1" presetClass="entr" presetSubtype="0" fill="hold" grpId="2" nodeType="withEffect">
                                  <p:stCondLst>
                                    <p:cond delay="0"/>
                                  </p:stCondLst>
                                  <p:childTnLst>
                                    <p:set>
                                      <p:cBhvr>
                                        <p:cTn id="315" dur="1" fill="hold">
                                          <p:stCondLst>
                                            <p:cond delay="0"/>
                                          </p:stCondLst>
                                        </p:cTn>
                                        <p:tgtEl>
                                          <p:spTgt spid="53"/>
                                        </p:tgtEl>
                                        <p:attrNameLst>
                                          <p:attrName>style.visibility</p:attrName>
                                        </p:attrNameLst>
                                      </p:cBhvr>
                                      <p:to>
                                        <p:strVal val="visible"/>
                                      </p:to>
                                    </p:set>
                                  </p:childTnLst>
                                </p:cTn>
                              </p:par>
                              <p:par>
                                <p:cTn id="316" presetID="1" presetClass="entr" presetSubtype="0" fill="hold" grpId="0" nodeType="withEffect">
                                  <p:stCondLst>
                                    <p:cond delay="0"/>
                                  </p:stCondLst>
                                  <p:childTnLst>
                                    <p:set>
                                      <p:cBhvr>
                                        <p:cTn id="317" dur="1" fill="hold">
                                          <p:stCondLst>
                                            <p:cond delay="0"/>
                                          </p:stCondLst>
                                        </p:cTn>
                                        <p:tgtEl>
                                          <p:spTgt spid="61"/>
                                        </p:tgtEl>
                                        <p:attrNameLst>
                                          <p:attrName>style.visibility</p:attrName>
                                        </p:attrNameLst>
                                      </p:cBhvr>
                                      <p:to>
                                        <p:strVal val="visible"/>
                                      </p:to>
                                    </p:set>
                                  </p:childTnLst>
                                </p:cTn>
                              </p:par>
                            </p:childTnLst>
                          </p:cTn>
                        </p:par>
                      </p:childTnLst>
                    </p:cTn>
                  </p:par>
                </p:childTnLst>
              </p:cTn>
              <p:nextCondLst>
                <p:cond evt="onClick" delay="0">
                  <p:tgtEl>
                    <p:spTgt spid="52"/>
                  </p:tgtEl>
                </p:cond>
              </p:nextCondLst>
            </p:seq>
            <p:seq concurrent="1" nextAc="seek">
              <p:cTn id="318" restart="whenNotActive" fill="hold" evtFilter="cancelBubble" nodeType="interactiveSeq">
                <p:stCondLst>
                  <p:cond evt="onClick" delay="0">
                    <p:tgtEl>
                      <p:spTgt spid="53"/>
                    </p:tgtEl>
                  </p:cond>
                </p:stCondLst>
                <p:endSync evt="end" delay="0">
                  <p:rtn val="all"/>
                </p:endSync>
                <p:childTnLst>
                  <p:par>
                    <p:cTn id="319" fill="hold">
                      <p:stCondLst>
                        <p:cond delay="0"/>
                      </p:stCondLst>
                      <p:childTnLst>
                        <p:par>
                          <p:cTn id="320" fill="hold">
                            <p:stCondLst>
                              <p:cond delay="0"/>
                            </p:stCondLst>
                            <p:childTnLst>
                              <p:par>
                                <p:cTn id="321" presetID="1" presetClass="exit" presetSubtype="0" fill="hold" grpId="0" nodeType="withEffect">
                                  <p:stCondLst>
                                    <p:cond delay="0"/>
                                  </p:stCondLst>
                                  <p:childTnLst>
                                    <p:set>
                                      <p:cBhvr>
                                        <p:cTn id="322" dur="1" fill="hold">
                                          <p:stCondLst>
                                            <p:cond delay="0"/>
                                          </p:stCondLst>
                                        </p:cTn>
                                        <p:tgtEl>
                                          <p:spTgt spid="53"/>
                                        </p:tgtEl>
                                        <p:attrNameLst>
                                          <p:attrName>style.visibility</p:attrName>
                                        </p:attrNameLst>
                                      </p:cBhvr>
                                      <p:to>
                                        <p:strVal val="hidden"/>
                                      </p:to>
                                    </p:set>
                                  </p:childTnLst>
                                </p:cTn>
                              </p:par>
                              <p:par>
                                <p:cTn id="323" presetID="1" presetClass="exit" presetSubtype="0" fill="hold" grpId="2" nodeType="withEffect">
                                  <p:stCondLst>
                                    <p:cond delay="0"/>
                                  </p:stCondLst>
                                  <p:childTnLst>
                                    <p:set>
                                      <p:cBhvr>
                                        <p:cTn id="324" dur="1" fill="hold">
                                          <p:stCondLst>
                                            <p:cond delay="0"/>
                                          </p:stCondLst>
                                        </p:cTn>
                                        <p:tgtEl>
                                          <p:spTgt spid="61"/>
                                        </p:tgtEl>
                                        <p:attrNameLst>
                                          <p:attrName>style.visibility</p:attrName>
                                        </p:attrNameLst>
                                      </p:cBhvr>
                                      <p:to>
                                        <p:strVal val="hidden"/>
                                      </p:to>
                                    </p:set>
                                  </p:childTnLst>
                                </p:cTn>
                              </p:par>
                              <p:par>
                                <p:cTn id="325" presetID="63" presetClass="path" presetSubtype="0" fill="hold" nodeType="withEffect">
                                  <p:stCondLst>
                                    <p:cond delay="0"/>
                                  </p:stCondLst>
                                  <p:childTnLst>
                                    <p:animMotion origin="layout" path="M -0.04913 -0.03542 L 0.1717 -0.03634 " pathEditMode="fixed" rAng="0" ptsTypes="AA">
                                      <p:cBhvr>
                                        <p:cTn id="326" dur="1500" fill="hold"/>
                                        <p:tgtEl>
                                          <p:spTgt spid="303"/>
                                        </p:tgtEl>
                                        <p:attrNameLst>
                                          <p:attrName>ppt_x</p:attrName>
                                          <p:attrName>ppt_y</p:attrName>
                                        </p:attrNameLst>
                                      </p:cBhvr>
                                      <p:rCtr x="11042" y="0"/>
                                    </p:animMotion>
                                  </p:childTnLst>
                                  <p:subTnLst>
                                    <p:audio>
                                      <p:cMediaNode>
                                        <p:cTn display="0" masterRel="sameClick">
                                          <p:stCondLst>
                                            <p:cond evt="begin" delay="0">
                                              <p:tn val="325"/>
                                            </p:cond>
                                          </p:stCondLst>
                                          <p:endCondLst>
                                            <p:cond evt="onStopAudio" delay="0">
                                              <p:tgtEl>
                                                <p:sldTgt/>
                                              </p:tgtEl>
                                            </p:cond>
                                          </p:endCondLst>
                                        </p:cTn>
                                        <p:tgtEl>
                                          <p:sndTgt r:embed="rId20" name="mk64_mario07.wav"/>
                                        </p:tgtEl>
                                      </p:cMediaNode>
                                    </p:audio>
                                  </p:subTnLst>
                                </p:cTn>
                              </p:par>
                              <p:par>
                                <p:cTn id="327" presetID="1" presetClass="entr" presetSubtype="0" fill="hold" grpId="0" nodeType="withEffect">
                                  <p:stCondLst>
                                    <p:cond delay="0"/>
                                  </p:stCondLst>
                                  <p:childTnLst>
                                    <p:set>
                                      <p:cBhvr>
                                        <p:cTn id="328" dur="1" fill="hold">
                                          <p:stCondLst>
                                            <p:cond delay="0"/>
                                          </p:stCondLst>
                                        </p:cTn>
                                        <p:tgtEl>
                                          <p:spTgt spid="62"/>
                                        </p:tgtEl>
                                        <p:attrNameLst>
                                          <p:attrName>style.visibility</p:attrName>
                                        </p:attrNameLst>
                                      </p:cBhvr>
                                      <p:to>
                                        <p:strVal val="visible"/>
                                      </p:to>
                                    </p:set>
                                  </p:childTnLst>
                                </p:cTn>
                              </p:par>
                              <p:par>
                                <p:cTn id="329" presetID="1" presetClass="entr" presetSubtype="0" fill="hold" grpId="5" nodeType="withEffect">
                                  <p:stCondLst>
                                    <p:cond delay="0"/>
                                  </p:stCondLst>
                                  <p:childTnLst>
                                    <p:set>
                                      <p:cBhvr>
                                        <p:cTn id="330" dur="1" fill="hold">
                                          <p:stCondLst>
                                            <p:cond delay="0"/>
                                          </p:stCondLst>
                                        </p:cTn>
                                        <p:tgtEl>
                                          <p:spTgt spid="39"/>
                                        </p:tgtEl>
                                        <p:attrNameLst>
                                          <p:attrName>style.visibility</p:attrName>
                                        </p:attrNameLst>
                                      </p:cBhvr>
                                      <p:to>
                                        <p:strVal val="visible"/>
                                      </p:to>
                                    </p:set>
                                  </p:childTnLst>
                                </p:cTn>
                              </p:par>
                            </p:childTnLst>
                          </p:cTn>
                        </p:par>
                      </p:childTnLst>
                    </p:cTn>
                  </p:par>
                </p:childTnLst>
              </p:cTn>
              <p:nextCondLst>
                <p:cond evt="onClick" delay="0">
                  <p:tgtEl>
                    <p:spTgt spid="53"/>
                  </p:tgtEl>
                </p:cond>
              </p:nextCondLst>
            </p:seq>
            <p:seq concurrent="1" nextAc="seek">
              <p:cTn id="331" restart="whenNotActive" fill="hold" evtFilter="cancelBubble" nodeType="interactiveSeq">
                <p:stCondLst>
                  <p:cond evt="onClick" delay="0">
                    <p:tgtEl>
                      <p:spTgt spid="54"/>
                    </p:tgtEl>
                  </p:cond>
                </p:stCondLst>
                <p:endSync evt="end" delay="0">
                  <p:rtn val="all"/>
                </p:endSync>
                <p:childTnLst>
                  <p:par>
                    <p:cTn id="332" fill="hold">
                      <p:stCondLst>
                        <p:cond delay="0"/>
                      </p:stCondLst>
                      <p:childTnLst>
                        <p:par>
                          <p:cTn id="333" fill="hold">
                            <p:stCondLst>
                              <p:cond delay="0"/>
                            </p:stCondLst>
                            <p:childTnLst>
                              <p:par>
                                <p:cTn id="334" presetID="1" presetClass="exit" presetSubtype="0" fill="hold" grpId="1" nodeType="withEffect">
                                  <p:stCondLst>
                                    <p:cond delay="0"/>
                                  </p:stCondLst>
                                  <p:childTnLst>
                                    <p:set>
                                      <p:cBhvr>
                                        <p:cTn id="335" dur="1" fill="hold">
                                          <p:stCondLst>
                                            <p:cond delay="0"/>
                                          </p:stCondLst>
                                        </p:cTn>
                                        <p:tgtEl>
                                          <p:spTgt spid="54"/>
                                        </p:tgtEl>
                                        <p:attrNameLst>
                                          <p:attrName>style.visibility</p:attrName>
                                        </p:attrNameLst>
                                      </p:cBhvr>
                                      <p:to>
                                        <p:strVal val="hidden"/>
                                      </p:to>
                                    </p:set>
                                  </p:childTnLst>
                                </p:cTn>
                              </p:par>
                              <p:par>
                                <p:cTn id="336" presetID="1" presetClass="exit" presetSubtype="0" fill="hold" grpId="3" nodeType="withEffect">
                                  <p:stCondLst>
                                    <p:cond delay="0"/>
                                  </p:stCondLst>
                                  <p:childTnLst>
                                    <p:set>
                                      <p:cBhvr>
                                        <p:cTn id="337" dur="1" fill="hold">
                                          <p:stCondLst>
                                            <p:cond delay="0"/>
                                          </p:stCondLst>
                                        </p:cTn>
                                        <p:tgtEl>
                                          <p:spTgt spid="46"/>
                                        </p:tgtEl>
                                        <p:attrNameLst>
                                          <p:attrName>style.visibility</p:attrName>
                                        </p:attrNameLst>
                                      </p:cBhvr>
                                      <p:to>
                                        <p:strVal val="hidden"/>
                                      </p:to>
                                    </p:set>
                                  </p:childTnLst>
                                </p:cTn>
                              </p:par>
                              <p:par>
                                <p:cTn id="338" presetID="42" presetClass="path" presetSubtype="0" fill="hold" nodeType="withEffect">
                                  <p:stCondLst>
                                    <p:cond delay="0"/>
                                  </p:stCondLst>
                                  <p:childTnLst>
                                    <p:animMotion origin="layout" path="M 0.56059 0.34051 L 0.56059 0.56643 " pathEditMode="fixed" rAng="0" ptsTypes="AA">
                                      <p:cBhvr>
                                        <p:cTn id="339" dur="1500" spd="-100000" fill="hold"/>
                                        <p:tgtEl>
                                          <p:spTgt spid="303"/>
                                        </p:tgtEl>
                                        <p:attrNameLst>
                                          <p:attrName>ppt_x</p:attrName>
                                          <p:attrName>ppt_y</p:attrName>
                                        </p:attrNameLst>
                                      </p:cBhvr>
                                      <p:rCtr x="0" y="11296"/>
                                    </p:animMotion>
                                  </p:childTnLst>
                                  <p:subTnLst>
                                    <p:audio>
                                      <p:cMediaNode>
                                        <p:cTn display="0" masterRel="sameClick">
                                          <p:stCondLst>
                                            <p:cond evt="begin" delay="0">
                                              <p:tn val="338"/>
                                            </p:cond>
                                          </p:stCondLst>
                                          <p:endCondLst>
                                            <p:cond evt="onStopAudio" delay="0">
                                              <p:tgtEl>
                                                <p:sldTgt/>
                                              </p:tgtEl>
                                            </p:cond>
                                          </p:endCondLst>
                                        </p:cTn>
                                        <p:tgtEl>
                                          <p:sndTgt r:embed="rId21" name="mk64_mario04.wav"/>
                                        </p:tgtEl>
                                      </p:cMediaNode>
                                    </p:audio>
                                  </p:subTnLst>
                                </p:cTn>
                              </p:par>
                              <p:par>
                                <p:cTn id="340" presetID="1" presetClass="entr" presetSubtype="0" fill="hold" grpId="1" nodeType="withEffect">
                                  <p:stCondLst>
                                    <p:cond delay="0"/>
                                  </p:stCondLst>
                                  <p:childTnLst>
                                    <p:set>
                                      <p:cBhvr>
                                        <p:cTn id="341" dur="1" fill="hold">
                                          <p:stCondLst>
                                            <p:cond delay="0"/>
                                          </p:stCondLst>
                                        </p:cTn>
                                        <p:tgtEl>
                                          <p:spTgt spid="44"/>
                                        </p:tgtEl>
                                        <p:attrNameLst>
                                          <p:attrName>style.visibility</p:attrName>
                                        </p:attrNameLst>
                                      </p:cBhvr>
                                      <p:to>
                                        <p:strVal val="visible"/>
                                      </p:to>
                                    </p:set>
                                  </p:childTnLst>
                                </p:cTn>
                              </p:par>
                              <p:par>
                                <p:cTn id="342" presetID="1" presetClass="entr" presetSubtype="0" fill="hold" grpId="3" nodeType="withEffect">
                                  <p:stCondLst>
                                    <p:cond delay="0"/>
                                  </p:stCondLst>
                                  <p:childTnLst>
                                    <p:set>
                                      <p:cBhvr>
                                        <p:cTn id="343" dur="1" fill="hold">
                                          <p:stCondLst>
                                            <p:cond delay="0"/>
                                          </p:stCondLst>
                                        </p:cTn>
                                        <p:tgtEl>
                                          <p:spTgt spid="45"/>
                                        </p:tgtEl>
                                        <p:attrNameLst>
                                          <p:attrName>style.visibility</p:attrName>
                                        </p:attrNameLst>
                                      </p:cBhvr>
                                      <p:to>
                                        <p:strVal val="visible"/>
                                      </p:to>
                                    </p:set>
                                  </p:childTnLst>
                                </p:cTn>
                              </p:par>
                            </p:childTnLst>
                          </p:cTn>
                        </p:par>
                      </p:childTnLst>
                    </p:cTn>
                  </p:par>
                </p:childTnLst>
              </p:cTn>
              <p:nextCondLst>
                <p:cond evt="onClick" delay="0">
                  <p:tgtEl>
                    <p:spTgt spid="54"/>
                  </p:tgtEl>
                </p:cond>
              </p:nextCondLst>
            </p:seq>
            <p:seq concurrent="1" nextAc="seek">
              <p:cTn id="344" restart="whenNotActive" fill="hold" evtFilter="cancelBubble" nodeType="interactiveSeq">
                <p:stCondLst>
                  <p:cond evt="onClick" delay="0">
                    <p:tgtEl>
                      <p:spTgt spid="55"/>
                    </p:tgtEl>
                  </p:cond>
                </p:stCondLst>
                <p:endSync evt="end" delay="0">
                  <p:rtn val="all"/>
                </p:endSync>
                <p:childTnLst>
                  <p:par>
                    <p:cTn id="345" fill="hold">
                      <p:stCondLst>
                        <p:cond delay="0"/>
                      </p:stCondLst>
                      <p:childTnLst>
                        <p:par>
                          <p:cTn id="346" fill="hold">
                            <p:stCondLst>
                              <p:cond delay="0"/>
                            </p:stCondLst>
                            <p:childTnLst>
                              <p:par>
                                <p:cTn id="347" presetID="1" presetClass="exit" presetSubtype="0" fill="hold" grpId="1" nodeType="withEffect">
                                  <p:stCondLst>
                                    <p:cond delay="0"/>
                                  </p:stCondLst>
                                  <p:childTnLst>
                                    <p:set>
                                      <p:cBhvr>
                                        <p:cTn id="348" dur="1" fill="hold">
                                          <p:stCondLst>
                                            <p:cond delay="0"/>
                                          </p:stCondLst>
                                        </p:cTn>
                                        <p:tgtEl>
                                          <p:spTgt spid="55"/>
                                        </p:tgtEl>
                                        <p:attrNameLst>
                                          <p:attrName>style.visibility</p:attrName>
                                        </p:attrNameLst>
                                      </p:cBhvr>
                                      <p:to>
                                        <p:strVal val="hidden"/>
                                      </p:to>
                                    </p:set>
                                  </p:childTnLst>
                                </p:cTn>
                              </p:par>
                              <p:par>
                                <p:cTn id="349" presetID="1" presetClass="exit" presetSubtype="0" fill="hold" grpId="3" nodeType="withEffect">
                                  <p:stCondLst>
                                    <p:cond delay="0"/>
                                  </p:stCondLst>
                                  <p:childTnLst>
                                    <p:set>
                                      <p:cBhvr>
                                        <p:cTn id="350" dur="1" fill="hold">
                                          <p:stCondLst>
                                            <p:cond delay="0"/>
                                          </p:stCondLst>
                                        </p:cTn>
                                        <p:tgtEl>
                                          <p:spTgt spid="47"/>
                                        </p:tgtEl>
                                        <p:attrNameLst>
                                          <p:attrName>style.visibility</p:attrName>
                                        </p:attrNameLst>
                                      </p:cBhvr>
                                      <p:to>
                                        <p:strVal val="hidden"/>
                                      </p:to>
                                    </p:set>
                                  </p:childTnLst>
                                </p:cTn>
                              </p:par>
                              <p:par>
                                <p:cTn id="351" presetID="43" presetClass="path" presetSubtype="0" fill="hold" nodeType="withEffect">
                                  <p:stCondLst>
                                    <p:cond delay="0"/>
                                  </p:stCondLst>
                                  <p:childTnLst>
                                    <p:animMotion origin="layout" path="M 0.40087 0.71829 L 0.48038 0.71829 C 0.51632 0.71829 0.56094 0.67454 0.56094 0.63958 L 0.56094 0.56134 " pathEditMode="fixed" rAng="0" ptsTypes="AAAA">
                                      <p:cBhvr>
                                        <p:cTn id="352" dur="1500" fill="hold"/>
                                        <p:tgtEl>
                                          <p:spTgt spid="303"/>
                                        </p:tgtEl>
                                        <p:attrNameLst>
                                          <p:attrName>ppt_x</p:attrName>
                                          <p:attrName>ppt_y</p:attrName>
                                        </p:attrNameLst>
                                      </p:cBhvr>
                                      <p:rCtr x="8003" y="-7847"/>
                                    </p:animMotion>
                                  </p:childTnLst>
                                </p:cTn>
                              </p:par>
                              <p:par>
                                <p:cTn id="353" presetID="1" presetClass="entr" presetSubtype="0" fill="hold" grpId="3" nodeType="withEffect">
                                  <p:stCondLst>
                                    <p:cond delay="0"/>
                                  </p:stCondLst>
                                  <p:childTnLst>
                                    <p:set>
                                      <p:cBhvr>
                                        <p:cTn id="354" dur="1" fill="hold">
                                          <p:stCondLst>
                                            <p:cond delay="0"/>
                                          </p:stCondLst>
                                        </p:cTn>
                                        <p:tgtEl>
                                          <p:spTgt spid="54"/>
                                        </p:tgtEl>
                                        <p:attrNameLst>
                                          <p:attrName>style.visibility</p:attrName>
                                        </p:attrNameLst>
                                      </p:cBhvr>
                                      <p:to>
                                        <p:strVal val="visible"/>
                                      </p:to>
                                    </p:set>
                                  </p:childTnLst>
                                </p:cTn>
                              </p:par>
                              <p:par>
                                <p:cTn id="355" presetID="1" presetClass="entr" presetSubtype="0" fill="hold" grpId="1" nodeType="withEffect">
                                  <p:stCondLst>
                                    <p:cond delay="0"/>
                                  </p:stCondLst>
                                  <p:childTnLst>
                                    <p:set>
                                      <p:cBhvr>
                                        <p:cTn id="356"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55"/>
                  </p:tgtEl>
                </p:cond>
              </p:nextCondLst>
            </p:seq>
            <p:seq concurrent="1" nextAc="seek">
              <p:cTn id="357" restart="whenNotActive" fill="hold" evtFilter="cancelBubble" nodeType="interactiveSeq">
                <p:stCondLst>
                  <p:cond evt="onClick" delay="0">
                    <p:tgtEl>
                      <p:spTgt spid="56"/>
                    </p:tgtEl>
                  </p:cond>
                </p:stCondLst>
                <p:endSync evt="end" delay="0">
                  <p:rtn val="all"/>
                </p:endSync>
                <p:childTnLst>
                  <p:par>
                    <p:cTn id="358" fill="hold">
                      <p:stCondLst>
                        <p:cond delay="0"/>
                      </p:stCondLst>
                      <p:childTnLst>
                        <p:par>
                          <p:cTn id="359" fill="hold">
                            <p:stCondLst>
                              <p:cond delay="0"/>
                            </p:stCondLst>
                            <p:childTnLst>
                              <p:par>
                                <p:cTn id="360" presetID="1" presetClass="exit" presetSubtype="0" fill="hold" grpId="1" nodeType="withEffect">
                                  <p:stCondLst>
                                    <p:cond delay="0"/>
                                  </p:stCondLst>
                                  <p:childTnLst>
                                    <p:set>
                                      <p:cBhvr>
                                        <p:cTn id="361" dur="1" fill="hold">
                                          <p:stCondLst>
                                            <p:cond delay="0"/>
                                          </p:stCondLst>
                                        </p:cTn>
                                        <p:tgtEl>
                                          <p:spTgt spid="56"/>
                                        </p:tgtEl>
                                        <p:attrNameLst>
                                          <p:attrName>style.visibility</p:attrName>
                                        </p:attrNameLst>
                                      </p:cBhvr>
                                      <p:to>
                                        <p:strVal val="hidden"/>
                                      </p:to>
                                    </p:set>
                                  </p:childTnLst>
                                </p:cTn>
                              </p:par>
                              <p:par>
                                <p:cTn id="362" presetID="1" presetClass="exit" presetSubtype="0" fill="hold" grpId="3" nodeType="withEffect">
                                  <p:stCondLst>
                                    <p:cond delay="0"/>
                                  </p:stCondLst>
                                  <p:childTnLst>
                                    <p:set>
                                      <p:cBhvr>
                                        <p:cTn id="363" dur="1" fill="hold">
                                          <p:stCondLst>
                                            <p:cond delay="0"/>
                                          </p:stCondLst>
                                        </p:cTn>
                                        <p:tgtEl>
                                          <p:spTgt spid="48"/>
                                        </p:tgtEl>
                                        <p:attrNameLst>
                                          <p:attrName>style.visibility</p:attrName>
                                        </p:attrNameLst>
                                      </p:cBhvr>
                                      <p:to>
                                        <p:strVal val="hidden"/>
                                      </p:to>
                                    </p:set>
                                  </p:childTnLst>
                                </p:cTn>
                              </p:par>
                              <p:par>
                                <p:cTn id="364" presetID="42" presetClass="path" presetSubtype="0" fill="hold" nodeType="withEffect">
                                  <p:stCondLst>
                                    <p:cond delay="0"/>
                                  </p:stCondLst>
                                  <p:childTnLst>
                                    <p:animMotion origin="layout" path="M 0.1717 0.71829 L 0.40087 0.71829 " pathEditMode="fixed" rAng="0" ptsTypes="AA">
                                      <p:cBhvr>
                                        <p:cTn id="365" dur="1500" fill="hold"/>
                                        <p:tgtEl>
                                          <p:spTgt spid="303"/>
                                        </p:tgtEl>
                                        <p:attrNameLst>
                                          <p:attrName>ppt_x</p:attrName>
                                          <p:attrName>ppt_y</p:attrName>
                                        </p:attrNameLst>
                                      </p:cBhvr>
                                      <p:rCtr x="11458" y="0"/>
                                    </p:animMotion>
                                  </p:childTnLst>
                                  <p:subTnLst>
                                    <p:audio>
                                      <p:cMediaNode>
                                        <p:cTn display="0" masterRel="sameClick">
                                          <p:stCondLst>
                                            <p:cond evt="begin" delay="0">
                                              <p:tn val="364"/>
                                            </p:cond>
                                          </p:stCondLst>
                                          <p:endCondLst>
                                            <p:cond evt="onStopAudio" delay="0">
                                              <p:tgtEl>
                                                <p:sldTgt/>
                                              </p:tgtEl>
                                            </p:cond>
                                          </p:endCondLst>
                                        </p:cTn>
                                        <p:tgtEl>
                                          <p:sndTgt r:embed="rId22" name="mk64_mario06.wav"/>
                                        </p:tgtEl>
                                      </p:cMediaNode>
                                    </p:audio>
                                  </p:subTnLst>
                                </p:cTn>
                              </p:par>
                              <p:par>
                                <p:cTn id="366" presetID="1" presetClass="entr" presetSubtype="0" fill="hold" grpId="1" nodeType="withEffect">
                                  <p:stCondLst>
                                    <p:cond delay="0"/>
                                  </p:stCondLst>
                                  <p:childTnLst>
                                    <p:set>
                                      <p:cBhvr>
                                        <p:cTn id="367" dur="1" fill="hold">
                                          <p:stCondLst>
                                            <p:cond delay="0"/>
                                          </p:stCondLst>
                                        </p:cTn>
                                        <p:tgtEl>
                                          <p:spTgt spid="47"/>
                                        </p:tgtEl>
                                        <p:attrNameLst>
                                          <p:attrName>style.visibility</p:attrName>
                                        </p:attrNameLst>
                                      </p:cBhvr>
                                      <p:to>
                                        <p:strVal val="visible"/>
                                      </p:to>
                                    </p:set>
                                  </p:childTnLst>
                                </p:cTn>
                              </p:par>
                              <p:par>
                                <p:cTn id="368" presetID="1" presetClass="entr" presetSubtype="0" fill="hold" grpId="3" nodeType="withEffect">
                                  <p:stCondLst>
                                    <p:cond delay="0"/>
                                  </p:stCondLst>
                                  <p:childTnLst>
                                    <p:set>
                                      <p:cBhvr>
                                        <p:cTn id="369"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56"/>
                  </p:tgtEl>
                </p:cond>
              </p:nextCondLst>
            </p:seq>
            <p:seq concurrent="1" nextAc="seek">
              <p:cTn id="370" restart="whenNotActive" fill="hold" evtFilter="cancelBubble" nodeType="interactiveSeq">
                <p:stCondLst>
                  <p:cond evt="onClick" delay="0">
                    <p:tgtEl>
                      <p:spTgt spid="57"/>
                    </p:tgtEl>
                  </p:cond>
                </p:stCondLst>
                <p:endSync evt="end" delay="0">
                  <p:rtn val="all"/>
                </p:endSync>
                <p:childTnLst>
                  <p:par>
                    <p:cTn id="371" fill="hold">
                      <p:stCondLst>
                        <p:cond delay="0"/>
                      </p:stCondLst>
                      <p:childTnLst>
                        <p:par>
                          <p:cTn id="372" fill="hold">
                            <p:stCondLst>
                              <p:cond delay="0"/>
                            </p:stCondLst>
                            <p:childTnLst>
                              <p:par>
                                <p:cTn id="373" presetID="1" presetClass="exit" presetSubtype="0" fill="hold" grpId="1" nodeType="withEffect">
                                  <p:stCondLst>
                                    <p:cond delay="0"/>
                                  </p:stCondLst>
                                  <p:childTnLst>
                                    <p:set>
                                      <p:cBhvr>
                                        <p:cTn id="374" dur="1" fill="hold">
                                          <p:stCondLst>
                                            <p:cond delay="0"/>
                                          </p:stCondLst>
                                        </p:cTn>
                                        <p:tgtEl>
                                          <p:spTgt spid="57"/>
                                        </p:tgtEl>
                                        <p:attrNameLst>
                                          <p:attrName>style.visibility</p:attrName>
                                        </p:attrNameLst>
                                      </p:cBhvr>
                                      <p:to>
                                        <p:strVal val="hidden"/>
                                      </p:to>
                                    </p:set>
                                  </p:childTnLst>
                                </p:cTn>
                              </p:par>
                              <p:par>
                                <p:cTn id="375" presetID="1" presetClass="exit" presetSubtype="0" fill="hold" grpId="3" nodeType="withEffect">
                                  <p:stCondLst>
                                    <p:cond delay="0"/>
                                  </p:stCondLst>
                                  <p:childTnLst>
                                    <p:set>
                                      <p:cBhvr>
                                        <p:cTn id="376" dur="1" fill="hold">
                                          <p:stCondLst>
                                            <p:cond delay="0"/>
                                          </p:stCondLst>
                                        </p:cTn>
                                        <p:tgtEl>
                                          <p:spTgt spid="49"/>
                                        </p:tgtEl>
                                        <p:attrNameLst>
                                          <p:attrName>style.visibility</p:attrName>
                                        </p:attrNameLst>
                                      </p:cBhvr>
                                      <p:to>
                                        <p:strVal val="hidden"/>
                                      </p:to>
                                    </p:set>
                                  </p:childTnLst>
                                </p:cTn>
                              </p:par>
                              <p:par>
                                <p:cTn id="377" presetID="63" presetClass="path" presetSubtype="0" fill="hold" nodeType="withEffect">
                                  <p:stCondLst>
                                    <p:cond delay="0"/>
                                  </p:stCondLst>
                                  <p:childTnLst>
                                    <p:animMotion origin="layout" path="M -0.04913 0.71782 L 0.16962 0.71782 " pathEditMode="fixed" rAng="0" ptsTypes="AA">
                                      <p:cBhvr>
                                        <p:cTn id="378" dur="1500" fill="hold"/>
                                        <p:tgtEl>
                                          <p:spTgt spid="303"/>
                                        </p:tgtEl>
                                        <p:attrNameLst>
                                          <p:attrName>ppt_x</p:attrName>
                                          <p:attrName>ppt_y</p:attrName>
                                        </p:attrNameLst>
                                      </p:cBhvr>
                                      <p:rCtr x="10938" y="0"/>
                                    </p:animMotion>
                                  </p:childTnLst>
                                </p:cTn>
                              </p:par>
                              <p:par>
                                <p:cTn id="379" presetID="1" presetClass="entr" presetSubtype="0" fill="hold" grpId="1" nodeType="withEffect">
                                  <p:stCondLst>
                                    <p:cond delay="0"/>
                                  </p:stCondLst>
                                  <p:childTnLst>
                                    <p:set>
                                      <p:cBhvr>
                                        <p:cTn id="380" dur="1" fill="hold">
                                          <p:stCondLst>
                                            <p:cond delay="0"/>
                                          </p:stCondLst>
                                        </p:cTn>
                                        <p:tgtEl>
                                          <p:spTgt spid="48"/>
                                        </p:tgtEl>
                                        <p:attrNameLst>
                                          <p:attrName>style.visibility</p:attrName>
                                        </p:attrNameLst>
                                      </p:cBhvr>
                                      <p:to>
                                        <p:strVal val="visible"/>
                                      </p:to>
                                    </p:set>
                                  </p:childTnLst>
                                </p:cTn>
                              </p:par>
                              <p:par>
                                <p:cTn id="381" presetID="1" presetClass="entr" presetSubtype="0" fill="hold" grpId="3" nodeType="withEffect">
                                  <p:stCondLst>
                                    <p:cond delay="0"/>
                                  </p:stCondLst>
                                  <p:childTnLst>
                                    <p:set>
                                      <p:cBhvr>
                                        <p:cTn id="382" dur="1" fill="hold">
                                          <p:stCondLst>
                                            <p:cond delay="0"/>
                                          </p:stCondLst>
                                        </p:cTn>
                                        <p:tgtEl>
                                          <p:spTgt spid="56"/>
                                        </p:tgtEl>
                                        <p:attrNameLst>
                                          <p:attrName>style.visibility</p:attrName>
                                        </p:attrNameLst>
                                      </p:cBhvr>
                                      <p:to>
                                        <p:strVal val="visible"/>
                                      </p:to>
                                    </p:set>
                                  </p:childTnLst>
                                </p:cTn>
                              </p:par>
                            </p:childTnLst>
                          </p:cTn>
                        </p:par>
                      </p:childTnLst>
                    </p:cTn>
                  </p:par>
                </p:childTnLst>
              </p:cTn>
              <p:nextCondLst>
                <p:cond evt="onClick" delay="0">
                  <p:tgtEl>
                    <p:spTgt spid="57"/>
                  </p:tgtEl>
                </p:cond>
              </p:nextCondLst>
            </p:seq>
            <p:seq concurrent="1" nextAc="seek">
              <p:cTn id="383" restart="whenNotActive" fill="hold" evtFilter="cancelBubble" nodeType="interactiveSeq">
                <p:stCondLst>
                  <p:cond evt="onClick" delay="0">
                    <p:tgtEl>
                      <p:spTgt spid="58"/>
                    </p:tgtEl>
                  </p:cond>
                </p:stCondLst>
                <p:endSync evt="end" delay="0">
                  <p:rtn val="all"/>
                </p:endSync>
                <p:childTnLst>
                  <p:par>
                    <p:cTn id="384" fill="hold">
                      <p:stCondLst>
                        <p:cond delay="0"/>
                      </p:stCondLst>
                      <p:childTnLst>
                        <p:par>
                          <p:cTn id="385" fill="hold">
                            <p:stCondLst>
                              <p:cond delay="0"/>
                            </p:stCondLst>
                            <p:childTnLst>
                              <p:par>
                                <p:cTn id="386" presetID="1" presetClass="exit" presetSubtype="0" fill="hold" grpId="1" nodeType="withEffect">
                                  <p:stCondLst>
                                    <p:cond delay="0"/>
                                  </p:stCondLst>
                                  <p:childTnLst>
                                    <p:set>
                                      <p:cBhvr>
                                        <p:cTn id="387" dur="1" fill="hold">
                                          <p:stCondLst>
                                            <p:cond delay="0"/>
                                          </p:stCondLst>
                                        </p:cTn>
                                        <p:tgtEl>
                                          <p:spTgt spid="58"/>
                                        </p:tgtEl>
                                        <p:attrNameLst>
                                          <p:attrName>style.visibility</p:attrName>
                                        </p:attrNameLst>
                                      </p:cBhvr>
                                      <p:to>
                                        <p:strVal val="hidden"/>
                                      </p:to>
                                    </p:set>
                                  </p:childTnLst>
                                </p:cTn>
                              </p:par>
                              <p:par>
                                <p:cTn id="388" presetID="1" presetClass="exit" presetSubtype="0" fill="hold" grpId="3" nodeType="withEffect">
                                  <p:stCondLst>
                                    <p:cond delay="0"/>
                                  </p:stCondLst>
                                  <p:childTnLst>
                                    <p:set>
                                      <p:cBhvr>
                                        <p:cTn id="389" dur="1" fill="hold">
                                          <p:stCondLst>
                                            <p:cond delay="0"/>
                                          </p:stCondLst>
                                        </p:cTn>
                                        <p:tgtEl>
                                          <p:spTgt spid="50"/>
                                        </p:tgtEl>
                                        <p:attrNameLst>
                                          <p:attrName>style.visibility</p:attrName>
                                        </p:attrNameLst>
                                      </p:cBhvr>
                                      <p:to>
                                        <p:strVal val="hidden"/>
                                      </p:to>
                                    </p:set>
                                  </p:childTnLst>
                                </p:cTn>
                              </p:par>
                              <p:par>
                                <p:cTn id="390" presetID="36" presetClass="path" presetSubtype="0" fill="hold" nodeType="withEffect">
                                  <p:stCondLst>
                                    <p:cond delay="0"/>
                                  </p:stCondLst>
                                  <p:childTnLst>
                                    <p:animMotion origin="layout" path="M -0.21389 0.56458 L -0.21389 0.64097 C -0.21389 0.67523 -0.16875 0.71782 -0.1316 0.71782 L -0.04913 0.71782 " pathEditMode="fixed" rAng="0" ptsTypes="AAAA">
                                      <p:cBhvr>
                                        <p:cTn id="391" dur="1500" fill="hold"/>
                                        <p:tgtEl>
                                          <p:spTgt spid="303"/>
                                        </p:tgtEl>
                                        <p:attrNameLst>
                                          <p:attrName>ppt_x</p:attrName>
                                          <p:attrName>ppt_y</p:attrName>
                                        </p:attrNameLst>
                                      </p:cBhvr>
                                      <p:rCtr x="8229" y="7662"/>
                                    </p:animMotion>
                                  </p:childTnLst>
                                  <p:subTnLst>
                                    <p:audio>
                                      <p:cMediaNode>
                                        <p:cTn display="0" masterRel="sameClick">
                                          <p:stCondLst>
                                            <p:cond evt="begin" delay="0">
                                              <p:tn val="390"/>
                                            </p:cond>
                                          </p:stCondLst>
                                          <p:endCondLst>
                                            <p:cond evt="onStopAudio" delay="0">
                                              <p:tgtEl>
                                                <p:sldTgt/>
                                              </p:tgtEl>
                                            </p:cond>
                                          </p:endCondLst>
                                        </p:cTn>
                                        <p:tgtEl>
                                          <p:sndTgt r:embed="rId18" name="mk64_mario05.wav"/>
                                        </p:tgtEl>
                                      </p:cMediaNode>
                                    </p:audio>
                                  </p:subTnLst>
                                </p:cTn>
                              </p:par>
                              <p:par>
                                <p:cTn id="392" presetID="1" presetClass="entr" presetSubtype="0" fill="hold" grpId="1" nodeType="withEffect">
                                  <p:stCondLst>
                                    <p:cond delay="0"/>
                                  </p:stCondLst>
                                  <p:childTnLst>
                                    <p:set>
                                      <p:cBhvr>
                                        <p:cTn id="393" dur="1" fill="hold">
                                          <p:stCondLst>
                                            <p:cond delay="0"/>
                                          </p:stCondLst>
                                        </p:cTn>
                                        <p:tgtEl>
                                          <p:spTgt spid="49"/>
                                        </p:tgtEl>
                                        <p:attrNameLst>
                                          <p:attrName>style.visibility</p:attrName>
                                        </p:attrNameLst>
                                      </p:cBhvr>
                                      <p:to>
                                        <p:strVal val="visible"/>
                                      </p:to>
                                    </p:set>
                                  </p:childTnLst>
                                </p:cTn>
                              </p:par>
                              <p:par>
                                <p:cTn id="394" presetID="1" presetClass="entr" presetSubtype="0" fill="hold" grpId="3" nodeType="withEffect">
                                  <p:stCondLst>
                                    <p:cond delay="0"/>
                                  </p:stCondLst>
                                  <p:childTnLst>
                                    <p:set>
                                      <p:cBhvr>
                                        <p:cTn id="395" dur="1" fill="hold">
                                          <p:stCondLst>
                                            <p:cond delay="0"/>
                                          </p:stCondLst>
                                        </p:cTn>
                                        <p:tgtEl>
                                          <p:spTgt spid="57"/>
                                        </p:tgtEl>
                                        <p:attrNameLst>
                                          <p:attrName>style.visibility</p:attrName>
                                        </p:attrNameLst>
                                      </p:cBhvr>
                                      <p:to>
                                        <p:strVal val="visible"/>
                                      </p:to>
                                    </p:set>
                                  </p:childTnLst>
                                </p:cTn>
                              </p:par>
                            </p:childTnLst>
                          </p:cTn>
                        </p:par>
                      </p:childTnLst>
                    </p:cTn>
                  </p:par>
                </p:childTnLst>
              </p:cTn>
              <p:nextCondLst>
                <p:cond evt="onClick" delay="0">
                  <p:tgtEl>
                    <p:spTgt spid="58"/>
                  </p:tgtEl>
                </p:cond>
              </p:nextCondLst>
            </p:seq>
            <p:seq concurrent="1" nextAc="seek">
              <p:cTn id="396" restart="whenNotActive" fill="hold" evtFilter="cancelBubble" nodeType="interactiveSeq">
                <p:stCondLst>
                  <p:cond evt="onClick" delay="0">
                    <p:tgtEl>
                      <p:spTgt spid="59"/>
                    </p:tgtEl>
                  </p:cond>
                </p:stCondLst>
                <p:endSync evt="end" delay="0">
                  <p:rtn val="all"/>
                </p:endSync>
                <p:childTnLst>
                  <p:par>
                    <p:cTn id="397" fill="hold">
                      <p:stCondLst>
                        <p:cond delay="0"/>
                      </p:stCondLst>
                      <p:childTnLst>
                        <p:par>
                          <p:cTn id="398" fill="hold">
                            <p:stCondLst>
                              <p:cond delay="0"/>
                            </p:stCondLst>
                            <p:childTnLst>
                              <p:par>
                                <p:cTn id="399" presetID="1" presetClass="exit" presetSubtype="0" fill="hold" grpId="1" nodeType="withEffect">
                                  <p:stCondLst>
                                    <p:cond delay="0"/>
                                  </p:stCondLst>
                                  <p:childTnLst>
                                    <p:set>
                                      <p:cBhvr>
                                        <p:cTn id="400" dur="1" fill="hold">
                                          <p:stCondLst>
                                            <p:cond delay="0"/>
                                          </p:stCondLst>
                                        </p:cTn>
                                        <p:tgtEl>
                                          <p:spTgt spid="59"/>
                                        </p:tgtEl>
                                        <p:attrNameLst>
                                          <p:attrName>style.visibility</p:attrName>
                                        </p:attrNameLst>
                                      </p:cBhvr>
                                      <p:to>
                                        <p:strVal val="hidden"/>
                                      </p:to>
                                    </p:set>
                                  </p:childTnLst>
                                </p:cTn>
                              </p:par>
                              <p:par>
                                <p:cTn id="401" presetID="1" presetClass="exit" presetSubtype="0" fill="hold" grpId="3" nodeType="withEffect">
                                  <p:stCondLst>
                                    <p:cond delay="0"/>
                                  </p:stCondLst>
                                  <p:childTnLst>
                                    <p:set>
                                      <p:cBhvr>
                                        <p:cTn id="402" dur="1" fill="hold">
                                          <p:stCondLst>
                                            <p:cond delay="0"/>
                                          </p:stCondLst>
                                        </p:cTn>
                                        <p:tgtEl>
                                          <p:spTgt spid="51"/>
                                        </p:tgtEl>
                                        <p:attrNameLst>
                                          <p:attrName>style.visibility</p:attrName>
                                        </p:attrNameLst>
                                      </p:cBhvr>
                                      <p:to>
                                        <p:strVal val="hidden"/>
                                      </p:to>
                                    </p:set>
                                  </p:childTnLst>
                                </p:cTn>
                              </p:par>
                              <p:par>
                                <p:cTn id="403" presetID="42" presetClass="path" presetSubtype="0" fill="hold" nodeType="withEffect">
                                  <p:stCondLst>
                                    <p:cond delay="0"/>
                                  </p:stCondLst>
                                  <p:childTnLst>
                                    <p:animMotion origin="layout" path="M -0.21389 0.34583 L -0.21389 0.56458 " pathEditMode="fixed" rAng="0" ptsTypes="AA">
                                      <p:cBhvr>
                                        <p:cTn id="404" dur="1500" fill="hold"/>
                                        <p:tgtEl>
                                          <p:spTgt spid="303"/>
                                        </p:tgtEl>
                                        <p:attrNameLst>
                                          <p:attrName>ppt_x</p:attrName>
                                          <p:attrName>ppt_y</p:attrName>
                                        </p:attrNameLst>
                                      </p:cBhvr>
                                      <p:rCtr x="0" y="10926"/>
                                    </p:animMotion>
                                  </p:childTnLst>
                                </p:cTn>
                              </p:par>
                              <p:par>
                                <p:cTn id="405" presetID="1" presetClass="entr" presetSubtype="0" fill="hold" grpId="1" nodeType="withEffect">
                                  <p:stCondLst>
                                    <p:cond delay="0"/>
                                  </p:stCondLst>
                                  <p:childTnLst>
                                    <p:set>
                                      <p:cBhvr>
                                        <p:cTn id="406" dur="1" fill="hold">
                                          <p:stCondLst>
                                            <p:cond delay="0"/>
                                          </p:stCondLst>
                                        </p:cTn>
                                        <p:tgtEl>
                                          <p:spTgt spid="50"/>
                                        </p:tgtEl>
                                        <p:attrNameLst>
                                          <p:attrName>style.visibility</p:attrName>
                                        </p:attrNameLst>
                                      </p:cBhvr>
                                      <p:to>
                                        <p:strVal val="visible"/>
                                      </p:to>
                                    </p:set>
                                  </p:childTnLst>
                                </p:cTn>
                              </p:par>
                              <p:par>
                                <p:cTn id="407" presetID="1" presetClass="entr" presetSubtype="0" fill="hold" grpId="3" nodeType="withEffect">
                                  <p:stCondLst>
                                    <p:cond delay="0"/>
                                  </p:stCondLst>
                                  <p:childTnLst>
                                    <p:set>
                                      <p:cBhvr>
                                        <p:cTn id="408" dur="1" fill="hold">
                                          <p:stCondLst>
                                            <p:cond delay="0"/>
                                          </p:stCondLst>
                                        </p:cTn>
                                        <p:tgtEl>
                                          <p:spTgt spid="58"/>
                                        </p:tgtEl>
                                        <p:attrNameLst>
                                          <p:attrName>style.visibility</p:attrName>
                                        </p:attrNameLst>
                                      </p:cBhvr>
                                      <p:to>
                                        <p:strVal val="visible"/>
                                      </p:to>
                                    </p:set>
                                  </p:childTnLst>
                                </p:cTn>
                              </p:par>
                            </p:childTnLst>
                          </p:cTn>
                        </p:par>
                      </p:childTnLst>
                    </p:cTn>
                  </p:par>
                </p:childTnLst>
              </p:cTn>
              <p:nextCondLst>
                <p:cond evt="onClick" delay="0">
                  <p:tgtEl>
                    <p:spTgt spid="59"/>
                  </p:tgtEl>
                </p:cond>
              </p:nextCondLst>
            </p:seq>
            <p:seq concurrent="1" nextAc="seek">
              <p:cTn id="409" restart="whenNotActive" fill="hold" evtFilter="cancelBubble" nodeType="interactiveSeq">
                <p:stCondLst>
                  <p:cond evt="onClick" delay="0">
                    <p:tgtEl>
                      <p:spTgt spid="60"/>
                    </p:tgtEl>
                  </p:cond>
                </p:stCondLst>
                <p:endSync evt="end" delay="0">
                  <p:rtn val="all"/>
                </p:endSync>
                <p:childTnLst>
                  <p:par>
                    <p:cTn id="410" fill="hold">
                      <p:stCondLst>
                        <p:cond delay="0"/>
                      </p:stCondLst>
                      <p:childTnLst>
                        <p:par>
                          <p:cTn id="411" fill="hold">
                            <p:stCondLst>
                              <p:cond delay="0"/>
                            </p:stCondLst>
                            <p:childTnLst>
                              <p:par>
                                <p:cTn id="412" presetID="1" presetClass="exit" presetSubtype="0" fill="hold" grpId="1" nodeType="withEffect">
                                  <p:stCondLst>
                                    <p:cond delay="0"/>
                                  </p:stCondLst>
                                  <p:childTnLst>
                                    <p:set>
                                      <p:cBhvr>
                                        <p:cTn id="413" dur="1" fill="hold">
                                          <p:stCondLst>
                                            <p:cond delay="0"/>
                                          </p:stCondLst>
                                        </p:cTn>
                                        <p:tgtEl>
                                          <p:spTgt spid="60"/>
                                        </p:tgtEl>
                                        <p:attrNameLst>
                                          <p:attrName>style.visibility</p:attrName>
                                        </p:attrNameLst>
                                      </p:cBhvr>
                                      <p:to>
                                        <p:strVal val="hidden"/>
                                      </p:to>
                                    </p:set>
                                  </p:childTnLst>
                                </p:cTn>
                              </p:par>
                              <p:par>
                                <p:cTn id="414" presetID="1" presetClass="exit" presetSubtype="0" fill="hold" grpId="3" nodeType="withEffect">
                                  <p:stCondLst>
                                    <p:cond delay="0"/>
                                  </p:stCondLst>
                                  <p:childTnLst>
                                    <p:set>
                                      <p:cBhvr>
                                        <p:cTn id="415" dur="1" fill="hold">
                                          <p:stCondLst>
                                            <p:cond delay="0"/>
                                          </p:stCondLst>
                                        </p:cTn>
                                        <p:tgtEl>
                                          <p:spTgt spid="52"/>
                                        </p:tgtEl>
                                        <p:attrNameLst>
                                          <p:attrName>style.visibility</p:attrName>
                                        </p:attrNameLst>
                                      </p:cBhvr>
                                      <p:to>
                                        <p:strVal val="hidden"/>
                                      </p:to>
                                    </p:set>
                                  </p:childTnLst>
                                </p:cTn>
                              </p:par>
                              <p:par>
                                <p:cTn id="416" presetID="42" presetClass="path" presetSubtype="0" fill="hold" nodeType="withEffect">
                                  <p:stCondLst>
                                    <p:cond delay="0"/>
                                  </p:stCondLst>
                                  <p:childTnLst>
                                    <p:animMotion origin="layout" path="M -0.21389 0.12569 L -0.21389 0.34583 " pathEditMode="fixed" rAng="0" ptsTypes="AA">
                                      <p:cBhvr>
                                        <p:cTn id="417" dur="1500" fill="hold"/>
                                        <p:tgtEl>
                                          <p:spTgt spid="303"/>
                                        </p:tgtEl>
                                        <p:attrNameLst>
                                          <p:attrName>ppt_x</p:attrName>
                                          <p:attrName>ppt_y</p:attrName>
                                        </p:attrNameLst>
                                      </p:cBhvr>
                                      <p:rCtr x="0" y="10995"/>
                                    </p:animMotion>
                                  </p:childTnLst>
                                </p:cTn>
                              </p:par>
                              <p:par>
                                <p:cTn id="418" presetID="1" presetClass="entr" presetSubtype="0" fill="hold" grpId="1" nodeType="withEffect">
                                  <p:stCondLst>
                                    <p:cond delay="0"/>
                                  </p:stCondLst>
                                  <p:childTnLst>
                                    <p:set>
                                      <p:cBhvr>
                                        <p:cTn id="419" dur="1" fill="hold">
                                          <p:stCondLst>
                                            <p:cond delay="0"/>
                                          </p:stCondLst>
                                        </p:cTn>
                                        <p:tgtEl>
                                          <p:spTgt spid="51"/>
                                        </p:tgtEl>
                                        <p:attrNameLst>
                                          <p:attrName>style.visibility</p:attrName>
                                        </p:attrNameLst>
                                      </p:cBhvr>
                                      <p:to>
                                        <p:strVal val="visible"/>
                                      </p:to>
                                    </p:set>
                                  </p:childTnLst>
                                </p:cTn>
                              </p:par>
                              <p:par>
                                <p:cTn id="420" presetID="1" presetClass="entr" presetSubtype="0" fill="hold" grpId="3" nodeType="withEffect">
                                  <p:stCondLst>
                                    <p:cond delay="0"/>
                                  </p:stCondLst>
                                  <p:childTnLst>
                                    <p:set>
                                      <p:cBhvr>
                                        <p:cTn id="421" dur="1" fill="hold">
                                          <p:stCondLst>
                                            <p:cond delay="0"/>
                                          </p:stCondLst>
                                        </p:cTn>
                                        <p:tgtEl>
                                          <p:spTgt spid="59"/>
                                        </p:tgtEl>
                                        <p:attrNameLst>
                                          <p:attrName>style.visibility</p:attrName>
                                        </p:attrNameLst>
                                      </p:cBhvr>
                                      <p:to>
                                        <p:strVal val="visible"/>
                                      </p:to>
                                    </p:set>
                                  </p:childTnLst>
                                </p:cTn>
                              </p:par>
                            </p:childTnLst>
                          </p:cTn>
                        </p:par>
                      </p:childTnLst>
                    </p:cTn>
                  </p:par>
                </p:childTnLst>
              </p:cTn>
              <p:nextCondLst>
                <p:cond evt="onClick" delay="0">
                  <p:tgtEl>
                    <p:spTgt spid="60"/>
                  </p:tgtEl>
                </p:cond>
              </p:nextCondLst>
            </p:seq>
            <p:seq concurrent="1" nextAc="seek">
              <p:cTn id="422" restart="whenNotActive" fill="hold" evtFilter="cancelBubble" nodeType="interactiveSeq">
                <p:stCondLst>
                  <p:cond evt="onClick" delay="0">
                    <p:tgtEl>
                      <p:spTgt spid="61"/>
                    </p:tgtEl>
                  </p:cond>
                </p:stCondLst>
                <p:endSync evt="end" delay="0">
                  <p:rtn val="all"/>
                </p:endSync>
                <p:childTnLst>
                  <p:par>
                    <p:cTn id="423" fill="hold">
                      <p:stCondLst>
                        <p:cond delay="0"/>
                      </p:stCondLst>
                      <p:childTnLst>
                        <p:par>
                          <p:cTn id="424" fill="hold">
                            <p:stCondLst>
                              <p:cond delay="0"/>
                            </p:stCondLst>
                            <p:childTnLst>
                              <p:par>
                                <p:cTn id="425" presetID="1" presetClass="exit" presetSubtype="0" fill="hold" grpId="1" nodeType="withEffect">
                                  <p:stCondLst>
                                    <p:cond delay="0"/>
                                  </p:stCondLst>
                                  <p:childTnLst>
                                    <p:set>
                                      <p:cBhvr>
                                        <p:cTn id="426" dur="1" fill="hold">
                                          <p:stCondLst>
                                            <p:cond delay="0"/>
                                          </p:stCondLst>
                                        </p:cTn>
                                        <p:tgtEl>
                                          <p:spTgt spid="61"/>
                                        </p:tgtEl>
                                        <p:attrNameLst>
                                          <p:attrName>style.visibility</p:attrName>
                                        </p:attrNameLst>
                                      </p:cBhvr>
                                      <p:to>
                                        <p:strVal val="hidden"/>
                                      </p:to>
                                    </p:set>
                                  </p:childTnLst>
                                </p:cTn>
                              </p:par>
                              <p:par>
                                <p:cTn id="427" presetID="1" presetClass="exit" presetSubtype="0" fill="hold" grpId="3" nodeType="withEffect">
                                  <p:stCondLst>
                                    <p:cond delay="0"/>
                                  </p:stCondLst>
                                  <p:childTnLst>
                                    <p:set>
                                      <p:cBhvr>
                                        <p:cTn id="428" dur="1" fill="hold">
                                          <p:stCondLst>
                                            <p:cond delay="0"/>
                                          </p:stCondLst>
                                        </p:cTn>
                                        <p:tgtEl>
                                          <p:spTgt spid="53"/>
                                        </p:tgtEl>
                                        <p:attrNameLst>
                                          <p:attrName>style.visibility</p:attrName>
                                        </p:attrNameLst>
                                      </p:cBhvr>
                                      <p:to>
                                        <p:strVal val="hidden"/>
                                      </p:to>
                                    </p:set>
                                  </p:childTnLst>
                                </p:cTn>
                              </p:par>
                              <p:par>
                                <p:cTn id="429" presetID="57" presetClass="path" presetSubtype="0" fill="hold" nodeType="withEffect">
                                  <p:stCondLst>
                                    <p:cond delay="0"/>
                                  </p:stCondLst>
                                  <p:childTnLst>
                                    <p:animMotion origin="layout" path="M -0.21389 0.12569 L -0.21389 0.04514 C -0.21389 0.00856 -0.16875 -0.03542 -0.13177 -0.03542 L -0.04913 -0.03542 " pathEditMode="fixed" rAng="0" ptsTypes="AAAA">
                                      <p:cBhvr>
                                        <p:cTn id="430" dur="1500" spd="-100000" fill="hold"/>
                                        <p:tgtEl>
                                          <p:spTgt spid="303"/>
                                        </p:tgtEl>
                                        <p:attrNameLst>
                                          <p:attrName>ppt_x</p:attrName>
                                          <p:attrName>ppt_y</p:attrName>
                                        </p:attrNameLst>
                                      </p:cBhvr>
                                      <p:rCtr x="8229" y="-8056"/>
                                    </p:animMotion>
                                  </p:childTnLst>
                                  <p:subTnLst>
                                    <p:audio>
                                      <p:cMediaNode>
                                        <p:cTn display="0" masterRel="sameClick">
                                          <p:stCondLst>
                                            <p:cond evt="begin" delay="0">
                                              <p:tn val="429"/>
                                            </p:cond>
                                          </p:stCondLst>
                                          <p:endCondLst>
                                            <p:cond evt="onStopAudio" delay="0">
                                              <p:tgtEl>
                                                <p:sldTgt/>
                                              </p:tgtEl>
                                            </p:cond>
                                          </p:endCondLst>
                                        </p:cTn>
                                        <p:tgtEl>
                                          <p:sndTgt r:embed="rId21" name="mk64_mario04.wav"/>
                                        </p:tgtEl>
                                      </p:cMediaNode>
                                    </p:audio>
                                  </p:subTnLst>
                                </p:cTn>
                              </p:par>
                              <p:par>
                                <p:cTn id="431" presetID="1" presetClass="entr" presetSubtype="0" fill="hold" grpId="1" nodeType="withEffect">
                                  <p:stCondLst>
                                    <p:cond delay="0"/>
                                  </p:stCondLst>
                                  <p:childTnLst>
                                    <p:set>
                                      <p:cBhvr>
                                        <p:cTn id="432" dur="1" fill="hold">
                                          <p:stCondLst>
                                            <p:cond delay="0"/>
                                          </p:stCondLst>
                                        </p:cTn>
                                        <p:tgtEl>
                                          <p:spTgt spid="52"/>
                                        </p:tgtEl>
                                        <p:attrNameLst>
                                          <p:attrName>style.visibility</p:attrName>
                                        </p:attrNameLst>
                                      </p:cBhvr>
                                      <p:to>
                                        <p:strVal val="visible"/>
                                      </p:to>
                                    </p:set>
                                  </p:childTnLst>
                                </p:cTn>
                              </p:par>
                              <p:par>
                                <p:cTn id="433" presetID="1" presetClass="entr" presetSubtype="0" fill="hold" grpId="3" nodeType="withEffect">
                                  <p:stCondLst>
                                    <p:cond delay="0"/>
                                  </p:stCondLst>
                                  <p:childTnLst>
                                    <p:set>
                                      <p:cBhvr>
                                        <p:cTn id="434" dur="1" fill="hold">
                                          <p:stCondLst>
                                            <p:cond delay="0"/>
                                          </p:stCondLst>
                                        </p:cTn>
                                        <p:tgtEl>
                                          <p:spTgt spid="60"/>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435" restart="whenNotActive" fill="hold" evtFilter="cancelBubble" nodeType="interactiveSeq">
                <p:stCondLst>
                  <p:cond evt="onClick" delay="0">
                    <p:tgtEl>
                      <p:spTgt spid="62"/>
                    </p:tgtEl>
                  </p:cond>
                </p:stCondLst>
                <p:endSync evt="end" delay="0">
                  <p:rtn val="all"/>
                </p:endSync>
                <p:childTnLst>
                  <p:par>
                    <p:cTn id="436" fill="hold">
                      <p:stCondLst>
                        <p:cond delay="0"/>
                      </p:stCondLst>
                      <p:childTnLst>
                        <p:par>
                          <p:cTn id="437" fill="hold">
                            <p:stCondLst>
                              <p:cond delay="0"/>
                            </p:stCondLst>
                            <p:childTnLst>
                              <p:par>
                                <p:cTn id="438" presetID="1" presetClass="exit" presetSubtype="0" fill="hold" grpId="2" nodeType="withEffect">
                                  <p:stCondLst>
                                    <p:cond delay="0"/>
                                  </p:stCondLst>
                                  <p:childTnLst>
                                    <p:set>
                                      <p:cBhvr>
                                        <p:cTn id="439" dur="1" fill="hold">
                                          <p:stCondLst>
                                            <p:cond delay="0"/>
                                          </p:stCondLst>
                                        </p:cTn>
                                        <p:tgtEl>
                                          <p:spTgt spid="39"/>
                                        </p:tgtEl>
                                        <p:attrNameLst>
                                          <p:attrName>style.visibility</p:attrName>
                                        </p:attrNameLst>
                                      </p:cBhvr>
                                      <p:to>
                                        <p:strVal val="hidden"/>
                                      </p:to>
                                    </p:set>
                                  </p:childTnLst>
                                </p:cTn>
                              </p:par>
                              <p:par>
                                <p:cTn id="440" presetID="1" presetClass="exit" presetSubtype="0" fill="hold" grpId="1" nodeType="withEffect">
                                  <p:stCondLst>
                                    <p:cond delay="0"/>
                                  </p:stCondLst>
                                  <p:childTnLst>
                                    <p:set>
                                      <p:cBhvr>
                                        <p:cTn id="441" dur="1" fill="hold">
                                          <p:stCondLst>
                                            <p:cond delay="0"/>
                                          </p:stCondLst>
                                        </p:cTn>
                                        <p:tgtEl>
                                          <p:spTgt spid="62"/>
                                        </p:tgtEl>
                                        <p:attrNameLst>
                                          <p:attrName>style.visibility</p:attrName>
                                        </p:attrNameLst>
                                      </p:cBhvr>
                                      <p:to>
                                        <p:strVal val="hidden"/>
                                      </p:to>
                                    </p:set>
                                  </p:childTnLst>
                                </p:cTn>
                              </p:par>
                              <p:par>
                                <p:cTn id="442" presetID="35" presetClass="path" presetSubtype="0" fill="hold" nodeType="withEffect">
                                  <p:stCondLst>
                                    <p:cond delay="0"/>
                                  </p:stCondLst>
                                  <p:childTnLst>
                                    <p:animMotion origin="layout" path="M 0.1717 -0.03634 L -0.04913 -0.03541 " pathEditMode="fixed" rAng="0" ptsTypes="AA">
                                      <p:cBhvr>
                                        <p:cTn id="443" dur="1500" fill="hold"/>
                                        <p:tgtEl>
                                          <p:spTgt spid="303"/>
                                        </p:tgtEl>
                                        <p:attrNameLst>
                                          <p:attrName>ppt_x</p:attrName>
                                          <p:attrName>ppt_y</p:attrName>
                                        </p:attrNameLst>
                                      </p:cBhvr>
                                      <p:rCtr x="-11042" y="0"/>
                                    </p:animMotion>
                                  </p:childTnLst>
                                </p:cTn>
                              </p:par>
                              <p:par>
                                <p:cTn id="444" presetID="1" presetClass="entr" presetSubtype="0" fill="hold" grpId="1" nodeType="withEffect">
                                  <p:stCondLst>
                                    <p:cond delay="0"/>
                                  </p:stCondLst>
                                  <p:childTnLst>
                                    <p:set>
                                      <p:cBhvr>
                                        <p:cTn id="445" dur="1" fill="hold">
                                          <p:stCondLst>
                                            <p:cond delay="0"/>
                                          </p:stCondLst>
                                        </p:cTn>
                                        <p:tgtEl>
                                          <p:spTgt spid="53"/>
                                        </p:tgtEl>
                                        <p:attrNameLst>
                                          <p:attrName>style.visibility</p:attrName>
                                        </p:attrNameLst>
                                      </p:cBhvr>
                                      <p:to>
                                        <p:strVal val="visible"/>
                                      </p:to>
                                    </p:set>
                                  </p:childTnLst>
                                </p:cTn>
                              </p:par>
                              <p:par>
                                <p:cTn id="446" presetID="1" presetClass="entr" presetSubtype="0" fill="hold" grpId="3" nodeType="withEffect">
                                  <p:stCondLst>
                                    <p:cond delay="0"/>
                                  </p:stCondLst>
                                  <p:childTnLst>
                                    <p:set>
                                      <p:cBhvr>
                                        <p:cTn id="447" dur="1" fill="hold">
                                          <p:stCondLst>
                                            <p:cond delay="0"/>
                                          </p:stCondLst>
                                        </p:cTn>
                                        <p:tgtEl>
                                          <p:spTgt spid="61"/>
                                        </p:tgtEl>
                                        <p:attrNameLst>
                                          <p:attrName>style.visibility</p:attrName>
                                        </p:attrNameLst>
                                      </p:cBhvr>
                                      <p:to>
                                        <p:strVal val="visible"/>
                                      </p:to>
                                    </p:set>
                                  </p:childTnLst>
                                </p:cTn>
                              </p:par>
                            </p:childTnLst>
                          </p:cTn>
                        </p:par>
                      </p:childTnLst>
                    </p:cTn>
                  </p:par>
                </p:childTnLst>
              </p:cTn>
              <p:nextCondLst>
                <p:cond evt="onClick" delay="0">
                  <p:tgtEl>
                    <p:spTgt spid="62"/>
                  </p:tgtEl>
                </p:cond>
              </p:nextCondLst>
            </p:seq>
            <p:seq concurrent="1" nextAc="seek">
              <p:cTn id="448" restart="whenNotActive" fill="hold" evtFilter="cancelBubble" nodeType="interactiveSeq">
                <p:stCondLst>
                  <p:cond evt="onClick" delay="0">
                    <p:tgtEl>
                      <p:spTgt spid="66"/>
                    </p:tgtEl>
                  </p:cond>
                </p:stCondLst>
                <p:endSync evt="end" delay="0">
                  <p:rtn val="all"/>
                </p:endSync>
                <p:childTnLst>
                  <p:par>
                    <p:cTn id="449" fill="hold">
                      <p:stCondLst>
                        <p:cond delay="0"/>
                      </p:stCondLst>
                      <p:childTnLst>
                        <p:par>
                          <p:cTn id="450" fill="hold">
                            <p:stCondLst>
                              <p:cond delay="0"/>
                            </p:stCondLst>
                            <p:childTnLst>
                              <p:par>
                                <p:cTn id="451" presetID="1" presetClass="exit" presetSubtype="0" fill="hold" nodeType="clickEffect">
                                  <p:stCondLst>
                                    <p:cond delay="0"/>
                                  </p:stCondLst>
                                  <p:childTnLst>
                                    <p:set>
                                      <p:cBhvr>
                                        <p:cTn id="452" dur="1" fill="hold">
                                          <p:stCondLst>
                                            <p:cond delay="0"/>
                                          </p:stCondLst>
                                        </p:cTn>
                                        <p:tgtEl>
                                          <p:spTgt spid="66"/>
                                        </p:tgtEl>
                                        <p:attrNameLst>
                                          <p:attrName>style.visibility</p:attrName>
                                        </p:attrNameLst>
                                      </p:cBhvr>
                                      <p:to>
                                        <p:strVal val="hidden"/>
                                      </p:to>
                                    </p:set>
                                  </p:childTnLst>
                                </p:cTn>
                              </p:par>
                              <p:par>
                                <p:cTn id="453" presetID="1" presetClass="entr" presetSubtype="0" fill="hold" nodeType="withEffect">
                                  <p:stCondLst>
                                    <p:cond delay="0"/>
                                  </p:stCondLst>
                                  <p:childTnLst>
                                    <p:set>
                                      <p:cBhvr>
                                        <p:cTn id="454" dur="1" fill="hold">
                                          <p:stCondLst>
                                            <p:cond delay="0"/>
                                          </p:stCondLst>
                                        </p:cTn>
                                        <p:tgtEl>
                                          <p:spTgt spid="65"/>
                                        </p:tgtEl>
                                        <p:attrNameLst>
                                          <p:attrName>style.visibility</p:attrName>
                                        </p:attrNameLst>
                                      </p:cBhvr>
                                      <p:to>
                                        <p:strVal val="visible"/>
                                      </p:to>
                                    </p:set>
                                  </p:childTnLst>
                                </p:cTn>
                              </p:par>
                            </p:childTnLst>
                          </p:cTn>
                        </p:par>
                      </p:childTnLst>
                    </p:cTn>
                  </p:par>
                </p:childTnLst>
              </p:cTn>
              <p:nextCondLst>
                <p:cond evt="onClick" delay="0">
                  <p:tgtEl>
                    <p:spTgt spid="66"/>
                  </p:tgtEl>
                </p:cond>
              </p:nextCondLst>
            </p:seq>
            <p:seq concurrent="1" nextAc="seek">
              <p:cTn id="455" restart="whenNotActive" fill="hold" evtFilter="cancelBubble" nodeType="interactiveSeq">
                <p:stCondLst>
                  <p:cond evt="onClick" delay="0">
                    <p:tgtEl>
                      <p:spTgt spid="65"/>
                    </p:tgtEl>
                  </p:cond>
                </p:stCondLst>
                <p:endSync evt="end" delay="0">
                  <p:rtn val="all"/>
                </p:endSync>
                <p:childTnLst>
                  <p:par>
                    <p:cTn id="456" fill="hold">
                      <p:stCondLst>
                        <p:cond delay="0"/>
                      </p:stCondLst>
                      <p:childTnLst>
                        <p:par>
                          <p:cTn id="457" fill="hold">
                            <p:stCondLst>
                              <p:cond delay="0"/>
                            </p:stCondLst>
                            <p:childTnLst>
                              <p:par>
                                <p:cTn id="458" presetID="1" presetClass="exit" presetSubtype="0" fill="hold" nodeType="clickEffect">
                                  <p:stCondLst>
                                    <p:cond delay="0"/>
                                  </p:stCondLst>
                                  <p:childTnLst>
                                    <p:set>
                                      <p:cBhvr>
                                        <p:cTn id="459" dur="1" fill="hold">
                                          <p:stCondLst>
                                            <p:cond delay="0"/>
                                          </p:stCondLst>
                                        </p:cTn>
                                        <p:tgtEl>
                                          <p:spTgt spid="65"/>
                                        </p:tgtEl>
                                        <p:attrNameLst>
                                          <p:attrName>style.visibility</p:attrName>
                                        </p:attrNameLst>
                                      </p:cBhvr>
                                      <p:to>
                                        <p:strVal val="hidden"/>
                                      </p:to>
                                    </p:set>
                                  </p:childTnLst>
                                </p:cTn>
                              </p:par>
                              <p:par>
                                <p:cTn id="460" presetID="1" presetClass="entr" presetSubtype="0" fill="hold" nodeType="withEffect">
                                  <p:stCondLst>
                                    <p:cond delay="0"/>
                                  </p:stCondLst>
                                  <p:childTnLst>
                                    <p:set>
                                      <p:cBhvr>
                                        <p:cTn id="461" dur="1" fill="hold">
                                          <p:stCondLst>
                                            <p:cond delay="0"/>
                                          </p:stCondLst>
                                        </p:cTn>
                                        <p:tgtEl>
                                          <p:spTgt spid="64"/>
                                        </p:tgtEl>
                                        <p:attrNameLst>
                                          <p:attrName>style.visibility</p:attrName>
                                        </p:attrNameLst>
                                      </p:cBhvr>
                                      <p:to>
                                        <p:strVal val="visible"/>
                                      </p:to>
                                    </p:set>
                                  </p:childTnLst>
                                  <p:subTnLst>
                                    <p:audio>
                                      <p:cMediaNode vol="17000">
                                        <p:cTn display="0" masterRel="sameClick">
                                          <p:stCondLst>
                                            <p:cond evt="begin" delay="0">
                                              <p:tn val="460"/>
                                            </p:cond>
                                          </p:stCondLst>
                                          <p:endCondLst>
                                            <p:cond evt="onStopAudio" delay="0">
                                              <p:tgtEl>
                                                <p:sldTgt/>
                                              </p:tgtEl>
                                            </p:cond>
                                          </p:endCondLst>
                                        </p:cTn>
                                        <p:tgtEl>
                                          <p:sndTgt r:embed="rId23" name="mk64_finallap.wav"/>
                                        </p:tgtEl>
                                      </p:cMediaNode>
                                    </p:audio>
                                  </p:subTnLst>
                                </p:cTn>
                              </p:par>
                            </p:childTnLst>
                          </p:cTn>
                        </p:par>
                      </p:childTnLst>
                    </p:cTn>
                  </p:par>
                </p:childTnLst>
              </p:cTn>
              <p:nextCondLst>
                <p:cond evt="onClick" delay="0">
                  <p:tgtEl>
                    <p:spTgt spid="65"/>
                  </p:tgtEl>
                </p:cond>
              </p:nextCondLst>
            </p:seq>
            <p:seq concurrent="1" nextAc="seek">
              <p:cTn id="462" restart="whenNotActive" fill="hold" evtFilter="cancelBubble" nodeType="interactiveSeq">
                <p:stCondLst>
                  <p:cond evt="onClick" delay="0">
                    <p:tgtEl>
                      <p:spTgt spid="64"/>
                    </p:tgtEl>
                  </p:cond>
                </p:stCondLst>
                <p:endSync evt="end" delay="0">
                  <p:rtn val="all"/>
                </p:endSync>
                <p:childTnLst>
                  <p:par>
                    <p:cTn id="463" fill="hold">
                      <p:stCondLst>
                        <p:cond delay="0"/>
                      </p:stCondLst>
                      <p:childTnLst>
                        <p:par>
                          <p:cTn id="464" fill="hold">
                            <p:stCondLst>
                              <p:cond delay="0"/>
                            </p:stCondLst>
                            <p:childTnLst>
                              <p:par>
                                <p:cTn id="465" presetID="1" presetClass="exit" presetSubtype="0" fill="hold" nodeType="clickEffect">
                                  <p:stCondLst>
                                    <p:cond delay="0"/>
                                  </p:stCondLst>
                                  <p:childTnLst>
                                    <p:set>
                                      <p:cBhvr>
                                        <p:cTn id="466" dur="1" fill="hold">
                                          <p:stCondLst>
                                            <p:cond delay="0"/>
                                          </p:stCondLst>
                                        </p:cTn>
                                        <p:tgtEl>
                                          <p:spTgt spid="64"/>
                                        </p:tgtEl>
                                        <p:attrNameLst>
                                          <p:attrName>style.visibility</p:attrName>
                                        </p:attrNameLst>
                                      </p:cBhvr>
                                      <p:to>
                                        <p:strVal val="hidden"/>
                                      </p:to>
                                    </p:set>
                                  </p:childTnLst>
                                </p:cTn>
                              </p:par>
                              <p:par>
                                <p:cTn id="467" presetID="1" presetClass="entr" presetSubtype="0" fill="hold" nodeType="withEffect">
                                  <p:stCondLst>
                                    <p:cond delay="0"/>
                                  </p:stCondLst>
                                  <p:childTnLst>
                                    <p:set>
                                      <p:cBhvr>
                                        <p:cTn id="468" dur="1" fill="hold">
                                          <p:stCondLst>
                                            <p:cond delay="0"/>
                                          </p:stCondLst>
                                        </p:cTn>
                                        <p:tgtEl>
                                          <p:spTgt spid="66"/>
                                        </p:tgtEl>
                                        <p:attrNameLst>
                                          <p:attrName>style.visibility</p:attrName>
                                        </p:attrNameLst>
                                      </p:cBhvr>
                                      <p:to>
                                        <p:strVal val="visible"/>
                                      </p:to>
                                    </p:set>
                                  </p:childTnLst>
                                </p:cTn>
                              </p:par>
                            </p:childTnLst>
                          </p:cTn>
                        </p:par>
                      </p:childTnLst>
                    </p:cTn>
                  </p:par>
                </p:childTnLst>
              </p:cTn>
              <p:nextCondLst>
                <p:cond evt="onClick" delay="0">
                  <p:tgtEl>
                    <p:spTgt spid="64"/>
                  </p:tgtEl>
                </p:cond>
              </p:nextCondLst>
            </p:seq>
            <p:seq concurrent="1" nextAc="seek">
              <p:cTn id="469" restart="whenNotActive" fill="hold" evtFilter="cancelBubble" nodeType="interactiveSeq">
                <p:stCondLst>
                  <p:cond evt="onClick" delay="0">
                    <p:tgtEl>
                      <p:spTgt spid="67"/>
                    </p:tgtEl>
                  </p:cond>
                </p:stCondLst>
                <p:endSync evt="end" delay="0">
                  <p:rtn val="all"/>
                </p:endSync>
                <p:childTnLst>
                  <p:par>
                    <p:cTn id="470" fill="hold">
                      <p:stCondLst>
                        <p:cond delay="0"/>
                      </p:stCondLst>
                      <p:childTnLst>
                        <p:par>
                          <p:cTn id="471" fill="hold">
                            <p:stCondLst>
                              <p:cond delay="0"/>
                            </p:stCondLst>
                            <p:childTnLst>
                              <p:par>
                                <p:cTn id="472" presetID="10" presetClass="entr" presetSubtype="0" fill="hold" nodeType="withEffect">
                                  <p:stCondLst>
                                    <p:cond delay="0"/>
                                  </p:stCondLst>
                                  <p:childTnLst>
                                    <p:set>
                                      <p:cBhvr>
                                        <p:cTn id="473" dur="1" fill="hold">
                                          <p:stCondLst>
                                            <p:cond delay="0"/>
                                          </p:stCondLst>
                                        </p:cTn>
                                        <p:tgtEl>
                                          <p:spTgt spid="38"/>
                                        </p:tgtEl>
                                        <p:attrNameLst>
                                          <p:attrName>style.visibility</p:attrName>
                                        </p:attrNameLst>
                                      </p:cBhvr>
                                      <p:to>
                                        <p:strVal val="visible"/>
                                      </p:to>
                                    </p:set>
                                    <p:animEffect transition="in" filter="fade">
                                      <p:cBhvr>
                                        <p:cTn id="474" dur="500"/>
                                        <p:tgtEl>
                                          <p:spTgt spid="38"/>
                                        </p:tgtEl>
                                      </p:cBhvr>
                                    </p:animEffect>
                                  </p:childTnLst>
                                  <p:subTnLst>
                                    <p:audio>
                                      <p:cMediaNode>
                                        <p:cTn display="0" masterRel="sameClick">
                                          <p:stCondLst>
                                            <p:cond evt="begin" delay="0">
                                              <p:tn val="472"/>
                                            </p:cond>
                                          </p:stCondLst>
                                          <p:endCondLst>
                                            <p:cond evt="onStopAudio" delay="0">
                                              <p:tgtEl>
                                                <p:sldTgt/>
                                              </p:tgtEl>
                                            </p:cond>
                                          </p:endCondLst>
                                        </p:cTn>
                                        <p:tgtEl>
                                          <p:sndTgt r:embed="rId21" name="mk64_mario04.wav"/>
                                        </p:tgtEl>
                                      </p:cMediaNode>
                                    </p:audio>
                                  </p:subTnLst>
                                </p:cTn>
                              </p:par>
                              <p:par>
                                <p:cTn id="475" presetID="10" presetClass="exit" presetSubtype="0" fill="hold" grpId="4" nodeType="withEffect">
                                  <p:stCondLst>
                                    <p:cond delay="0"/>
                                  </p:stCondLst>
                                  <p:childTnLst>
                                    <p:animEffect transition="out" filter="fade">
                                      <p:cBhvr>
                                        <p:cTn id="476" dur="500"/>
                                        <p:tgtEl>
                                          <p:spTgt spid="39"/>
                                        </p:tgtEl>
                                      </p:cBhvr>
                                    </p:animEffect>
                                    <p:set>
                                      <p:cBhvr>
                                        <p:cTn id="477" dur="1" fill="hold">
                                          <p:stCondLst>
                                            <p:cond delay="499"/>
                                          </p:stCondLst>
                                        </p:cTn>
                                        <p:tgtEl>
                                          <p:spTgt spid="39"/>
                                        </p:tgtEl>
                                        <p:attrNameLst>
                                          <p:attrName>style.visibility</p:attrName>
                                        </p:attrNameLst>
                                      </p:cBhvr>
                                      <p:to>
                                        <p:strVal val="hidden"/>
                                      </p:to>
                                    </p:set>
                                  </p:childTnLst>
                                </p:cTn>
                              </p:par>
                              <p:par>
                                <p:cTn id="478" presetID="10" presetClass="exit" presetSubtype="0" fill="hold" nodeType="withEffect">
                                  <p:stCondLst>
                                    <p:cond delay="0"/>
                                  </p:stCondLst>
                                  <p:childTnLst>
                                    <p:animEffect transition="out" filter="fade">
                                      <p:cBhvr>
                                        <p:cTn id="479" dur="500"/>
                                        <p:tgtEl>
                                          <p:spTgt spid="303"/>
                                        </p:tgtEl>
                                      </p:cBhvr>
                                    </p:animEffect>
                                    <p:set>
                                      <p:cBhvr>
                                        <p:cTn id="480" dur="1" fill="hold">
                                          <p:stCondLst>
                                            <p:cond delay="499"/>
                                          </p:stCondLst>
                                        </p:cTn>
                                        <p:tgtEl>
                                          <p:spTgt spid="303"/>
                                        </p:tgtEl>
                                        <p:attrNameLst>
                                          <p:attrName>style.visibility</p:attrName>
                                        </p:attrNameLst>
                                      </p:cBhvr>
                                      <p:to>
                                        <p:strVal val="hidden"/>
                                      </p:to>
                                    </p:set>
                                  </p:childTnLst>
                                </p:cTn>
                              </p:par>
                              <p:par>
                                <p:cTn id="481" presetID="10" presetClass="exit" presetSubtype="0" fill="hold" nodeType="withEffect">
                                  <p:stCondLst>
                                    <p:cond delay="0"/>
                                  </p:stCondLst>
                                  <p:childTnLst>
                                    <p:animEffect transition="out" filter="fade">
                                      <p:cBhvr>
                                        <p:cTn id="482" dur="500"/>
                                        <p:tgtEl>
                                          <p:spTgt spid="66"/>
                                        </p:tgtEl>
                                      </p:cBhvr>
                                    </p:animEffect>
                                    <p:set>
                                      <p:cBhvr>
                                        <p:cTn id="483" dur="1" fill="hold">
                                          <p:stCondLst>
                                            <p:cond delay="499"/>
                                          </p:stCondLst>
                                        </p:cTn>
                                        <p:tgtEl>
                                          <p:spTgt spid="66"/>
                                        </p:tgtEl>
                                        <p:attrNameLst>
                                          <p:attrName>style.visibility</p:attrName>
                                        </p:attrNameLst>
                                      </p:cBhvr>
                                      <p:to>
                                        <p:strVal val="hidden"/>
                                      </p:to>
                                    </p:set>
                                  </p:childTnLst>
                                </p:cTn>
                              </p:par>
                              <p:par>
                                <p:cTn id="484" presetID="10" presetClass="exit" presetSubtype="0" fill="hold" nodeType="withEffect">
                                  <p:stCondLst>
                                    <p:cond delay="0"/>
                                  </p:stCondLst>
                                  <p:childTnLst>
                                    <p:animEffect transition="out" filter="fade">
                                      <p:cBhvr>
                                        <p:cTn id="485" dur="500"/>
                                        <p:tgtEl>
                                          <p:spTgt spid="63"/>
                                        </p:tgtEl>
                                      </p:cBhvr>
                                    </p:animEffect>
                                    <p:set>
                                      <p:cBhvr>
                                        <p:cTn id="486" dur="1" fill="hold">
                                          <p:stCondLst>
                                            <p:cond delay="499"/>
                                          </p:stCondLst>
                                        </p:cTn>
                                        <p:tgtEl>
                                          <p:spTgt spid="63"/>
                                        </p:tgtEl>
                                        <p:attrNameLst>
                                          <p:attrName>style.visibility</p:attrName>
                                        </p:attrNameLst>
                                      </p:cBhvr>
                                      <p:to>
                                        <p:strVal val="hidden"/>
                                      </p:to>
                                    </p:set>
                                  </p:childTnLst>
                                </p:cTn>
                              </p:par>
                              <p:par>
                                <p:cTn id="487" presetID="10" presetClass="exit" presetSubtype="0" fill="hold" grpId="5" nodeType="withEffect">
                                  <p:stCondLst>
                                    <p:cond delay="0"/>
                                  </p:stCondLst>
                                  <p:childTnLst>
                                    <p:animEffect transition="out" filter="fade">
                                      <p:cBhvr>
                                        <p:cTn id="488" dur="500"/>
                                        <p:tgtEl>
                                          <p:spTgt spid="62"/>
                                        </p:tgtEl>
                                      </p:cBhvr>
                                    </p:animEffect>
                                    <p:set>
                                      <p:cBhvr>
                                        <p:cTn id="489" dur="1" fill="hold">
                                          <p:stCondLst>
                                            <p:cond delay="499"/>
                                          </p:stCondLst>
                                        </p:cTn>
                                        <p:tgtEl>
                                          <p:spTgt spid="62"/>
                                        </p:tgtEl>
                                        <p:attrNameLst>
                                          <p:attrName>style.visibility</p:attrName>
                                        </p:attrNameLst>
                                      </p:cBhvr>
                                      <p:to>
                                        <p:strVal val="hidden"/>
                                      </p:to>
                                    </p:set>
                                  </p:childTnLst>
                                </p:cTn>
                              </p:par>
                              <p:par>
                                <p:cTn id="490" presetID="10" presetClass="exit" presetSubtype="0" fill="hold" nodeType="withEffect">
                                  <p:stCondLst>
                                    <p:cond delay="0"/>
                                  </p:stCondLst>
                                  <p:childTnLst>
                                    <p:animEffect transition="out" filter="fade">
                                      <p:cBhvr>
                                        <p:cTn id="491" dur="500"/>
                                        <p:tgtEl>
                                          <p:spTgt spid="68"/>
                                        </p:tgtEl>
                                      </p:cBhvr>
                                    </p:animEffect>
                                    <p:set>
                                      <p:cBhvr>
                                        <p:cTn id="492" dur="1" fill="hold">
                                          <p:stCondLst>
                                            <p:cond delay="499"/>
                                          </p:stCondLst>
                                        </p:cTn>
                                        <p:tgtEl>
                                          <p:spTgt spid="68"/>
                                        </p:tgtEl>
                                        <p:attrNameLst>
                                          <p:attrName>style.visibility</p:attrName>
                                        </p:attrNameLst>
                                      </p:cBhvr>
                                      <p:to>
                                        <p:strVal val="hidden"/>
                                      </p:to>
                                    </p:set>
                                  </p:childTnLst>
                                </p:cTn>
                              </p:par>
                              <p:par>
                                <p:cTn id="493" presetID="10" presetClass="exit" presetSubtype="0" fill="hold" nodeType="withEffect">
                                  <p:stCondLst>
                                    <p:cond delay="0"/>
                                  </p:stCondLst>
                                  <p:childTnLst>
                                    <p:animEffect transition="out" filter="fade">
                                      <p:cBhvr>
                                        <p:cTn id="494" dur="500"/>
                                        <p:tgtEl>
                                          <p:spTgt spid="67"/>
                                        </p:tgtEl>
                                      </p:cBhvr>
                                    </p:animEffect>
                                    <p:set>
                                      <p:cBhvr>
                                        <p:cTn id="495" dur="1" fill="hold">
                                          <p:stCondLst>
                                            <p:cond delay="499"/>
                                          </p:stCondLst>
                                        </p:cTn>
                                        <p:tgtEl>
                                          <p:spTgt spid="67"/>
                                        </p:tgtEl>
                                        <p:attrNameLst>
                                          <p:attrName>style.visibility</p:attrName>
                                        </p:attrNameLst>
                                      </p:cBhvr>
                                      <p:to>
                                        <p:strVal val="hidden"/>
                                      </p:to>
                                    </p:set>
                                  </p:childTnLst>
                                </p:cTn>
                              </p:par>
                              <p:par>
                                <p:cTn id="496" presetID="10" presetClass="exit" presetSubtype="0" fill="hold" nodeType="withEffect">
                                  <p:stCondLst>
                                    <p:cond delay="0"/>
                                  </p:stCondLst>
                                  <p:childTnLst>
                                    <p:animEffect transition="out" filter="fade">
                                      <p:cBhvr>
                                        <p:cTn id="497" dur="500"/>
                                        <p:tgtEl>
                                          <p:spTgt spid="269"/>
                                        </p:tgtEl>
                                      </p:cBhvr>
                                    </p:animEffect>
                                    <p:set>
                                      <p:cBhvr>
                                        <p:cTn id="498" dur="1" fill="hold">
                                          <p:stCondLst>
                                            <p:cond delay="499"/>
                                          </p:stCondLst>
                                        </p:cTn>
                                        <p:tgtEl>
                                          <p:spTgt spid="269"/>
                                        </p:tgtEl>
                                        <p:attrNameLst>
                                          <p:attrName>style.visibility</p:attrName>
                                        </p:attrNameLst>
                                      </p:cBhvr>
                                      <p:to>
                                        <p:strVal val="hidden"/>
                                      </p:to>
                                    </p:set>
                                  </p:childTnLst>
                                </p:cTn>
                              </p:par>
                            </p:childTnLst>
                          </p:cTn>
                        </p:par>
                      </p:childTnLst>
                    </p:cTn>
                  </p:par>
                </p:childTnLst>
              </p:cTn>
              <p:nextCondLst>
                <p:cond evt="onClick" delay="0">
                  <p:tgtEl>
                    <p:spTgt spid="67"/>
                  </p:tgtEl>
                </p:cond>
              </p:nextCondLst>
            </p:seq>
            <p:seq concurrent="1" nextAc="seek">
              <p:cTn id="499" restart="whenNotActive" fill="hold" evtFilter="cancelBubble" nodeType="interactiveSeq">
                <p:stCondLst>
                  <p:cond evt="onClick" delay="0">
                    <p:tgtEl>
                      <p:spTgt spid="70"/>
                    </p:tgtEl>
                  </p:cond>
                </p:stCondLst>
                <p:endSync evt="end" delay="0">
                  <p:rtn val="all"/>
                </p:endSync>
                <p:childTnLst>
                  <p:par>
                    <p:cTn id="500" fill="hold">
                      <p:stCondLst>
                        <p:cond delay="0"/>
                      </p:stCondLst>
                      <p:childTnLst>
                        <p:par>
                          <p:cTn id="501" fill="hold">
                            <p:stCondLst>
                              <p:cond delay="0"/>
                            </p:stCondLst>
                            <p:childTnLst>
                              <p:par>
                                <p:cTn id="502" presetID="10" presetClass="exit" presetSubtype="0" fill="hold" nodeType="clickEffect">
                                  <p:stCondLst>
                                    <p:cond delay="0"/>
                                  </p:stCondLst>
                                  <p:childTnLst>
                                    <p:animEffect transition="out" filter="fade">
                                      <p:cBhvr>
                                        <p:cTn id="503" dur="500"/>
                                        <p:tgtEl>
                                          <p:spTgt spid="70"/>
                                        </p:tgtEl>
                                      </p:cBhvr>
                                    </p:animEffect>
                                    <p:set>
                                      <p:cBhvr>
                                        <p:cTn id="504" dur="1" fill="hold">
                                          <p:stCondLst>
                                            <p:cond delay="499"/>
                                          </p:stCondLst>
                                        </p:cTn>
                                        <p:tgtEl>
                                          <p:spTgt spid="70"/>
                                        </p:tgtEl>
                                        <p:attrNameLst>
                                          <p:attrName>style.visibility</p:attrName>
                                        </p:attrNameLst>
                                      </p:cBhvr>
                                      <p:to>
                                        <p:strVal val="hidden"/>
                                      </p:to>
                                    </p:set>
                                  </p:childTnLst>
                                  <p:subTnLst>
                                    <p:audio>
                                      <p:cMediaNode>
                                        <p:cTn display="0" masterRel="sameClick">
                                          <p:stCondLst>
                                            <p:cond evt="begin" delay="0">
                                              <p:tn val="502"/>
                                            </p:cond>
                                          </p:stCondLst>
                                          <p:endCondLst>
                                            <p:cond evt="onStopAudio" delay="0">
                                              <p:tgtEl>
                                                <p:sldTgt/>
                                              </p:tgtEl>
                                            </p:cond>
                                          </p:endCondLst>
                                        </p:cTn>
                                        <p:tgtEl>
                                          <p:sndTgt r:embed="rId24" name="mk64_luigi07.wav"/>
                                        </p:tgtEl>
                                      </p:cMediaNode>
                                    </p:audio>
                                  </p:subTnLst>
                                </p:cTn>
                              </p:par>
                              <p:par>
                                <p:cTn id="505" presetID="10" presetClass="entr" presetSubtype="0" fill="hold" grpId="3" nodeType="withEffect">
                                  <p:stCondLst>
                                    <p:cond delay="0"/>
                                  </p:stCondLst>
                                  <p:childTnLst>
                                    <p:set>
                                      <p:cBhvr>
                                        <p:cTn id="506" dur="1" fill="hold">
                                          <p:stCondLst>
                                            <p:cond delay="0"/>
                                          </p:stCondLst>
                                        </p:cTn>
                                        <p:tgtEl>
                                          <p:spTgt spid="71"/>
                                        </p:tgtEl>
                                        <p:attrNameLst>
                                          <p:attrName>style.visibility</p:attrName>
                                        </p:attrNameLst>
                                      </p:cBhvr>
                                      <p:to>
                                        <p:strVal val="visible"/>
                                      </p:to>
                                    </p:set>
                                    <p:animEffect transition="in" filter="fade">
                                      <p:cBhvr>
                                        <p:cTn id="507" dur="500"/>
                                        <p:tgtEl>
                                          <p:spTgt spid="71"/>
                                        </p:tgtEl>
                                      </p:cBhvr>
                                    </p:animEffect>
                                  </p:childTnLst>
                                </p:cTn>
                              </p:par>
                              <p:par>
                                <p:cTn id="508" presetID="10" presetClass="entr" presetSubtype="0" fill="hold" nodeType="withEffect">
                                  <p:stCondLst>
                                    <p:cond delay="0"/>
                                  </p:stCondLst>
                                  <p:childTnLst>
                                    <p:set>
                                      <p:cBhvr>
                                        <p:cTn id="509" dur="1" fill="hold">
                                          <p:stCondLst>
                                            <p:cond delay="0"/>
                                          </p:stCondLst>
                                        </p:cTn>
                                        <p:tgtEl>
                                          <p:spTgt spid="299"/>
                                        </p:tgtEl>
                                        <p:attrNameLst>
                                          <p:attrName>style.visibility</p:attrName>
                                        </p:attrNameLst>
                                      </p:cBhvr>
                                      <p:to>
                                        <p:strVal val="visible"/>
                                      </p:to>
                                    </p:set>
                                    <p:animEffect transition="in" filter="fade">
                                      <p:cBhvr>
                                        <p:cTn id="510" dur="500"/>
                                        <p:tgtEl>
                                          <p:spTgt spid="299"/>
                                        </p:tgtEl>
                                      </p:cBhvr>
                                    </p:animEffect>
                                  </p:childTnLst>
                                </p:cTn>
                              </p:par>
                              <p:par>
                                <p:cTn id="511" presetID="10" presetClass="entr" presetSubtype="0" fill="hold" grpId="2" nodeType="withEffect">
                                  <p:stCondLst>
                                    <p:cond delay="0"/>
                                  </p:stCondLst>
                                  <p:childTnLst>
                                    <p:set>
                                      <p:cBhvr>
                                        <p:cTn id="512" dur="1" fill="hold">
                                          <p:stCondLst>
                                            <p:cond delay="0"/>
                                          </p:stCondLst>
                                        </p:cTn>
                                        <p:tgtEl>
                                          <p:spTgt spid="94"/>
                                        </p:tgtEl>
                                        <p:attrNameLst>
                                          <p:attrName>style.visibility</p:attrName>
                                        </p:attrNameLst>
                                      </p:cBhvr>
                                      <p:to>
                                        <p:strVal val="visible"/>
                                      </p:to>
                                    </p:set>
                                    <p:animEffect transition="in" filter="fade">
                                      <p:cBhvr>
                                        <p:cTn id="513" dur="500"/>
                                        <p:tgtEl>
                                          <p:spTgt spid="94"/>
                                        </p:tgtEl>
                                      </p:cBhvr>
                                    </p:animEffect>
                                  </p:childTnLst>
                                </p:cTn>
                              </p:par>
                              <p:par>
                                <p:cTn id="514" presetID="10" presetClass="entr" presetSubtype="0" fill="hold" nodeType="withEffect">
                                  <p:stCondLst>
                                    <p:cond delay="0"/>
                                  </p:stCondLst>
                                  <p:childTnLst>
                                    <p:set>
                                      <p:cBhvr>
                                        <p:cTn id="515" dur="1" fill="hold">
                                          <p:stCondLst>
                                            <p:cond delay="0"/>
                                          </p:stCondLst>
                                        </p:cTn>
                                        <p:tgtEl>
                                          <p:spTgt spid="98"/>
                                        </p:tgtEl>
                                        <p:attrNameLst>
                                          <p:attrName>style.visibility</p:attrName>
                                        </p:attrNameLst>
                                      </p:cBhvr>
                                      <p:to>
                                        <p:strVal val="visible"/>
                                      </p:to>
                                    </p:set>
                                    <p:animEffect transition="in" filter="fade">
                                      <p:cBhvr>
                                        <p:cTn id="516" dur="500"/>
                                        <p:tgtEl>
                                          <p:spTgt spid="98"/>
                                        </p:tgtEl>
                                      </p:cBhvr>
                                    </p:animEffect>
                                  </p:childTnLst>
                                </p:cTn>
                              </p:par>
                              <p:par>
                                <p:cTn id="517" presetID="10" presetClass="entr" presetSubtype="0" fill="hold" nodeType="withEffect">
                                  <p:stCondLst>
                                    <p:cond delay="0"/>
                                  </p:stCondLst>
                                  <p:childTnLst>
                                    <p:set>
                                      <p:cBhvr>
                                        <p:cTn id="518" dur="1" fill="hold">
                                          <p:stCondLst>
                                            <p:cond delay="0"/>
                                          </p:stCondLst>
                                        </p:cTn>
                                        <p:tgtEl>
                                          <p:spTgt spid="95"/>
                                        </p:tgtEl>
                                        <p:attrNameLst>
                                          <p:attrName>style.visibility</p:attrName>
                                        </p:attrNameLst>
                                      </p:cBhvr>
                                      <p:to>
                                        <p:strVal val="visible"/>
                                      </p:to>
                                    </p:set>
                                    <p:animEffect transition="in" filter="fade">
                                      <p:cBhvr>
                                        <p:cTn id="519" dur="500"/>
                                        <p:tgtEl>
                                          <p:spTgt spid="95"/>
                                        </p:tgtEl>
                                      </p:cBhvr>
                                    </p:animEffect>
                                  </p:childTnLst>
                                </p:cTn>
                              </p:par>
                              <p:par>
                                <p:cTn id="520" presetID="10" presetClass="entr" presetSubtype="0" fill="hold" nodeType="withEffect">
                                  <p:stCondLst>
                                    <p:cond delay="0"/>
                                  </p:stCondLst>
                                  <p:childTnLst>
                                    <p:set>
                                      <p:cBhvr>
                                        <p:cTn id="521" dur="1" fill="hold">
                                          <p:stCondLst>
                                            <p:cond delay="0"/>
                                          </p:stCondLst>
                                        </p:cTn>
                                        <p:tgtEl>
                                          <p:spTgt spid="69"/>
                                        </p:tgtEl>
                                        <p:attrNameLst>
                                          <p:attrName>style.visibility</p:attrName>
                                        </p:attrNameLst>
                                      </p:cBhvr>
                                      <p:to>
                                        <p:strVal val="visible"/>
                                      </p:to>
                                    </p:set>
                                    <p:animEffect transition="in" filter="fade">
                                      <p:cBhvr>
                                        <p:cTn id="522" dur="500"/>
                                        <p:tgtEl>
                                          <p:spTgt spid="69"/>
                                        </p:tgtEl>
                                      </p:cBhvr>
                                    </p:animEffect>
                                  </p:childTnLst>
                                </p:cTn>
                              </p:par>
                              <p:par>
                                <p:cTn id="523" presetID="10" presetClass="entr" presetSubtype="0" fill="hold" nodeType="withEffect">
                                  <p:stCondLst>
                                    <p:cond delay="0"/>
                                  </p:stCondLst>
                                  <p:childTnLst>
                                    <p:set>
                                      <p:cBhvr>
                                        <p:cTn id="524" dur="1" fill="hold">
                                          <p:stCondLst>
                                            <p:cond delay="0"/>
                                          </p:stCondLst>
                                        </p:cTn>
                                        <p:tgtEl>
                                          <p:spTgt spid="271"/>
                                        </p:tgtEl>
                                        <p:attrNameLst>
                                          <p:attrName>style.visibility</p:attrName>
                                        </p:attrNameLst>
                                      </p:cBhvr>
                                      <p:to>
                                        <p:strVal val="visible"/>
                                      </p:to>
                                    </p:set>
                                    <p:animEffect transition="in" filter="fade">
                                      <p:cBhvr>
                                        <p:cTn id="525" dur="500"/>
                                        <p:tgtEl>
                                          <p:spTgt spid="271"/>
                                        </p:tgtEl>
                                      </p:cBhvr>
                                    </p:animEffect>
                                  </p:childTnLst>
                                </p:cTn>
                              </p:par>
                              <p:par>
                                <p:cTn id="526" presetID="10" presetClass="entr" presetSubtype="0" fill="hold" nodeType="withEffect">
                                  <p:stCondLst>
                                    <p:cond delay="0"/>
                                  </p:stCondLst>
                                  <p:childTnLst>
                                    <p:set>
                                      <p:cBhvr>
                                        <p:cTn id="527" dur="1" fill="hold">
                                          <p:stCondLst>
                                            <p:cond delay="0"/>
                                          </p:stCondLst>
                                        </p:cTn>
                                        <p:tgtEl>
                                          <p:spTgt spid="270"/>
                                        </p:tgtEl>
                                        <p:attrNameLst>
                                          <p:attrName>style.visibility</p:attrName>
                                        </p:attrNameLst>
                                      </p:cBhvr>
                                      <p:to>
                                        <p:strVal val="visible"/>
                                      </p:to>
                                    </p:set>
                                    <p:animEffect transition="in" filter="fade">
                                      <p:cBhvr>
                                        <p:cTn id="528" dur="500"/>
                                        <p:tgtEl>
                                          <p:spTgt spid="270"/>
                                        </p:tgtEl>
                                      </p:cBhvr>
                                    </p:animEffect>
                                  </p:childTnLst>
                                </p:cTn>
                              </p:par>
                            </p:childTnLst>
                          </p:cTn>
                        </p:par>
                      </p:childTnLst>
                    </p:cTn>
                  </p:par>
                </p:childTnLst>
              </p:cTn>
              <p:nextCondLst>
                <p:cond evt="onClick" delay="0">
                  <p:tgtEl>
                    <p:spTgt spid="70"/>
                  </p:tgtEl>
                </p:cond>
              </p:nextCondLst>
            </p:seq>
            <p:seq concurrent="1" nextAc="seek">
              <p:cTn id="529" restart="whenNotActive" fill="hold" evtFilter="cancelBubble" nodeType="interactiveSeq">
                <p:stCondLst>
                  <p:cond evt="onClick" delay="0">
                    <p:tgtEl>
                      <p:spTgt spid="71"/>
                    </p:tgtEl>
                  </p:cond>
                </p:stCondLst>
                <p:endSync evt="end" delay="0">
                  <p:rtn val="all"/>
                </p:endSync>
                <p:childTnLst>
                  <p:par>
                    <p:cTn id="530" fill="hold">
                      <p:stCondLst>
                        <p:cond delay="0"/>
                      </p:stCondLst>
                      <p:childTnLst>
                        <p:par>
                          <p:cTn id="531" fill="hold">
                            <p:stCondLst>
                              <p:cond delay="0"/>
                            </p:stCondLst>
                            <p:childTnLst>
                              <p:par>
                                <p:cTn id="532" presetID="1" presetClass="exit" presetSubtype="0" fill="hold" grpId="0" nodeType="withEffect">
                                  <p:stCondLst>
                                    <p:cond delay="0"/>
                                  </p:stCondLst>
                                  <p:childTnLst>
                                    <p:set>
                                      <p:cBhvr>
                                        <p:cTn id="533" dur="1" fill="hold">
                                          <p:stCondLst>
                                            <p:cond delay="0"/>
                                          </p:stCondLst>
                                        </p:cTn>
                                        <p:tgtEl>
                                          <p:spTgt spid="71"/>
                                        </p:tgtEl>
                                        <p:attrNameLst>
                                          <p:attrName>style.visibility</p:attrName>
                                        </p:attrNameLst>
                                      </p:cBhvr>
                                      <p:to>
                                        <p:strVal val="hidden"/>
                                      </p:to>
                                    </p:set>
                                  </p:childTnLst>
                                </p:cTn>
                              </p:par>
                              <p:par>
                                <p:cTn id="534" presetID="1" presetClass="exit" presetSubtype="0" fill="hold" grpId="3" nodeType="withEffect">
                                  <p:stCondLst>
                                    <p:cond delay="0"/>
                                  </p:stCondLst>
                                  <p:childTnLst>
                                    <p:set>
                                      <p:cBhvr>
                                        <p:cTn id="535" dur="1" fill="hold">
                                          <p:stCondLst>
                                            <p:cond delay="0"/>
                                          </p:stCondLst>
                                        </p:cTn>
                                        <p:tgtEl>
                                          <p:spTgt spid="94"/>
                                        </p:tgtEl>
                                        <p:attrNameLst>
                                          <p:attrName>style.visibility</p:attrName>
                                        </p:attrNameLst>
                                      </p:cBhvr>
                                      <p:to>
                                        <p:strVal val="hidden"/>
                                      </p:to>
                                    </p:set>
                                  </p:childTnLst>
                                </p:cTn>
                              </p:par>
                              <p:par>
                                <p:cTn id="536" presetID="42" presetClass="path" presetSubtype="0" fill="hold" nodeType="withEffect">
                                  <p:stCondLst>
                                    <p:cond delay="0"/>
                                  </p:stCondLst>
                                  <p:childTnLst>
                                    <p:animMotion origin="layout" path="M 0.16858 0.02755 L 0.39775 0.02755 " pathEditMode="fixed" rAng="0" ptsTypes="AA">
                                      <p:cBhvr>
                                        <p:cTn id="537" dur="1500" fill="hold"/>
                                        <p:tgtEl>
                                          <p:spTgt spid="299"/>
                                        </p:tgtEl>
                                        <p:attrNameLst>
                                          <p:attrName>ppt_x</p:attrName>
                                          <p:attrName>ppt_y</p:attrName>
                                        </p:attrNameLst>
                                      </p:cBhvr>
                                      <p:rCtr x="11458" y="0"/>
                                    </p:animMotion>
                                  </p:childTnLst>
                                  <p:subTnLst>
                                    <p:audio>
                                      <p:cMediaNode>
                                        <p:cTn display="0" masterRel="sameClick">
                                          <p:stCondLst>
                                            <p:cond evt="begin" delay="0">
                                              <p:tn val="536"/>
                                            </p:cond>
                                          </p:stCondLst>
                                          <p:endCondLst>
                                            <p:cond evt="onStopAudio" delay="0">
                                              <p:tgtEl>
                                                <p:sldTgt/>
                                              </p:tgtEl>
                                            </p:cond>
                                          </p:endCondLst>
                                        </p:cTn>
                                        <p:tgtEl>
                                          <p:sndTgt r:embed="rId25" name="mk64_luigi03.wav"/>
                                        </p:tgtEl>
                                      </p:cMediaNode>
                                    </p:audio>
                                  </p:subTnLst>
                                </p:cTn>
                              </p:par>
                              <p:par>
                                <p:cTn id="538" presetID="1" presetClass="entr" presetSubtype="0" fill="hold" grpId="2" nodeType="withEffect">
                                  <p:stCondLst>
                                    <p:cond delay="0"/>
                                  </p:stCondLst>
                                  <p:childTnLst>
                                    <p:set>
                                      <p:cBhvr>
                                        <p:cTn id="539" dur="1" fill="hold">
                                          <p:stCondLst>
                                            <p:cond delay="0"/>
                                          </p:stCondLst>
                                        </p:cTn>
                                        <p:tgtEl>
                                          <p:spTgt spid="73"/>
                                        </p:tgtEl>
                                        <p:attrNameLst>
                                          <p:attrName>style.visibility</p:attrName>
                                        </p:attrNameLst>
                                      </p:cBhvr>
                                      <p:to>
                                        <p:strVal val="visible"/>
                                      </p:to>
                                    </p:set>
                                  </p:childTnLst>
                                </p:cTn>
                              </p:par>
                              <p:par>
                                <p:cTn id="540" presetID="1" presetClass="entr" presetSubtype="0" fill="hold" grpId="0" nodeType="withEffect">
                                  <p:stCondLst>
                                    <p:cond delay="0"/>
                                  </p:stCondLst>
                                  <p:childTnLst>
                                    <p:set>
                                      <p:cBhvr>
                                        <p:cTn id="541" dur="1" fill="hold">
                                          <p:stCondLst>
                                            <p:cond delay="0"/>
                                          </p:stCondLst>
                                        </p:cTn>
                                        <p:tgtEl>
                                          <p:spTgt spid="72"/>
                                        </p:tgtEl>
                                        <p:attrNameLst>
                                          <p:attrName>style.visibility</p:attrName>
                                        </p:attrNameLst>
                                      </p:cBhvr>
                                      <p:to>
                                        <p:strVal val="visible"/>
                                      </p:to>
                                    </p:set>
                                  </p:childTnLst>
                                </p:cTn>
                              </p:par>
                            </p:childTnLst>
                          </p:cTn>
                        </p:par>
                      </p:childTnLst>
                    </p:cTn>
                  </p:par>
                </p:childTnLst>
              </p:cTn>
              <p:nextCondLst>
                <p:cond evt="onClick" delay="0">
                  <p:tgtEl>
                    <p:spTgt spid="71"/>
                  </p:tgtEl>
                </p:cond>
              </p:nextCondLst>
            </p:seq>
            <p:seq concurrent="1" nextAc="seek">
              <p:cTn id="542" restart="whenNotActive" fill="hold" evtFilter="cancelBubble" nodeType="interactiveSeq">
                <p:stCondLst>
                  <p:cond evt="onClick" delay="0">
                    <p:tgtEl>
                      <p:spTgt spid="72"/>
                    </p:tgtEl>
                  </p:cond>
                </p:stCondLst>
                <p:endSync evt="end" delay="0">
                  <p:rtn val="all"/>
                </p:endSync>
                <p:childTnLst>
                  <p:par>
                    <p:cTn id="543" fill="hold">
                      <p:stCondLst>
                        <p:cond delay="0"/>
                      </p:stCondLst>
                      <p:childTnLst>
                        <p:par>
                          <p:cTn id="544" fill="hold">
                            <p:stCondLst>
                              <p:cond delay="0"/>
                            </p:stCondLst>
                            <p:childTnLst>
                              <p:par>
                                <p:cTn id="545" presetID="1" presetClass="exit" presetSubtype="0" fill="hold" grpId="1" nodeType="withEffect">
                                  <p:stCondLst>
                                    <p:cond delay="0"/>
                                  </p:stCondLst>
                                  <p:childTnLst>
                                    <p:set>
                                      <p:cBhvr>
                                        <p:cTn id="546" dur="1" fill="hold">
                                          <p:stCondLst>
                                            <p:cond delay="0"/>
                                          </p:stCondLst>
                                        </p:cTn>
                                        <p:tgtEl>
                                          <p:spTgt spid="72"/>
                                        </p:tgtEl>
                                        <p:attrNameLst>
                                          <p:attrName>style.visibility</p:attrName>
                                        </p:attrNameLst>
                                      </p:cBhvr>
                                      <p:to>
                                        <p:strVal val="hidden"/>
                                      </p:to>
                                    </p:set>
                                  </p:childTnLst>
                                </p:cTn>
                              </p:par>
                              <p:par>
                                <p:cTn id="547" presetID="1" presetClass="exit" presetSubtype="0" fill="hold" grpId="3" nodeType="withEffect">
                                  <p:stCondLst>
                                    <p:cond delay="0"/>
                                  </p:stCondLst>
                                  <p:childTnLst>
                                    <p:set>
                                      <p:cBhvr>
                                        <p:cTn id="548" dur="1" fill="hold">
                                          <p:stCondLst>
                                            <p:cond delay="0"/>
                                          </p:stCondLst>
                                        </p:cTn>
                                        <p:tgtEl>
                                          <p:spTgt spid="73"/>
                                        </p:tgtEl>
                                        <p:attrNameLst>
                                          <p:attrName>style.visibility</p:attrName>
                                        </p:attrNameLst>
                                      </p:cBhvr>
                                      <p:to>
                                        <p:strVal val="hidden"/>
                                      </p:to>
                                    </p:set>
                                  </p:childTnLst>
                                </p:cTn>
                              </p:par>
                              <p:par>
                                <p:cTn id="549" presetID="42" presetClass="path" presetSubtype="0" fill="hold" nodeType="withEffect">
                                  <p:stCondLst>
                                    <p:cond delay="0"/>
                                  </p:stCondLst>
                                  <p:childTnLst>
                                    <p:animMotion origin="layout" path="M 0.16858 0.02755 L 0.39775 0.02755 " pathEditMode="fixed" rAng="0" ptsTypes="AA">
                                      <p:cBhvr>
                                        <p:cTn id="550" dur="1500" spd="-100000" fill="hold"/>
                                        <p:tgtEl>
                                          <p:spTgt spid="299"/>
                                        </p:tgtEl>
                                        <p:attrNameLst>
                                          <p:attrName>ppt_x</p:attrName>
                                          <p:attrName>ppt_y</p:attrName>
                                        </p:attrNameLst>
                                      </p:cBhvr>
                                      <p:rCtr x="11458" y="0"/>
                                    </p:animMotion>
                                  </p:childTnLst>
                                </p:cTn>
                              </p:par>
                              <p:par>
                                <p:cTn id="551" presetID="1" presetClass="entr" presetSubtype="0" fill="hold" grpId="1" nodeType="withEffect">
                                  <p:stCondLst>
                                    <p:cond delay="0"/>
                                  </p:stCondLst>
                                  <p:childTnLst>
                                    <p:set>
                                      <p:cBhvr>
                                        <p:cTn id="552" dur="1" fill="hold">
                                          <p:stCondLst>
                                            <p:cond delay="0"/>
                                          </p:stCondLst>
                                        </p:cTn>
                                        <p:tgtEl>
                                          <p:spTgt spid="71"/>
                                        </p:tgtEl>
                                        <p:attrNameLst>
                                          <p:attrName>style.visibility</p:attrName>
                                        </p:attrNameLst>
                                      </p:cBhvr>
                                      <p:to>
                                        <p:strVal val="visible"/>
                                      </p:to>
                                    </p:set>
                                  </p:childTnLst>
                                </p:cTn>
                              </p:par>
                              <p:par>
                                <p:cTn id="553" presetID="1" presetClass="entr" presetSubtype="0" fill="hold" grpId="4" nodeType="withEffect">
                                  <p:stCondLst>
                                    <p:cond delay="0"/>
                                  </p:stCondLst>
                                  <p:childTnLst>
                                    <p:set>
                                      <p:cBhvr>
                                        <p:cTn id="554" dur="1" fill="hold">
                                          <p:stCondLst>
                                            <p:cond delay="0"/>
                                          </p:stCondLst>
                                        </p:cTn>
                                        <p:tgtEl>
                                          <p:spTgt spid="94"/>
                                        </p:tgtEl>
                                        <p:attrNameLst>
                                          <p:attrName>style.visibility</p:attrName>
                                        </p:attrNameLst>
                                      </p:cBhvr>
                                      <p:to>
                                        <p:strVal val="visible"/>
                                      </p:to>
                                    </p:set>
                                  </p:childTnLst>
                                </p:cTn>
                              </p:par>
                            </p:childTnLst>
                          </p:cTn>
                        </p:par>
                      </p:childTnLst>
                    </p:cTn>
                  </p:par>
                </p:childTnLst>
              </p:cTn>
              <p:nextCondLst>
                <p:cond evt="onClick" delay="0">
                  <p:tgtEl>
                    <p:spTgt spid="72"/>
                  </p:tgtEl>
                </p:cond>
              </p:nextCondLst>
            </p:seq>
            <p:seq concurrent="1" nextAc="seek">
              <p:cTn id="555" restart="whenNotActive" fill="hold" evtFilter="cancelBubble" nodeType="interactiveSeq">
                <p:stCondLst>
                  <p:cond evt="onClick" delay="0">
                    <p:tgtEl>
                      <p:spTgt spid="73"/>
                    </p:tgtEl>
                  </p:cond>
                </p:stCondLst>
                <p:endSync evt="end" delay="0">
                  <p:rtn val="all"/>
                </p:endSync>
                <p:childTnLst>
                  <p:par>
                    <p:cTn id="556" fill="hold">
                      <p:stCondLst>
                        <p:cond delay="0"/>
                      </p:stCondLst>
                      <p:childTnLst>
                        <p:par>
                          <p:cTn id="557" fill="hold">
                            <p:stCondLst>
                              <p:cond delay="0"/>
                            </p:stCondLst>
                            <p:childTnLst>
                              <p:par>
                                <p:cTn id="558" presetID="1" presetClass="exit" presetSubtype="0" fill="hold" grpId="0" nodeType="withEffect">
                                  <p:stCondLst>
                                    <p:cond delay="0"/>
                                  </p:stCondLst>
                                  <p:childTnLst>
                                    <p:set>
                                      <p:cBhvr>
                                        <p:cTn id="559" dur="1" fill="hold">
                                          <p:stCondLst>
                                            <p:cond delay="0"/>
                                          </p:stCondLst>
                                        </p:cTn>
                                        <p:tgtEl>
                                          <p:spTgt spid="73"/>
                                        </p:tgtEl>
                                        <p:attrNameLst>
                                          <p:attrName>style.visibility</p:attrName>
                                        </p:attrNameLst>
                                      </p:cBhvr>
                                      <p:to>
                                        <p:strVal val="hidden"/>
                                      </p:to>
                                    </p:set>
                                  </p:childTnLst>
                                </p:cTn>
                              </p:par>
                              <p:par>
                                <p:cTn id="560" presetID="1" presetClass="exit" presetSubtype="0" fill="hold" grpId="3" nodeType="withEffect">
                                  <p:stCondLst>
                                    <p:cond delay="0"/>
                                  </p:stCondLst>
                                  <p:childTnLst>
                                    <p:set>
                                      <p:cBhvr>
                                        <p:cTn id="561" dur="1" fill="hold">
                                          <p:stCondLst>
                                            <p:cond delay="0"/>
                                          </p:stCondLst>
                                        </p:cTn>
                                        <p:tgtEl>
                                          <p:spTgt spid="72"/>
                                        </p:tgtEl>
                                        <p:attrNameLst>
                                          <p:attrName>style.visibility</p:attrName>
                                        </p:attrNameLst>
                                      </p:cBhvr>
                                      <p:to>
                                        <p:strVal val="hidden"/>
                                      </p:to>
                                    </p:set>
                                  </p:childTnLst>
                                </p:cTn>
                              </p:par>
                              <p:par>
                                <p:cTn id="562" presetID="50" presetClass="path" presetSubtype="0" fill="hold" nodeType="withEffect">
                                  <p:stCondLst>
                                    <p:cond delay="0"/>
                                  </p:stCondLst>
                                  <p:childTnLst>
                                    <p:animMotion origin="layout" path="M 0.39636 0.02685 L 0.47657 0.02685 C 0.51268 0.02685 0.55747 0.0706 0.55747 0.10718 L 0.55747 0.18819 " pathEditMode="fixed" rAng="0" ptsTypes="AAAA">
                                      <p:cBhvr>
                                        <p:cTn id="563" dur="1500" fill="hold"/>
                                        <p:tgtEl>
                                          <p:spTgt spid="299"/>
                                        </p:tgtEl>
                                        <p:attrNameLst>
                                          <p:attrName>ppt_x</p:attrName>
                                          <p:attrName>ppt_y</p:attrName>
                                        </p:attrNameLst>
                                      </p:cBhvr>
                                      <p:rCtr x="8056" y="8056"/>
                                    </p:animMotion>
                                  </p:childTnLst>
                                </p:cTn>
                              </p:par>
                              <p:par>
                                <p:cTn id="564" presetID="1" presetClass="entr" presetSubtype="0" fill="hold" grpId="2" nodeType="withEffect">
                                  <p:stCondLst>
                                    <p:cond delay="0"/>
                                  </p:stCondLst>
                                  <p:childTnLst>
                                    <p:set>
                                      <p:cBhvr>
                                        <p:cTn id="565" dur="1" fill="hold">
                                          <p:stCondLst>
                                            <p:cond delay="0"/>
                                          </p:stCondLst>
                                        </p:cTn>
                                        <p:tgtEl>
                                          <p:spTgt spid="74"/>
                                        </p:tgtEl>
                                        <p:attrNameLst>
                                          <p:attrName>style.visibility</p:attrName>
                                        </p:attrNameLst>
                                      </p:cBhvr>
                                      <p:to>
                                        <p:strVal val="visible"/>
                                      </p:to>
                                    </p:set>
                                  </p:childTnLst>
                                </p:cTn>
                              </p:par>
                              <p:par>
                                <p:cTn id="566" presetID="1" presetClass="entr" presetSubtype="0" fill="hold" grpId="2" nodeType="withEffect">
                                  <p:stCondLst>
                                    <p:cond delay="0"/>
                                  </p:stCondLst>
                                  <p:childTnLst>
                                    <p:set>
                                      <p:cBhvr>
                                        <p:cTn id="567" dur="1" fill="hold">
                                          <p:stCondLst>
                                            <p:cond delay="0"/>
                                          </p:stCondLst>
                                        </p:cTn>
                                        <p:tgtEl>
                                          <p:spTgt spid="75"/>
                                        </p:tgtEl>
                                        <p:attrNameLst>
                                          <p:attrName>style.visibility</p:attrName>
                                        </p:attrNameLst>
                                      </p:cBhvr>
                                      <p:to>
                                        <p:strVal val="visible"/>
                                      </p:to>
                                    </p:set>
                                  </p:childTnLst>
                                </p:cTn>
                              </p:par>
                            </p:childTnLst>
                          </p:cTn>
                        </p:par>
                      </p:childTnLst>
                    </p:cTn>
                  </p:par>
                </p:childTnLst>
              </p:cTn>
              <p:nextCondLst>
                <p:cond evt="onClick" delay="0">
                  <p:tgtEl>
                    <p:spTgt spid="73"/>
                  </p:tgtEl>
                </p:cond>
              </p:nextCondLst>
            </p:seq>
            <p:seq concurrent="1" nextAc="seek">
              <p:cTn id="568" restart="whenNotActive" fill="hold" evtFilter="cancelBubble" nodeType="interactiveSeq">
                <p:stCondLst>
                  <p:cond evt="onClick" delay="0">
                    <p:tgtEl>
                      <p:spTgt spid="74"/>
                    </p:tgtEl>
                  </p:cond>
                </p:stCondLst>
                <p:endSync evt="end" delay="0">
                  <p:rtn val="all"/>
                </p:endSync>
                <p:childTnLst>
                  <p:par>
                    <p:cTn id="569" fill="hold">
                      <p:stCondLst>
                        <p:cond delay="0"/>
                      </p:stCondLst>
                      <p:childTnLst>
                        <p:par>
                          <p:cTn id="570" fill="hold">
                            <p:stCondLst>
                              <p:cond delay="0"/>
                            </p:stCondLst>
                            <p:childTnLst>
                              <p:par>
                                <p:cTn id="571" presetID="1" presetClass="exit" presetSubtype="0" fill="hold" grpId="0" nodeType="withEffect">
                                  <p:stCondLst>
                                    <p:cond delay="0"/>
                                  </p:stCondLst>
                                  <p:childTnLst>
                                    <p:set>
                                      <p:cBhvr>
                                        <p:cTn id="572" dur="1" fill="hold">
                                          <p:stCondLst>
                                            <p:cond delay="0"/>
                                          </p:stCondLst>
                                        </p:cTn>
                                        <p:tgtEl>
                                          <p:spTgt spid="74"/>
                                        </p:tgtEl>
                                        <p:attrNameLst>
                                          <p:attrName>style.visibility</p:attrName>
                                        </p:attrNameLst>
                                      </p:cBhvr>
                                      <p:to>
                                        <p:strVal val="hidden"/>
                                      </p:to>
                                    </p:set>
                                  </p:childTnLst>
                                </p:cTn>
                              </p:par>
                              <p:par>
                                <p:cTn id="573" presetID="1" presetClass="exit" presetSubtype="0" fill="hold" grpId="3" nodeType="withEffect">
                                  <p:stCondLst>
                                    <p:cond delay="0"/>
                                  </p:stCondLst>
                                  <p:childTnLst>
                                    <p:set>
                                      <p:cBhvr>
                                        <p:cTn id="574" dur="1" fill="hold">
                                          <p:stCondLst>
                                            <p:cond delay="0"/>
                                          </p:stCondLst>
                                        </p:cTn>
                                        <p:tgtEl>
                                          <p:spTgt spid="75"/>
                                        </p:tgtEl>
                                        <p:attrNameLst>
                                          <p:attrName>style.visibility</p:attrName>
                                        </p:attrNameLst>
                                      </p:cBhvr>
                                      <p:to>
                                        <p:strVal val="hidden"/>
                                      </p:to>
                                    </p:set>
                                  </p:childTnLst>
                                </p:cTn>
                              </p:par>
                              <p:par>
                                <p:cTn id="575" presetID="42" presetClass="path" presetSubtype="0" fill="hold" nodeType="withEffect">
                                  <p:stCondLst>
                                    <p:cond delay="0"/>
                                  </p:stCondLst>
                                  <p:childTnLst>
                                    <p:animMotion origin="layout" path="M 0.55747 0.18819 L 0.55747 0.4044 " pathEditMode="fixed" rAng="0" ptsTypes="AA">
                                      <p:cBhvr>
                                        <p:cTn id="576" dur="1500" fill="hold"/>
                                        <p:tgtEl>
                                          <p:spTgt spid="299"/>
                                        </p:tgtEl>
                                        <p:attrNameLst>
                                          <p:attrName>ppt_x</p:attrName>
                                          <p:attrName>ppt_y</p:attrName>
                                        </p:attrNameLst>
                                      </p:cBhvr>
                                      <p:rCtr x="0" y="10810"/>
                                    </p:animMotion>
                                  </p:childTnLst>
                                  <p:subTnLst>
                                    <p:audio>
                                      <p:cMediaNode>
                                        <p:cTn display="0" masterRel="sameClick">
                                          <p:stCondLst>
                                            <p:cond evt="begin" delay="0">
                                              <p:tn val="575"/>
                                            </p:cond>
                                          </p:stCondLst>
                                          <p:endCondLst>
                                            <p:cond evt="onStopAudio" delay="0">
                                              <p:tgtEl>
                                                <p:sldTgt/>
                                              </p:tgtEl>
                                            </p:cond>
                                          </p:endCondLst>
                                        </p:cTn>
                                        <p:tgtEl>
                                          <p:sndTgt r:embed="rId26" name="mk64_luigi06.wav"/>
                                        </p:tgtEl>
                                      </p:cMediaNode>
                                    </p:audio>
                                  </p:subTnLst>
                                </p:cTn>
                              </p:par>
                              <p:par>
                                <p:cTn id="577" presetID="1" presetClass="entr" presetSubtype="0" fill="hold" grpId="3" nodeType="withEffect">
                                  <p:stCondLst>
                                    <p:cond delay="0"/>
                                  </p:stCondLst>
                                  <p:childTnLst>
                                    <p:set>
                                      <p:cBhvr>
                                        <p:cTn id="578" dur="1" fill="hold">
                                          <p:stCondLst>
                                            <p:cond delay="0"/>
                                          </p:stCondLst>
                                        </p:cTn>
                                        <p:tgtEl>
                                          <p:spTgt spid="76"/>
                                        </p:tgtEl>
                                        <p:attrNameLst>
                                          <p:attrName>style.visibility</p:attrName>
                                        </p:attrNameLst>
                                      </p:cBhvr>
                                      <p:to>
                                        <p:strVal val="visible"/>
                                      </p:to>
                                    </p:set>
                                  </p:childTnLst>
                                </p:cTn>
                              </p:par>
                              <p:par>
                                <p:cTn id="579" presetID="1" presetClass="entr" presetSubtype="0" fill="hold" grpId="0" nodeType="withEffect">
                                  <p:stCondLst>
                                    <p:cond delay="0"/>
                                  </p:stCondLst>
                                  <p:childTnLst>
                                    <p:set>
                                      <p:cBhvr>
                                        <p:cTn id="580" dur="1" fill="hold">
                                          <p:stCondLst>
                                            <p:cond delay="0"/>
                                          </p:stCondLst>
                                        </p:cTn>
                                        <p:tgtEl>
                                          <p:spTgt spid="77"/>
                                        </p:tgtEl>
                                        <p:attrNameLst>
                                          <p:attrName>style.visibility</p:attrName>
                                        </p:attrNameLst>
                                      </p:cBhvr>
                                      <p:to>
                                        <p:strVal val="visible"/>
                                      </p:to>
                                    </p:set>
                                  </p:childTnLst>
                                </p:cTn>
                              </p:par>
                            </p:childTnLst>
                          </p:cTn>
                        </p:par>
                      </p:childTnLst>
                    </p:cTn>
                  </p:par>
                </p:childTnLst>
              </p:cTn>
              <p:nextCondLst>
                <p:cond evt="onClick" delay="0">
                  <p:tgtEl>
                    <p:spTgt spid="74"/>
                  </p:tgtEl>
                </p:cond>
              </p:nextCondLst>
            </p:seq>
            <p:seq concurrent="1" nextAc="seek">
              <p:cTn id="581" restart="whenNotActive" fill="hold" evtFilter="cancelBubble" nodeType="interactiveSeq">
                <p:stCondLst>
                  <p:cond evt="onClick" delay="0">
                    <p:tgtEl>
                      <p:spTgt spid="75"/>
                    </p:tgtEl>
                  </p:cond>
                </p:stCondLst>
                <p:endSync evt="end" delay="0">
                  <p:rtn val="all"/>
                </p:endSync>
                <p:childTnLst>
                  <p:par>
                    <p:cTn id="582" fill="hold">
                      <p:stCondLst>
                        <p:cond delay="0"/>
                      </p:stCondLst>
                      <p:childTnLst>
                        <p:par>
                          <p:cTn id="583" fill="hold">
                            <p:stCondLst>
                              <p:cond delay="0"/>
                            </p:stCondLst>
                            <p:childTnLst>
                              <p:par>
                                <p:cTn id="584" presetID="1" presetClass="exit" presetSubtype="0" fill="hold" grpId="1" nodeType="withEffect">
                                  <p:stCondLst>
                                    <p:cond delay="0"/>
                                  </p:stCondLst>
                                  <p:childTnLst>
                                    <p:set>
                                      <p:cBhvr>
                                        <p:cTn id="585" dur="1" fill="hold">
                                          <p:stCondLst>
                                            <p:cond delay="0"/>
                                          </p:stCondLst>
                                        </p:cTn>
                                        <p:tgtEl>
                                          <p:spTgt spid="75"/>
                                        </p:tgtEl>
                                        <p:attrNameLst>
                                          <p:attrName>style.visibility</p:attrName>
                                        </p:attrNameLst>
                                      </p:cBhvr>
                                      <p:to>
                                        <p:strVal val="hidden"/>
                                      </p:to>
                                    </p:set>
                                  </p:childTnLst>
                                </p:cTn>
                              </p:par>
                              <p:par>
                                <p:cTn id="586" presetID="1" presetClass="exit" presetSubtype="0" fill="hold" grpId="3" nodeType="withEffect">
                                  <p:stCondLst>
                                    <p:cond delay="0"/>
                                  </p:stCondLst>
                                  <p:childTnLst>
                                    <p:set>
                                      <p:cBhvr>
                                        <p:cTn id="587" dur="1" fill="hold">
                                          <p:stCondLst>
                                            <p:cond delay="0"/>
                                          </p:stCondLst>
                                        </p:cTn>
                                        <p:tgtEl>
                                          <p:spTgt spid="74"/>
                                        </p:tgtEl>
                                        <p:attrNameLst>
                                          <p:attrName>style.visibility</p:attrName>
                                        </p:attrNameLst>
                                      </p:cBhvr>
                                      <p:to>
                                        <p:strVal val="hidden"/>
                                      </p:to>
                                    </p:set>
                                  </p:childTnLst>
                                </p:cTn>
                              </p:par>
                              <p:par>
                                <p:cTn id="588" presetID="50" presetClass="path" presetSubtype="0" fill="hold" nodeType="withEffect">
                                  <p:stCondLst>
                                    <p:cond delay="0"/>
                                  </p:stCondLst>
                                  <p:childTnLst>
                                    <p:animMotion origin="layout" path="M 0.39775 0.02755 L 0.47657 0.02755 C 0.51233 0.02755 0.55747 0.07083 0.55747 0.10694 L 0.55747 0.18796 " pathEditMode="fixed" rAng="0" ptsTypes="AAAA">
                                      <p:cBhvr>
                                        <p:cTn id="589" dur="1500" spd="-100000" fill="hold"/>
                                        <p:tgtEl>
                                          <p:spTgt spid="299"/>
                                        </p:tgtEl>
                                        <p:attrNameLst>
                                          <p:attrName>ppt_x</p:attrName>
                                          <p:attrName>ppt_y</p:attrName>
                                        </p:attrNameLst>
                                      </p:cBhvr>
                                      <p:rCtr x="7986" y="8009"/>
                                    </p:animMotion>
                                  </p:childTnLst>
                                  <p:subTnLst>
                                    <p:audio>
                                      <p:cMediaNode>
                                        <p:cTn display="0" masterRel="sameClick">
                                          <p:stCondLst>
                                            <p:cond evt="begin" delay="0">
                                              <p:tn val="588"/>
                                            </p:cond>
                                          </p:stCondLst>
                                          <p:endCondLst>
                                            <p:cond evt="onStopAudio" delay="0">
                                              <p:tgtEl>
                                                <p:sldTgt/>
                                              </p:tgtEl>
                                            </p:cond>
                                          </p:endCondLst>
                                        </p:cTn>
                                        <p:tgtEl>
                                          <p:sndTgt r:embed="rId27" name="mk64_luigi04.wav"/>
                                        </p:tgtEl>
                                      </p:cMediaNode>
                                    </p:audio>
                                  </p:subTnLst>
                                </p:cTn>
                              </p:par>
                              <p:par>
                                <p:cTn id="590" presetID="1" presetClass="entr" presetSubtype="0" fill="hold" grpId="1" nodeType="withEffect">
                                  <p:stCondLst>
                                    <p:cond delay="0"/>
                                  </p:stCondLst>
                                  <p:childTnLst>
                                    <p:set>
                                      <p:cBhvr>
                                        <p:cTn id="591" dur="1" fill="hold">
                                          <p:stCondLst>
                                            <p:cond delay="0"/>
                                          </p:stCondLst>
                                        </p:cTn>
                                        <p:tgtEl>
                                          <p:spTgt spid="73"/>
                                        </p:tgtEl>
                                        <p:attrNameLst>
                                          <p:attrName>style.visibility</p:attrName>
                                        </p:attrNameLst>
                                      </p:cBhvr>
                                      <p:to>
                                        <p:strVal val="visible"/>
                                      </p:to>
                                    </p:set>
                                  </p:childTnLst>
                                </p:cTn>
                              </p:par>
                              <p:par>
                                <p:cTn id="592" presetID="1" presetClass="entr" presetSubtype="0" fill="hold" grpId="2" nodeType="withEffect">
                                  <p:stCondLst>
                                    <p:cond delay="0"/>
                                  </p:stCondLst>
                                  <p:childTnLst>
                                    <p:set>
                                      <p:cBhvr>
                                        <p:cTn id="593" dur="1" fill="hold">
                                          <p:stCondLst>
                                            <p:cond delay="0"/>
                                          </p:stCondLst>
                                        </p:cTn>
                                        <p:tgtEl>
                                          <p:spTgt spid="72"/>
                                        </p:tgtEl>
                                        <p:attrNameLst>
                                          <p:attrName>style.visibility</p:attrName>
                                        </p:attrNameLst>
                                      </p:cBhvr>
                                      <p:to>
                                        <p:strVal val="visible"/>
                                      </p:to>
                                    </p:set>
                                  </p:childTnLst>
                                </p:cTn>
                              </p:par>
                            </p:childTnLst>
                          </p:cTn>
                        </p:par>
                      </p:childTnLst>
                    </p:cTn>
                  </p:par>
                </p:childTnLst>
              </p:cTn>
              <p:nextCondLst>
                <p:cond evt="onClick" delay="0">
                  <p:tgtEl>
                    <p:spTgt spid="75"/>
                  </p:tgtEl>
                </p:cond>
              </p:nextCondLst>
            </p:seq>
            <p:seq concurrent="1" nextAc="seek">
              <p:cTn id="594" restart="whenNotActive" fill="hold" evtFilter="cancelBubble" nodeType="interactiveSeq">
                <p:stCondLst>
                  <p:cond evt="onClick" delay="0">
                    <p:tgtEl>
                      <p:spTgt spid="76"/>
                    </p:tgtEl>
                  </p:cond>
                </p:stCondLst>
                <p:endSync evt="end" delay="0">
                  <p:rtn val="all"/>
                </p:endSync>
                <p:childTnLst>
                  <p:par>
                    <p:cTn id="595" fill="hold">
                      <p:stCondLst>
                        <p:cond delay="0"/>
                      </p:stCondLst>
                      <p:childTnLst>
                        <p:par>
                          <p:cTn id="596" fill="hold">
                            <p:stCondLst>
                              <p:cond delay="0"/>
                            </p:stCondLst>
                            <p:childTnLst>
                              <p:par>
                                <p:cTn id="597" presetID="1" presetClass="exit" presetSubtype="0" fill="hold" grpId="0" nodeType="withEffect">
                                  <p:stCondLst>
                                    <p:cond delay="0"/>
                                  </p:stCondLst>
                                  <p:childTnLst>
                                    <p:set>
                                      <p:cBhvr>
                                        <p:cTn id="598" dur="1" fill="hold">
                                          <p:stCondLst>
                                            <p:cond delay="0"/>
                                          </p:stCondLst>
                                        </p:cTn>
                                        <p:tgtEl>
                                          <p:spTgt spid="76"/>
                                        </p:tgtEl>
                                        <p:attrNameLst>
                                          <p:attrName>style.visibility</p:attrName>
                                        </p:attrNameLst>
                                      </p:cBhvr>
                                      <p:to>
                                        <p:strVal val="hidden"/>
                                      </p:to>
                                    </p:set>
                                  </p:childTnLst>
                                </p:cTn>
                              </p:par>
                              <p:par>
                                <p:cTn id="599" presetID="1" presetClass="exit" presetSubtype="0" fill="hold" grpId="2" nodeType="withEffect">
                                  <p:stCondLst>
                                    <p:cond delay="0"/>
                                  </p:stCondLst>
                                  <p:childTnLst>
                                    <p:set>
                                      <p:cBhvr>
                                        <p:cTn id="600" dur="1" fill="hold">
                                          <p:stCondLst>
                                            <p:cond delay="0"/>
                                          </p:stCondLst>
                                        </p:cTn>
                                        <p:tgtEl>
                                          <p:spTgt spid="77"/>
                                        </p:tgtEl>
                                        <p:attrNameLst>
                                          <p:attrName>style.visibility</p:attrName>
                                        </p:attrNameLst>
                                      </p:cBhvr>
                                      <p:to>
                                        <p:strVal val="hidden"/>
                                      </p:to>
                                    </p:set>
                                  </p:childTnLst>
                                </p:cTn>
                              </p:par>
                              <p:par>
                                <p:cTn id="601" presetID="42" presetClass="path" presetSubtype="0" fill="hold" nodeType="withEffect">
                                  <p:stCondLst>
                                    <p:cond delay="0"/>
                                  </p:stCondLst>
                                  <p:childTnLst>
                                    <p:animMotion origin="layout" path="M 0.55747 0.4044 L 0.55747 0.62847 " pathEditMode="fixed" rAng="0" ptsTypes="AA">
                                      <p:cBhvr>
                                        <p:cTn id="602" dur="1500" fill="hold"/>
                                        <p:tgtEl>
                                          <p:spTgt spid="299"/>
                                        </p:tgtEl>
                                        <p:attrNameLst>
                                          <p:attrName>ppt_x</p:attrName>
                                          <p:attrName>ppt_y</p:attrName>
                                        </p:attrNameLst>
                                      </p:cBhvr>
                                      <p:rCtr x="0" y="11204"/>
                                    </p:animMotion>
                                  </p:childTnLst>
                                </p:cTn>
                              </p:par>
                              <p:par>
                                <p:cTn id="603" presetID="1" presetClass="entr" presetSubtype="0" fill="hold" grpId="2" nodeType="withEffect">
                                  <p:stCondLst>
                                    <p:cond delay="0"/>
                                  </p:stCondLst>
                                  <p:childTnLst>
                                    <p:set>
                                      <p:cBhvr>
                                        <p:cTn id="604" dur="1" fill="hold">
                                          <p:stCondLst>
                                            <p:cond delay="0"/>
                                          </p:stCondLst>
                                        </p:cTn>
                                        <p:tgtEl>
                                          <p:spTgt spid="78"/>
                                        </p:tgtEl>
                                        <p:attrNameLst>
                                          <p:attrName>style.visibility</p:attrName>
                                        </p:attrNameLst>
                                      </p:cBhvr>
                                      <p:to>
                                        <p:strVal val="visible"/>
                                      </p:to>
                                    </p:set>
                                  </p:childTnLst>
                                </p:cTn>
                              </p:par>
                              <p:par>
                                <p:cTn id="605" presetID="1" presetClass="entr" presetSubtype="0" fill="hold" grpId="0" nodeType="withEffect">
                                  <p:stCondLst>
                                    <p:cond delay="0"/>
                                  </p:stCondLst>
                                  <p:childTnLst>
                                    <p:set>
                                      <p:cBhvr>
                                        <p:cTn id="606" dur="1" fill="hold">
                                          <p:stCondLst>
                                            <p:cond delay="0"/>
                                          </p:stCondLst>
                                        </p:cTn>
                                        <p:tgtEl>
                                          <p:spTgt spid="86"/>
                                        </p:tgtEl>
                                        <p:attrNameLst>
                                          <p:attrName>style.visibility</p:attrName>
                                        </p:attrNameLst>
                                      </p:cBhvr>
                                      <p:to>
                                        <p:strVal val="visible"/>
                                      </p:to>
                                    </p:set>
                                  </p:childTnLst>
                                </p:cTn>
                              </p:par>
                            </p:childTnLst>
                          </p:cTn>
                        </p:par>
                      </p:childTnLst>
                    </p:cTn>
                  </p:par>
                </p:childTnLst>
              </p:cTn>
              <p:nextCondLst>
                <p:cond evt="onClick" delay="0">
                  <p:tgtEl>
                    <p:spTgt spid="76"/>
                  </p:tgtEl>
                </p:cond>
              </p:nextCondLst>
            </p:seq>
            <p:seq concurrent="1" nextAc="seek">
              <p:cTn id="607" restart="whenNotActive" fill="hold" evtFilter="cancelBubble" nodeType="interactiveSeq">
                <p:stCondLst>
                  <p:cond evt="onClick" delay="0">
                    <p:tgtEl>
                      <p:spTgt spid="77"/>
                    </p:tgtEl>
                  </p:cond>
                </p:stCondLst>
                <p:endSync evt="end" delay="0">
                  <p:rtn val="all"/>
                </p:endSync>
                <p:childTnLst>
                  <p:par>
                    <p:cTn id="608" fill="hold">
                      <p:stCondLst>
                        <p:cond delay="0"/>
                      </p:stCondLst>
                      <p:childTnLst>
                        <p:par>
                          <p:cTn id="609" fill="hold">
                            <p:stCondLst>
                              <p:cond delay="0"/>
                            </p:stCondLst>
                            <p:childTnLst>
                              <p:par>
                                <p:cTn id="610" presetID="1" presetClass="exit" presetSubtype="0" fill="hold" grpId="1" nodeType="withEffect">
                                  <p:stCondLst>
                                    <p:cond delay="0"/>
                                  </p:stCondLst>
                                  <p:childTnLst>
                                    <p:set>
                                      <p:cBhvr>
                                        <p:cTn id="611" dur="1" fill="hold">
                                          <p:stCondLst>
                                            <p:cond delay="0"/>
                                          </p:stCondLst>
                                        </p:cTn>
                                        <p:tgtEl>
                                          <p:spTgt spid="77"/>
                                        </p:tgtEl>
                                        <p:attrNameLst>
                                          <p:attrName>style.visibility</p:attrName>
                                        </p:attrNameLst>
                                      </p:cBhvr>
                                      <p:to>
                                        <p:strVal val="hidden"/>
                                      </p:to>
                                    </p:set>
                                  </p:childTnLst>
                                </p:cTn>
                              </p:par>
                              <p:par>
                                <p:cTn id="612" presetID="1" presetClass="exit" presetSubtype="0" fill="hold" grpId="2" nodeType="withEffect">
                                  <p:stCondLst>
                                    <p:cond delay="0"/>
                                  </p:stCondLst>
                                  <p:childTnLst>
                                    <p:set>
                                      <p:cBhvr>
                                        <p:cTn id="613" dur="1" fill="hold">
                                          <p:stCondLst>
                                            <p:cond delay="0"/>
                                          </p:stCondLst>
                                        </p:cTn>
                                        <p:tgtEl>
                                          <p:spTgt spid="76"/>
                                        </p:tgtEl>
                                        <p:attrNameLst>
                                          <p:attrName>style.visibility</p:attrName>
                                        </p:attrNameLst>
                                      </p:cBhvr>
                                      <p:to>
                                        <p:strVal val="hidden"/>
                                      </p:to>
                                    </p:set>
                                  </p:childTnLst>
                                </p:cTn>
                              </p:par>
                              <p:par>
                                <p:cTn id="614" presetID="42" presetClass="path" presetSubtype="0" fill="hold" nodeType="withEffect">
                                  <p:stCondLst>
                                    <p:cond delay="0"/>
                                  </p:stCondLst>
                                  <p:childTnLst>
                                    <p:animMotion origin="layout" path="M 0.55747 0.18819 L 0.55747 0.40625 " pathEditMode="fixed" rAng="0" ptsTypes="AA">
                                      <p:cBhvr>
                                        <p:cTn id="615" dur="1500" spd="-100000" fill="hold"/>
                                        <p:tgtEl>
                                          <p:spTgt spid="299"/>
                                        </p:tgtEl>
                                        <p:attrNameLst>
                                          <p:attrName>ppt_x</p:attrName>
                                          <p:attrName>ppt_y</p:attrName>
                                        </p:attrNameLst>
                                      </p:cBhvr>
                                      <p:rCtr x="0" y="10903"/>
                                    </p:animMotion>
                                  </p:childTnLst>
                                </p:cTn>
                              </p:par>
                              <p:par>
                                <p:cTn id="616" presetID="1" presetClass="entr" presetSubtype="0" fill="hold" grpId="1" nodeType="withEffect">
                                  <p:stCondLst>
                                    <p:cond delay="0"/>
                                  </p:stCondLst>
                                  <p:childTnLst>
                                    <p:set>
                                      <p:cBhvr>
                                        <p:cTn id="617" dur="1" fill="hold">
                                          <p:stCondLst>
                                            <p:cond delay="0"/>
                                          </p:stCondLst>
                                        </p:cTn>
                                        <p:tgtEl>
                                          <p:spTgt spid="74"/>
                                        </p:tgtEl>
                                        <p:attrNameLst>
                                          <p:attrName>style.visibility</p:attrName>
                                        </p:attrNameLst>
                                      </p:cBhvr>
                                      <p:to>
                                        <p:strVal val="visible"/>
                                      </p:to>
                                    </p:set>
                                  </p:childTnLst>
                                </p:cTn>
                              </p:par>
                              <p:par>
                                <p:cTn id="618" presetID="1" presetClass="entr" presetSubtype="0" fill="hold" grpId="0" nodeType="withEffect">
                                  <p:stCondLst>
                                    <p:cond delay="0"/>
                                  </p:stCondLst>
                                  <p:childTnLst>
                                    <p:set>
                                      <p:cBhvr>
                                        <p:cTn id="619" dur="1" fill="hold">
                                          <p:stCondLst>
                                            <p:cond delay="0"/>
                                          </p:stCondLst>
                                        </p:cTn>
                                        <p:tgtEl>
                                          <p:spTgt spid="75"/>
                                        </p:tgtEl>
                                        <p:attrNameLst>
                                          <p:attrName>style.visibility</p:attrName>
                                        </p:attrNameLst>
                                      </p:cBhvr>
                                      <p:to>
                                        <p:strVal val="visible"/>
                                      </p:to>
                                    </p:set>
                                  </p:childTnLst>
                                </p:cTn>
                              </p:par>
                            </p:childTnLst>
                          </p:cTn>
                        </p:par>
                      </p:childTnLst>
                    </p:cTn>
                  </p:par>
                </p:childTnLst>
              </p:cTn>
              <p:nextCondLst>
                <p:cond evt="onClick" delay="0">
                  <p:tgtEl>
                    <p:spTgt spid="77"/>
                  </p:tgtEl>
                </p:cond>
              </p:nextCondLst>
            </p:seq>
            <p:seq concurrent="1" nextAc="seek">
              <p:cTn id="620" restart="whenNotActive" fill="hold" evtFilter="cancelBubble" nodeType="interactiveSeq">
                <p:stCondLst>
                  <p:cond evt="onClick" delay="0">
                    <p:tgtEl>
                      <p:spTgt spid="78"/>
                    </p:tgtEl>
                  </p:cond>
                </p:stCondLst>
                <p:endSync evt="end" delay="0">
                  <p:rtn val="all"/>
                </p:endSync>
                <p:childTnLst>
                  <p:par>
                    <p:cTn id="621" fill="hold">
                      <p:stCondLst>
                        <p:cond delay="0"/>
                      </p:stCondLst>
                      <p:childTnLst>
                        <p:par>
                          <p:cTn id="622" fill="hold">
                            <p:stCondLst>
                              <p:cond delay="0"/>
                            </p:stCondLst>
                            <p:childTnLst>
                              <p:par>
                                <p:cTn id="623" presetID="1" presetClass="exit" presetSubtype="0" fill="hold" grpId="0" nodeType="withEffect">
                                  <p:stCondLst>
                                    <p:cond delay="0"/>
                                  </p:stCondLst>
                                  <p:childTnLst>
                                    <p:set>
                                      <p:cBhvr>
                                        <p:cTn id="624" dur="1" fill="hold">
                                          <p:stCondLst>
                                            <p:cond delay="0"/>
                                          </p:stCondLst>
                                        </p:cTn>
                                        <p:tgtEl>
                                          <p:spTgt spid="78"/>
                                        </p:tgtEl>
                                        <p:attrNameLst>
                                          <p:attrName>style.visibility</p:attrName>
                                        </p:attrNameLst>
                                      </p:cBhvr>
                                      <p:to>
                                        <p:strVal val="hidden"/>
                                      </p:to>
                                    </p:set>
                                  </p:childTnLst>
                                </p:cTn>
                              </p:par>
                              <p:par>
                                <p:cTn id="625" presetID="1" presetClass="exit" presetSubtype="0" fill="hold" grpId="2" nodeType="withEffect">
                                  <p:stCondLst>
                                    <p:cond delay="0"/>
                                  </p:stCondLst>
                                  <p:childTnLst>
                                    <p:set>
                                      <p:cBhvr>
                                        <p:cTn id="626" dur="1" fill="hold">
                                          <p:stCondLst>
                                            <p:cond delay="0"/>
                                          </p:stCondLst>
                                        </p:cTn>
                                        <p:tgtEl>
                                          <p:spTgt spid="86"/>
                                        </p:tgtEl>
                                        <p:attrNameLst>
                                          <p:attrName>style.visibility</p:attrName>
                                        </p:attrNameLst>
                                      </p:cBhvr>
                                      <p:to>
                                        <p:strVal val="hidden"/>
                                      </p:to>
                                    </p:set>
                                  </p:childTnLst>
                                </p:cTn>
                              </p:par>
                              <p:par>
                                <p:cTn id="627" presetID="43" presetClass="path" presetSubtype="0" fill="hold" nodeType="withEffect">
                                  <p:stCondLst>
                                    <p:cond delay="0"/>
                                  </p:stCondLst>
                                  <p:childTnLst>
                                    <p:animMotion origin="layout" path="M 0.39775 0.78218 L 0.47743 0.78218 C 0.51337 0.78218 0.55764 0.73958 0.55764 0.70509 L 0.55764 0.62801 " pathEditMode="fixed" rAng="0" ptsTypes="AAAA">
                                      <p:cBhvr>
                                        <p:cTn id="628" dur="1500" spd="-100000" fill="hold"/>
                                        <p:tgtEl>
                                          <p:spTgt spid="299"/>
                                        </p:tgtEl>
                                        <p:attrNameLst>
                                          <p:attrName>ppt_x</p:attrName>
                                          <p:attrName>ppt_y</p:attrName>
                                        </p:attrNameLst>
                                      </p:cBhvr>
                                      <p:rCtr x="7986" y="-7708"/>
                                    </p:animMotion>
                                  </p:childTnLst>
                                  <p:subTnLst>
                                    <p:audio>
                                      <p:cMediaNode>
                                        <p:cTn display="0" masterRel="sameClick">
                                          <p:stCondLst>
                                            <p:cond evt="begin" delay="0">
                                              <p:tn val="627"/>
                                            </p:cond>
                                          </p:stCondLst>
                                          <p:endCondLst>
                                            <p:cond evt="onStopAudio" delay="0">
                                              <p:tgtEl>
                                                <p:sldTgt/>
                                              </p:tgtEl>
                                            </p:cond>
                                          </p:endCondLst>
                                        </p:cTn>
                                        <p:tgtEl>
                                          <p:sndTgt r:embed="rId25" name="mk64_luigi03.wav"/>
                                        </p:tgtEl>
                                      </p:cMediaNode>
                                    </p:audio>
                                  </p:subTnLst>
                                </p:cTn>
                              </p:par>
                              <p:par>
                                <p:cTn id="629" presetID="1" presetClass="entr" presetSubtype="0" fill="hold" grpId="2" nodeType="withEffect">
                                  <p:stCondLst>
                                    <p:cond delay="0"/>
                                  </p:stCondLst>
                                  <p:childTnLst>
                                    <p:set>
                                      <p:cBhvr>
                                        <p:cTn id="630" dur="1" fill="hold">
                                          <p:stCondLst>
                                            <p:cond delay="0"/>
                                          </p:stCondLst>
                                        </p:cTn>
                                        <p:tgtEl>
                                          <p:spTgt spid="79"/>
                                        </p:tgtEl>
                                        <p:attrNameLst>
                                          <p:attrName>style.visibility</p:attrName>
                                        </p:attrNameLst>
                                      </p:cBhvr>
                                      <p:to>
                                        <p:strVal val="visible"/>
                                      </p:to>
                                    </p:set>
                                  </p:childTnLst>
                                </p:cTn>
                              </p:par>
                              <p:par>
                                <p:cTn id="631" presetID="1" presetClass="entr" presetSubtype="0" fill="hold" grpId="0" nodeType="withEffect">
                                  <p:stCondLst>
                                    <p:cond delay="0"/>
                                  </p:stCondLst>
                                  <p:childTnLst>
                                    <p:set>
                                      <p:cBhvr>
                                        <p:cTn id="632" dur="1" fill="hold">
                                          <p:stCondLst>
                                            <p:cond delay="0"/>
                                          </p:stCondLst>
                                        </p:cTn>
                                        <p:tgtEl>
                                          <p:spTgt spid="87"/>
                                        </p:tgtEl>
                                        <p:attrNameLst>
                                          <p:attrName>style.visibility</p:attrName>
                                        </p:attrNameLst>
                                      </p:cBhvr>
                                      <p:to>
                                        <p:strVal val="visible"/>
                                      </p:to>
                                    </p:set>
                                  </p:childTnLst>
                                </p:cTn>
                              </p:par>
                            </p:childTnLst>
                          </p:cTn>
                        </p:par>
                      </p:childTnLst>
                    </p:cTn>
                  </p:par>
                </p:childTnLst>
              </p:cTn>
              <p:nextCondLst>
                <p:cond evt="onClick" delay="0">
                  <p:tgtEl>
                    <p:spTgt spid="78"/>
                  </p:tgtEl>
                </p:cond>
              </p:nextCondLst>
            </p:seq>
            <p:seq concurrent="1" nextAc="seek">
              <p:cTn id="633" restart="whenNotActive" fill="hold" evtFilter="cancelBubble" nodeType="interactiveSeq">
                <p:stCondLst>
                  <p:cond evt="onClick" delay="0">
                    <p:tgtEl>
                      <p:spTgt spid="79"/>
                    </p:tgtEl>
                  </p:cond>
                </p:stCondLst>
                <p:endSync evt="end" delay="0">
                  <p:rtn val="all"/>
                </p:endSync>
                <p:childTnLst>
                  <p:par>
                    <p:cTn id="634" fill="hold">
                      <p:stCondLst>
                        <p:cond delay="0"/>
                      </p:stCondLst>
                      <p:childTnLst>
                        <p:par>
                          <p:cTn id="635" fill="hold">
                            <p:stCondLst>
                              <p:cond delay="0"/>
                            </p:stCondLst>
                            <p:childTnLst>
                              <p:par>
                                <p:cTn id="636" presetID="1" presetClass="exit" presetSubtype="0" fill="hold" grpId="0" nodeType="withEffect">
                                  <p:stCondLst>
                                    <p:cond delay="0"/>
                                  </p:stCondLst>
                                  <p:childTnLst>
                                    <p:set>
                                      <p:cBhvr>
                                        <p:cTn id="637" dur="1" fill="hold">
                                          <p:stCondLst>
                                            <p:cond delay="0"/>
                                          </p:stCondLst>
                                        </p:cTn>
                                        <p:tgtEl>
                                          <p:spTgt spid="79"/>
                                        </p:tgtEl>
                                        <p:attrNameLst>
                                          <p:attrName>style.visibility</p:attrName>
                                        </p:attrNameLst>
                                      </p:cBhvr>
                                      <p:to>
                                        <p:strVal val="hidden"/>
                                      </p:to>
                                    </p:set>
                                  </p:childTnLst>
                                </p:cTn>
                              </p:par>
                              <p:par>
                                <p:cTn id="638" presetID="1" presetClass="exit" presetSubtype="0" fill="hold" grpId="2" nodeType="withEffect">
                                  <p:stCondLst>
                                    <p:cond delay="0"/>
                                  </p:stCondLst>
                                  <p:childTnLst>
                                    <p:set>
                                      <p:cBhvr>
                                        <p:cTn id="639" dur="1" fill="hold">
                                          <p:stCondLst>
                                            <p:cond delay="0"/>
                                          </p:stCondLst>
                                        </p:cTn>
                                        <p:tgtEl>
                                          <p:spTgt spid="87"/>
                                        </p:tgtEl>
                                        <p:attrNameLst>
                                          <p:attrName>style.visibility</p:attrName>
                                        </p:attrNameLst>
                                      </p:cBhvr>
                                      <p:to>
                                        <p:strVal val="hidden"/>
                                      </p:to>
                                    </p:set>
                                  </p:childTnLst>
                                </p:cTn>
                              </p:par>
                              <p:par>
                                <p:cTn id="640" presetID="42" presetClass="path" presetSubtype="0" fill="hold" nodeType="withEffect">
                                  <p:stCondLst>
                                    <p:cond delay="0"/>
                                  </p:stCondLst>
                                  <p:childTnLst>
                                    <p:animMotion origin="layout" path="M 0.39775 0.78218 L 0.16858 0.78218 " pathEditMode="fixed" rAng="0" ptsTypes="AA">
                                      <p:cBhvr>
                                        <p:cTn id="641" dur="1500" fill="hold"/>
                                        <p:tgtEl>
                                          <p:spTgt spid="299"/>
                                        </p:tgtEl>
                                        <p:attrNameLst>
                                          <p:attrName>ppt_x</p:attrName>
                                          <p:attrName>ppt_y</p:attrName>
                                        </p:attrNameLst>
                                      </p:cBhvr>
                                      <p:rCtr x="-11458" y="0"/>
                                    </p:animMotion>
                                  </p:childTnLst>
                                </p:cTn>
                              </p:par>
                              <p:par>
                                <p:cTn id="642" presetID="1" presetClass="entr" presetSubtype="0" fill="hold" grpId="2" nodeType="withEffect">
                                  <p:stCondLst>
                                    <p:cond delay="0"/>
                                  </p:stCondLst>
                                  <p:childTnLst>
                                    <p:set>
                                      <p:cBhvr>
                                        <p:cTn id="643" dur="1" fill="hold">
                                          <p:stCondLst>
                                            <p:cond delay="0"/>
                                          </p:stCondLst>
                                        </p:cTn>
                                        <p:tgtEl>
                                          <p:spTgt spid="80"/>
                                        </p:tgtEl>
                                        <p:attrNameLst>
                                          <p:attrName>style.visibility</p:attrName>
                                        </p:attrNameLst>
                                      </p:cBhvr>
                                      <p:to>
                                        <p:strVal val="visible"/>
                                      </p:to>
                                    </p:set>
                                  </p:childTnLst>
                                </p:cTn>
                              </p:par>
                              <p:par>
                                <p:cTn id="644" presetID="1" presetClass="entr" presetSubtype="0" fill="hold" grpId="0" nodeType="withEffect">
                                  <p:stCondLst>
                                    <p:cond delay="0"/>
                                  </p:stCondLst>
                                  <p:childTnLst>
                                    <p:set>
                                      <p:cBhvr>
                                        <p:cTn id="645" dur="1" fill="hold">
                                          <p:stCondLst>
                                            <p:cond delay="0"/>
                                          </p:stCondLst>
                                        </p:cTn>
                                        <p:tgtEl>
                                          <p:spTgt spid="88"/>
                                        </p:tgtEl>
                                        <p:attrNameLst>
                                          <p:attrName>style.visibility</p:attrName>
                                        </p:attrNameLst>
                                      </p:cBhvr>
                                      <p:to>
                                        <p:strVal val="visible"/>
                                      </p:to>
                                    </p:set>
                                  </p:childTnLst>
                                </p:cTn>
                              </p:par>
                            </p:childTnLst>
                          </p:cTn>
                        </p:par>
                      </p:childTnLst>
                    </p:cTn>
                  </p:par>
                </p:childTnLst>
              </p:cTn>
              <p:nextCondLst>
                <p:cond evt="onClick" delay="0">
                  <p:tgtEl>
                    <p:spTgt spid="79"/>
                  </p:tgtEl>
                </p:cond>
              </p:nextCondLst>
            </p:seq>
            <p:seq concurrent="1" nextAc="seek">
              <p:cTn id="646" restart="whenNotActive" fill="hold" evtFilter="cancelBubble" nodeType="interactiveSeq">
                <p:stCondLst>
                  <p:cond evt="onClick" delay="0">
                    <p:tgtEl>
                      <p:spTgt spid="80"/>
                    </p:tgtEl>
                  </p:cond>
                </p:stCondLst>
                <p:endSync evt="end" delay="0">
                  <p:rtn val="all"/>
                </p:endSync>
                <p:childTnLst>
                  <p:par>
                    <p:cTn id="647" fill="hold">
                      <p:stCondLst>
                        <p:cond delay="0"/>
                      </p:stCondLst>
                      <p:childTnLst>
                        <p:par>
                          <p:cTn id="648" fill="hold">
                            <p:stCondLst>
                              <p:cond delay="0"/>
                            </p:stCondLst>
                            <p:childTnLst>
                              <p:par>
                                <p:cTn id="649" presetID="1" presetClass="exit" presetSubtype="0" fill="hold" grpId="0" nodeType="withEffect">
                                  <p:stCondLst>
                                    <p:cond delay="0"/>
                                  </p:stCondLst>
                                  <p:childTnLst>
                                    <p:set>
                                      <p:cBhvr>
                                        <p:cTn id="650" dur="1" fill="hold">
                                          <p:stCondLst>
                                            <p:cond delay="0"/>
                                          </p:stCondLst>
                                        </p:cTn>
                                        <p:tgtEl>
                                          <p:spTgt spid="80"/>
                                        </p:tgtEl>
                                        <p:attrNameLst>
                                          <p:attrName>style.visibility</p:attrName>
                                        </p:attrNameLst>
                                      </p:cBhvr>
                                      <p:to>
                                        <p:strVal val="hidden"/>
                                      </p:to>
                                    </p:set>
                                  </p:childTnLst>
                                </p:cTn>
                              </p:par>
                              <p:par>
                                <p:cTn id="651" presetID="1" presetClass="exit" presetSubtype="0" fill="hold" grpId="2" nodeType="withEffect">
                                  <p:stCondLst>
                                    <p:cond delay="0"/>
                                  </p:stCondLst>
                                  <p:childTnLst>
                                    <p:set>
                                      <p:cBhvr>
                                        <p:cTn id="652" dur="1" fill="hold">
                                          <p:stCondLst>
                                            <p:cond delay="0"/>
                                          </p:stCondLst>
                                        </p:cTn>
                                        <p:tgtEl>
                                          <p:spTgt spid="88"/>
                                        </p:tgtEl>
                                        <p:attrNameLst>
                                          <p:attrName>style.visibility</p:attrName>
                                        </p:attrNameLst>
                                      </p:cBhvr>
                                      <p:to>
                                        <p:strVal val="hidden"/>
                                      </p:to>
                                    </p:set>
                                  </p:childTnLst>
                                </p:cTn>
                              </p:par>
                              <p:par>
                                <p:cTn id="653" presetID="35" presetClass="path" presetSubtype="0" fill="hold" nodeType="withEffect">
                                  <p:stCondLst>
                                    <p:cond delay="0"/>
                                  </p:stCondLst>
                                  <p:childTnLst>
                                    <p:animMotion origin="layout" path="M 0.16858 0.78218 L -0.05226 0.78218 " pathEditMode="fixed" rAng="0" ptsTypes="AA">
                                      <p:cBhvr>
                                        <p:cTn id="654" dur="1500" fill="hold"/>
                                        <p:tgtEl>
                                          <p:spTgt spid="299"/>
                                        </p:tgtEl>
                                        <p:attrNameLst>
                                          <p:attrName>ppt_x</p:attrName>
                                          <p:attrName>ppt_y</p:attrName>
                                        </p:attrNameLst>
                                      </p:cBhvr>
                                      <p:rCtr x="-11042" y="0"/>
                                    </p:animMotion>
                                  </p:childTnLst>
                                  <p:subTnLst>
                                    <p:audio>
                                      <p:cMediaNode>
                                        <p:cTn display="0" masterRel="sameClick">
                                          <p:stCondLst>
                                            <p:cond evt="begin" delay="0">
                                              <p:tn val="653"/>
                                            </p:cond>
                                          </p:stCondLst>
                                          <p:endCondLst>
                                            <p:cond evt="onStopAudio" delay="0">
                                              <p:tgtEl>
                                                <p:sldTgt/>
                                              </p:tgtEl>
                                            </p:cond>
                                          </p:endCondLst>
                                        </p:cTn>
                                        <p:tgtEl>
                                          <p:sndTgt r:embed="rId26" name="mk64_luigi06.wav"/>
                                        </p:tgtEl>
                                      </p:cMediaNode>
                                    </p:audio>
                                  </p:subTnLst>
                                </p:cTn>
                              </p:par>
                              <p:par>
                                <p:cTn id="655" presetID="1" presetClass="entr" presetSubtype="0" fill="hold" grpId="2" nodeType="withEffect">
                                  <p:stCondLst>
                                    <p:cond delay="0"/>
                                  </p:stCondLst>
                                  <p:childTnLst>
                                    <p:set>
                                      <p:cBhvr>
                                        <p:cTn id="656" dur="1" fill="hold">
                                          <p:stCondLst>
                                            <p:cond delay="0"/>
                                          </p:stCondLst>
                                        </p:cTn>
                                        <p:tgtEl>
                                          <p:spTgt spid="81"/>
                                        </p:tgtEl>
                                        <p:attrNameLst>
                                          <p:attrName>style.visibility</p:attrName>
                                        </p:attrNameLst>
                                      </p:cBhvr>
                                      <p:to>
                                        <p:strVal val="visible"/>
                                      </p:to>
                                    </p:set>
                                  </p:childTnLst>
                                </p:cTn>
                              </p:par>
                              <p:par>
                                <p:cTn id="657" presetID="1" presetClass="entr" presetSubtype="0" fill="hold" grpId="0" nodeType="withEffect">
                                  <p:stCondLst>
                                    <p:cond delay="0"/>
                                  </p:stCondLst>
                                  <p:childTnLst>
                                    <p:set>
                                      <p:cBhvr>
                                        <p:cTn id="658" dur="1" fill="hold">
                                          <p:stCondLst>
                                            <p:cond delay="0"/>
                                          </p:stCondLst>
                                        </p:cTn>
                                        <p:tgtEl>
                                          <p:spTgt spid="89"/>
                                        </p:tgtEl>
                                        <p:attrNameLst>
                                          <p:attrName>style.visibility</p:attrName>
                                        </p:attrNameLst>
                                      </p:cBhvr>
                                      <p:to>
                                        <p:strVal val="visible"/>
                                      </p:to>
                                    </p:set>
                                  </p:childTnLst>
                                </p:cTn>
                              </p:par>
                            </p:childTnLst>
                          </p:cTn>
                        </p:par>
                      </p:childTnLst>
                    </p:cTn>
                  </p:par>
                </p:childTnLst>
              </p:cTn>
              <p:nextCondLst>
                <p:cond evt="onClick" delay="0">
                  <p:tgtEl>
                    <p:spTgt spid="80"/>
                  </p:tgtEl>
                </p:cond>
              </p:nextCondLst>
            </p:seq>
            <p:seq concurrent="1" nextAc="seek">
              <p:cTn id="659" restart="whenNotActive" fill="hold" evtFilter="cancelBubble" nodeType="interactiveSeq">
                <p:stCondLst>
                  <p:cond evt="onClick" delay="0">
                    <p:tgtEl>
                      <p:spTgt spid="81"/>
                    </p:tgtEl>
                  </p:cond>
                </p:stCondLst>
                <p:endSync evt="end" delay="0">
                  <p:rtn val="all"/>
                </p:endSync>
                <p:childTnLst>
                  <p:par>
                    <p:cTn id="660" fill="hold">
                      <p:stCondLst>
                        <p:cond delay="0"/>
                      </p:stCondLst>
                      <p:childTnLst>
                        <p:par>
                          <p:cTn id="661" fill="hold">
                            <p:stCondLst>
                              <p:cond delay="0"/>
                            </p:stCondLst>
                            <p:childTnLst>
                              <p:par>
                                <p:cTn id="662" presetID="1" presetClass="exit" presetSubtype="0" fill="hold" grpId="0" nodeType="withEffect">
                                  <p:stCondLst>
                                    <p:cond delay="0"/>
                                  </p:stCondLst>
                                  <p:childTnLst>
                                    <p:set>
                                      <p:cBhvr>
                                        <p:cTn id="663" dur="1" fill="hold">
                                          <p:stCondLst>
                                            <p:cond delay="0"/>
                                          </p:stCondLst>
                                        </p:cTn>
                                        <p:tgtEl>
                                          <p:spTgt spid="81"/>
                                        </p:tgtEl>
                                        <p:attrNameLst>
                                          <p:attrName>style.visibility</p:attrName>
                                        </p:attrNameLst>
                                      </p:cBhvr>
                                      <p:to>
                                        <p:strVal val="hidden"/>
                                      </p:to>
                                    </p:set>
                                  </p:childTnLst>
                                </p:cTn>
                              </p:par>
                              <p:par>
                                <p:cTn id="664" presetID="1" presetClass="exit" presetSubtype="0" fill="hold" grpId="2" nodeType="withEffect">
                                  <p:stCondLst>
                                    <p:cond delay="0"/>
                                  </p:stCondLst>
                                  <p:childTnLst>
                                    <p:set>
                                      <p:cBhvr>
                                        <p:cTn id="665" dur="1" fill="hold">
                                          <p:stCondLst>
                                            <p:cond delay="0"/>
                                          </p:stCondLst>
                                        </p:cTn>
                                        <p:tgtEl>
                                          <p:spTgt spid="89"/>
                                        </p:tgtEl>
                                        <p:attrNameLst>
                                          <p:attrName>style.visibility</p:attrName>
                                        </p:attrNameLst>
                                      </p:cBhvr>
                                      <p:to>
                                        <p:strVal val="hidden"/>
                                      </p:to>
                                    </p:set>
                                  </p:childTnLst>
                                </p:cTn>
                              </p:par>
                              <p:par>
                                <p:cTn id="666" presetID="36" presetClass="path" presetSubtype="0" fill="hold" nodeType="withEffect">
                                  <p:stCondLst>
                                    <p:cond delay="0"/>
                                  </p:stCondLst>
                                  <p:childTnLst>
                                    <p:animMotion origin="layout" path="M -0.21702 0.62847 L -0.21702 0.70509 C -0.21702 0.73935 -0.17171 0.78171 -0.1349 0.78171 L -0.05226 0.78171 " pathEditMode="fixed" rAng="0" ptsTypes="AAAA">
                                      <p:cBhvr>
                                        <p:cTn id="667" dur="1500" spd="-100000" fill="hold"/>
                                        <p:tgtEl>
                                          <p:spTgt spid="299"/>
                                        </p:tgtEl>
                                        <p:attrNameLst>
                                          <p:attrName>ppt_x</p:attrName>
                                          <p:attrName>ppt_y</p:attrName>
                                        </p:attrNameLst>
                                      </p:cBhvr>
                                      <p:rCtr x="8229" y="7662"/>
                                    </p:animMotion>
                                  </p:childTnLst>
                                </p:cTn>
                              </p:par>
                              <p:par>
                                <p:cTn id="668" presetID="1" presetClass="entr" presetSubtype="0" fill="hold" grpId="2" nodeType="withEffect">
                                  <p:stCondLst>
                                    <p:cond delay="0"/>
                                  </p:stCondLst>
                                  <p:childTnLst>
                                    <p:set>
                                      <p:cBhvr>
                                        <p:cTn id="669" dur="1" fill="hold">
                                          <p:stCondLst>
                                            <p:cond delay="0"/>
                                          </p:stCondLst>
                                        </p:cTn>
                                        <p:tgtEl>
                                          <p:spTgt spid="82"/>
                                        </p:tgtEl>
                                        <p:attrNameLst>
                                          <p:attrName>style.visibility</p:attrName>
                                        </p:attrNameLst>
                                      </p:cBhvr>
                                      <p:to>
                                        <p:strVal val="visible"/>
                                      </p:to>
                                    </p:set>
                                  </p:childTnLst>
                                </p:cTn>
                              </p:par>
                              <p:par>
                                <p:cTn id="670" presetID="1" presetClass="entr" presetSubtype="0" fill="hold" grpId="0" nodeType="withEffect">
                                  <p:stCondLst>
                                    <p:cond delay="0"/>
                                  </p:stCondLst>
                                  <p:childTnLst>
                                    <p:set>
                                      <p:cBhvr>
                                        <p:cTn id="671" dur="1" fill="hold">
                                          <p:stCondLst>
                                            <p:cond delay="0"/>
                                          </p:stCondLst>
                                        </p:cTn>
                                        <p:tgtEl>
                                          <p:spTgt spid="90"/>
                                        </p:tgtEl>
                                        <p:attrNameLst>
                                          <p:attrName>style.visibility</p:attrName>
                                        </p:attrNameLst>
                                      </p:cBhvr>
                                      <p:to>
                                        <p:strVal val="visible"/>
                                      </p:to>
                                    </p:set>
                                  </p:childTnLst>
                                </p:cTn>
                              </p:par>
                            </p:childTnLst>
                          </p:cTn>
                        </p:par>
                      </p:childTnLst>
                    </p:cTn>
                  </p:par>
                </p:childTnLst>
              </p:cTn>
              <p:nextCondLst>
                <p:cond evt="onClick" delay="0">
                  <p:tgtEl>
                    <p:spTgt spid="81"/>
                  </p:tgtEl>
                </p:cond>
              </p:nextCondLst>
            </p:seq>
            <p:seq concurrent="1" nextAc="seek">
              <p:cTn id="672" restart="whenNotActive" fill="hold" evtFilter="cancelBubble" nodeType="interactiveSeq">
                <p:stCondLst>
                  <p:cond evt="onClick" delay="0">
                    <p:tgtEl>
                      <p:spTgt spid="82"/>
                    </p:tgtEl>
                  </p:cond>
                </p:stCondLst>
                <p:endSync evt="end" delay="0">
                  <p:rtn val="all"/>
                </p:endSync>
                <p:childTnLst>
                  <p:par>
                    <p:cTn id="673" fill="hold">
                      <p:stCondLst>
                        <p:cond delay="0"/>
                      </p:stCondLst>
                      <p:childTnLst>
                        <p:par>
                          <p:cTn id="674" fill="hold">
                            <p:stCondLst>
                              <p:cond delay="0"/>
                            </p:stCondLst>
                            <p:childTnLst>
                              <p:par>
                                <p:cTn id="675" presetID="1" presetClass="exit" presetSubtype="0" fill="hold" grpId="0" nodeType="withEffect">
                                  <p:stCondLst>
                                    <p:cond delay="0"/>
                                  </p:stCondLst>
                                  <p:childTnLst>
                                    <p:set>
                                      <p:cBhvr>
                                        <p:cTn id="676" dur="1" fill="hold">
                                          <p:stCondLst>
                                            <p:cond delay="0"/>
                                          </p:stCondLst>
                                        </p:cTn>
                                        <p:tgtEl>
                                          <p:spTgt spid="82"/>
                                        </p:tgtEl>
                                        <p:attrNameLst>
                                          <p:attrName>style.visibility</p:attrName>
                                        </p:attrNameLst>
                                      </p:cBhvr>
                                      <p:to>
                                        <p:strVal val="hidden"/>
                                      </p:to>
                                    </p:set>
                                  </p:childTnLst>
                                </p:cTn>
                              </p:par>
                              <p:par>
                                <p:cTn id="677" presetID="1" presetClass="exit" presetSubtype="0" fill="hold" grpId="2" nodeType="withEffect">
                                  <p:stCondLst>
                                    <p:cond delay="0"/>
                                  </p:stCondLst>
                                  <p:childTnLst>
                                    <p:set>
                                      <p:cBhvr>
                                        <p:cTn id="678" dur="1" fill="hold">
                                          <p:stCondLst>
                                            <p:cond delay="0"/>
                                          </p:stCondLst>
                                        </p:cTn>
                                        <p:tgtEl>
                                          <p:spTgt spid="90"/>
                                        </p:tgtEl>
                                        <p:attrNameLst>
                                          <p:attrName>style.visibility</p:attrName>
                                        </p:attrNameLst>
                                      </p:cBhvr>
                                      <p:to>
                                        <p:strVal val="hidden"/>
                                      </p:to>
                                    </p:set>
                                  </p:childTnLst>
                                </p:cTn>
                              </p:par>
                              <p:par>
                                <p:cTn id="679" presetID="42" presetClass="path" presetSubtype="0" fill="hold" nodeType="withEffect">
                                  <p:stCondLst>
                                    <p:cond delay="0"/>
                                  </p:stCondLst>
                                  <p:childTnLst>
                                    <p:animMotion origin="layout" path="M -0.21702 0.40972 L -0.21702 0.62847 " pathEditMode="fixed" rAng="0" ptsTypes="AA">
                                      <p:cBhvr>
                                        <p:cTn id="680" dur="1500" spd="-100000" fill="hold"/>
                                        <p:tgtEl>
                                          <p:spTgt spid="299"/>
                                        </p:tgtEl>
                                        <p:attrNameLst>
                                          <p:attrName>ppt_x</p:attrName>
                                          <p:attrName>ppt_y</p:attrName>
                                        </p:attrNameLst>
                                      </p:cBhvr>
                                      <p:rCtr x="0" y="10926"/>
                                    </p:animMotion>
                                  </p:childTnLst>
                                  <p:subTnLst>
                                    <p:audio>
                                      <p:cMediaNode>
                                        <p:cTn display="0" masterRel="sameClick">
                                          <p:stCondLst>
                                            <p:cond evt="begin" delay="0">
                                              <p:tn val="679"/>
                                            </p:cond>
                                          </p:stCondLst>
                                          <p:endCondLst>
                                            <p:cond evt="onStopAudio" delay="0">
                                              <p:tgtEl>
                                                <p:sldTgt/>
                                              </p:tgtEl>
                                            </p:cond>
                                          </p:endCondLst>
                                        </p:cTn>
                                        <p:tgtEl>
                                          <p:sndTgt r:embed="rId28" name="mk64_luigi02.wav"/>
                                        </p:tgtEl>
                                      </p:cMediaNode>
                                    </p:audio>
                                  </p:subTnLst>
                                </p:cTn>
                              </p:par>
                              <p:par>
                                <p:cTn id="681" presetID="1" presetClass="entr" presetSubtype="0" fill="hold" grpId="2" nodeType="withEffect">
                                  <p:stCondLst>
                                    <p:cond delay="0"/>
                                  </p:stCondLst>
                                  <p:childTnLst>
                                    <p:set>
                                      <p:cBhvr>
                                        <p:cTn id="682" dur="1" fill="hold">
                                          <p:stCondLst>
                                            <p:cond delay="0"/>
                                          </p:stCondLst>
                                        </p:cTn>
                                        <p:tgtEl>
                                          <p:spTgt spid="83"/>
                                        </p:tgtEl>
                                        <p:attrNameLst>
                                          <p:attrName>style.visibility</p:attrName>
                                        </p:attrNameLst>
                                      </p:cBhvr>
                                      <p:to>
                                        <p:strVal val="visible"/>
                                      </p:to>
                                    </p:set>
                                  </p:childTnLst>
                                </p:cTn>
                              </p:par>
                              <p:par>
                                <p:cTn id="683" presetID="1" presetClass="entr" presetSubtype="0" fill="hold" grpId="0" nodeType="withEffect">
                                  <p:stCondLst>
                                    <p:cond delay="0"/>
                                  </p:stCondLst>
                                  <p:childTnLst>
                                    <p:set>
                                      <p:cBhvr>
                                        <p:cTn id="684" dur="1" fill="hold">
                                          <p:stCondLst>
                                            <p:cond delay="0"/>
                                          </p:stCondLst>
                                        </p:cTn>
                                        <p:tgtEl>
                                          <p:spTgt spid="91"/>
                                        </p:tgtEl>
                                        <p:attrNameLst>
                                          <p:attrName>style.visibility</p:attrName>
                                        </p:attrNameLst>
                                      </p:cBhvr>
                                      <p:to>
                                        <p:strVal val="visible"/>
                                      </p:to>
                                    </p:set>
                                  </p:childTnLst>
                                </p:cTn>
                              </p:par>
                            </p:childTnLst>
                          </p:cTn>
                        </p:par>
                      </p:childTnLst>
                    </p:cTn>
                  </p:par>
                </p:childTnLst>
              </p:cTn>
              <p:nextCondLst>
                <p:cond evt="onClick" delay="0">
                  <p:tgtEl>
                    <p:spTgt spid="82"/>
                  </p:tgtEl>
                </p:cond>
              </p:nextCondLst>
            </p:seq>
            <p:seq concurrent="1" nextAc="seek">
              <p:cTn id="685" restart="whenNotActive" fill="hold" evtFilter="cancelBubble" nodeType="interactiveSeq">
                <p:stCondLst>
                  <p:cond evt="onClick" delay="0">
                    <p:tgtEl>
                      <p:spTgt spid="83"/>
                    </p:tgtEl>
                  </p:cond>
                </p:stCondLst>
                <p:endSync evt="end" delay="0">
                  <p:rtn val="all"/>
                </p:endSync>
                <p:childTnLst>
                  <p:par>
                    <p:cTn id="686" fill="hold">
                      <p:stCondLst>
                        <p:cond delay="0"/>
                      </p:stCondLst>
                      <p:childTnLst>
                        <p:par>
                          <p:cTn id="687" fill="hold">
                            <p:stCondLst>
                              <p:cond delay="0"/>
                            </p:stCondLst>
                            <p:childTnLst>
                              <p:par>
                                <p:cTn id="688" presetID="1" presetClass="exit" presetSubtype="0" fill="hold" grpId="0" nodeType="withEffect">
                                  <p:stCondLst>
                                    <p:cond delay="0"/>
                                  </p:stCondLst>
                                  <p:childTnLst>
                                    <p:set>
                                      <p:cBhvr>
                                        <p:cTn id="689" dur="1" fill="hold">
                                          <p:stCondLst>
                                            <p:cond delay="0"/>
                                          </p:stCondLst>
                                        </p:cTn>
                                        <p:tgtEl>
                                          <p:spTgt spid="83"/>
                                        </p:tgtEl>
                                        <p:attrNameLst>
                                          <p:attrName>style.visibility</p:attrName>
                                        </p:attrNameLst>
                                      </p:cBhvr>
                                      <p:to>
                                        <p:strVal val="hidden"/>
                                      </p:to>
                                    </p:set>
                                  </p:childTnLst>
                                </p:cTn>
                              </p:par>
                              <p:par>
                                <p:cTn id="690" presetID="1" presetClass="exit" presetSubtype="0" fill="hold" grpId="2" nodeType="withEffect">
                                  <p:stCondLst>
                                    <p:cond delay="0"/>
                                  </p:stCondLst>
                                  <p:childTnLst>
                                    <p:set>
                                      <p:cBhvr>
                                        <p:cTn id="691" dur="1" fill="hold">
                                          <p:stCondLst>
                                            <p:cond delay="0"/>
                                          </p:stCondLst>
                                        </p:cTn>
                                        <p:tgtEl>
                                          <p:spTgt spid="91"/>
                                        </p:tgtEl>
                                        <p:attrNameLst>
                                          <p:attrName>style.visibility</p:attrName>
                                        </p:attrNameLst>
                                      </p:cBhvr>
                                      <p:to>
                                        <p:strVal val="hidden"/>
                                      </p:to>
                                    </p:set>
                                  </p:childTnLst>
                                </p:cTn>
                              </p:par>
                              <p:par>
                                <p:cTn id="692" presetID="42" presetClass="path" presetSubtype="0" fill="hold" nodeType="withEffect">
                                  <p:stCondLst>
                                    <p:cond delay="0"/>
                                  </p:stCondLst>
                                  <p:childTnLst>
                                    <p:animMotion origin="layout" path="M -0.21702 0.40972 L -0.21702 0.18958 " pathEditMode="fixed" rAng="0" ptsTypes="AA">
                                      <p:cBhvr>
                                        <p:cTn id="693" dur="1500" fill="hold"/>
                                        <p:tgtEl>
                                          <p:spTgt spid="299"/>
                                        </p:tgtEl>
                                        <p:attrNameLst>
                                          <p:attrName>ppt_x</p:attrName>
                                          <p:attrName>ppt_y</p:attrName>
                                        </p:attrNameLst>
                                      </p:cBhvr>
                                      <p:rCtr x="0" y="-11019"/>
                                    </p:animMotion>
                                  </p:childTnLst>
                                </p:cTn>
                              </p:par>
                              <p:par>
                                <p:cTn id="694" presetID="1" presetClass="entr" presetSubtype="0" fill="hold" grpId="2" nodeType="withEffect">
                                  <p:stCondLst>
                                    <p:cond delay="0"/>
                                  </p:stCondLst>
                                  <p:childTnLst>
                                    <p:set>
                                      <p:cBhvr>
                                        <p:cTn id="695" dur="1" fill="hold">
                                          <p:stCondLst>
                                            <p:cond delay="0"/>
                                          </p:stCondLst>
                                        </p:cTn>
                                        <p:tgtEl>
                                          <p:spTgt spid="84"/>
                                        </p:tgtEl>
                                        <p:attrNameLst>
                                          <p:attrName>style.visibility</p:attrName>
                                        </p:attrNameLst>
                                      </p:cBhvr>
                                      <p:to>
                                        <p:strVal val="visible"/>
                                      </p:to>
                                    </p:set>
                                  </p:childTnLst>
                                </p:cTn>
                              </p:par>
                              <p:par>
                                <p:cTn id="696" presetID="1" presetClass="entr" presetSubtype="0" fill="hold" grpId="0" nodeType="withEffect">
                                  <p:stCondLst>
                                    <p:cond delay="0"/>
                                  </p:stCondLst>
                                  <p:childTnLst>
                                    <p:set>
                                      <p:cBhvr>
                                        <p:cTn id="697" dur="1" fill="hold">
                                          <p:stCondLst>
                                            <p:cond delay="0"/>
                                          </p:stCondLst>
                                        </p:cTn>
                                        <p:tgtEl>
                                          <p:spTgt spid="92"/>
                                        </p:tgtEl>
                                        <p:attrNameLst>
                                          <p:attrName>style.visibility</p:attrName>
                                        </p:attrNameLst>
                                      </p:cBhvr>
                                      <p:to>
                                        <p:strVal val="visible"/>
                                      </p:to>
                                    </p:set>
                                  </p:childTnLst>
                                </p:cTn>
                              </p:par>
                            </p:childTnLst>
                          </p:cTn>
                        </p:par>
                      </p:childTnLst>
                    </p:cTn>
                  </p:par>
                </p:childTnLst>
              </p:cTn>
              <p:nextCondLst>
                <p:cond evt="onClick" delay="0">
                  <p:tgtEl>
                    <p:spTgt spid="83"/>
                  </p:tgtEl>
                </p:cond>
              </p:nextCondLst>
            </p:seq>
            <p:seq concurrent="1" nextAc="seek">
              <p:cTn id="698" restart="whenNotActive" fill="hold" evtFilter="cancelBubble" nodeType="interactiveSeq">
                <p:stCondLst>
                  <p:cond evt="onClick" delay="0">
                    <p:tgtEl>
                      <p:spTgt spid="84"/>
                    </p:tgtEl>
                  </p:cond>
                </p:stCondLst>
                <p:endSync evt="end" delay="0">
                  <p:rtn val="all"/>
                </p:endSync>
                <p:childTnLst>
                  <p:par>
                    <p:cTn id="699" fill="hold">
                      <p:stCondLst>
                        <p:cond delay="0"/>
                      </p:stCondLst>
                      <p:childTnLst>
                        <p:par>
                          <p:cTn id="700" fill="hold">
                            <p:stCondLst>
                              <p:cond delay="0"/>
                            </p:stCondLst>
                            <p:childTnLst>
                              <p:par>
                                <p:cTn id="701" presetID="1" presetClass="exit" presetSubtype="0" fill="hold" grpId="0" nodeType="withEffect">
                                  <p:stCondLst>
                                    <p:cond delay="0"/>
                                  </p:stCondLst>
                                  <p:childTnLst>
                                    <p:set>
                                      <p:cBhvr>
                                        <p:cTn id="702" dur="1" fill="hold">
                                          <p:stCondLst>
                                            <p:cond delay="0"/>
                                          </p:stCondLst>
                                        </p:cTn>
                                        <p:tgtEl>
                                          <p:spTgt spid="84"/>
                                        </p:tgtEl>
                                        <p:attrNameLst>
                                          <p:attrName>style.visibility</p:attrName>
                                        </p:attrNameLst>
                                      </p:cBhvr>
                                      <p:to>
                                        <p:strVal val="hidden"/>
                                      </p:to>
                                    </p:set>
                                  </p:childTnLst>
                                </p:cTn>
                              </p:par>
                              <p:par>
                                <p:cTn id="703" presetID="1" presetClass="exit" presetSubtype="0" fill="hold" grpId="2" nodeType="withEffect">
                                  <p:stCondLst>
                                    <p:cond delay="0"/>
                                  </p:stCondLst>
                                  <p:childTnLst>
                                    <p:set>
                                      <p:cBhvr>
                                        <p:cTn id="704" dur="1" fill="hold">
                                          <p:stCondLst>
                                            <p:cond delay="0"/>
                                          </p:stCondLst>
                                        </p:cTn>
                                        <p:tgtEl>
                                          <p:spTgt spid="92"/>
                                        </p:tgtEl>
                                        <p:attrNameLst>
                                          <p:attrName>style.visibility</p:attrName>
                                        </p:attrNameLst>
                                      </p:cBhvr>
                                      <p:to>
                                        <p:strVal val="hidden"/>
                                      </p:to>
                                    </p:set>
                                  </p:childTnLst>
                                </p:cTn>
                              </p:par>
                              <p:par>
                                <p:cTn id="705" presetID="57" presetClass="path" presetSubtype="0" fill="hold" nodeType="withEffect">
                                  <p:stCondLst>
                                    <p:cond delay="0"/>
                                  </p:stCondLst>
                                  <p:childTnLst>
                                    <p:animMotion origin="layout" path="M -0.21702 0.18958 L -0.21702 0.10856 C -0.21702 0.07269 -0.17188 0.02847 -0.13473 0.02847 L -0.05226 0.02847 " pathEditMode="fixed" rAng="0" ptsTypes="AAAA">
                                      <p:cBhvr>
                                        <p:cTn id="706" dur="1500" fill="hold"/>
                                        <p:tgtEl>
                                          <p:spTgt spid="299"/>
                                        </p:tgtEl>
                                        <p:attrNameLst>
                                          <p:attrName>ppt_x</p:attrName>
                                          <p:attrName>ppt_y</p:attrName>
                                        </p:attrNameLst>
                                      </p:cBhvr>
                                      <p:rCtr x="8229" y="-8056"/>
                                    </p:animMotion>
                                  </p:childTnLst>
                                </p:cTn>
                              </p:par>
                              <p:par>
                                <p:cTn id="707" presetID="1" presetClass="entr" presetSubtype="0" fill="hold" grpId="2" nodeType="withEffect">
                                  <p:stCondLst>
                                    <p:cond delay="0"/>
                                  </p:stCondLst>
                                  <p:childTnLst>
                                    <p:set>
                                      <p:cBhvr>
                                        <p:cTn id="708" dur="1" fill="hold">
                                          <p:stCondLst>
                                            <p:cond delay="0"/>
                                          </p:stCondLst>
                                        </p:cTn>
                                        <p:tgtEl>
                                          <p:spTgt spid="85"/>
                                        </p:tgtEl>
                                        <p:attrNameLst>
                                          <p:attrName>style.visibility</p:attrName>
                                        </p:attrNameLst>
                                      </p:cBhvr>
                                      <p:to>
                                        <p:strVal val="visible"/>
                                      </p:to>
                                    </p:set>
                                  </p:childTnLst>
                                </p:cTn>
                              </p:par>
                              <p:par>
                                <p:cTn id="709" presetID="1" presetClass="entr" presetSubtype="0" fill="hold" grpId="0" nodeType="withEffect">
                                  <p:stCondLst>
                                    <p:cond delay="0"/>
                                  </p:stCondLst>
                                  <p:childTnLst>
                                    <p:set>
                                      <p:cBhvr>
                                        <p:cTn id="710" dur="1" fill="hold">
                                          <p:stCondLst>
                                            <p:cond delay="0"/>
                                          </p:stCondLst>
                                        </p:cTn>
                                        <p:tgtEl>
                                          <p:spTgt spid="93"/>
                                        </p:tgtEl>
                                        <p:attrNameLst>
                                          <p:attrName>style.visibility</p:attrName>
                                        </p:attrNameLst>
                                      </p:cBhvr>
                                      <p:to>
                                        <p:strVal val="visible"/>
                                      </p:to>
                                    </p:set>
                                  </p:childTnLst>
                                </p:cTn>
                              </p:par>
                            </p:childTnLst>
                          </p:cTn>
                        </p:par>
                      </p:childTnLst>
                    </p:cTn>
                  </p:par>
                </p:childTnLst>
              </p:cTn>
              <p:nextCondLst>
                <p:cond evt="onClick" delay="0">
                  <p:tgtEl>
                    <p:spTgt spid="84"/>
                  </p:tgtEl>
                </p:cond>
              </p:nextCondLst>
            </p:seq>
            <p:seq concurrent="1" nextAc="seek">
              <p:cTn id="711" restart="whenNotActive" fill="hold" evtFilter="cancelBubble" nodeType="interactiveSeq">
                <p:stCondLst>
                  <p:cond evt="onClick" delay="0">
                    <p:tgtEl>
                      <p:spTgt spid="85"/>
                    </p:tgtEl>
                  </p:cond>
                </p:stCondLst>
                <p:endSync evt="end" delay="0">
                  <p:rtn val="all"/>
                </p:endSync>
                <p:childTnLst>
                  <p:par>
                    <p:cTn id="712" fill="hold">
                      <p:stCondLst>
                        <p:cond delay="0"/>
                      </p:stCondLst>
                      <p:childTnLst>
                        <p:par>
                          <p:cTn id="713" fill="hold">
                            <p:stCondLst>
                              <p:cond delay="0"/>
                            </p:stCondLst>
                            <p:childTnLst>
                              <p:par>
                                <p:cTn id="714" presetID="1" presetClass="exit" presetSubtype="0" fill="hold" grpId="0" nodeType="withEffect">
                                  <p:stCondLst>
                                    <p:cond delay="0"/>
                                  </p:stCondLst>
                                  <p:childTnLst>
                                    <p:set>
                                      <p:cBhvr>
                                        <p:cTn id="715" dur="1" fill="hold">
                                          <p:stCondLst>
                                            <p:cond delay="0"/>
                                          </p:stCondLst>
                                        </p:cTn>
                                        <p:tgtEl>
                                          <p:spTgt spid="85"/>
                                        </p:tgtEl>
                                        <p:attrNameLst>
                                          <p:attrName>style.visibility</p:attrName>
                                        </p:attrNameLst>
                                      </p:cBhvr>
                                      <p:to>
                                        <p:strVal val="hidden"/>
                                      </p:to>
                                    </p:set>
                                  </p:childTnLst>
                                </p:cTn>
                              </p:par>
                              <p:par>
                                <p:cTn id="716" presetID="1" presetClass="exit" presetSubtype="0" fill="hold" grpId="2" nodeType="withEffect">
                                  <p:stCondLst>
                                    <p:cond delay="0"/>
                                  </p:stCondLst>
                                  <p:childTnLst>
                                    <p:set>
                                      <p:cBhvr>
                                        <p:cTn id="717" dur="1" fill="hold">
                                          <p:stCondLst>
                                            <p:cond delay="0"/>
                                          </p:stCondLst>
                                        </p:cTn>
                                        <p:tgtEl>
                                          <p:spTgt spid="93"/>
                                        </p:tgtEl>
                                        <p:attrNameLst>
                                          <p:attrName>style.visibility</p:attrName>
                                        </p:attrNameLst>
                                      </p:cBhvr>
                                      <p:to>
                                        <p:strVal val="hidden"/>
                                      </p:to>
                                    </p:set>
                                  </p:childTnLst>
                                </p:cTn>
                              </p:par>
                              <p:par>
                                <p:cTn id="718" presetID="63" presetClass="path" presetSubtype="0" fill="hold" nodeType="withEffect">
                                  <p:stCondLst>
                                    <p:cond delay="0"/>
                                  </p:stCondLst>
                                  <p:childTnLst>
                                    <p:animMotion origin="layout" path="M -0.05226 0.02847 L 0.16858 0.02755 " pathEditMode="fixed" rAng="0" ptsTypes="AA">
                                      <p:cBhvr>
                                        <p:cTn id="719" dur="1500" fill="hold"/>
                                        <p:tgtEl>
                                          <p:spTgt spid="299"/>
                                        </p:tgtEl>
                                        <p:attrNameLst>
                                          <p:attrName>ppt_x</p:attrName>
                                          <p:attrName>ppt_y</p:attrName>
                                        </p:attrNameLst>
                                      </p:cBhvr>
                                      <p:rCtr x="11042" y="-46"/>
                                    </p:animMotion>
                                  </p:childTnLst>
                                  <p:subTnLst>
                                    <p:audio>
                                      <p:cMediaNode>
                                        <p:cTn display="0" masterRel="sameClick">
                                          <p:stCondLst>
                                            <p:cond evt="begin" delay="0">
                                              <p:tn val="718"/>
                                            </p:cond>
                                          </p:stCondLst>
                                          <p:endCondLst>
                                            <p:cond evt="onStopAudio" delay="0">
                                              <p:tgtEl>
                                                <p:sldTgt/>
                                              </p:tgtEl>
                                            </p:cond>
                                          </p:endCondLst>
                                        </p:cTn>
                                        <p:tgtEl>
                                          <p:sndTgt r:embed="rId29" name="mk64_luigi01.wav"/>
                                        </p:tgtEl>
                                      </p:cMediaNode>
                                    </p:audio>
                                  </p:subTnLst>
                                </p:cTn>
                              </p:par>
                              <p:par>
                                <p:cTn id="720" presetID="1" presetClass="entr" presetSubtype="0" fill="hold" grpId="0" nodeType="withEffect">
                                  <p:stCondLst>
                                    <p:cond delay="0"/>
                                  </p:stCondLst>
                                  <p:childTnLst>
                                    <p:set>
                                      <p:cBhvr>
                                        <p:cTn id="721" dur="1" fill="hold">
                                          <p:stCondLst>
                                            <p:cond delay="0"/>
                                          </p:stCondLst>
                                        </p:cTn>
                                        <p:tgtEl>
                                          <p:spTgt spid="94"/>
                                        </p:tgtEl>
                                        <p:attrNameLst>
                                          <p:attrName>style.visibility</p:attrName>
                                        </p:attrNameLst>
                                      </p:cBhvr>
                                      <p:to>
                                        <p:strVal val="visible"/>
                                      </p:to>
                                    </p:set>
                                  </p:childTnLst>
                                </p:cTn>
                              </p:par>
                              <p:par>
                                <p:cTn id="722" presetID="1" presetClass="entr" presetSubtype="0" fill="hold" grpId="5" nodeType="withEffect">
                                  <p:stCondLst>
                                    <p:cond delay="0"/>
                                  </p:stCondLst>
                                  <p:childTnLst>
                                    <p:set>
                                      <p:cBhvr>
                                        <p:cTn id="723" dur="1" fill="hold">
                                          <p:stCondLst>
                                            <p:cond delay="0"/>
                                          </p:stCondLst>
                                        </p:cTn>
                                        <p:tgtEl>
                                          <p:spTgt spid="71"/>
                                        </p:tgtEl>
                                        <p:attrNameLst>
                                          <p:attrName>style.visibility</p:attrName>
                                        </p:attrNameLst>
                                      </p:cBhvr>
                                      <p:to>
                                        <p:strVal val="visible"/>
                                      </p:to>
                                    </p:set>
                                  </p:childTnLst>
                                </p:cTn>
                              </p:par>
                            </p:childTnLst>
                          </p:cTn>
                        </p:par>
                      </p:childTnLst>
                    </p:cTn>
                  </p:par>
                </p:childTnLst>
              </p:cTn>
              <p:nextCondLst>
                <p:cond evt="onClick" delay="0">
                  <p:tgtEl>
                    <p:spTgt spid="85"/>
                  </p:tgtEl>
                </p:cond>
              </p:nextCondLst>
            </p:seq>
            <p:seq concurrent="1" nextAc="seek">
              <p:cTn id="724" restart="whenNotActive" fill="hold" evtFilter="cancelBubble" nodeType="interactiveSeq">
                <p:stCondLst>
                  <p:cond evt="onClick" delay="0">
                    <p:tgtEl>
                      <p:spTgt spid="86"/>
                    </p:tgtEl>
                  </p:cond>
                </p:stCondLst>
                <p:endSync evt="end" delay="0">
                  <p:rtn val="all"/>
                </p:endSync>
                <p:childTnLst>
                  <p:par>
                    <p:cTn id="725" fill="hold">
                      <p:stCondLst>
                        <p:cond delay="0"/>
                      </p:stCondLst>
                      <p:childTnLst>
                        <p:par>
                          <p:cTn id="726" fill="hold">
                            <p:stCondLst>
                              <p:cond delay="0"/>
                            </p:stCondLst>
                            <p:childTnLst>
                              <p:par>
                                <p:cTn id="727" presetID="1" presetClass="exit" presetSubtype="0" fill="hold" grpId="1" nodeType="withEffect">
                                  <p:stCondLst>
                                    <p:cond delay="0"/>
                                  </p:stCondLst>
                                  <p:childTnLst>
                                    <p:set>
                                      <p:cBhvr>
                                        <p:cTn id="728" dur="1" fill="hold">
                                          <p:stCondLst>
                                            <p:cond delay="0"/>
                                          </p:stCondLst>
                                        </p:cTn>
                                        <p:tgtEl>
                                          <p:spTgt spid="86"/>
                                        </p:tgtEl>
                                        <p:attrNameLst>
                                          <p:attrName>style.visibility</p:attrName>
                                        </p:attrNameLst>
                                      </p:cBhvr>
                                      <p:to>
                                        <p:strVal val="hidden"/>
                                      </p:to>
                                    </p:set>
                                  </p:childTnLst>
                                </p:cTn>
                              </p:par>
                              <p:par>
                                <p:cTn id="729" presetID="1" presetClass="exit" presetSubtype="0" fill="hold" grpId="3" nodeType="withEffect">
                                  <p:stCondLst>
                                    <p:cond delay="0"/>
                                  </p:stCondLst>
                                  <p:childTnLst>
                                    <p:set>
                                      <p:cBhvr>
                                        <p:cTn id="730" dur="1" fill="hold">
                                          <p:stCondLst>
                                            <p:cond delay="0"/>
                                          </p:stCondLst>
                                        </p:cTn>
                                        <p:tgtEl>
                                          <p:spTgt spid="78"/>
                                        </p:tgtEl>
                                        <p:attrNameLst>
                                          <p:attrName>style.visibility</p:attrName>
                                        </p:attrNameLst>
                                      </p:cBhvr>
                                      <p:to>
                                        <p:strVal val="hidden"/>
                                      </p:to>
                                    </p:set>
                                  </p:childTnLst>
                                </p:cTn>
                              </p:par>
                              <p:par>
                                <p:cTn id="731" presetID="42" presetClass="path" presetSubtype="0" fill="hold" nodeType="withEffect">
                                  <p:stCondLst>
                                    <p:cond delay="0"/>
                                  </p:stCondLst>
                                  <p:childTnLst>
                                    <p:animMotion origin="layout" path="M 0.55747 0.4044 L 0.55747 0.63032 " pathEditMode="fixed" rAng="0" ptsTypes="AA">
                                      <p:cBhvr>
                                        <p:cTn id="732" dur="1500" spd="-100000" fill="hold"/>
                                        <p:tgtEl>
                                          <p:spTgt spid="299"/>
                                        </p:tgtEl>
                                        <p:attrNameLst>
                                          <p:attrName>ppt_x</p:attrName>
                                          <p:attrName>ppt_y</p:attrName>
                                        </p:attrNameLst>
                                      </p:cBhvr>
                                      <p:rCtr x="0" y="11296"/>
                                    </p:animMotion>
                                  </p:childTnLst>
                                  <p:subTnLst>
                                    <p:audio>
                                      <p:cMediaNode>
                                        <p:cTn display="0" masterRel="sameClick">
                                          <p:stCondLst>
                                            <p:cond evt="begin" delay="0">
                                              <p:tn val="731"/>
                                            </p:cond>
                                          </p:stCondLst>
                                          <p:endCondLst>
                                            <p:cond evt="onStopAudio" delay="0">
                                              <p:tgtEl>
                                                <p:sldTgt/>
                                              </p:tgtEl>
                                            </p:cond>
                                          </p:endCondLst>
                                        </p:cTn>
                                        <p:tgtEl>
                                          <p:sndTgt r:embed="rId27" name="mk64_luigi04.wav"/>
                                        </p:tgtEl>
                                      </p:cMediaNode>
                                    </p:audio>
                                  </p:subTnLst>
                                </p:cTn>
                              </p:par>
                              <p:par>
                                <p:cTn id="733" presetID="1" presetClass="entr" presetSubtype="0" fill="hold" grpId="1" nodeType="withEffect">
                                  <p:stCondLst>
                                    <p:cond delay="0"/>
                                  </p:stCondLst>
                                  <p:childTnLst>
                                    <p:set>
                                      <p:cBhvr>
                                        <p:cTn id="734" dur="1" fill="hold">
                                          <p:stCondLst>
                                            <p:cond delay="0"/>
                                          </p:stCondLst>
                                        </p:cTn>
                                        <p:tgtEl>
                                          <p:spTgt spid="76"/>
                                        </p:tgtEl>
                                        <p:attrNameLst>
                                          <p:attrName>style.visibility</p:attrName>
                                        </p:attrNameLst>
                                      </p:cBhvr>
                                      <p:to>
                                        <p:strVal val="visible"/>
                                      </p:to>
                                    </p:set>
                                  </p:childTnLst>
                                </p:cTn>
                              </p:par>
                              <p:par>
                                <p:cTn id="735" presetID="1" presetClass="entr" presetSubtype="0" fill="hold" grpId="3" nodeType="withEffect">
                                  <p:stCondLst>
                                    <p:cond delay="0"/>
                                  </p:stCondLst>
                                  <p:childTnLst>
                                    <p:set>
                                      <p:cBhvr>
                                        <p:cTn id="736" dur="1" fill="hold">
                                          <p:stCondLst>
                                            <p:cond delay="0"/>
                                          </p:stCondLst>
                                        </p:cTn>
                                        <p:tgtEl>
                                          <p:spTgt spid="77"/>
                                        </p:tgtEl>
                                        <p:attrNameLst>
                                          <p:attrName>style.visibility</p:attrName>
                                        </p:attrNameLst>
                                      </p:cBhvr>
                                      <p:to>
                                        <p:strVal val="visible"/>
                                      </p:to>
                                    </p:set>
                                  </p:childTnLst>
                                </p:cTn>
                              </p:par>
                            </p:childTnLst>
                          </p:cTn>
                        </p:par>
                      </p:childTnLst>
                    </p:cTn>
                  </p:par>
                </p:childTnLst>
              </p:cTn>
              <p:nextCondLst>
                <p:cond evt="onClick" delay="0">
                  <p:tgtEl>
                    <p:spTgt spid="86"/>
                  </p:tgtEl>
                </p:cond>
              </p:nextCondLst>
            </p:seq>
            <p:seq concurrent="1" nextAc="seek">
              <p:cTn id="737" restart="whenNotActive" fill="hold" evtFilter="cancelBubble" nodeType="interactiveSeq">
                <p:stCondLst>
                  <p:cond evt="onClick" delay="0">
                    <p:tgtEl>
                      <p:spTgt spid="87"/>
                    </p:tgtEl>
                  </p:cond>
                </p:stCondLst>
                <p:endSync evt="end" delay="0">
                  <p:rtn val="all"/>
                </p:endSync>
                <p:childTnLst>
                  <p:par>
                    <p:cTn id="738" fill="hold">
                      <p:stCondLst>
                        <p:cond delay="0"/>
                      </p:stCondLst>
                      <p:childTnLst>
                        <p:par>
                          <p:cTn id="739" fill="hold">
                            <p:stCondLst>
                              <p:cond delay="0"/>
                            </p:stCondLst>
                            <p:childTnLst>
                              <p:par>
                                <p:cTn id="740" presetID="1" presetClass="exit" presetSubtype="0" fill="hold" grpId="1" nodeType="withEffect">
                                  <p:stCondLst>
                                    <p:cond delay="0"/>
                                  </p:stCondLst>
                                  <p:childTnLst>
                                    <p:set>
                                      <p:cBhvr>
                                        <p:cTn id="741" dur="1" fill="hold">
                                          <p:stCondLst>
                                            <p:cond delay="0"/>
                                          </p:stCondLst>
                                        </p:cTn>
                                        <p:tgtEl>
                                          <p:spTgt spid="87"/>
                                        </p:tgtEl>
                                        <p:attrNameLst>
                                          <p:attrName>style.visibility</p:attrName>
                                        </p:attrNameLst>
                                      </p:cBhvr>
                                      <p:to>
                                        <p:strVal val="hidden"/>
                                      </p:to>
                                    </p:set>
                                  </p:childTnLst>
                                </p:cTn>
                              </p:par>
                              <p:par>
                                <p:cTn id="742" presetID="1" presetClass="exit" presetSubtype="0" fill="hold" grpId="3" nodeType="withEffect">
                                  <p:stCondLst>
                                    <p:cond delay="0"/>
                                  </p:stCondLst>
                                  <p:childTnLst>
                                    <p:set>
                                      <p:cBhvr>
                                        <p:cTn id="743" dur="1" fill="hold">
                                          <p:stCondLst>
                                            <p:cond delay="0"/>
                                          </p:stCondLst>
                                        </p:cTn>
                                        <p:tgtEl>
                                          <p:spTgt spid="79"/>
                                        </p:tgtEl>
                                        <p:attrNameLst>
                                          <p:attrName>style.visibility</p:attrName>
                                        </p:attrNameLst>
                                      </p:cBhvr>
                                      <p:to>
                                        <p:strVal val="hidden"/>
                                      </p:to>
                                    </p:set>
                                  </p:childTnLst>
                                </p:cTn>
                              </p:par>
                              <p:par>
                                <p:cTn id="744" presetID="43" presetClass="path" presetSubtype="0" fill="hold" nodeType="withEffect">
                                  <p:stCondLst>
                                    <p:cond delay="0"/>
                                  </p:stCondLst>
                                  <p:childTnLst>
                                    <p:animMotion origin="layout" path="M 0.39775 0.78218 L 0.47726 0.78218 C 0.5132 0.78218 0.55782 0.73843 0.55782 0.70347 L 0.55782 0.62523 " pathEditMode="fixed" rAng="0" ptsTypes="AAAA">
                                      <p:cBhvr>
                                        <p:cTn id="745" dur="1500" fill="hold"/>
                                        <p:tgtEl>
                                          <p:spTgt spid="299"/>
                                        </p:tgtEl>
                                        <p:attrNameLst>
                                          <p:attrName>ppt_x</p:attrName>
                                          <p:attrName>ppt_y</p:attrName>
                                        </p:attrNameLst>
                                      </p:cBhvr>
                                      <p:rCtr x="8003" y="-7847"/>
                                    </p:animMotion>
                                  </p:childTnLst>
                                </p:cTn>
                              </p:par>
                              <p:par>
                                <p:cTn id="746" presetID="1" presetClass="entr" presetSubtype="0" fill="hold" grpId="3" nodeType="withEffect">
                                  <p:stCondLst>
                                    <p:cond delay="0"/>
                                  </p:stCondLst>
                                  <p:childTnLst>
                                    <p:set>
                                      <p:cBhvr>
                                        <p:cTn id="747" dur="1" fill="hold">
                                          <p:stCondLst>
                                            <p:cond delay="0"/>
                                          </p:stCondLst>
                                        </p:cTn>
                                        <p:tgtEl>
                                          <p:spTgt spid="86"/>
                                        </p:tgtEl>
                                        <p:attrNameLst>
                                          <p:attrName>style.visibility</p:attrName>
                                        </p:attrNameLst>
                                      </p:cBhvr>
                                      <p:to>
                                        <p:strVal val="visible"/>
                                      </p:to>
                                    </p:set>
                                  </p:childTnLst>
                                </p:cTn>
                              </p:par>
                              <p:par>
                                <p:cTn id="748" presetID="1" presetClass="entr" presetSubtype="0" fill="hold" grpId="1" nodeType="withEffect">
                                  <p:stCondLst>
                                    <p:cond delay="0"/>
                                  </p:stCondLst>
                                  <p:childTnLst>
                                    <p:set>
                                      <p:cBhvr>
                                        <p:cTn id="749" dur="1" fill="hold">
                                          <p:stCondLst>
                                            <p:cond delay="0"/>
                                          </p:stCondLst>
                                        </p:cTn>
                                        <p:tgtEl>
                                          <p:spTgt spid="78"/>
                                        </p:tgtEl>
                                        <p:attrNameLst>
                                          <p:attrName>style.visibility</p:attrName>
                                        </p:attrNameLst>
                                      </p:cBhvr>
                                      <p:to>
                                        <p:strVal val="visible"/>
                                      </p:to>
                                    </p:set>
                                  </p:childTnLst>
                                </p:cTn>
                              </p:par>
                            </p:childTnLst>
                          </p:cTn>
                        </p:par>
                      </p:childTnLst>
                    </p:cTn>
                  </p:par>
                </p:childTnLst>
              </p:cTn>
              <p:nextCondLst>
                <p:cond evt="onClick" delay="0">
                  <p:tgtEl>
                    <p:spTgt spid="87"/>
                  </p:tgtEl>
                </p:cond>
              </p:nextCondLst>
            </p:seq>
            <p:seq concurrent="1" nextAc="seek">
              <p:cTn id="750" restart="whenNotActive" fill="hold" evtFilter="cancelBubble" nodeType="interactiveSeq">
                <p:stCondLst>
                  <p:cond evt="onClick" delay="0">
                    <p:tgtEl>
                      <p:spTgt spid="88"/>
                    </p:tgtEl>
                  </p:cond>
                </p:stCondLst>
                <p:endSync evt="end" delay="0">
                  <p:rtn val="all"/>
                </p:endSync>
                <p:childTnLst>
                  <p:par>
                    <p:cTn id="751" fill="hold">
                      <p:stCondLst>
                        <p:cond delay="0"/>
                      </p:stCondLst>
                      <p:childTnLst>
                        <p:par>
                          <p:cTn id="752" fill="hold">
                            <p:stCondLst>
                              <p:cond delay="0"/>
                            </p:stCondLst>
                            <p:childTnLst>
                              <p:par>
                                <p:cTn id="753" presetID="1" presetClass="exit" presetSubtype="0" fill="hold" grpId="1" nodeType="withEffect">
                                  <p:stCondLst>
                                    <p:cond delay="0"/>
                                  </p:stCondLst>
                                  <p:childTnLst>
                                    <p:set>
                                      <p:cBhvr>
                                        <p:cTn id="754" dur="1" fill="hold">
                                          <p:stCondLst>
                                            <p:cond delay="0"/>
                                          </p:stCondLst>
                                        </p:cTn>
                                        <p:tgtEl>
                                          <p:spTgt spid="88"/>
                                        </p:tgtEl>
                                        <p:attrNameLst>
                                          <p:attrName>style.visibility</p:attrName>
                                        </p:attrNameLst>
                                      </p:cBhvr>
                                      <p:to>
                                        <p:strVal val="hidden"/>
                                      </p:to>
                                    </p:set>
                                  </p:childTnLst>
                                </p:cTn>
                              </p:par>
                              <p:par>
                                <p:cTn id="755" presetID="1" presetClass="exit" presetSubtype="0" fill="hold" grpId="3" nodeType="withEffect">
                                  <p:stCondLst>
                                    <p:cond delay="0"/>
                                  </p:stCondLst>
                                  <p:childTnLst>
                                    <p:set>
                                      <p:cBhvr>
                                        <p:cTn id="756" dur="1" fill="hold">
                                          <p:stCondLst>
                                            <p:cond delay="0"/>
                                          </p:stCondLst>
                                        </p:cTn>
                                        <p:tgtEl>
                                          <p:spTgt spid="80"/>
                                        </p:tgtEl>
                                        <p:attrNameLst>
                                          <p:attrName>style.visibility</p:attrName>
                                        </p:attrNameLst>
                                      </p:cBhvr>
                                      <p:to>
                                        <p:strVal val="hidden"/>
                                      </p:to>
                                    </p:set>
                                  </p:childTnLst>
                                </p:cTn>
                              </p:par>
                              <p:par>
                                <p:cTn id="757" presetID="42" presetClass="path" presetSubtype="0" fill="hold" nodeType="withEffect">
                                  <p:stCondLst>
                                    <p:cond delay="0"/>
                                  </p:stCondLst>
                                  <p:childTnLst>
                                    <p:animMotion origin="layout" path="M 0.16858 0.78218 L 0.39775 0.78218 " pathEditMode="fixed" rAng="0" ptsTypes="AA">
                                      <p:cBhvr>
                                        <p:cTn id="758" dur="1500" fill="hold"/>
                                        <p:tgtEl>
                                          <p:spTgt spid="299"/>
                                        </p:tgtEl>
                                        <p:attrNameLst>
                                          <p:attrName>ppt_x</p:attrName>
                                          <p:attrName>ppt_y</p:attrName>
                                        </p:attrNameLst>
                                      </p:cBhvr>
                                      <p:rCtr x="11458" y="0"/>
                                    </p:animMotion>
                                  </p:childTnLst>
                                  <p:subTnLst>
                                    <p:audio>
                                      <p:cMediaNode>
                                        <p:cTn display="0" masterRel="sameClick">
                                          <p:stCondLst>
                                            <p:cond evt="begin" delay="0">
                                              <p:tn val="757"/>
                                            </p:cond>
                                          </p:stCondLst>
                                          <p:endCondLst>
                                            <p:cond evt="onStopAudio" delay="0">
                                              <p:tgtEl>
                                                <p:sldTgt/>
                                              </p:tgtEl>
                                            </p:cond>
                                          </p:endCondLst>
                                        </p:cTn>
                                        <p:tgtEl>
                                          <p:sndTgt r:embed="rId30" name="mk64_luigi05.wav"/>
                                        </p:tgtEl>
                                      </p:cMediaNode>
                                    </p:audio>
                                  </p:subTnLst>
                                </p:cTn>
                              </p:par>
                              <p:par>
                                <p:cTn id="759" presetID="1" presetClass="entr" presetSubtype="0" fill="hold" grpId="1" nodeType="withEffect">
                                  <p:stCondLst>
                                    <p:cond delay="0"/>
                                  </p:stCondLst>
                                  <p:childTnLst>
                                    <p:set>
                                      <p:cBhvr>
                                        <p:cTn id="760" dur="1" fill="hold">
                                          <p:stCondLst>
                                            <p:cond delay="0"/>
                                          </p:stCondLst>
                                        </p:cTn>
                                        <p:tgtEl>
                                          <p:spTgt spid="79"/>
                                        </p:tgtEl>
                                        <p:attrNameLst>
                                          <p:attrName>style.visibility</p:attrName>
                                        </p:attrNameLst>
                                      </p:cBhvr>
                                      <p:to>
                                        <p:strVal val="visible"/>
                                      </p:to>
                                    </p:set>
                                  </p:childTnLst>
                                </p:cTn>
                              </p:par>
                              <p:par>
                                <p:cTn id="761" presetID="1" presetClass="entr" presetSubtype="0" fill="hold" grpId="3" nodeType="withEffect">
                                  <p:stCondLst>
                                    <p:cond delay="0"/>
                                  </p:stCondLst>
                                  <p:childTnLst>
                                    <p:set>
                                      <p:cBhvr>
                                        <p:cTn id="762" dur="1" fill="hold">
                                          <p:stCondLst>
                                            <p:cond delay="0"/>
                                          </p:stCondLst>
                                        </p:cTn>
                                        <p:tgtEl>
                                          <p:spTgt spid="87"/>
                                        </p:tgtEl>
                                        <p:attrNameLst>
                                          <p:attrName>style.visibility</p:attrName>
                                        </p:attrNameLst>
                                      </p:cBhvr>
                                      <p:to>
                                        <p:strVal val="visible"/>
                                      </p:to>
                                    </p:set>
                                  </p:childTnLst>
                                </p:cTn>
                              </p:par>
                            </p:childTnLst>
                          </p:cTn>
                        </p:par>
                      </p:childTnLst>
                    </p:cTn>
                  </p:par>
                </p:childTnLst>
              </p:cTn>
              <p:nextCondLst>
                <p:cond evt="onClick" delay="0">
                  <p:tgtEl>
                    <p:spTgt spid="88"/>
                  </p:tgtEl>
                </p:cond>
              </p:nextCondLst>
            </p:seq>
            <p:seq concurrent="1" nextAc="seek">
              <p:cTn id="763" restart="whenNotActive" fill="hold" evtFilter="cancelBubble" nodeType="interactiveSeq">
                <p:stCondLst>
                  <p:cond evt="onClick" delay="0">
                    <p:tgtEl>
                      <p:spTgt spid="89"/>
                    </p:tgtEl>
                  </p:cond>
                </p:stCondLst>
                <p:endSync evt="end" delay="0">
                  <p:rtn val="all"/>
                </p:endSync>
                <p:childTnLst>
                  <p:par>
                    <p:cTn id="764" fill="hold">
                      <p:stCondLst>
                        <p:cond delay="0"/>
                      </p:stCondLst>
                      <p:childTnLst>
                        <p:par>
                          <p:cTn id="765" fill="hold">
                            <p:stCondLst>
                              <p:cond delay="0"/>
                            </p:stCondLst>
                            <p:childTnLst>
                              <p:par>
                                <p:cTn id="766" presetID="1" presetClass="exit" presetSubtype="0" fill="hold" grpId="1" nodeType="withEffect">
                                  <p:stCondLst>
                                    <p:cond delay="0"/>
                                  </p:stCondLst>
                                  <p:childTnLst>
                                    <p:set>
                                      <p:cBhvr>
                                        <p:cTn id="767" dur="1" fill="hold">
                                          <p:stCondLst>
                                            <p:cond delay="0"/>
                                          </p:stCondLst>
                                        </p:cTn>
                                        <p:tgtEl>
                                          <p:spTgt spid="89"/>
                                        </p:tgtEl>
                                        <p:attrNameLst>
                                          <p:attrName>style.visibility</p:attrName>
                                        </p:attrNameLst>
                                      </p:cBhvr>
                                      <p:to>
                                        <p:strVal val="hidden"/>
                                      </p:to>
                                    </p:set>
                                  </p:childTnLst>
                                </p:cTn>
                              </p:par>
                              <p:par>
                                <p:cTn id="768" presetID="1" presetClass="exit" presetSubtype="0" fill="hold" grpId="3" nodeType="withEffect">
                                  <p:stCondLst>
                                    <p:cond delay="0"/>
                                  </p:stCondLst>
                                  <p:childTnLst>
                                    <p:set>
                                      <p:cBhvr>
                                        <p:cTn id="769" dur="1" fill="hold">
                                          <p:stCondLst>
                                            <p:cond delay="0"/>
                                          </p:stCondLst>
                                        </p:cTn>
                                        <p:tgtEl>
                                          <p:spTgt spid="81"/>
                                        </p:tgtEl>
                                        <p:attrNameLst>
                                          <p:attrName>style.visibility</p:attrName>
                                        </p:attrNameLst>
                                      </p:cBhvr>
                                      <p:to>
                                        <p:strVal val="hidden"/>
                                      </p:to>
                                    </p:set>
                                  </p:childTnLst>
                                </p:cTn>
                              </p:par>
                              <p:par>
                                <p:cTn id="770" presetID="63" presetClass="path" presetSubtype="0" fill="hold" nodeType="withEffect">
                                  <p:stCondLst>
                                    <p:cond delay="0"/>
                                  </p:stCondLst>
                                  <p:childTnLst>
                                    <p:animMotion origin="layout" path="M -0.05226 0.78171 L 0.1665 0.78171 " pathEditMode="fixed" rAng="0" ptsTypes="AA">
                                      <p:cBhvr>
                                        <p:cTn id="771" dur="1500" fill="hold"/>
                                        <p:tgtEl>
                                          <p:spTgt spid="299"/>
                                        </p:tgtEl>
                                        <p:attrNameLst>
                                          <p:attrName>ppt_x</p:attrName>
                                          <p:attrName>ppt_y</p:attrName>
                                        </p:attrNameLst>
                                      </p:cBhvr>
                                      <p:rCtr x="10938" y="0"/>
                                    </p:animMotion>
                                  </p:childTnLst>
                                </p:cTn>
                              </p:par>
                              <p:par>
                                <p:cTn id="772" presetID="1" presetClass="entr" presetSubtype="0" fill="hold" grpId="1" nodeType="withEffect">
                                  <p:stCondLst>
                                    <p:cond delay="0"/>
                                  </p:stCondLst>
                                  <p:childTnLst>
                                    <p:set>
                                      <p:cBhvr>
                                        <p:cTn id="773" dur="1" fill="hold">
                                          <p:stCondLst>
                                            <p:cond delay="0"/>
                                          </p:stCondLst>
                                        </p:cTn>
                                        <p:tgtEl>
                                          <p:spTgt spid="80"/>
                                        </p:tgtEl>
                                        <p:attrNameLst>
                                          <p:attrName>style.visibility</p:attrName>
                                        </p:attrNameLst>
                                      </p:cBhvr>
                                      <p:to>
                                        <p:strVal val="visible"/>
                                      </p:to>
                                    </p:set>
                                  </p:childTnLst>
                                </p:cTn>
                              </p:par>
                              <p:par>
                                <p:cTn id="774" presetID="1" presetClass="entr" presetSubtype="0" fill="hold" grpId="3" nodeType="withEffect">
                                  <p:stCondLst>
                                    <p:cond delay="0"/>
                                  </p:stCondLst>
                                  <p:childTnLst>
                                    <p:set>
                                      <p:cBhvr>
                                        <p:cTn id="775" dur="1" fill="hold">
                                          <p:stCondLst>
                                            <p:cond delay="0"/>
                                          </p:stCondLst>
                                        </p:cTn>
                                        <p:tgtEl>
                                          <p:spTgt spid="88"/>
                                        </p:tgtEl>
                                        <p:attrNameLst>
                                          <p:attrName>style.visibility</p:attrName>
                                        </p:attrNameLst>
                                      </p:cBhvr>
                                      <p:to>
                                        <p:strVal val="visible"/>
                                      </p:to>
                                    </p:set>
                                  </p:childTnLst>
                                </p:cTn>
                              </p:par>
                            </p:childTnLst>
                          </p:cTn>
                        </p:par>
                      </p:childTnLst>
                    </p:cTn>
                  </p:par>
                </p:childTnLst>
              </p:cTn>
              <p:nextCondLst>
                <p:cond evt="onClick" delay="0">
                  <p:tgtEl>
                    <p:spTgt spid="89"/>
                  </p:tgtEl>
                </p:cond>
              </p:nextCondLst>
            </p:seq>
            <p:seq concurrent="1" nextAc="seek">
              <p:cTn id="776" restart="whenNotActive" fill="hold" evtFilter="cancelBubble" nodeType="interactiveSeq">
                <p:stCondLst>
                  <p:cond evt="onClick" delay="0">
                    <p:tgtEl>
                      <p:spTgt spid="90"/>
                    </p:tgtEl>
                  </p:cond>
                </p:stCondLst>
                <p:endSync evt="end" delay="0">
                  <p:rtn val="all"/>
                </p:endSync>
                <p:childTnLst>
                  <p:par>
                    <p:cTn id="777" fill="hold">
                      <p:stCondLst>
                        <p:cond delay="0"/>
                      </p:stCondLst>
                      <p:childTnLst>
                        <p:par>
                          <p:cTn id="778" fill="hold">
                            <p:stCondLst>
                              <p:cond delay="0"/>
                            </p:stCondLst>
                            <p:childTnLst>
                              <p:par>
                                <p:cTn id="779" presetID="1" presetClass="exit" presetSubtype="0" fill="hold" grpId="1" nodeType="withEffect">
                                  <p:stCondLst>
                                    <p:cond delay="0"/>
                                  </p:stCondLst>
                                  <p:childTnLst>
                                    <p:set>
                                      <p:cBhvr>
                                        <p:cTn id="780" dur="1" fill="hold">
                                          <p:stCondLst>
                                            <p:cond delay="0"/>
                                          </p:stCondLst>
                                        </p:cTn>
                                        <p:tgtEl>
                                          <p:spTgt spid="90"/>
                                        </p:tgtEl>
                                        <p:attrNameLst>
                                          <p:attrName>style.visibility</p:attrName>
                                        </p:attrNameLst>
                                      </p:cBhvr>
                                      <p:to>
                                        <p:strVal val="hidden"/>
                                      </p:to>
                                    </p:set>
                                  </p:childTnLst>
                                </p:cTn>
                              </p:par>
                              <p:par>
                                <p:cTn id="781" presetID="1" presetClass="exit" presetSubtype="0" fill="hold" grpId="3" nodeType="withEffect">
                                  <p:stCondLst>
                                    <p:cond delay="0"/>
                                  </p:stCondLst>
                                  <p:childTnLst>
                                    <p:set>
                                      <p:cBhvr>
                                        <p:cTn id="782" dur="1" fill="hold">
                                          <p:stCondLst>
                                            <p:cond delay="0"/>
                                          </p:stCondLst>
                                        </p:cTn>
                                        <p:tgtEl>
                                          <p:spTgt spid="82"/>
                                        </p:tgtEl>
                                        <p:attrNameLst>
                                          <p:attrName>style.visibility</p:attrName>
                                        </p:attrNameLst>
                                      </p:cBhvr>
                                      <p:to>
                                        <p:strVal val="hidden"/>
                                      </p:to>
                                    </p:set>
                                  </p:childTnLst>
                                </p:cTn>
                              </p:par>
                              <p:par>
                                <p:cTn id="783" presetID="36" presetClass="path" presetSubtype="0" fill="hold" nodeType="withEffect">
                                  <p:stCondLst>
                                    <p:cond delay="0"/>
                                  </p:stCondLst>
                                  <p:childTnLst>
                                    <p:animMotion origin="layout" path="M -0.21702 0.62847 L -0.21702 0.70486 C -0.21702 0.73912 -0.17188 0.78171 -0.13473 0.78171 L -0.05226 0.78171 " pathEditMode="fixed" rAng="0" ptsTypes="AAAA">
                                      <p:cBhvr>
                                        <p:cTn id="784" dur="1500" fill="hold"/>
                                        <p:tgtEl>
                                          <p:spTgt spid="299"/>
                                        </p:tgtEl>
                                        <p:attrNameLst>
                                          <p:attrName>ppt_x</p:attrName>
                                          <p:attrName>ppt_y</p:attrName>
                                        </p:attrNameLst>
                                      </p:cBhvr>
                                      <p:rCtr x="8229" y="7662"/>
                                    </p:animMotion>
                                  </p:childTnLst>
                                  <p:subTnLst>
                                    <p:audio>
                                      <p:cMediaNode>
                                        <p:cTn display="0" masterRel="sameClick">
                                          <p:stCondLst>
                                            <p:cond evt="begin" delay="0">
                                              <p:tn val="783"/>
                                            </p:cond>
                                          </p:stCondLst>
                                          <p:endCondLst>
                                            <p:cond evt="onStopAudio" delay="0">
                                              <p:tgtEl>
                                                <p:sldTgt/>
                                              </p:tgtEl>
                                            </p:cond>
                                          </p:endCondLst>
                                        </p:cTn>
                                        <p:tgtEl>
                                          <p:sndTgt r:embed="rId30" name="mk64_luigi05.wav"/>
                                        </p:tgtEl>
                                      </p:cMediaNode>
                                    </p:audio>
                                  </p:subTnLst>
                                </p:cTn>
                              </p:par>
                              <p:par>
                                <p:cTn id="785" presetID="1" presetClass="entr" presetSubtype="0" fill="hold" grpId="1" nodeType="withEffect">
                                  <p:stCondLst>
                                    <p:cond delay="0"/>
                                  </p:stCondLst>
                                  <p:childTnLst>
                                    <p:set>
                                      <p:cBhvr>
                                        <p:cTn id="786" dur="1" fill="hold">
                                          <p:stCondLst>
                                            <p:cond delay="0"/>
                                          </p:stCondLst>
                                        </p:cTn>
                                        <p:tgtEl>
                                          <p:spTgt spid="81"/>
                                        </p:tgtEl>
                                        <p:attrNameLst>
                                          <p:attrName>style.visibility</p:attrName>
                                        </p:attrNameLst>
                                      </p:cBhvr>
                                      <p:to>
                                        <p:strVal val="visible"/>
                                      </p:to>
                                    </p:set>
                                  </p:childTnLst>
                                </p:cTn>
                              </p:par>
                              <p:par>
                                <p:cTn id="787" presetID="1" presetClass="entr" presetSubtype="0" fill="hold" grpId="3" nodeType="withEffect">
                                  <p:stCondLst>
                                    <p:cond delay="0"/>
                                  </p:stCondLst>
                                  <p:childTnLst>
                                    <p:set>
                                      <p:cBhvr>
                                        <p:cTn id="788" dur="1" fill="hold">
                                          <p:stCondLst>
                                            <p:cond delay="0"/>
                                          </p:stCondLst>
                                        </p:cTn>
                                        <p:tgtEl>
                                          <p:spTgt spid="89"/>
                                        </p:tgtEl>
                                        <p:attrNameLst>
                                          <p:attrName>style.visibility</p:attrName>
                                        </p:attrNameLst>
                                      </p:cBhvr>
                                      <p:to>
                                        <p:strVal val="visible"/>
                                      </p:to>
                                    </p:set>
                                  </p:childTnLst>
                                </p:cTn>
                              </p:par>
                            </p:childTnLst>
                          </p:cTn>
                        </p:par>
                      </p:childTnLst>
                    </p:cTn>
                  </p:par>
                </p:childTnLst>
              </p:cTn>
              <p:nextCondLst>
                <p:cond evt="onClick" delay="0">
                  <p:tgtEl>
                    <p:spTgt spid="90"/>
                  </p:tgtEl>
                </p:cond>
              </p:nextCondLst>
            </p:seq>
            <p:seq concurrent="1" nextAc="seek">
              <p:cTn id="789" restart="whenNotActive" fill="hold" evtFilter="cancelBubble" nodeType="interactiveSeq">
                <p:stCondLst>
                  <p:cond evt="onClick" delay="0">
                    <p:tgtEl>
                      <p:spTgt spid="91"/>
                    </p:tgtEl>
                  </p:cond>
                </p:stCondLst>
                <p:endSync evt="end" delay="0">
                  <p:rtn val="all"/>
                </p:endSync>
                <p:childTnLst>
                  <p:par>
                    <p:cTn id="790" fill="hold">
                      <p:stCondLst>
                        <p:cond delay="0"/>
                      </p:stCondLst>
                      <p:childTnLst>
                        <p:par>
                          <p:cTn id="791" fill="hold">
                            <p:stCondLst>
                              <p:cond delay="0"/>
                            </p:stCondLst>
                            <p:childTnLst>
                              <p:par>
                                <p:cTn id="792" presetID="1" presetClass="exit" presetSubtype="0" fill="hold" grpId="1" nodeType="withEffect">
                                  <p:stCondLst>
                                    <p:cond delay="0"/>
                                  </p:stCondLst>
                                  <p:childTnLst>
                                    <p:set>
                                      <p:cBhvr>
                                        <p:cTn id="793" dur="1" fill="hold">
                                          <p:stCondLst>
                                            <p:cond delay="0"/>
                                          </p:stCondLst>
                                        </p:cTn>
                                        <p:tgtEl>
                                          <p:spTgt spid="91"/>
                                        </p:tgtEl>
                                        <p:attrNameLst>
                                          <p:attrName>style.visibility</p:attrName>
                                        </p:attrNameLst>
                                      </p:cBhvr>
                                      <p:to>
                                        <p:strVal val="hidden"/>
                                      </p:to>
                                    </p:set>
                                  </p:childTnLst>
                                </p:cTn>
                              </p:par>
                              <p:par>
                                <p:cTn id="794" presetID="1" presetClass="exit" presetSubtype="0" fill="hold" grpId="3" nodeType="withEffect">
                                  <p:stCondLst>
                                    <p:cond delay="0"/>
                                  </p:stCondLst>
                                  <p:childTnLst>
                                    <p:set>
                                      <p:cBhvr>
                                        <p:cTn id="795" dur="1" fill="hold">
                                          <p:stCondLst>
                                            <p:cond delay="0"/>
                                          </p:stCondLst>
                                        </p:cTn>
                                        <p:tgtEl>
                                          <p:spTgt spid="83"/>
                                        </p:tgtEl>
                                        <p:attrNameLst>
                                          <p:attrName>style.visibility</p:attrName>
                                        </p:attrNameLst>
                                      </p:cBhvr>
                                      <p:to>
                                        <p:strVal val="hidden"/>
                                      </p:to>
                                    </p:set>
                                  </p:childTnLst>
                                </p:cTn>
                              </p:par>
                              <p:par>
                                <p:cTn id="796" presetID="42" presetClass="path" presetSubtype="0" fill="hold" nodeType="withEffect">
                                  <p:stCondLst>
                                    <p:cond delay="0"/>
                                  </p:stCondLst>
                                  <p:childTnLst>
                                    <p:animMotion origin="layout" path="M -0.21702 0.40972 L -0.21702 0.62847 " pathEditMode="fixed" rAng="0" ptsTypes="AA">
                                      <p:cBhvr>
                                        <p:cTn id="797" dur="1500" fill="hold"/>
                                        <p:tgtEl>
                                          <p:spTgt spid="299"/>
                                        </p:tgtEl>
                                        <p:attrNameLst>
                                          <p:attrName>ppt_x</p:attrName>
                                          <p:attrName>ppt_y</p:attrName>
                                        </p:attrNameLst>
                                      </p:cBhvr>
                                      <p:rCtr x="0" y="10926"/>
                                    </p:animMotion>
                                  </p:childTnLst>
                                </p:cTn>
                              </p:par>
                              <p:par>
                                <p:cTn id="798" presetID="1" presetClass="entr" presetSubtype="0" fill="hold" grpId="1" nodeType="withEffect">
                                  <p:stCondLst>
                                    <p:cond delay="0"/>
                                  </p:stCondLst>
                                  <p:childTnLst>
                                    <p:set>
                                      <p:cBhvr>
                                        <p:cTn id="799" dur="1" fill="hold">
                                          <p:stCondLst>
                                            <p:cond delay="0"/>
                                          </p:stCondLst>
                                        </p:cTn>
                                        <p:tgtEl>
                                          <p:spTgt spid="82"/>
                                        </p:tgtEl>
                                        <p:attrNameLst>
                                          <p:attrName>style.visibility</p:attrName>
                                        </p:attrNameLst>
                                      </p:cBhvr>
                                      <p:to>
                                        <p:strVal val="visible"/>
                                      </p:to>
                                    </p:set>
                                  </p:childTnLst>
                                </p:cTn>
                              </p:par>
                              <p:par>
                                <p:cTn id="800" presetID="1" presetClass="entr" presetSubtype="0" fill="hold" grpId="3" nodeType="withEffect">
                                  <p:stCondLst>
                                    <p:cond delay="0"/>
                                  </p:stCondLst>
                                  <p:childTnLst>
                                    <p:set>
                                      <p:cBhvr>
                                        <p:cTn id="801" dur="1" fill="hold">
                                          <p:stCondLst>
                                            <p:cond delay="0"/>
                                          </p:stCondLst>
                                        </p:cTn>
                                        <p:tgtEl>
                                          <p:spTgt spid="90"/>
                                        </p:tgtEl>
                                        <p:attrNameLst>
                                          <p:attrName>style.visibility</p:attrName>
                                        </p:attrNameLst>
                                      </p:cBhvr>
                                      <p:to>
                                        <p:strVal val="visible"/>
                                      </p:to>
                                    </p:set>
                                  </p:childTnLst>
                                </p:cTn>
                              </p:par>
                            </p:childTnLst>
                          </p:cTn>
                        </p:par>
                      </p:childTnLst>
                    </p:cTn>
                  </p:par>
                </p:childTnLst>
              </p:cTn>
              <p:nextCondLst>
                <p:cond evt="onClick" delay="0">
                  <p:tgtEl>
                    <p:spTgt spid="91"/>
                  </p:tgtEl>
                </p:cond>
              </p:nextCondLst>
            </p:seq>
            <p:seq concurrent="1" nextAc="seek">
              <p:cTn id="802" restart="whenNotActive" fill="hold" evtFilter="cancelBubble" nodeType="interactiveSeq">
                <p:stCondLst>
                  <p:cond evt="onClick" delay="0">
                    <p:tgtEl>
                      <p:spTgt spid="92"/>
                    </p:tgtEl>
                  </p:cond>
                </p:stCondLst>
                <p:endSync evt="end" delay="0">
                  <p:rtn val="all"/>
                </p:endSync>
                <p:childTnLst>
                  <p:par>
                    <p:cTn id="803" fill="hold">
                      <p:stCondLst>
                        <p:cond delay="0"/>
                      </p:stCondLst>
                      <p:childTnLst>
                        <p:par>
                          <p:cTn id="804" fill="hold">
                            <p:stCondLst>
                              <p:cond delay="0"/>
                            </p:stCondLst>
                            <p:childTnLst>
                              <p:par>
                                <p:cTn id="805" presetID="1" presetClass="exit" presetSubtype="0" fill="hold" grpId="1" nodeType="withEffect">
                                  <p:stCondLst>
                                    <p:cond delay="0"/>
                                  </p:stCondLst>
                                  <p:childTnLst>
                                    <p:set>
                                      <p:cBhvr>
                                        <p:cTn id="806" dur="1" fill="hold">
                                          <p:stCondLst>
                                            <p:cond delay="0"/>
                                          </p:stCondLst>
                                        </p:cTn>
                                        <p:tgtEl>
                                          <p:spTgt spid="92"/>
                                        </p:tgtEl>
                                        <p:attrNameLst>
                                          <p:attrName>style.visibility</p:attrName>
                                        </p:attrNameLst>
                                      </p:cBhvr>
                                      <p:to>
                                        <p:strVal val="hidden"/>
                                      </p:to>
                                    </p:set>
                                  </p:childTnLst>
                                </p:cTn>
                              </p:par>
                              <p:par>
                                <p:cTn id="807" presetID="1" presetClass="exit" presetSubtype="0" fill="hold" grpId="3" nodeType="withEffect">
                                  <p:stCondLst>
                                    <p:cond delay="0"/>
                                  </p:stCondLst>
                                  <p:childTnLst>
                                    <p:set>
                                      <p:cBhvr>
                                        <p:cTn id="808" dur="1" fill="hold">
                                          <p:stCondLst>
                                            <p:cond delay="0"/>
                                          </p:stCondLst>
                                        </p:cTn>
                                        <p:tgtEl>
                                          <p:spTgt spid="84"/>
                                        </p:tgtEl>
                                        <p:attrNameLst>
                                          <p:attrName>style.visibility</p:attrName>
                                        </p:attrNameLst>
                                      </p:cBhvr>
                                      <p:to>
                                        <p:strVal val="hidden"/>
                                      </p:to>
                                    </p:set>
                                  </p:childTnLst>
                                </p:cTn>
                              </p:par>
                              <p:par>
                                <p:cTn id="809" presetID="42" presetClass="path" presetSubtype="0" fill="hold" nodeType="withEffect">
                                  <p:stCondLst>
                                    <p:cond delay="0"/>
                                  </p:stCondLst>
                                  <p:childTnLst>
                                    <p:animMotion origin="layout" path="M -0.21702 0.18958 L -0.21702 0.40972 " pathEditMode="fixed" rAng="0" ptsTypes="AA">
                                      <p:cBhvr>
                                        <p:cTn id="810" dur="1500" fill="hold"/>
                                        <p:tgtEl>
                                          <p:spTgt spid="299"/>
                                        </p:tgtEl>
                                        <p:attrNameLst>
                                          <p:attrName>ppt_x</p:attrName>
                                          <p:attrName>ppt_y</p:attrName>
                                        </p:attrNameLst>
                                      </p:cBhvr>
                                      <p:rCtr x="0" y="10995"/>
                                    </p:animMotion>
                                  </p:childTnLst>
                                </p:cTn>
                              </p:par>
                              <p:par>
                                <p:cTn id="811" presetID="1" presetClass="entr" presetSubtype="0" fill="hold" grpId="1" nodeType="withEffect">
                                  <p:stCondLst>
                                    <p:cond delay="0"/>
                                  </p:stCondLst>
                                  <p:childTnLst>
                                    <p:set>
                                      <p:cBhvr>
                                        <p:cTn id="812" dur="1" fill="hold">
                                          <p:stCondLst>
                                            <p:cond delay="0"/>
                                          </p:stCondLst>
                                        </p:cTn>
                                        <p:tgtEl>
                                          <p:spTgt spid="83"/>
                                        </p:tgtEl>
                                        <p:attrNameLst>
                                          <p:attrName>style.visibility</p:attrName>
                                        </p:attrNameLst>
                                      </p:cBhvr>
                                      <p:to>
                                        <p:strVal val="visible"/>
                                      </p:to>
                                    </p:set>
                                  </p:childTnLst>
                                </p:cTn>
                              </p:par>
                              <p:par>
                                <p:cTn id="813" presetID="1" presetClass="entr" presetSubtype="0" fill="hold" grpId="3" nodeType="withEffect">
                                  <p:stCondLst>
                                    <p:cond delay="0"/>
                                  </p:stCondLst>
                                  <p:childTnLst>
                                    <p:set>
                                      <p:cBhvr>
                                        <p:cTn id="814" dur="1" fill="hold">
                                          <p:stCondLst>
                                            <p:cond delay="0"/>
                                          </p:stCondLst>
                                        </p:cTn>
                                        <p:tgtEl>
                                          <p:spTgt spid="91"/>
                                        </p:tgtEl>
                                        <p:attrNameLst>
                                          <p:attrName>style.visibility</p:attrName>
                                        </p:attrNameLst>
                                      </p:cBhvr>
                                      <p:to>
                                        <p:strVal val="visible"/>
                                      </p:to>
                                    </p:set>
                                  </p:childTnLst>
                                </p:cTn>
                              </p:par>
                            </p:childTnLst>
                          </p:cTn>
                        </p:par>
                      </p:childTnLst>
                    </p:cTn>
                  </p:par>
                </p:childTnLst>
              </p:cTn>
              <p:nextCondLst>
                <p:cond evt="onClick" delay="0">
                  <p:tgtEl>
                    <p:spTgt spid="92"/>
                  </p:tgtEl>
                </p:cond>
              </p:nextCondLst>
            </p:seq>
            <p:seq concurrent="1" nextAc="seek">
              <p:cTn id="815" restart="whenNotActive" fill="hold" evtFilter="cancelBubble" nodeType="interactiveSeq">
                <p:stCondLst>
                  <p:cond evt="onClick" delay="0">
                    <p:tgtEl>
                      <p:spTgt spid="93"/>
                    </p:tgtEl>
                  </p:cond>
                </p:stCondLst>
                <p:endSync evt="end" delay="0">
                  <p:rtn val="all"/>
                </p:endSync>
                <p:childTnLst>
                  <p:par>
                    <p:cTn id="816" fill="hold">
                      <p:stCondLst>
                        <p:cond delay="0"/>
                      </p:stCondLst>
                      <p:childTnLst>
                        <p:par>
                          <p:cTn id="817" fill="hold">
                            <p:stCondLst>
                              <p:cond delay="0"/>
                            </p:stCondLst>
                            <p:childTnLst>
                              <p:par>
                                <p:cTn id="818" presetID="1" presetClass="exit" presetSubtype="0" fill="hold" grpId="1" nodeType="withEffect">
                                  <p:stCondLst>
                                    <p:cond delay="0"/>
                                  </p:stCondLst>
                                  <p:childTnLst>
                                    <p:set>
                                      <p:cBhvr>
                                        <p:cTn id="819" dur="1" fill="hold">
                                          <p:stCondLst>
                                            <p:cond delay="0"/>
                                          </p:stCondLst>
                                        </p:cTn>
                                        <p:tgtEl>
                                          <p:spTgt spid="93"/>
                                        </p:tgtEl>
                                        <p:attrNameLst>
                                          <p:attrName>style.visibility</p:attrName>
                                        </p:attrNameLst>
                                      </p:cBhvr>
                                      <p:to>
                                        <p:strVal val="hidden"/>
                                      </p:to>
                                    </p:set>
                                  </p:childTnLst>
                                </p:cTn>
                              </p:par>
                              <p:par>
                                <p:cTn id="820" presetID="1" presetClass="exit" presetSubtype="0" fill="hold" grpId="3" nodeType="withEffect">
                                  <p:stCondLst>
                                    <p:cond delay="0"/>
                                  </p:stCondLst>
                                  <p:childTnLst>
                                    <p:set>
                                      <p:cBhvr>
                                        <p:cTn id="821" dur="1" fill="hold">
                                          <p:stCondLst>
                                            <p:cond delay="0"/>
                                          </p:stCondLst>
                                        </p:cTn>
                                        <p:tgtEl>
                                          <p:spTgt spid="85"/>
                                        </p:tgtEl>
                                        <p:attrNameLst>
                                          <p:attrName>style.visibility</p:attrName>
                                        </p:attrNameLst>
                                      </p:cBhvr>
                                      <p:to>
                                        <p:strVal val="hidden"/>
                                      </p:to>
                                    </p:set>
                                  </p:childTnLst>
                                </p:cTn>
                              </p:par>
                              <p:par>
                                <p:cTn id="822" presetID="57" presetClass="path" presetSubtype="0" fill="hold" nodeType="withEffect">
                                  <p:stCondLst>
                                    <p:cond delay="0"/>
                                  </p:stCondLst>
                                  <p:childTnLst>
                                    <p:animMotion origin="layout" path="M -0.21702 0.18958 L -0.21702 0.10903 C -0.21702 0.07245 -0.17188 0.02847 -0.1349 0.02847 L -0.05226 0.02847 " pathEditMode="fixed" rAng="0" ptsTypes="AAAA">
                                      <p:cBhvr>
                                        <p:cTn id="823" dur="1500" spd="-100000" fill="hold"/>
                                        <p:tgtEl>
                                          <p:spTgt spid="299"/>
                                        </p:tgtEl>
                                        <p:attrNameLst>
                                          <p:attrName>ppt_x</p:attrName>
                                          <p:attrName>ppt_y</p:attrName>
                                        </p:attrNameLst>
                                      </p:cBhvr>
                                      <p:rCtr x="8229" y="-8056"/>
                                    </p:animMotion>
                                  </p:childTnLst>
                                  <p:subTnLst>
                                    <p:audio>
                                      <p:cMediaNode>
                                        <p:cTn display="0" masterRel="sameClick">
                                          <p:stCondLst>
                                            <p:cond evt="begin" delay="0">
                                              <p:tn val="822"/>
                                            </p:cond>
                                          </p:stCondLst>
                                          <p:endCondLst>
                                            <p:cond evt="onStopAudio" delay="0">
                                              <p:tgtEl>
                                                <p:sldTgt/>
                                              </p:tgtEl>
                                            </p:cond>
                                          </p:endCondLst>
                                        </p:cTn>
                                        <p:tgtEl>
                                          <p:sndTgt r:embed="rId27" name="mk64_luigi04.wav"/>
                                        </p:tgtEl>
                                      </p:cMediaNode>
                                    </p:audio>
                                  </p:subTnLst>
                                </p:cTn>
                              </p:par>
                              <p:par>
                                <p:cTn id="824" presetID="1" presetClass="entr" presetSubtype="0" fill="hold" grpId="1" nodeType="withEffect">
                                  <p:stCondLst>
                                    <p:cond delay="0"/>
                                  </p:stCondLst>
                                  <p:childTnLst>
                                    <p:set>
                                      <p:cBhvr>
                                        <p:cTn id="825" dur="1" fill="hold">
                                          <p:stCondLst>
                                            <p:cond delay="0"/>
                                          </p:stCondLst>
                                        </p:cTn>
                                        <p:tgtEl>
                                          <p:spTgt spid="84"/>
                                        </p:tgtEl>
                                        <p:attrNameLst>
                                          <p:attrName>style.visibility</p:attrName>
                                        </p:attrNameLst>
                                      </p:cBhvr>
                                      <p:to>
                                        <p:strVal val="visible"/>
                                      </p:to>
                                    </p:set>
                                  </p:childTnLst>
                                </p:cTn>
                              </p:par>
                              <p:par>
                                <p:cTn id="826" presetID="1" presetClass="entr" presetSubtype="0" fill="hold" grpId="3" nodeType="withEffect">
                                  <p:stCondLst>
                                    <p:cond delay="0"/>
                                  </p:stCondLst>
                                  <p:childTnLst>
                                    <p:set>
                                      <p:cBhvr>
                                        <p:cTn id="827" dur="1" fill="hold">
                                          <p:stCondLst>
                                            <p:cond delay="0"/>
                                          </p:stCondLst>
                                        </p:cTn>
                                        <p:tgtEl>
                                          <p:spTgt spid="92"/>
                                        </p:tgtEl>
                                        <p:attrNameLst>
                                          <p:attrName>style.visibility</p:attrName>
                                        </p:attrNameLst>
                                      </p:cBhvr>
                                      <p:to>
                                        <p:strVal val="visible"/>
                                      </p:to>
                                    </p:set>
                                  </p:childTnLst>
                                </p:cTn>
                              </p:par>
                            </p:childTnLst>
                          </p:cTn>
                        </p:par>
                      </p:childTnLst>
                    </p:cTn>
                  </p:par>
                </p:childTnLst>
              </p:cTn>
              <p:nextCondLst>
                <p:cond evt="onClick" delay="0">
                  <p:tgtEl>
                    <p:spTgt spid="93"/>
                  </p:tgtEl>
                </p:cond>
              </p:nextCondLst>
            </p:seq>
            <p:seq concurrent="1" nextAc="seek">
              <p:cTn id="828" restart="whenNotActive" fill="hold" evtFilter="cancelBubble" nodeType="interactiveSeq">
                <p:stCondLst>
                  <p:cond evt="onClick" delay="0">
                    <p:tgtEl>
                      <p:spTgt spid="94"/>
                    </p:tgtEl>
                  </p:cond>
                </p:stCondLst>
                <p:endSync evt="end" delay="0">
                  <p:rtn val="all"/>
                </p:endSync>
                <p:childTnLst>
                  <p:par>
                    <p:cTn id="829" fill="hold">
                      <p:stCondLst>
                        <p:cond delay="0"/>
                      </p:stCondLst>
                      <p:childTnLst>
                        <p:par>
                          <p:cTn id="830" fill="hold">
                            <p:stCondLst>
                              <p:cond delay="0"/>
                            </p:stCondLst>
                            <p:childTnLst>
                              <p:par>
                                <p:cTn id="831" presetID="1" presetClass="exit" presetSubtype="0" fill="hold" grpId="2" nodeType="withEffect">
                                  <p:stCondLst>
                                    <p:cond delay="0"/>
                                  </p:stCondLst>
                                  <p:childTnLst>
                                    <p:set>
                                      <p:cBhvr>
                                        <p:cTn id="832" dur="1" fill="hold">
                                          <p:stCondLst>
                                            <p:cond delay="0"/>
                                          </p:stCondLst>
                                        </p:cTn>
                                        <p:tgtEl>
                                          <p:spTgt spid="71"/>
                                        </p:tgtEl>
                                        <p:attrNameLst>
                                          <p:attrName>style.visibility</p:attrName>
                                        </p:attrNameLst>
                                      </p:cBhvr>
                                      <p:to>
                                        <p:strVal val="hidden"/>
                                      </p:to>
                                    </p:set>
                                  </p:childTnLst>
                                </p:cTn>
                              </p:par>
                              <p:par>
                                <p:cTn id="833" presetID="1" presetClass="exit" presetSubtype="0" fill="hold" grpId="1" nodeType="withEffect">
                                  <p:stCondLst>
                                    <p:cond delay="0"/>
                                  </p:stCondLst>
                                  <p:childTnLst>
                                    <p:set>
                                      <p:cBhvr>
                                        <p:cTn id="834" dur="1" fill="hold">
                                          <p:stCondLst>
                                            <p:cond delay="0"/>
                                          </p:stCondLst>
                                        </p:cTn>
                                        <p:tgtEl>
                                          <p:spTgt spid="94"/>
                                        </p:tgtEl>
                                        <p:attrNameLst>
                                          <p:attrName>style.visibility</p:attrName>
                                        </p:attrNameLst>
                                      </p:cBhvr>
                                      <p:to>
                                        <p:strVal val="hidden"/>
                                      </p:to>
                                    </p:set>
                                  </p:childTnLst>
                                </p:cTn>
                              </p:par>
                              <p:par>
                                <p:cTn id="835" presetID="35" presetClass="path" presetSubtype="0" fill="hold" nodeType="withEffect">
                                  <p:stCondLst>
                                    <p:cond delay="0"/>
                                  </p:stCondLst>
                                  <p:childTnLst>
                                    <p:animMotion origin="layout" path="M 0.16858 0.02755 L -0.05226 0.02847 " pathEditMode="fixed" rAng="0" ptsTypes="AA">
                                      <p:cBhvr>
                                        <p:cTn id="836" dur="1500" fill="hold"/>
                                        <p:tgtEl>
                                          <p:spTgt spid="299"/>
                                        </p:tgtEl>
                                        <p:attrNameLst>
                                          <p:attrName>ppt_x</p:attrName>
                                          <p:attrName>ppt_y</p:attrName>
                                        </p:attrNameLst>
                                      </p:cBhvr>
                                      <p:rCtr x="-11042" y="46"/>
                                    </p:animMotion>
                                  </p:childTnLst>
                                </p:cTn>
                              </p:par>
                              <p:par>
                                <p:cTn id="837" presetID="1" presetClass="entr" presetSubtype="0" fill="hold" grpId="1" nodeType="withEffect">
                                  <p:stCondLst>
                                    <p:cond delay="0"/>
                                  </p:stCondLst>
                                  <p:childTnLst>
                                    <p:set>
                                      <p:cBhvr>
                                        <p:cTn id="838" dur="1" fill="hold">
                                          <p:stCondLst>
                                            <p:cond delay="0"/>
                                          </p:stCondLst>
                                        </p:cTn>
                                        <p:tgtEl>
                                          <p:spTgt spid="85"/>
                                        </p:tgtEl>
                                        <p:attrNameLst>
                                          <p:attrName>style.visibility</p:attrName>
                                        </p:attrNameLst>
                                      </p:cBhvr>
                                      <p:to>
                                        <p:strVal val="visible"/>
                                      </p:to>
                                    </p:set>
                                  </p:childTnLst>
                                </p:cTn>
                              </p:par>
                              <p:par>
                                <p:cTn id="839" presetID="1" presetClass="entr" presetSubtype="0" fill="hold" grpId="3" nodeType="withEffect">
                                  <p:stCondLst>
                                    <p:cond delay="0"/>
                                  </p:stCondLst>
                                  <p:childTnLst>
                                    <p:set>
                                      <p:cBhvr>
                                        <p:cTn id="840" dur="1" fill="hold">
                                          <p:stCondLst>
                                            <p:cond delay="0"/>
                                          </p:stCondLst>
                                        </p:cTn>
                                        <p:tgtEl>
                                          <p:spTgt spid="93"/>
                                        </p:tgtEl>
                                        <p:attrNameLst>
                                          <p:attrName>style.visibility</p:attrName>
                                        </p:attrNameLst>
                                      </p:cBhvr>
                                      <p:to>
                                        <p:strVal val="visible"/>
                                      </p:to>
                                    </p:set>
                                  </p:childTnLst>
                                </p:cTn>
                              </p:par>
                            </p:childTnLst>
                          </p:cTn>
                        </p:par>
                      </p:childTnLst>
                    </p:cTn>
                  </p:par>
                </p:childTnLst>
              </p:cTn>
              <p:nextCondLst>
                <p:cond evt="onClick" delay="0">
                  <p:tgtEl>
                    <p:spTgt spid="94"/>
                  </p:tgtEl>
                </p:cond>
              </p:nextCondLst>
            </p:seq>
            <p:seq concurrent="1" nextAc="seek">
              <p:cTn id="841" restart="whenNotActive" fill="hold" evtFilter="cancelBubble" nodeType="interactiveSeq">
                <p:stCondLst>
                  <p:cond evt="onClick" delay="0">
                    <p:tgtEl>
                      <p:spTgt spid="98"/>
                    </p:tgtEl>
                  </p:cond>
                </p:stCondLst>
                <p:endSync evt="end" delay="0">
                  <p:rtn val="all"/>
                </p:endSync>
                <p:childTnLst>
                  <p:par>
                    <p:cTn id="842" fill="hold">
                      <p:stCondLst>
                        <p:cond delay="0"/>
                      </p:stCondLst>
                      <p:childTnLst>
                        <p:par>
                          <p:cTn id="843" fill="hold">
                            <p:stCondLst>
                              <p:cond delay="0"/>
                            </p:stCondLst>
                            <p:childTnLst>
                              <p:par>
                                <p:cTn id="844" presetID="1" presetClass="exit" presetSubtype="0" fill="hold" nodeType="clickEffect">
                                  <p:stCondLst>
                                    <p:cond delay="0"/>
                                  </p:stCondLst>
                                  <p:childTnLst>
                                    <p:set>
                                      <p:cBhvr>
                                        <p:cTn id="845" dur="1" fill="hold">
                                          <p:stCondLst>
                                            <p:cond delay="0"/>
                                          </p:stCondLst>
                                        </p:cTn>
                                        <p:tgtEl>
                                          <p:spTgt spid="98"/>
                                        </p:tgtEl>
                                        <p:attrNameLst>
                                          <p:attrName>style.visibility</p:attrName>
                                        </p:attrNameLst>
                                      </p:cBhvr>
                                      <p:to>
                                        <p:strVal val="hidden"/>
                                      </p:to>
                                    </p:set>
                                  </p:childTnLst>
                                </p:cTn>
                              </p:par>
                              <p:par>
                                <p:cTn id="846" presetID="1" presetClass="entr" presetSubtype="0" fill="hold" nodeType="withEffect">
                                  <p:stCondLst>
                                    <p:cond delay="0"/>
                                  </p:stCondLst>
                                  <p:childTnLst>
                                    <p:set>
                                      <p:cBhvr>
                                        <p:cTn id="847" dur="1" fill="hold">
                                          <p:stCondLst>
                                            <p:cond delay="0"/>
                                          </p:stCondLst>
                                        </p:cTn>
                                        <p:tgtEl>
                                          <p:spTgt spid="97"/>
                                        </p:tgtEl>
                                        <p:attrNameLst>
                                          <p:attrName>style.visibility</p:attrName>
                                        </p:attrNameLst>
                                      </p:cBhvr>
                                      <p:to>
                                        <p:strVal val="visible"/>
                                      </p:to>
                                    </p:set>
                                  </p:childTnLst>
                                </p:cTn>
                              </p:par>
                            </p:childTnLst>
                          </p:cTn>
                        </p:par>
                      </p:childTnLst>
                    </p:cTn>
                  </p:par>
                </p:childTnLst>
              </p:cTn>
              <p:nextCondLst>
                <p:cond evt="onClick" delay="0">
                  <p:tgtEl>
                    <p:spTgt spid="98"/>
                  </p:tgtEl>
                </p:cond>
              </p:nextCondLst>
            </p:seq>
            <p:seq concurrent="1" nextAc="seek">
              <p:cTn id="848" restart="whenNotActive" fill="hold" evtFilter="cancelBubble" nodeType="interactiveSeq">
                <p:stCondLst>
                  <p:cond evt="onClick" delay="0">
                    <p:tgtEl>
                      <p:spTgt spid="97"/>
                    </p:tgtEl>
                  </p:cond>
                </p:stCondLst>
                <p:endSync evt="end" delay="0">
                  <p:rtn val="all"/>
                </p:endSync>
                <p:childTnLst>
                  <p:par>
                    <p:cTn id="849" fill="hold">
                      <p:stCondLst>
                        <p:cond delay="0"/>
                      </p:stCondLst>
                      <p:childTnLst>
                        <p:par>
                          <p:cTn id="850" fill="hold">
                            <p:stCondLst>
                              <p:cond delay="0"/>
                            </p:stCondLst>
                            <p:childTnLst>
                              <p:par>
                                <p:cTn id="851" presetID="1" presetClass="exit" presetSubtype="0" fill="hold" nodeType="clickEffect">
                                  <p:stCondLst>
                                    <p:cond delay="0"/>
                                  </p:stCondLst>
                                  <p:childTnLst>
                                    <p:set>
                                      <p:cBhvr>
                                        <p:cTn id="852" dur="1" fill="hold">
                                          <p:stCondLst>
                                            <p:cond delay="0"/>
                                          </p:stCondLst>
                                        </p:cTn>
                                        <p:tgtEl>
                                          <p:spTgt spid="97"/>
                                        </p:tgtEl>
                                        <p:attrNameLst>
                                          <p:attrName>style.visibility</p:attrName>
                                        </p:attrNameLst>
                                      </p:cBhvr>
                                      <p:to>
                                        <p:strVal val="hidden"/>
                                      </p:to>
                                    </p:set>
                                  </p:childTnLst>
                                </p:cTn>
                              </p:par>
                              <p:par>
                                <p:cTn id="853" presetID="1" presetClass="entr" presetSubtype="0" fill="hold" nodeType="withEffect">
                                  <p:stCondLst>
                                    <p:cond delay="0"/>
                                  </p:stCondLst>
                                  <p:childTnLst>
                                    <p:set>
                                      <p:cBhvr>
                                        <p:cTn id="854" dur="1" fill="hold">
                                          <p:stCondLst>
                                            <p:cond delay="0"/>
                                          </p:stCondLst>
                                        </p:cTn>
                                        <p:tgtEl>
                                          <p:spTgt spid="96"/>
                                        </p:tgtEl>
                                        <p:attrNameLst>
                                          <p:attrName>style.visibility</p:attrName>
                                        </p:attrNameLst>
                                      </p:cBhvr>
                                      <p:to>
                                        <p:strVal val="visible"/>
                                      </p:to>
                                    </p:set>
                                  </p:childTnLst>
                                  <p:subTnLst>
                                    <p:audio>
                                      <p:cMediaNode vol="17000">
                                        <p:cTn display="0" masterRel="sameClick">
                                          <p:stCondLst>
                                            <p:cond evt="begin" delay="0">
                                              <p:tn val="853"/>
                                            </p:cond>
                                          </p:stCondLst>
                                          <p:endCondLst>
                                            <p:cond evt="onStopAudio" delay="0">
                                              <p:tgtEl>
                                                <p:sldTgt/>
                                              </p:tgtEl>
                                            </p:cond>
                                          </p:endCondLst>
                                        </p:cTn>
                                        <p:tgtEl>
                                          <p:sndTgt r:embed="rId23" name="mk64_finallap.wav"/>
                                        </p:tgtEl>
                                      </p:cMediaNode>
                                    </p:audio>
                                  </p:subTnLst>
                                </p:cTn>
                              </p:par>
                            </p:childTnLst>
                          </p:cTn>
                        </p:par>
                      </p:childTnLst>
                    </p:cTn>
                  </p:par>
                </p:childTnLst>
              </p:cTn>
              <p:nextCondLst>
                <p:cond evt="onClick" delay="0">
                  <p:tgtEl>
                    <p:spTgt spid="97"/>
                  </p:tgtEl>
                </p:cond>
              </p:nextCondLst>
            </p:seq>
            <p:seq concurrent="1" nextAc="seek">
              <p:cTn id="855" restart="whenNotActive" fill="hold" evtFilter="cancelBubble" nodeType="interactiveSeq">
                <p:stCondLst>
                  <p:cond evt="onClick" delay="0">
                    <p:tgtEl>
                      <p:spTgt spid="96"/>
                    </p:tgtEl>
                  </p:cond>
                </p:stCondLst>
                <p:endSync evt="end" delay="0">
                  <p:rtn val="all"/>
                </p:endSync>
                <p:childTnLst>
                  <p:par>
                    <p:cTn id="856" fill="hold">
                      <p:stCondLst>
                        <p:cond delay="0"/>
                      </p:stCondLst>
                      <p:childTnLst>
                        <p:par>
                          <p:cTn id="857" fill="hold">
                            <p:stCondLst>
                              <p:cond delay="0"/>
                            </p:stCondLst>
                            <p:childTnLst>
                              <p:par>
                                <p:cTn id="858" presetID="1" presetClass="exit" presetSubtype="0" fill="hold" nodeType="clickEffect">
                                  <p:stCondLst>
                                    <p:cond delay="0"/>
                                  </p:stCondLst>
                                  <p:childTnLst>
                                    <p:set>
                                      <p:cBhvr>
                                        <p:cTn id="859" dur="1" fill="hold">
                                          <p:stCondLst>
                                            <p:cond delay="0"/>
                                          </p:stCondLst>
                                        </p:cTn>
                                        <p:tgtEl>
                                          <p:spTgt spid="96"/>
                                        </p:tgtEl>
                                        <p:attrNameLst>
                                          <p:attrName>style.visibility</p:attrName>
                                        </p:attrNameLst>
                                      </p:cBhvr>
                                      <p:to>
                                        <p:strVal val="hidden"/>
                                      </p:to>
                                    </p:set>
                                  </p:childTnLst>
                                </p:cTn>
                              </p:par>
                              <p:par>
                                <p:cTn id="860" presetID="1" presetClass="entr" presetSubtype="0" fill="hold" nodeType="withEffect">
                                  <p:stCondLst>
                                    <p:cond delay="0"/>
                                  </p:stCondLst>
                                  <p:childTnLst>
                                    <p:set>
                                      <p:cBhvr>
                                        <p:cTn id="861" dur="1" fill="hold">
                                          <p:stCondLst>
                                            <p:cond delay="0"/>
                                          </p:stCondLst>
                                        </p:cTn>
                                        <p:tgtEl>
                                          <p:spTgt spid="98"/>
                                        </p:tgtEl>
                                        <p:attrNameLst>
                                          <p:attrName>style.visibility</p:attrName>
                                        </p:attrNameLst>
                                      </p:cBhvr>
                                      <p:to>
                                        <p:strVal val="visible"/>
                                      </p:to>
                                    </p:set>
                                  </p:childTnLst>
                                </p:cTn>
                              </p:par>
                            </p:childTnLst>
                          </p:cTn>
                        </p:par>
                      </p:childTnLst>
                    </p:cTn>
                  </p:par>
                </p:childTnLst>
              </p:cTn>
              <p:nextCondLst>
                <p:cond evt="onClick" delay="0">
                  <p:tgtEl>
                    <p:spTgt spid="96"/>
                  </p:tgtEl>
                </p:cond>
              </p:nextCondLst>
            </p:seq>
            <p:seq concurrent="1" nextAc="seek">
              <p:cTn id="862" restart="whenNotActive" fill="hold" evtFilter="cancelBubble" nodeType="interactiveSeq">
                <p:stCondLst>
                  <p:cond evt="onClick" delay="0">
                    <p:tgtEl>
                      <p:spTgt spid="69"/>
                    </p:tgtEl>
                  </p:cond>
                </p:stCondLst>
                <p:endSync evt="end" delay="0">
                  <p:rtn val="all"/>
                </p:endSync>
                <p:childTnLst>
                  <p:par>
                    <p:cTn id="863" fill="hold">
                      <p:stCondLst>
                        <p:cond delay="0"/>
                      </p:stCondLst>
                      <p:childTnLst>
                        <p:par>
                          <p:cTn id="864" fill="hold">
                            <p:stCondLst>
                              <p:cond delay="0"/>
                            </p:stCondLst>
                            <p:childTnLst>
                              <p:par>
                                <p:cTn id="865" presetID="10" presetClass="entr" presetSubtype="0" fill="hold" nodeType="withEffect">
                                  <p:stCondLst>
                                    <p:cond delay="0"/>
                                  </p:stCondLst>
                                  <p:childTnLst>
                                    <p:set>
                                      <p:cBhvr>
                                        <p:cTn id="866" dur="1" fill="hold">
                                          <p:stCondLst>
                                            <p:cond delay="0"/>
                                          </p:stCondLst>
                                        </p:cTn>
                                        <p:tgtEl>
                                          <p:spTgt spid="70"/>
                                        </p:tgtEl>
                                        <p:attrNameLst>
                                          <p:attrName>style.visibility</p:attrName>
                                        </p:attrNameLst>
                                      </p:cBhvr>
                                      <p:to>
                                        <p:strVal val="visible"/>
                                      </p:to>
                                    </p:set>
                                    <p:animEffect transition="in" filter="fade">
                                      <p:cBhvr>
                                        <p:cTn id="867" dur="500"/>
                                        <p:tgtEl>
                                          <p:spTgt spid="70"/>
                                        </p:tgtEl>
                                      </p:cBhvr>
                                    </p:animEffect>
                                  </p:childTnLst>
                                  <p:subTnLst>
                                    <p:audio>
                                      <p:cMediaNode>
                                        <p:cTn display="0" masterRel="sameClick">
                                          <p:stCondLst>
                                            <p:cond evt="begin" delay="0">
                                              <p:tn val="865"/>
                                            </p:cond>
                                          </p:stCondLst>
                                          <p:endCondLst>
                                            <p:cond evt="onStopAudio" delay="0">
                                              <p:tgtEl>
                                                <p:sldTgt/>
                                              </p:tgtEl>
                                            </p:cond>
                                          </p:endCondLst>
                                        </p:cTn>
                                        <p:tgtEl>
                                          <p:sndTgt r:embed="rId27" name="mk64_luigi04.wav"/>
                                        </p:tgtEl>
                                      </p:cMediaNode>
                                    </p:audio>
                                  </p:subTnLst>
                                </p:cTn>
                              </p:par>
                              <p:par>
                                <p:cTn id="868" presetID="10" presetClass="exit" presetSubtype="0" fill="hold" grpId="4" nodeType="withEffect">
                                  <p:stCondLst>
                                    <p:cond delay="0"/>
                                  </p:stCondLst>
                                  <p:childTnLst>
                                    <p:animEffect transition="out" filter="fade">
                                      <p:cBhvr>
                                        <p:cTn id="869" dur="500"/>
                                        <p:tgtEl>
                                          <p:spTgt spid="71"/>
                                        </p:tgtEl>
                                      </p:cBhvr>
                                    </p:animEffect>
                                    <p:set>
                                      <p:cBhvr>
                                        <p:cTn id="870" dur="1" fill="hold">
                                          <p:stCondLst>
                                            <p:cond delay="499"/>
                                          </p:stCondLst>
                                        </p:cTn>
                                        <p:tgtEl>
                                          <p:spTgt spid="71"/>
                                        </p:tgtEl>
                                        <p:attrNameLst>
                                          <p:attrName>style.visibility</p:attrName>
                                        </p:attrNameLst>
                                      </p:cBhvr>
                                      <p:to>
                                        <p:strVal val="hidden"/>
                                      </p:to>
                                    </p:set>
                                  </p:childTnLst>
                                </p:cTn>
                              </p:par>
                              <p:par>
                                <p:cTn id="871" presetID="10" presetClass="exit" presetSubtype="0" fill="hold" nodeType="withEffect">
                                  <p:stCondLst>
                                    <p:cond delay="0"/>
                                  </p:stCondLst>
                                  <p:childTnLst>
                                    <p:animEffect transition="out" filter="fade">
                                      <p:cBhvr>
                                        <p:cTn id="872" dur="500"/>
                                        <p:tgtEl>
                                          <p:spTgt spid="299"/>
                                        </p:tgtEl>
                                      </p:cBhvr>
                                    </p:animEffect>
                                    <p:set>
                                      <p:cBhvr>
                                        <p:cTn id="873" dur="1" fill="hold">
                                          <p:stCondLst>
                                            <p:cond delay="499"/>
                                          </p:stCondLst>
                                        </p:cTn>
                                        <p:tgtEl>
                                          <p:spTgt spid="299"/>
                                        </p:tgtEl>
                                        <p:attrNameLst>
                                          <p:attrName>style.visibility</p:attrName>
                                        </p:attrNameLst>
                                      </p:cBhvr>
                                      <p:to>
                                        <p:strVal val="hidden"/>
                                      </p:to>
                                    </p:set>
                                  </p:childTnLst>
                                </p:cTn>
                              </p:par>
                              <p:par>
                                <p:cTn id="874" presetID="10" presetClass="exit" presetSubtype="0" fill="hold" nodeType="withEffect">
                                  <p:stCondLst>
                                    <p:cond delay="0"/>
                                  </p:stCondLst>
                                  <p:childTnLst>
                                    <p:animEffect transition="out" filter="fade">
                                      <p:cBhvr>
                                        <p:cTn id="875" dur="500"/>
                                        <p:tgtEl>
                                          <p:spTgt spid="98"/>
                                        </p:tgtEl>
                                      </p:cBhvr>
                                    </p:animEffect>
                                    <p:set>
                                      <p:cBhvr>
                                        <p:cTn id="876" dur="1" fill="hold">
                                          <p:stCondLst>
                                            <p:cond delay="499"/>
                                          </p:stCondLst>
                                        </p:cTn>
                                        <p:tgtEl>
                                          <p:spTgt spid="98"/>
                                        </p:tgtEl>
                                        <p:attrNameLst>
                                          <p:attrName>style.visibility</p:attrName>
                                        </p:attrNameLst>
                                      </p:cBhvr>
                                      <p:to>
                                        <p:strVal val="hidden"/>
                                      </p:to>
                                    </p:set>
                                  </p:childTnLst>
                                </p:cTn>
                              </p:par>
                              <p:par>
                                <p:cTn id="877" presetID="10" presetClass="exit" presetSubtype="0" fill="hold" nodeType="withEffect">
                                  <p:stCondLst>
                                    <p:cond delay="0"/>
                                  </p:stCondLst>
                                  <p:childTnLst>
                                    <p:animEffect transition="out" filter="fade">
                                      <p:cBhvr>
                                        <p:cTn id="878" dur="500"/>
                                        <p:tgtEl>
                                          <p:spTgt spid="95"/>
                                        </p:tgtEl>
                                      </p:cBhvr>
                                    </p:animEffect>
                                    <p:set>
                                      <p:cBhvr>
                                        <p:cTn id="879" dur="1" fill="hold">
                                          <p:stCondLst>
                                            <p:cond delay="499"/>
                                          </p:stCondLst>
                                        </p:cTn>
                                        <p:tgtEl>
                                          <p:spTgt spid="95"/>
                                        </p:tgtEl>
                                        <p:attrNameLst>
                                          <p:attrName>style.visibility</p:attrName>
                                        </p:attrNameLst>
                                      </p:cBhvr>
                                      <p:to>
                                        <p:strVal val="hidden"/>
                                      </p:to>
                                    </p:set>
                                  </p:childTnLst>
                                </p:cTn>
                              </p:par>
                              <p:par>
                                <p:cTn id="880" presetID="10" presetClass="exit" presetSubtype="0" fill="hold" grpId="5" nodeType="withEffect">
                                  <p:stCondLst>
                                    <p:cond delay="0"/>
                                  </p:stCondLst>
                                  <p:childTnLst>
                                    <p:animEffect transition="out" filter="fade">
                                      <p:cBhvr>
                                        <p:cTn id="881" dur="500"/>
                                        <p:tgtEl>
                                          <p:spTgt spid="94"/>
                                        </p:tgtEl>
                                      </p:cBhvr>
                                    </p:animEffect>
                                    <p:set>
                                      <p:cBhvr>
                                        <p:cTn id="882" dur="1" fill="hold">
                                          <p:stCondLst>
                                            <p:cond delay="499"/>
                                          </p:stCondLst>
                                        </p:cTn>
                                        <p:tgtEl>
                                          <p:spTgt spid="94"/>
                                        </p:tgtEl>
                                        <p:attrNameLst>
                                          <p:attrName>style.visibility</p:attrName>
                                        </p:attrNameLst>
                                      </p:cBhvr>
                                      <p:to>
                                        <p:strVal val="hidden"/>
                                      </p:to>
                                    </p:set>
                                  </p:childTnLst>
                                </p:cTn>
                              </p:par>
                              <p:par>
                                <p:cTn id="883" presetID="10" presetClass="exit" presetSubtype="0" fill="hold" nodeType="withEffect">
                                  <p:stCondLst>
                                    <p:cond delay="0"/>
                                  </p:stCondLst>
                                  <p:childTnLst>
                                    <p:animEffect transition="out" filter="fade">
                                      <p:cBhvr>
                                        <p:cTn id="884" dur="500"/>
                                        <p:tgtEl>
                                          <p:spTgt spid="69"/>
                                        </p:tgtEl>
                                      </p:cBhvr>
                                    </p:animEffect>
                                    <p:set>
                                      <p:cBhvr>
                                        <p:cTn id="885" dur="1" fill="hold">
                                          <p:stCondLst>
                                            <p:cond delay="499"/>
                                          </p:stCondLst>
                                        </p:cTn>
                                        <p:tgtEl>
                                          <p:spTgt spid="69"/>
                                        </p:tgtEl>
                                        <p:attrNameLst>
                                          <p:attrName>style.visibility</p:attrName>
                                        </p:attrNameLst>
                                      </p:cBhvr>
                                      <p:to>
                                        <p:strVal val="hidden"/>
                                      </p:to>
                                    </p:set>
                                  </p:childTnLst>
                                </p:cTn>
                              </p:par>
                              <p:par>
                                <p:cTn id="886" presetID="10" presetClass="exit" presetSubtype="0" fill="hold" nodeType="withEffect">
                                  <p:stCondLst>
                                    <p:cond delay="0"/>
                                  </p:stCondLst>
                                  <p:childTnLst>
                                    <p:animEffect transition="out" filter="fade">
                                      <p:cBhvr>
                                        <p:cTn id="887" dur="500"/>
                                        <p:tgtEl>
                                          <p:spTgt spid="270"/>
                                        </p:tgtEl>
                                      </p:cBhvr>
                                    </p:animEffect>
                                    <p:set>
                                      <p:cBhvr>
                                        <p:cTn id="888" dur="1" fill="hold">
                                          <p:stCondLst>
                                            <p:cond delay="499"/>
                                          </p:stCondLst>
                                        </p:cTn>
                                        <p:tgtEl>
                                          <p:spTgt spid="270"/>
                                        </p:tgtEl>
                                        <p:attrNameLst>
                                          <p:attrName>style.visibility</p:attrName>
                                        </p:attrNameLst>
                                      </p:cBhvr>
                                      <p:to>
                                        <p:strVal val="hidden"/>
                                      </p:to>
                                    </p:set>
                                  </p:childTnLst>
                                </p:cTn>
                              </p:par>
                              <p:par>
                                <p:cTn id="889" presetID="10" presetClass="exit" presetSubtype="0" fill="hold" nodeType="withEffect">
                                  <p:stCondLst>
                                    <p:cond delay="0"/>
                                  </p:stCondLst>
                                  <p:childTnLst>
                                    <p:animEffect transition="out" filter="fade">
                                      <p:cBhvr>
                                        <p:cTn id="890" dur="500"/>
                                        <p:tgtEl>
                                          <p:spTgt spid="271"/>
                                        </p:tgtEl>
                                      </p:cBhvr>
                                    </p:animEffect>
                                    <p:set>
                                      <p:cBhvr>
                                        <p:cTn id="891" dur="1" fill="hold">
                                          <p:stCondLst>
                                            <p:cond delay="499"/>
                                          </p:stCondLst>
                                        </p:cTn>
                                        <p:tgtEl>
                                          <p:spTgt spid="271"/>
                                        </p:tgtEl>
                                        <p:attrNameLst>
                                          <p:attrName>style.visibility</p:attrName>
                                        </p:attrNameLst>
                                      </p:cBhvr>
                                      <p:to>
                                        <p:strVal val="hidden"/>
                                      </p:to>
                                    </p:set>
                                  </p:childTnLst>
                                </p:cTn>
                              </p:par>
                            </p:childTnLst>
                          </p:cTn>
                        </p:par>
                      </p:childTnLst>
                    </p:cTn>
                  </p:par>
                </p:childTnLst>
              </p:cTn>
              <p:nextCondLst>
                <p:cond evt="onClick" delay="0">
                  <p:tgtEl>
                    <p:spTgt spid="69"/>
                  </p:tgtEl>
                </p:cond>
              </p:nextCondLst>
            </p:seq>
            <p:seq concurrent="1" nextAc="seek">
              <p:cTn id="892" restart="whenNotActive" fill="hold" evtFilter="cancelBubble" nodeType="interactiveSeq">
                <p:stCondLst>
                  <p:cond evt="onClick" delay="0">
                    <p:tgtEl>
                      <p:spTgt spid="100"/>
                    </p:tgtEl>
                  </p:cond>
                </p:stCondLst>
                <p:endSync evt="end" delay="0">
                  <p:rtn val="all"/>
                </p:endSync>
                <p:childTnLst>
                  <p:par>
                    <p:cTn id="893" fill="hold">
                      <p:stCondLst>
                        <p:cond delay="0"/>
                      </p:stCondLst>
                      <p:childTnLst>
                        <p:par>
                          <p:cTn id="894" fill="hold">
                            <p:stCondLst>
                              <p:cond delay="0"/>
                            </p:stCondLst>
                            <p:childTnLst>
                              <p:par>
                                <p:cTn id="895" presetID="10" presetClass="exit" presetSubtype="0" fill="hold" nodeType="clickEffect">
                                  <p:stCondLst>
                                    <p:cond delay="0"/>
                                  </p:stCondLst>
                                  <p:childTnLst>
                                    <p:animEffect transition="out" filter="fade">
                                      <p:cBhvr>
                                        <p:cTn id="896" dur="500"/>
                                        <p:tgtEl>
                                          <p:spTgt spid="100"/>
                                        </p:tgtEl>
                                      </p:cBhvr>
                                    </p:animEffect>
                                    <p:set>
                                      <p:cBhvr>
                                        <p:cTn id="897" dur="1" fill="hold">
                                          <p:stCondLst>
                                            <p:cond delay="499"/>
                                          </p:stCondLst>
                                        </p:cTn>
                                        <p:tgtEl>
                                          <p:spTgt spid="100"/>
                                        </p:tgtEl>
                                        <p:attrNameLst>
                                          <p:attrName>style.visibility</p:attrName>
                                        </p:attrNameLst>
                                      </p:cBhvr>
                                      <p:to>
                                        <p:strVal val="hidden"/>
                                      </p:to>
                                    </p:set>
                                  </p:childTnLst>
                                  <p:subTnLst>
                                    <p:audio>
                                      <p:cMediaNode>
                                        <p:cTn display="0" masterRel="sameClick">
                                          <p:stCondLst>
                                            <p:cond evt="begin" delay="0">
                                              <p:tn val="895"/>
                                            </p:cond>
                                          </p:stCondLst>
                                          <p:endCondLst>
                                            <p:cond evt="onStopAudio" delay="0">
                                              <p:tgtEl>
                                                <p:sldTgt/>
                                              </p:tgtEl>
                                            </p:cond>
                                          </p:endCondLst>
                                        </p:cTn>
                                        <p:tgtEl>
                                          <p:sndTgt r:embed="rId31" name="mk64_peach03.wav"/>
                                        </p:tgtEl>
                                      </p:cMediaNode>
                                    </p:audio>
                                  </p:subTnLst>
                                </p:cTn>
                              </p:par>
                              <p:par>
                                <p:cTn id="898" presetID="10" presetClass="entr" presetSubtype="0" fill="hold" nodeType="withEffect">
                                  <p:stCondLst>
                                    <p:cond delay="0"/>
                                  </p:stCondLst>
                                  <p:childTnLst>
                                    <p:set>
                                      <p:cBhvr>
                                        <p:cTn id="899" dur="1" fill="hold">
                                          <p:stCondLst>
                                            <p:cond delay="0"/>
                                          </p:stCondLst>
                                        </p:cTn>
                                        <p:tgtEl>
                                          <p:spTgt spid="99"/>
                                        </p:tgtEl>
                                        <p:attrNameLst>
                                          <p:attrName>style.visibility</p:attrName>
                                        </p:attrNameLst>
                                      </p:cBhvr>
                                      <p:to>
                                        <p:strVal val="visible"/>
                                      </p:to>
                                    </p:set>
                                    <p:animEffect transition="in" filter="fade">
                                      <p:cBhvr>
                                        <p:cTn id="900" dur="500"/>
                                        <p:tgtEl>
                                          <p:spTgt spid="99"/>
                                        </p:tgtEl>
                                      </p:cBhvr>
                                    </p:animEffect>
                                  </p:childTnLst>
                                </p:cTn>
                              </p:par>
                              <p:par>
                                <p:cTn id="901" presetID="10" presetClass="entr" presetSubtype="0" fill="hold" grpId="3" nodeType="withEffect">
                                  <p:stCondLst>
                                    <p:cond delay="0"/>
                                  </p:stCondLst>
                                  <p:childTnLst>
                                    <p:set>
                                      <p:cBhvr>
                                        <p:cTn id="902" dur="1" fill="hold">
                                          <p:stCondLst>
                                            <p:cond delay="0"/>
                                          </p:stCondLst>
                                        </p:cTn>
                                        <p:tgtEl>
                                          <p:spTgt spid="101"/>
                                        </p:tgtEl>
                                        <p:attrNameLst>
                                          <p:attrName>style.visibility</p:attrName>
                                        </p:attrNameLst>
                                      </p:cBhvr>
                                      <p:to>
                                        <p:strVal val="visible"/>
                                      </p:to>
                                    </p:set>
                                    <p:animEffect transition="in" filter="fade">
                                      <p:cBhvr>
                                        <p:cTn id="903" dur="500"/>
                                        <p:tgtEl>
                                          <p:spTgt spid="101"/>
                                        </p:tgtEl>
                                      </p:cBhvr>
                                    </p:animEffect>
                                  </p:childTnLst>
                                </p:cTn>
                              </p:par>
                              <p:par>
                                <p:cTn id="904" presetID="10" presetClass="entr" presetSubtype="0" fill="hold" nodeType="withEffect">
                                  <p:stCondLst>
                                    <p:cond delay="0"/>
                                  </p:stCondLst>
                                  <p:childTnLst>
                                    <p:set>
                                      <p:cBhvr>
                                        <p:cTn id="905" dur="1" fill="hold">
                                          <p:stCondLst>
                                            <p:cond delay="0"/>
                                          </p:stCondLst>
                                        </p:cTn>
                                        <p:tgtEl>
                                          <p:spTgt spid="304"/>
                                        </p:tgtEl>
                                        <p:attrNameLst>
                                          <p:attrName>style.visibility</p:attrName>
                                        </p:attrNameLst>
                                      </p:cBhvr>
                                      <p:to>
                                        <p:strVal val="visible"/>
                                      </p:to>
                                    </p:set>
                                    <p:animEffect transition="in" filter="fade">
                                      <p:cBhvr>
                                        <p:cTn id="906" dur="500"/>
                                        <p:tgtEl>
                                          <p:spTgt spid="304"/>
                                        </p:tgtEl>
                                      </p:cBhvr>
                                    </p:animEffect>
                                  </p:childTnLst>
                                </p:cTn>
                              </p:par>
                              <p:par>
                                <p:cTn id="907" presetID="10" presetClass="entr" presetSubtype="0" fill="hold" grpId="2" nodeType="withEffect">
                                  <p:stCondLst>
                                    <p:cond delay="0"/>
                                  </p:stCondLst>
                                  <p:childTnLst>
                                    <p:set>
                                      <p:cBhvr>
                                        <p:cTn id="908" dur="1" fill="hold">
                                          <p:stCondLst>
                                            <p:cond delay="0"/>
                                          </p:stCondLst>
                                        </p:cTn>
                                        <p:tgtEl>
                                          <p:spTgt spid="124"/>
                                        </p:tgtEl>
                                        <p:attrNameLst>
                                          <p:attrName>style.visibility</p:attrName>
                                        </p:attrNameLst>
                                      </p:cBhvr>
                                      <p:to>
                                        <p:strVal val="visible"/>
                                      </p:to>
                                    </p:set>
                                    <p:animEffect transition="in" filter="fade">
                                      <p:cBhvr>
                                        <p:cTn id="909" dur="500"/>
                                        <p:tgtEl>
                                          <p:spTgt spid="124"/>
                                        </p:tgtEl>
                                      </p:cBhvr>
                                    </p:animEffect>
                                  </p:childTnLst>
                                </p:cTn>
                              </p:par>
                              <p:par>
                                <p:cTn id="910" presetID="10" presetClass="entr" presetSubtype="0" fill="hold" nodeType="withEffect">
                                  <p:stCondLst>
                                    <p:cond delay="0"/>
                                  </p:stCondLst>
                                  <p:childTnLst>
                                    <p:set>
                                      <p:cBhvr>
                                        <p:cTn id="911" dur="1" fill="hold">
                                          <p:stCondLst>
                                            <p:cond delay="0"/>
                                          </p:stCondLst>
                                        </p:cTn>
                                        <p:tgtEl>
                                          <p:spTgt spid="128"/>
                                        </p:tgtEl>
                                        <p:attrNameLst>
                                          <p:attrName>style.visibility</p:attrName>
                                        </p:attrNameLst>
                                      </p:cBhvr>
                                      <p:to>
                                        <p:strVal val="visible"/>
                                      </p:to>
                                    </p:set>
                                    <p:animEffect transition="in" filter="fade">
                                      <p:cBhvr>
                                        <p:cTn id="912" dur="500"/>
                                        <p:tgtEl>
                                          <p:spTgt spid="128"/>
                                        </p:tgtEl>
                                      </p:cBhvr>
                                    </p:animEffect>
                                  </p:childTnLst>
                                </p:cTn>
                              </p:par>
                              <p:par>
                                <p:cTn id="913" presetID="10" presetClass="entr" presetSubtype="0" fill="hold" nodeType="withEffect">
                                  <p:stCondLst>
                                    <p:cond delay="0"/>
                                  </p:stCondLst>
                                  <p:childTnLst>
                                    <p:set>
                                      <p:cBhvr>
                                        <p:cTn id="914" dur="1" fill="hold">
                                          <p:stCondLst>
                                            <p:cond delay="0"/>
                                          </p:stCondLst>
                                        </p:cTn>
                                        <p:tgtEl>
                                          <p:spTgt spid="125"/>
                                        </p:tgtEl>
                                        <p:attrNameLst>
                                          <p:attrName>style.visibility</p:attrName>
                                        </p:attrNameLst>
                                      </p:cBhvr>
                                      <p:to>
                                        <p:strVal val="visible"/>
                                      </p:to>
                                    </p:set>
                                    <p:animEffect transition="in" filter="fade">
                                      <p:cBhvr>
                                        <p:cTn id="915" dur="500"/>
                                        <p:tgtEl>
                                          <p:spTgt spid="125"/>
                                        </p:tgtEl>
                                      </p:cBhvr>
                                    </p:animEffect>
                                  </p:childTnLst>
                                </p:cTn>
                              </p:par>
                              <p:par>
                                <p:cTn id="916" presetID="10" presetClass="entr" presetSubtype="0" fill="hold" nodeType="withEffect">
                                  <p:stCondLst>
                                    <p:cond delay="0"/>
                                  </p:stCondLst>
                                  <p:childTnLst>
                                    <p:set>
                                      <p:cBhvr>
                                        <p:cTn id="917" dur="1" fill="hold">
                                          <p:stCondLst>
                                            <p:cond delay="0"/>
                                          </p:stCondLst>
                                        </p:cTn>
                                        <p:tgtEl>
                                          <p:spTgt spid="273"/>
                                        </p:tgtEl>
                                        <p:attrNameLst>
                                          <p:attrName>style.visibility</p:attrName>
                                        </p:attrNameLst>
                                      </p:cBhvr>
                                      <p:to>
                                        <p:strVal val="visible"/>
                                      </p:to>
                                    </p:set>
                                    <p:animEffect transition="in" filter="fade">
                                      <p:cBhvr>
                                        <p:cTn id="918" dur="500"/>
                                        <p:tgtEl>
                                          <p:spTgt spid="273"/>
                                        </p:tgtEl>
                                      </p:cBhvr>
                                    </p:animEffect>
                                  </p:childTnLst>
                                </p:cTn>
                              </p:par>
                              <p:par>
                                <p:cTn id="919" presetID="10" presetClass="entr" presetSubtype="0" fill="hold" nodeType="withEffect">
                                  <p:stCondLst>
                                    <p:cond delay="0"/>
                                  </p:stCondLst>
                                  <p:childTnLst>
                                    <p:set>
                                      <p:cBhvr>
                                        <p:cTn id="920" dur="1" fill="hold">
                                          <p:stCondLst>
                                            <p:cond delay="0"/>
                                          </p:stCondLst>
                                        </p:cTn>
                                        <p:tgtEl>
                                          <p:spTgt spid="272"/>
                                        </p:tgtEl>
                                        <p:attrNameLst>
                                          <p:attrName>style.visibility</p:attrName>
                                        </p:attrNameLst>
                                      </p:cBhvr>
                                      <p:to>
                                        <p:strVal val="visible"/>
                                      </p:to>
                                    </p:set>
                                    <p:animEffect transition="in" filter="fade">
                                      <p:cBhvr>
                                        <p:cTn id="921" dur="500"/>
                                        <p:tgtEl>
                                          <p:spTgt spid="272"/>
                                        </p:tgtEl>
                                      </p:cBhvr>
                                    </p:animEffect>
                                  </p:childTnLst>
                                </p:cTn>
                              </p:par>
                            </p:childTnLst>
                          </p:cTn>
                        </p:par>
                      </p:childTnLst>
                    </p:cTn>
                  </p:par>
                </p:childTnLst>
              </p:cTn>
              <p:nextCondLst>
                <p:cond evt="onClick" delay="0">
                  <p:tgtEl>
                    <p:spTgt spid="100"/>
                  </p:tgtEl>
                </p:cond>
              </p:nextCondLst>
            </p:seq>
            <p:seq concurrent="1" nextAc="seek">
              <p:cTn id="922" restart="whenNotActive" fill="hold" evtFilter="cancelBubble" nodeType="interactiveSeq">
                <p:stCondLst>
                  <p:cond evt="onClick" delay="0">
                    <p:tgtEl>
                      <p:spTgt spid="101"/>
                    </p:tgtEl>
                  </p:cond>
                </p:stCondLst>
                <p:endSync evt="end" delay="0">
                  <p:rtn val="all"/>
                </p:endSync>
                <p:childTnLst>
                  <p:par>
                    <p:cTn id="923" fill="hold">
                      <p:stCondLst>
                        <p:cond delay="0"/>
                      </p:stCondLst>
                      <p:childTnLst>
                        <p:par>
                          <p:cTn id="924" fill="hold">
                            <p:stCondLst>
                              <p:cond delay="0"/>
                            </p:stCondLst>
                            <p:childTnLst>
                              <p:par>
                                <p:cTn id="925" presetID="1" presetClass="exit" presetSubtype="0" fill="hold" grpId="0" nodeType="withEffect">
                                  <p:stCondLst>
                                    <p:cond delay="0"/>
                                  </p:stCondLst>
                                  <p:childTnLst>
                                    <p:set>
                                      <p:cBhvr>
                                        <p:cTn id="926" dur="1" fill="hold">
                                          <p:stCondLst>
                                            <p:cond delay="0"/>
                                          </p:stCondLst>
                                        </p:cTn>
                                        <p:tgtEl>
                                          <p:spTgt spid="101"/>
                                        </p:tgtEl>
                                        <p:attrNameLst>
                                          <p:attrName>style.visibility</p:attrName>
                                        </p:attrNameLst>
                                      </p:cBhvr>
                                      <p:to>
                                        <p:strVal val="hidden"/>
                                      </p:to>
                                    </p:set>
                                  </p:childTnLst>
                                </p:cTn>
                              </p:par>
                              <p:par>
                                <p:cTn id="927" presetID="1" presetClass="exit" presetSubtype="0" fill="hold" grpId="3" nodeType="withEffect">
                                  <p:stCondLst>
                                    <p:cond delay="0"/>
                                  </p:stCondLst>
                                  <p:childTnLst>
                                    <p:set>
                                      <p:cBhvr>
                                        <p:cTn id="928" dur="1" fill="hold">
                                          <p:stCondLst>
                                            <p:cond delay="0"/>
                                          </p:stCondLst>
                                        </p:cTn>
                                        <p:tgtEl>
                                          <p:spTgt spid="124"/>
                                        </p:tgtEl>
                                        <p:attrNameLst>
                                          <p:attrName>style.visibility</p:attrName>
                                        </p:attrNameLst>
                                      </p:cBhvr>
                                      <p:to>
                                        <p:strVal val="hidden"/>
                                      </p:to>
                                    </p:set>
                                  </p:childTnLst>
                                </p:cTn>
                              </p:par>
                              <p:par>
                                <p:cTn id="929" presetID="42" presetClass="path" presetSubtype="0" fill="hold" nodeType="withEffect">
                                  <p:stCondLst>
                                    <p:cond delay="0"/>
                                  </p:stCondLst>
                                  <p:childTnLst>
                                    <p:animMotion origin="layout" path="M 0.25347 -0.03054 L 0.48264 -0.03054 " pathEditMode="fixed" rAng="0" ptsTypes="AA">
                                      <p:cBhvr>
                                        <p:cTn id="930" dur="1500" fill="hold"/>
                                        <p:tgtEl>
                                          <p:spTgt spid="304"/>
                                        </p:tgtEl>
                                        <p:attrNameLst>
                                          <p:attrName>ppt_x</p:attrName>
                                          <p:attrName>ppt_y</p:attrName>
                                        </p:attrNameLst>
                                      </p:cBhvr>
                                      <p:rCtr x="11458" y="0"/>
                                    </p:animMotion>
                                  </p:childTnLst>
                                  <p:subTnLst>
                                    <p:audio>
                                      <p:cMediaNode>
                                        <p:cTn display="0" masterRel="sameClick">
                                          <p:stCondLst>
                                            <p:cond evt="begin" delay="0">
                                              <p:tn val="929"/>
                                            </p:cond>
                                          </p:stCondLst>
                                          <p:endCondLst>
                                            <p:cond evt="onStopAudio" delay="0">
                                              <p:tgtEl>
                                                <p:sldTgt/>
                                              </p:tgtEl>
                                            </p:cond>
                                          </p:endCondLst>
                                        </p:cTn>
                                        <p:tgtEl>
                                          <p:sndTgt r:embed="rId32" name="mk64_peach02.wav"/>
                                        </p:tgtEl>
                                      </p:cMediaNode>
                                    </p:audio>
                                  </p:subTnLst>
                                </p:cTn>
                              </p:par>
                              <p:par>
                                <p:cTn id="931" presetID="1" presetClass="entr" presetSubtype="0" fill="hold" grpId="2" nodeType="withEffect">
                                  <p:stCondLst>
                                    <p:cond delay="0"/>
                                  </p:stCondLst>
                                  <p:childTnLst>
                                    <p:set>
                                      <p:cBhvr>
                                        <p:cTn id="932" dur="1" fill="hold">
                                          <p:stCondLst>
                                            <p:cond delay="0"/>
                                          </p:stCondLst>
                                        </p:cTn>
                                        <p:tgtEl>
                                          <p:spTgt spid="103"/>
                                        </p:tgtEl>
                                        <p:attrNameLst>
                                          <p:attrName>style.visibility</p:attrName>
                                        </p:attrNameLst>
                                      </p:cBhvr>
                                      <p:to>
                                        <p:strVal val="visible"/>
                                      </p:to>
                                    </p:set>
                                  </p:childTnLst>
                                </p:cTn>
                              </p:par>
                              <p:par>
                                <p:cTn id="933" presetID="1" presetClass="entr" presetSubtype="0" fill="hold" grpId="0" nodeType="withEffect">
                                  <p:stCondLst>
                                    <p:cond delay="0"/>
                                  </p:stCondLst>
                                  <p:childTnLst>
                                    <p:set>
                                      <p:cBhvr>
                                        <p:cTn id="934" dur="1" fill="hold">
                                          <p:stCondLst>
                                            <p:cond delay="0"/>
                                          </p:stCondLst>
                                        </p:cTn>
                                        <p:tgtEl>
                                          <p:spTgt spid="102"/>
                                        </p:tgtEl>
                                        <p:attrNameLst>
                                          <p:attrName>style.visibility</p:attrName>
                                        </p:attrNameLst>
                                      </p:cBhvr>
                                      <p:to>
                                        <p:strVal val="visible"/>
                                      </p:to>
                                    </p:set>
                                  </p:childTnLst>
                                </p:cTn>
                              </p:par>
                            </p:childTnLst>
                          </p:cTn>
                        </p:par>
                      </p:childTnLst>
                    </p:cTn>
                  </p:par>
                </p:childTnLst>
              </p:cTn>
              <p:nextCondLst>
                <p:cond evt="onClick" delay="0">
                  <p:tgtEl>
                    <p:spTgt spid="101"/>
                  </p:tgtEl>
                </p:cond>
              </p:nextCondLst>
            </p:seq>
            <p:seq concurrent="1" nextAc="seek">
              <p:cTn id="935" restart="whenNotActive" fill="hold" evtFilter="cancelBubble" nodeType="interactiveSeq">
                <p:stCondLst>
                  <p:cond evt="onClick" delay="0">
                    <p:tgtEl>
                      <p:spTgt spid="102"/>
                    </p:tgtEl>
                  </p:cond>
                </p:stCondLst>
                <p:endSync evt="end" delay="0">
                  <p:rtn val="all"/>
                </p:endSync>
                <p:childTnLst>
                  <p:par>
                    <p:cTn id="936" fill="hold">
                      <p:stCondLst>
                        <p:cond delay="0"/>
                      </p:stCondLst>
                      <p:childTnLst>
                        <p:par>
                          <p:cTn id="937" fill="hold">
                            <p:stCondLst>
                              <p:cond delay="0"/>
                            </p:stCondLst>
                            <p:childTnLst>
                              <p:par>
                                <p:cTn id="938" presetID="1" presetClass="exit" presetSubtype="0" fill="hold" grpId="1" nodeType="withEffect">
                                  <p:stCondLst>
                                    <p:cond delay="0"/>
                                  </p:stCondLst>
                                  <p:childTnLst>
                                    <p:set>
                                      <p:cBhvr>
                                        <p:cTn id="939" dur="1" fill="hold">
                                          <p:stCondLst>
                                            <p:cond delay="0"/>
                                          </p:stCondLst>
                                        </p:cTn>
                                        <p:tgtEl>
                                          <p:spTgt spid="102"/>
                                        </p:tgtEl>
                                        <p:attrNameLst>
                                          <p:attrName>style.visibility</p:attrName>
                                        </p:attrNameLst>
                                      </p:cBhvr>
                                      <p:to>
                                        <p:strVal val="hidden"/>
                                      </p:to>
                                    </p:set>
                                  </p:childTnLst>
                                </p:cTn>
                              </p:par>
                              <p:par>
                                <p:cTn id="940" presetID="1" presetClass="exit" presetSubtype="0" fill="hold" grpId="3" nodeType="withEffect">
                                  <p:stCondLst>
                                    <p:cond delay="0"/>
                                  </p:stCondLst>
                                  <p:childTnLst>
                                    <p:set>
                                      <p:cBhvr>
                                        <p:cTn id="941" dur="1" fill="hold">
                                          <p:stCondLst>
                                            <p:cond delay="0"/>
                                          </p:stCondLst>
                                        </p:cTn>
                                        <p:tgtEl>
                                          <p:spTgt spid="103"/>
                                        </p:tgtEl>
                                        <p:attrNameLst>
                                          <p:attrName>style.visibility</p:attrName>
                                        </p:attrNameLst>
                                      </p:cBhvr>
                                      <p:to>
                                        <p:strVal val="hidden"/>
                                      </p:to>
                                    </p:set>
                                  </p:childTnLst>
                                </p:cTn>
                              </p:par>
                              <p:par>
                                <p:cTn id="942" presetID="42" presetClass="path" presetSubtype="0" fill="hold" nodeType="withEffect">
                                  <p:stCondLst>
                                    <p:cond delay="0"/>
                                  </p:stCondLst>
                                  <p:childTnLst>
                                    <p:animMotion origin="layout" path="M 0.25347 -0.03054 L 0.48264 -0.03054 " pathEditMode="fixed" rAng="0" ptsTypes="AA">
                                      <p:cBhvr>
                                        <p:cTn id="943" dur="1500" spd="-100000" fill="hold"/>
                                        <p:tgtEl>
                                          <p:spTgt spid="304"/>
                                        </p:tgtEl>
                                        <p:attrNameLst>
                                          <p:attrName>ppt_x</p:attrName>
                                          <p:attrName>ppt_y</p:attrName>
                                        </p:attrNameLst>
                                      </p:cBhvr>
                                      <p:rCtr x="11458" y="0"/>
                                    </p:animMotion>
                                  </p:childTnLst>
                                </p:cTn>
                              </p:par>
                              <p:par>
                                <p:cTn id="944" presetID="1" presetClass="entr" presetSubtype="0" fill="hold" grpId="1" nodeType="withEffect">
                                  <p:stCondLst>
                                    <p:cond delay="0"/>
                                  </p:stCondLst>
                                  <p:childTnLst>
                                    <p:set>
                                      <p:cBhvr>
                                        <p:cTn id="945" dur="1" fill="hold">
                                          <p:stCondLst>
                                            <p:cond delay="0"/>
                                          </p:stCondLst>
                                        </p:cTn>
                                        <p:tgtEl>
                                          <p:spTgt spid="101"/>
                                        </p:tgtEl>
                                        <p:attrNameLst>
                                          <p:attrName>style.visibility</p:attrName>
                                        </p:attrNameLst>
                                      </p:cBhvr>
                                      <p:to>
                                        <p:strVal val="visible"/>
                                      </p:to>
                                    </p:set>
                                  </p:childTnLst>
                                </p:cTn>
                              </p:par>
                              <p:par>
                                <p:cTn id="946" presetID="1" presetClass="entr" presetSubtype="0" fill="hold" grpId="4" nodeType="withEffect">
                                  <p:stCondLst>
                                    <p:cond delay="0"/>
                                  </p:stCondLst>
                                  <p:childTnLst>
                                    <p:set>
                                      <p:cBhvr>
                                        <p:cTn id="947" dur="1" fill="hold">
                                          <p:stCondLst>
                                            <p:cond delay="0"/>
                                          </p:stCondLst>
                                        </p:cTn>
                                        <p:tgtEl>
                                          <p:spTgt spid="124"/>
                                        </p:tgtEl>
                                        <p:attrNameLst>
                                          <p:attrName>style.visibility</p:attrName>
                                        </p:attrNameLst>
                                      </p:cBhvr>
                                      <p:to>
                                        <p:strVal val="visible"/>
                                      </p:to>
                                    </p:set>
                                  </p:childTnLst>
                                </p:cTn>
                              </p:par>
                            </p:childTnLst>
                          </p:cTn>
                        </p:par>
                      </p:childTnLst>
                    </p:cTn>
                  </p:par>
                </p:childTnLst>
              </p:cTn>
              <p:nextCondLst>
                <p:cond evt="onClick" delay="0">
                  <p:tgtEl>
                    <p:spTgt spid="102"/>
                  </p:tgtEl>
                </p:cond>
              </p:nextCondLst>
            </p:seq>
            <p:seq concurrent="1" nextAc="seek">
              <p:cTn id="948" restart="whenNotActive" fill="hold" evtFilter="cancelBubble" nodeType="interactiveSeq">
                <p:stCondLst>
                  <p:cond evt="onClick" delay="0">
                    <p:tgtEl>
                      <p:spTgt spid="103"/>
                    </p:tgtEl>
                  </p:cond>
                </p:stCondLst>
                <p:endSync evt="end" delay="0">
                  <p:rtn val="all"/>
                </p:endSync>
                <p:childTnLst>
                  <p:par>
                    <p:cTn id="949" fill="hold">
                      <p:stCondLst>
                        <p:cond delay="0"/>
                      </p:stCondLst>
                      <p:childTnLst>
                        <p:par>
                          <p:cTn id="950" fill="hold">
                            <p:stCondLst>
                              <p:cond delay="0"/>
                            </p:stCondLst>
                            <p:childTnLst>
                              <p:par>
                                <p:cTn id="951" presetID="1" presetClass="exit" presetSubtype="0" fill="hold" grpId="0" nodeType="withEffect">
                                  <p:stCondLst>
                                    <p:cond delay="0"/>
                                  </p:stCondLst>
                                  <p:childTnLst>
                                    <p:set>
                                      <p:cBhvr>
                                        <p:cTn id="952" dur="1" fill="hold">
                                          <p:stCondLst>
                                            <p:cond delay="0"/>
                                          </p:stCondLst>
                                        </p:cTn>
                                        <p:tgtEl>
                                          <p:spTgt spid="103"/>
                                        </p:tgtEl>
                                        <p:attrNameLst>
                                          <p:attrName>style.visibility</p:attrName>
                                        </p:attrNameLst>
                                      </p:cBhvr>
                                      <p:to>
                                        <p:strVal val="hidden"/>
                                      </p:to>
                                    </p:set>
                                  </p:childTnLst>
                                </p:cTn>
                              </p:par>
                              <p:par>
                                <p:cTn id="953" presetID="1" presetClass="exit" presetSubtype="0" fill="hold" grpId="3" nodeType="withEffect">
                                  <p:stCondLst>
                                    <p:cond delay="0"/>
                                  </p:stCondLst>
                                  <p:childTnLst>
                                    <p:set>
                                      <p:cBhvr>
                                        <p:cTn id="954" dur="1" fill="hold">
                                          <p:stCondLst>
                                            <p:cond delay="0"/>
                                          </p:stCondLst>
                                        </p:cTn>
                                        <p:tgtEl>
                                          <p:spTgt spid="102"/>
                                        </p:tgtEl>
                                        <p:attrNameLst>
                                          <p:attrName>style.visibility</p:attrName>
                                        </p:attrNameLst>
                                      </p:cBhvr>
                                      <p:to>
                                        <p:strVal val="hidden"/>
                                      </p:to>
                                    </p:set>
                                  </p:childTnLst>
                                </p:cTn>
                              </p:par>
                              <p:par>
                                <p:cTn id="955" presetID="50" presetClass="path" presetSubtype="0" fill="hold" nodeType="withEffect">
                                  <p:stCondLst>
                                    <p:cond delay="0"/>
                                  </p:stCondLst>
                                  <p:childTnLst>
                                    <p:animMotion origin="layout" path="M 0.48125 -0.03124 L 0.56146 -0.03124 C 0.59757 -0.03124 0.64236 0.01251 0.64236 0.04909 L 0.64236 0.1301 " pathEditMode="fixed" rAng="0" ptsTypes="AAAA">
                                      <p:cBhvr>
                                        <p:cTn id="956" dur="1500" fill="hold"/>
                                        <p:tgtEl>
                                          <p:spTgt spid="304"/>
                                        </p:tgtEl>
                                        <p:attrNameLst>
                                          <p:attrName>ppt_x</p:attrName>
                                          <p:attrName>ppt_y</p:attrName>
                                        </p:attrNameLst>
                                      </p:cBhvr>
                                      <p:rCtr x="8056" y="8056"/>
                                    </p:animMotion>
                                  </p:childTnLst>
                                </p:cTn>
                              </p:par>
                              <p:par>
                                <p:cTn id="957" presetID="1" presetClass="entr" presetSubtype="0" fill="hold" grpId="2" nodeType="withEffect">
                                  <p:stCondLst>
                                    <p:cond delay="0"/>
                                  </p:stCondLst>
                                  <p:childTnLst>
                                    <p:set>
                                      <p:cBhvr>
                                        <p:cTn id="958" dur="1" fill="hold">
                                          <p:stCondLst>
                                            <p:cond delay="0"/>
                                          </p:stCondLst>
                                        </p:cTn>
                                        <p:tgtEl>
                                          <p:spTgt spid="104"/>
                                        </p:tgtEl>
                                        <p:attrNameLst>
                                          <p:attrName>style.visibility</p:attrName>
                                        </p:attrNameLst>
                                      </p:cBhvr>
                                      <p:to>
                                        <p:strVal val="visible"/>
                                      </p:to>
                                    </p:set>
                                  </p:childTnLst>
                                </p:cTn>
                              </p:par>
                              <p:par>
                                <p:cTn id="959" presetID="1" presetClass="entr" presetSubtype="0" fill="hold" grpId="2" nodeType="withEffect">
                                  <p:stCondLst>
                                    <p:cond delay="0"/>
                                  </p:stCondLst>
                                  <p:childTnLst>
                                    <p:set>
                                      <p:cBhvr>
                                        <p:cTn id="960" dur="1" fill="hold">
                                          <p:stCondLst>
                                            <p:cond delay="0"/>
                                          </p:stCondLst>
                                        </p:cTn>
                                        <p:tgtEl>
                                          <p:spTgt spid="105"/>
                                        </p:tgtEl>
                                        <p:attrNameLst>
                                          <p:attrName>style.visibility</p:attrName>
                                        </p:attrNameLst>
                                      </p:cBhvr>
                                      <p:to>
                                        <p:strVal val="visible"/>
                                      </p:to>
                                    </p:set>
                                  </p:childTnLst>
                                </p:cTn>
                              </p:par>
                            </p:childTnLst>
                          </p:cTn>
                        </p:par>
                      </p:childTnLst>
                    </p:cTn>
                  </p:par>
                </p:childTnLst>
              </p:cTn>
              <p:nextCondLst>
                <p:cond evt="onClick" delay="0">
                  <p:tgtEl>
                    <p:spTgt spid="103"/>
                  </p:tgtEl>
                </p:cond>
              </p:nextCondLst>
            </p:seq>
            <p:seq concurrent="1" nextAc="seek">
              <p:cTn id="961" restart="whenNotActive" fill="hold" evtFilter="cancelBubble" nodeType="interactiveSeq">
                <p:stCondLst>
                  <p:cond evt="onClick" delay="0">
                    <p:tgtEl>
                      <p:spTgt spid="104"/>
                    </p:tgtEl>
                  </p:cond>
                </p:stCondLst>
                <p:endSync evt="end" delay="0">
                  <p:rtn val="all"/>
                </p:endSync>
                <p:childTnLst>
                  <p:par>
                    <p:cTn id="962" fill="hold">
                      <p:stCondLst>
                        <p:cond delay="0"/>
                      </p:stCondLst>
                      <p:childTnLst>
                        <p:par>
                          <p:cTn id="963" fill="hold">
                            <p:stCondLst>
                              <p:cond delay="0"/>
                            </p:stCondLst>
                            <p:childTnLst>
                              <p:par>
                                <p:cTn id="964" presetID="1" presetClass="exit" presetSubtype="0" fill="hold" grpId="0" nodeType="withEffect">
                                  <p:stCondLst>
                                    <p:cond delay="0"/>
                                  </p:stCondLst>
                                  <p:childTnLst>
                                    <p:set>
                                      <p:cBhvr>
                                        <p:cTn id="965" dur="1" fill="hold">
                                          <p:stCondLst>
                                            <p:cond delay="0"/>
                                          </p:stCondLst>
                                        </p:cTn>
                                        <p:tgtEl>
                                          <p:spTgt spid="104"/>
                                        </p:tgtEl>
                                        <p:attrNameLst>
                                          <p:attrName>style.visibility</p:attrName>
                                        </p:attrNameLst>
                                      </p:cBhvr>
                                      <p:to>
                                        <p:strVal val="hidden"/>
                                      </p:to>
                                    </p:set>
                                  </p:childTnLst>
                                </p:cTn>
                              </p:par>
                              <p:par>
                                <p:cTn id="966" presetID="1" presetClass="exit" presetSubtype="0" fill="hold" grpId="3" nodeType="withEffect">
                                  <p:stCondLst>
                                    <p:cond delay="0"/>
                                  </p:stCondLst>
                                  <p:childTnLst>
                                    <p:set>
                                      <p:cBhvr>
                                        <p:cTn id="967" dur="1" fill="hold">
                                          <p:stCondLst>
                                            <p:cond delay="0"/>
                                          </p:stCondLst>
                                        </p:cTn>
                                        <p:tgtEl>
                                          <p:spTgt spid="105"/>
                                        </p:tgtEl>
                                        <p:attrNameLst>
                                          <p:attrName>style.visibility</p:attrName>
                                        </p:attrNameLst>
                                      </p:cBhvr>
                                      <p:to>
                                        <p:strVal val="hidden"/>
                                      </p:to>
                                    </p:set>
                                  </p:childTnLst>
                                </p:cTn>
                              </p:par>
                              <p:par>
                                <p:cTn id="968" presetID="42" presetClass="path" presetSubtype="0" fill="hold" nodeType="withEffect">
                                  <p:stCondLst>
                                    <p:cond delay="0"/>
                                  </p:stCondLst>
                                  <p:childTnLst>
                                    <p:animMotion origin="layout" path="M 0.64236 0.1301 L 0.64236 0.34631 " pathEditMode="fixed" rAng="0" ptsTypes="AA">
                                      <p:cBhvr>
                                        <p:cTn id="969" dur="1500" fill="hold"/>
                                        <p:tgtEl>
                                          <p:spTgt spid="304"/>
                                        </p:tgtEl>
                                        <p:attrNameLst>
                                          <p:attrName>ppt_x</p:attrName>
                                          <p:attrName>ppt_y</p:attrName>
                                        </p:attrNameLst>
                                      </p:cBhvr>
                                      <p:rCtr x="0" y="10810"/>
                                    </p:animMotion>
                                  </p:childTnLst>
                                  <p:subTnLst>
                                    <p:audio>
                                      <p:cMediaNode>
                                        <p:cTn display="0" masterRel="sameClick">
                                          <p:stCondLst>
                                            <p:cond evt="begin" delay="0">
                                              <p:tn val="968"/>
                                            </p:cond>
                                          </p:stCondLst>
                                          <p:endCondLst>
                                            <p:cond evt="onStopAudio" delay="0">
                                              <p:tgtEl>
                                                <p:sldTgt/>
                                              </p:tgtEl>
                                            </p:cond>
                                          </p:endCondLst>
                                        </p:cTn>
                                        <p:tgtEl>
                                          <p:sndTgt r:embed="rId33" name="mk64_peach07.wav"/>
                                        </p:tgtEl>
                                      </p:cMediaNode>
                                    </p:audio>
                                  </p:subTnLst>
                                </p:cTn>
                              </p:par>
                              <p:par>
                                <p:cTn id="970" presetID="1" presetClass="entr" presetSubtype="0" fill="hold" grpId="3" nodeType="withEffect">
                                  <p:stCondLst>
                                    <p:cond delay="0"/>
                                  </p:stCondLst>
                                  <p:childTnLst>
                                    <p:set>
                                      <p:cBhvr>
                                        <p:cTn id="971" dur="1" fill="hold">
                                          <p:stCondLst>
                                            <p:cond delay="0"/>
                                          </p:stCondLst>
                                        </p:cTn>
                                        <p:tgtEl>
                                          <p:spTgt spid="106"/>
                                        </p:tgtEl>
                                        <p:attrNameLst>
                                          <p:attrName>style.visibility</p:attrName>
                                        </p:attrNameLst>
                                      </p:cBhvr>
                                      <p:to>
                                        <p:strVal val="visible"/>
                                      </p:to>
                                    </p:set>
                                  </p:childTnLst>
                                </p:cTn>
                              </p:par>
                              <p:par>
                                <p:cTn id="972" presetID="1" presetClass="entr" presetSubtype="0" fill="hold" grpId="0" nodeType="withEffect">
                                  <p:stCondLst>
                                    <p:cond delay="0"/>
                                  </p:stCondLst>
                                  <p:childTnLst>
                                    <p:set>
                                      <p:cBhvr>
                                        <p:cTn id="973" dur="1" fill="hold">
                                          <p:stCondLst>
                                            <p:cond delay="0"/>
                                          </p:stCondLst>
                                        </p:cTn>
                                        <p:tgtEl>
                                          <p:spTgt spid="107"/>
                                        </p:tgtEl>
                                        <p:attrNameLst>
                                          <p:attrName>style.visibility</p:attrName>
                                        </p:attrNameLst>
                                      </p:cBhvr>
                                      <p:to>
                                        <p:strVal val="visible"/>
                                      </p:to>
                                    </p:set>
                                  </p:childTnLst>
                                </p:cTn>
                              </p:par>
                            </p:childTnLst>
                          </p:cTn>
                        </p:par>
                      </p:childTnLst>
                    </p:cTn>
                  </p:par>
                </p:childTnLst>
              </p:cTn>
              <p:nextCondLst>
                <p:cond evt="onClick" delay="0">
                  <p:tgtEl>
                    <p:spTgt spid="104"/>
                  </p:tgtEl>
                </p:cond>
              </p:nextCondLst>
            </p:seq>
            <p:seq concurrent="1" nextAc="seek">
              <p:cTn id="974" restart="whenNotActive" fill="hold" evtFilter="cancelBubble" nodeType="interactiveSeq">
                <p:stCondLst>
                  <p:cond evt="onClick" delay="0">
                    <p:tgtEl>
                      <p:spTgt spid="105"/>
                    </p:tgtEl>
                  </p:cond>
                </p:stCondLst>
                <p:endSync evt="end" delay="0">
                  <p:rtn val="all"/>
                </p:endSync>
                <p:childTnLst>
                  <p:par>
                    <p:cTn id="975" fill="hold">
                      <p:stCondLst>
                        <p:cond delay="0"/>
                      </p:stCondLst>
                      <p:childTnLst>
                        <p:par>
                          <p:cTn id="976" fill="hold">
                            <p:stCondLst>
                              <p:cond delay="0"/>
                            </p:stCondLst>
                            <p:childTnLst>
                              <p:par>
                                <p:cTn id="977" presetID="1" presetClass="exit" presetSubtype="0" fill="hold" grpId="1" nodeType="withEffect">
                                  <p:stCondLst>
                                    <p:cond delay="0"/>
                                  </p:stCondLst>
                                  <p:childTnLst>
                                    <p:set>
                                      <p:cBhvr>
                                        <p:cTn id="978" dur="1" fill="hold">
                                          <p:stCondLst>
                                            <p:cond delay="0"/>
                                          </p:stCondLst>
                                        </p:cTn>
                                        <p:tgtEl>
                                          <p:spTgt spid="105"/>
                                        </p:tgtEl>
                                        <p:attrNameLst>
                                          <p:attrName>style.visibility</p:attrName>
                                        </p:attrNameLst>
                                      </p:cBhvr>
                                      <p:to>
                                        <p:strVal val="hidden"/>
                                      </p:to>
                                    </p:set>
                                  </p:childTnLst>
                                </p:cTn>
                              </p:par>
                              <p:par>
                                <p:cTn id="979" presetID="1" presetClass="exit" presetSubtype="0" fill="hold" grpId="3" nodeType="withEffect">
                                  <p:stCondLst>
                                    <p:cond delay="0"/>
                                  </p:stCondLst>
                                  <p:childTnLst>
                                    <p:set>
                                      <p:cBhvr>
                                        <p:cTn id="980" dur="1" fill="hold">
                                          <p:stCondLst>
                                            <p:cond delay="0"/>
                                          </p:stCondLst>
                                        </p:cTn>
                                        <p:tgtEl>
                                          <p:spTgt spid="104"/>
                                        </p:tgtEl>
                                        <p:attrNameLst>
                                          <p:attrName>style.visibility</p:attrName>
                                        </p:attrNameLst>
                                      </p:cBhvr>
                                      <p:to>
                                        <p:strVal val="hidden"/>
                                      </p:to>
                                    </p:set>
                                  </p:childTnLst>
                                </p:cTn>
                              </p:par>
                              <p:par>
                                <p:cTn id="981" presetID="50" presetClass="path" presetSubtype="0" fill="hold" nodeType="withEffect">
                                  <p:stCondLst>
                                    <p:cond delay="0"/>
                                  </p:stCondLst>
                                  <p:childTnLst>
                                    <p:animMotion origin="layout" path="M 0.48264 -0.03054 L 0.56146 -0.03054 C 0.59722 -0.03054 0.64236 0.01274 0.64236 0.04885 L 0.64236 0.12987 " pathEditMode="fixed" rAng="0" ptsTypes="AAAA">
                                      <p:cBhvr>
                                        <p:cTn id="982" dur="1500" spd="-100000" fill="hold"/>
                                        <p:tgtEl>
                                          <p:spTgt spid="304"/>
                                        </p:tgtEl>
                                        <p:attrNameLst>
                                          <p:attrName>ppt_x</p:attrName>
                                          <p:attrName>ppt_y</p:attrName>
                                        </p:attrNameLst>
                                      </p:cBhvr>
                                      <p:rCtr x="7986" y="8009"/>
                                    </p:animMotion>
                                  </p:childTnLst>
                                  <p:subTnLst>
                                    <p:audio>
                                      <p:cMediaNode>
                                        <p:cTn display="0" masterRel="sameClick">
                                          <p:stCondLst>
                                            <p:cond evt="begin" delay="0">
                                              <p:tn val="981"/>
                                            </p:cond>
                                          </p:stCondLst>
                                          <p:endCondLst>
                                            <p:cond evt="onStopAudio" delay="0">
                                              <p:tgtEl>
                                                <p:sldTgt/>
                                              </p:tgtEl>
                                            </p:cond>
                                          </p:endCondLst>
                                        </p:cTn>
                                        <p:tgtEl>
                                          <p:sndTgt r:embed="rId34" name="mk64_peach04.wav"/>
                                        </p:tgtEl>
                                      </p:cMediaNode>
                                    </p:audio>
                                  </p:subTnLst>
                                </p:cTn>
                              </p:par>
                              <p:par>
                                <p:cTn id="983" presetID="1" presetClass="entr" presetSubtype="0" fill="hold" grpId="1" nodeType="withEffect">
                                  <p:stCondLst>
                                    <p:cond delay="0"/>
                                  </p:stCondLst>
                                  <p:childTnLst>
                                    <p:set>
                                      <p:cBhvr>
                                        <p:cTn id="984" dur="1" fill="hold">
                                          <p:stCondLst>
                                            <p:cond delay="0"/>
                                          </p:stCondLst>
                                        </p:cTn>
                                        <p:tgtEl>
                                          <p:spTgt spid="103"/>
                                        </p:tgtEl>
                                        <p:attrNameLst>
                                          <p:attrName>style.visibility</p:attrName>
                                        </p:attrNameLst>
                                      </p:cBhvr>
                                      <p:to>
                                        <p:strVal val="visible"/>
                                      </p:to>
                                    </p:set>
                                  </p:childTnLst>
                                </p:cTn>
                              </p:par>
                              <p:par>
                                <p:cTn id="985" presetID="1" presetClass="entr" presetSubtype="0" fill="hold" grpId="2" nodeType="withEffect">
                                  <p:stCondLst>
                                    <p:cond delay="0"/>
                                  </p:stCondLst>
                                  <p:childTnLst>
                                    <p:set>
                                      <p:cBhvr>
                                        <p:cTn id="986" dur="1" fill="hold">
                                          <p:stCondLst>
                                            <p:cond delay="0"/>
                                          </p:stCondLst>
                                        </p:cTn>
                                        <p:tgtEl>
                                          <p:spTgt spid="102"/>
                                        </p:tgtEl>
                                        <p:attrNameLst>
                                          <p:attrName>style.visibility</p:attrName>
                                        </p:attrNameLst>
                                      </p:cBhvr>
                                      <p:to>
                                        <p:strVal val="visible"/>
                                      </p:to>
                                    </p:set>
                                  </p:childTnLst>
                                </p:cTn>
                              </p:par>
                            </p:childTnLst>
                          </p:cTn>
                        </p:par>
                      </p:childTnLst>
                    </p:cTn>
                  </p:par>
                </p:childTnLst>
              </p:cTn>
              <p:nextCondLst>
                <p:cond evt="onClick" delay="0">
                  <p:tgtEl>
                    <p:spTgt spid="105"/>
                  </p:tgtEl>
                </p:cond>
              </p:nextCondLst>
            </p:seq>
            <p:seq concurrent="1" nextAc="seek">
              <p:cTn id="987" restart="whenNotActive" fill="hold" evtFilter="cancelBubble" nodeType="interactiveSeq">
                <p:stCondLst>
                  <p:cond evt="onClick" delay="0">
                    <p:tgtEl>
                      <p:spTgt spid="106"/>
                    </p:tgtEl>
                  </p:cond>
                </p:stCondLst>
                <p:endSync evt="end" delay="0">
                  <p:rtn val="all"/>
                </p:endSync>
                <p:childTnLst>
                  <p:par>
                    <p:cTn id="988" fill="hold">
                      <p:stCondLst>
                        <p:cond delay="0"/>
                      </p:stCondLst>
                      <p:childTnLst>
                        <p:par>
                          <p:cTn id="989" fill="hold">
                            <p:stCondLst>
                              <p:cond delay="0"/>
                            </p:stCondLst>
                            <p:childTnLst>
                              <p:par>
                                <p:cTn id="990" presetID="1" presetClass="exit" presetSubtype="0" fill="hold" grpId="0" nodeType="withEffect">
                                  <p:stCondLst>
                                    <p:cond delay="0"/>
                                  </p:stCondLst>
                                  <p:childTnLst>
                                    <p:set>
                                      <p:cBhvr>
                                        <p:cTn id="991" dur="1" fill="hold">
                                          <p:stCondLst>
                                            <p:cond delay="0"/>
                                          </p:stCondLst>
                                        </p:cTn>
                                        <p:tgtEl>
                                          <p:spTgt spid="106"/>
                                        </p:tgtEl>
                                        <p:attrNameLst>
                                          <p:attrName>style.visibility</p:attrName>
                                        </p:attrNameLst>
                                      </p:cBhvr>
                                      <p:to>
                                        <p:strVal val="hidden"/>
                                      </p:to>
                                    </p:set>
                                  </p:childTnLst>
                                </p:cTn>
                              </p:par>
                              <p:par>
                                <p:cTn id="992" presetID="1" presetClass="exit" presetSubtype="0" fill="hold" grpId="2" nodeType="withEffect">
                                  <p:stCondLst>
                                    <p:cond delay="0"/>
                                  </p:stCondLst>
                                  <p:childTnLst>
                                    <p:set>
                                      <p:cBhvr>
                                        <p:cTn id="993" dur="1" fill="hold">
                                          <p:stCondLst>
                                            <p:cond delay="0"/>
                                          </p:stCondLst>
                                        </p:cTn>
                                        <p:tgtEl>
                                          <p:spTgt spid="107"/>
                                        </p:tgtEl>
                                        <p:attrNameLst>
                                          <p:attrName>style.visibility</p:attrName>
                                        </p:attrNameLst>
                                      </p:cBhvr>
                                      <p:to>
                                        <p:strVal val="hidden"/>
                                      </p:to>
                                    </p:set>
                                  </p:childTnLst>
                                </p:cTn>
                              </p:par>
                              <p:par>
                                <p:cTn id="994" presetID="42" presetClass="path" presetSubtype="0" fill="hold" nodeType="withEffect">
                                  <p:stCondLst>
                                    <p:cond delay="0"/>
                                  </p:stCondLst>
                                  <p:childTnLst>
                                    <p:animMotion origin="layout" path="M 0.64236 0.34631 L 0.64236 0.57038 " pathEditMode="fixed" rAng="0" ptsTypes="AA">
                                      <p:cBhvr>
                                        <p:cTn id="995" dur="1500" fill="hold"/>
                                        <p:tgtEl>
                                          <p:spTgt spid="304"/>
                                        </p:tgtEl>
                                        <p:attrNameLst>
                                          <p:attrName>ppt_x</p:attrName>
                                          <p:attrName>ppt_y</p:attrName>
                                        </p:attrNameLst>
                                      </p:cBhvr>
                                      <p:rCtr x="0" y="11204"/>
                                    </p:animMotion>
                                  </p:childTnLst>
                                </p:cTn>
                              </p:par>
                              <p:par>
                                <p:cTn id="996" presetID="1" presetClass="entr" presetSubtype="0" fill="hold" grpId="2" nodeType="withEffect">
                                  <p:stCondLst>
                                    <p:cond delay="0"/>
                                  </p:stCondLst>
                                  <p:childTnLst>
                                    <p:set>
                                      <p:cBhvr>
                                        <p:cTn id="997" dur="1" fill="hold">
                                          <p:stCondLst>
                                            <p:cond delay="0"/>
                                          </p:stCondLst>
                                        </p:cTn>
                                        <p:tgtEl>
                                          <p:spTgt spid="108"/>
                                        </p:tgtEl>
                                        <p:attrNameLst>
                                          <p:attrName>style.visibility</p:attrName>
                                        </p:attrNameLst>
                                      </p:cBhvr>
                                      <p:to>
                                        <p:strVal val="visible"/>
                                      </p:to>
                                    </p:set>
                                  </p:childTnLst>
                                </p:cTn>
                              </p:par>
                              <p:par>
                                <p:cTn id="998" presetID="1" presetClass="entr" presetSubtype="0" fill="hold" grpId="0" nodeType="withEffect">
                                  <p:stCondLst>
                                    <p:cond delay="0"/>
                                  </p:stCondLst>
                                  <p:childTnLst>
                                    <p:set>
                                      <p:cBhvr>
                                        <p:cTn id="999" dur="1" fill="hold">
                                          <p:stCondLst>
                                            <p:cond delay="0"/>
                                          </p:stCondLst>
                                        </p:cTn>
                                        <p:tgtEl>
                                          <p:spTgt spid="116"/>
                                        </p:tgtEl>
                                        <p:attrNameLst>
                                          <p:attrName>style.visibility</p:attrName>
                                        </p:attrNameLst>
                                      </p:cBhvr>
                                      <p:to>
                                        <p:strVal val="visible"/>
                                      </p:to>
                                    </p:set>
                                  </p:childTnLst>
                                </p:cTn>
                              </p:par>
                            </p:childTnLst>
                          </p:cTn>
                        </p:par>
                      </p:childTnLst>
                    </p:cTn>
                  </p:par>
                </p:childTnLst>
              </p:cTn>
              <p:nextCondLst>
                <p:cond evt="onClick" delay="0">
                  <p:tgtEl>
                    <p:spTgt spid="106"/>
                  </p:tgtEl>
                </p:cond>
              </p:nextCondLst>
            </p:seq>
            <p:seq concurrent="1" nextAc="seek">
              <p:cTn id="1000" restart="whenNotActive" fill="hold" evtFilter="cancelBubble" nodeType="interactiveSeq">
                <p:stCondLst>
                  <p:cond evt="onClick" delay="0">
                    <p:tgtEl>
                      <p:spTgt spid="107"/>
                    </p:tgtEl>
                  </p:cond>
                </p:stCondLst>
                <p:endSync evt="end" delay="0">
                  <p:rtn val="all"/>
                </p:endSync>
                <p:childTnLst>
                  <p:par>
                    <p:cTn id="1001" fill="hold">
                      <p:stCondLst>
                        <p:cond delay="0"/>
                      </p:stCondLst>
                      <p:childTnLst>
                        <p:par>
                          <p:cTn id="1002" fill="hold">
                            <p:stCondLst>
                              <p:cond delay="0"/>
                            </p:stCondLst>
                            <p:childTnLst>
                              <p:par>
                                <p:cTn id="1003" presetID="1" presetClass="exit" presetSubtype="0" fill="hold" grpId="1" nodeType="withEffect">
                                  <p:stCondLst>
                                    <p:cond delay="0"/>
                                  </p:stCondLst>
                                  <p:childTnLst>
                                    <p:set>
                                      <p:cBhvr>
                                        <p:cTn id="1004" dur="1" fill="hold">
                                          <p:stCondLst>
                                            <p:cond delay="0"/>
                                          </p:stCondLst>
                                        </p:cTn>
                                        <p:tgtEl>
                                          <p:spTgt spid="107"/>
                                        </p:tgtEl>
                                        <p:attrNameLst>
                                          <p:attrName>style.visibility</p:attrName>
                                        </p:attrNameLst>
                                      </p:cBhvr>
                                      <p:to>
                                        <p:strVal val="hidden"/>
                                      </p:to>
                                    </p:set>
                                  </p:childTnLst>
                                </p:cTn>
                              </p:par>
                              <p:par>
                                <p:cTn id="1005" presetID="1" presetClass="exit" presetSubtype="0" fill="hold" grpId="2" nodeType="withEffect">
                                  <p:stCondLst>
                                    <p:cond delay="0"/>
                                  </p:stCondLst>
                                  <p:childTnLst>
                                    <p:set>
                                      <p:cBhvr>
                                        <p:cTn id="1006" dur="1" fill="hold">
                                          <p:stCondLst>
                                            <p:cond delay="0"/>
                                          </p:stCondLst>
                                        </p:cTn>
                                        <p:tgtEl>
                                          <p:spTgt spid="106"/>
                                        </p:tgtEl>
                                        <p:attrNameLst>
                                          <p:attrName>style.visibility</p:attrName>
                                        </p:attrNameLst>
                                      </p:cBhvr>
                                      <p:to>
                                        <p:strVal val="hidden"/>
                                      </p:to>
                                    </p:set>
                                  </p:childTnLst>
                                </p:cTn>
                              </p:par>
                              <p:par>
                                <p:cTn id="1007" presetID="42" presetClass="path" presetSubtype="0" fill="hold" nodeType="withEffect">
                                  <p:stCondLst>
                                    <p:cond delay="0"/>
                                  </p:stCondLst>
                                  <p:childTnLst>
                                    <p:animMotion origin="layout" path="M 0.64236 0.1301 L 0.64236 0.34816 " pathEditMode="fixed" rAng="0" ptsTypes="AA">
                                      <p:cBhvr>
                                        <p:cTn id="1008" dur="1500" spd="-100000" fill="hold"/>
                                        <p:tgtEl>
                                          <p:spTgt spid="304"/>
                                        </p:tgtEl>
                                        <p:attrNameLst>
                                          <p:attrName>ppt_x</p:attrName>
                                          <p:attrName>ppt_y</p:attrName>
                                        </p:attrNameLst>
                                      </p:cBhvr>
                                      <p:rCtr x="0" y="10903"/>
                                    </p:animMotion>
                                  </p:childTnLst>
                                </p:cTn>
                              </p:par>
                              <p:par>
                                <p:cTn id="1009" presetID="1" presetClass="entr" presetSubtype="0" fill="hold" grpId="1" nodeType="withEffect">
                                  <p:stCondLst>
                                    <p:cond delay="0"/>
                                  </p:stCondLst>
                                  <p:childTnLst>
                                    <p:set>
                                      <p:cBhvr>
                                        <p:cTn id="1010" dur="1" fill="hold">
                                          <p:stCondLst>
                                            <p:cond delay="0"/>
                                          </p:stCondLst>
                                        </p:cTn>
                                        <p:tgtEl>
                                          <p:spTgt spid="104"/>
                                        </p:tgtEl>
                                        <p:attrNameLst>
                                          <p:attrName>style.visibility</p:attrName>
                                        </p:attrNameLst>
                                      </p:cBhvr>
                                      <p:to>
                                        <p:strVal val="visible"/>
                                      </p:to>
                                    </p:set>
                                  </p:childTnLst>
                                </p:cTn>
                              </p:par>
                              <p:par>
                                <p:cTn id="1011" presetID="1" presetClass="entr" presetSubtype="0" fill="hold" grpId="0" nodeType="withEffect">
                                  <p:stCondLst>
                                    <p:cond delay="0"/>
                                  </p:stCondLst>
                                  <p:childTnLst>
                                    <p:set>
                                      <p:cBhvr>
                                        <p:cTn id="1012" dur="1" fill="hold">
                                          <p:stCondLst>
                                            <p:cond delay="0"/>
                                          </p:stCondLst>
                                        </p:cTn>
                                        <p:tgtEl>
                                          <p:spTgt spid="105"/>
                                        </p:tgtEl>
                                        <p:attrNameLst>
                                          <p:attrName>style.visibility</p:attrName>
                                        </p:attrNameLst>
                                      </p:cBhvr>
                                      <p:to>
                                        <p:strVal val="visible"/>
                                      </p:to>
                                    </p:set>
                                  </p:childTnLst>
                                </p:cTn>
                              </p:par>
                            </p:childTnLst>
                          </p:cTn>
                        </p:par>
                      </p:childTnLst>
                    </p:cTn>
                  </p:par>
                </p:childTnLst>
              </p:cTn>
              <p:nextCondLst>
                <p:cond evt="onClick" delay="0">
                  <p:tgtEl>
                    <p:spTgt spid="107"/>
                  </p:tgtEl>
                </p:cond>
              </p:nextCondLst>
            </p:seq>
            <p:seq concurrent="1" nextAc="seek">
              <p:cTn id="1013" restart="whenNotActive" fill="hold" evtFilter="cancelBubble" nodeType="interactiveSeq">
                <p:stCondLst>
                  <p:cond evt="onClick" delay="0">
                    <p:tgtEl>
                      <p:spTgt spid="108"/>
                    </p:tgtEl>
                  </p:cond>
                </p:stCondLst>
                <p:endSync evt="end" delay="0">
                  <p:rtn val="all"/>
                </p:endSync>
                <p:childTnLst>
                  <p:par>
                    <p:cTn id="1014" fill="hold">
                      <p:stCondLst>
                        <p:cond delay="0"/>
                      </p:stCondLst>
                      <p:childTnLst>
                        <p:par>
                          <p:cTn id="1015" fill="hold">
                            <p:stCondLst>
                              <p:cond delay="0"/>
                            </p:stCondLst>
                            <p:childTnLst>
                              <p:par>
                                <p:cTn id="1016" presetID="1" presetClass="exit" presetSubtype="0" fill="hold" grpId="0" nodeType="withEffect">
                                  <p:stCondLst>
                                    <p:cond delay="0"/>
                                  </p:stCondLst>
                                  <p:childTnLst>
                                    <p:set>
                                      <p:cBhvr>
                                        <p:cTn id="1017" dur="1" fill="hold">
                                          <p:stCondLst>
                                            <p:cond delay="0"/>
                                          </p:stCondLst>
                                        </p:cTn>
                                        <p:tgtEl>
                                          <p:spTgt spid="108"/>
                                        </p:tgtEl>
                                        <p:attrNameLst>
                                          <p:attrName>style.visibility</p:attrName>
                                        </p:attrNameLst>
                                      </p:cBhvr>
                                      <p:to>
                                        <p:strVal val="hidden"/>
                                      </p:to>
                                    </p:set>
                                  </p:childTnLst>
                                </p:cTn>
                              </p:par>
                              <p:par>
                                <p:cTn id="1018" presetID="1" presetClass="exit" presetSubtype="0" fill="hold" grpId="2" nodeType="withEffect">
                                  <p:stCondLst>
                                    <p:cond delay="0"/>
                                  </p:stCondLst>
                                  <p:childTnLst>
                                    <p:set>
                                      <p:cBhvr>
                                        <p:cTn id="1019" dur="1" fill="hold">
                                          <p:stCondLst>
                                            <p:cond delay="0"/>
                                          </p:stCondLst>
                                        </p:cTn>
                                        <p:tgtEl>
                                          <p:spTgt spid="116"/>
                                        </p:tgtEl>
                                        <p:attrNameLst>
                                          <p:attrName>style.visibility</p:attrName>
                                        </p:attrNameLst>
                                      </p:cBhvr>
                                      <p:to>
                                        <p:strVal val="hidden"/>
                                      </p:to>
                                    </p:set>
                                  </p:childTnLst>
                                </p:cTn>
                              </p:par>
                              <p:par>
                                <p:cTn id="1020" presetID="43" presetClass="path" presetSubtype="0" fill="hold" nodeType="withEffect">
                                  <p:stCondLst>
                                    <p:cond delay="0"/>
                                  </p:stCondLst>
                                  <p:childTnLst>
                                    <p:animMotion origin="layout" path="M 0.48264 0.72409 L 0.56233 0.72409 C 0.59827 0.72409 0.64254 0.68149 0.64254 0.647 L 0.64254 0.56992 " pathEditMode="fixed" rAng="0" ptsTypes="AAAA">
                                      <p:cBhvr>
                                        <p:cTn id="1021" dur="1500" spd="-100000" fill="hold"/>
                                        <p:tgtEl>
                                          <p:spTgt spid="304"/>
                                        </p:tgtEl>
                                        <p:attrNameLst>
                                          <p:attrName>ppt_x</p:attrName>
                                          <p:attrName>ppt_y</p:attrName>
                                        </p:attrNameLst>
                                      </p:cBhvr>
                                      <p:rCtr x="7986" y="-7708"/>
                                    </p:animMotion>
                                  </p:childTnLst>
                                  <p:subTnLst>
                                    <p:audio>
                                      <p:cMediaNode>
                                        <p:cTn display="0" masterRel="sameClick">
                                          <p:stCondLst>
                                            <p:cond evt="begin" delay="0">
                                              <p:tn val="1020"/>
                                            </p:cond>
                                          </p:stCondLst>
                                          <p:endCondLst>
                                            <p:cond evt="onStopAudio" delay="0">
                                              <p:tgtEl>
                                                <p:sldTgt/>
                                              </p:tgtEl>
                                            </p:cond>
                                          </p:endCondLst>
                                        </p:cTn>
                                        <p:tgtEl>
                                          <p:sndTgt r:embed="rId33" name="mk64_peach07.wav"/>
                                        </p:tgtEl>
                                      </p:cMediaNode>
                                    </p:audio>
                                  </p:subTnLst>
                                </p:cTn>
                              </p:par>
                              <p:par>
                                <p:cTn id="1022" presetID="1" presetClass="entr" presetSubtype="0" fill="hold" grpId="2" nodeType="withEffect">
                                  <p:stCondLst>
                                    <p:cond delay="0"/>
                                  </p:stCondLst>
                                  <p:childTnLst>
                                    <p:set>
                                      <p:cBhvr>
                                        <p:cTn id="1023" dur="1" fill="hold">
                                          <p:stCondLst>
                                            <p:cond delay="0"/>
                                          </p:stCondLst>
                                        </p:cTn>
                                        <p:tgtEl>
                                          <p:spTgt spid="109"/>
                                        </p:tgtEl>
                                        <p:attrNameLst>
                                          <p:attrName>style.visibility</p:attrName>
                                        </p:attrNameLst>
                                      </p:cBhvr>
                                      <p:to>
                                        <p:strVal val="visible"/>
                                      </p:to>
                                    </p:set>
                                  </p:childTnLst>
                                </p:cTn>
                              </p:par>
                              <p:par>
                                <p:cTn id="1024" presetID="1" presetClass="entr" presetSubtype="0" fill="hold" grpId="0" nodeType="withEffect">
                                  <p:stCondLst>
                                    <p:cond delay="0"/>
                                  </p:stCondLst>
                                  <p:childTnLst>
                                    <p:set>
                                      <p:cBhvr>
                                        <p:cTn id="1025" dur="1" fill="hold">
                                          <p:stCondLst>
                                            <p:cond delay="0"/>
                                          </p:stCondLst>
                                        </p:cTn>
                                        <p:tgtEl>
                                          <p:spTgt spid="117"/>
                                        </p:tgtEl>
                                        <p:attrNameLst>
                                          <p:attrName>style.visibility</p:attrName>
                                        </p:attrNameLst>
                                      </p:cBhvr>
                                      <p:to>
                                        <p:strVal val="visible"/>
                                      </p:to>
                                    </p:set>
                                  </p:childTnLst>
                                </p:cTn>
                              </p:par>
                            </p:childTnLst>
                          </p:cTn>
                        </p:par>
                      </p:childTnLst>
                    </p:cTn>
                  </p:par>
                </p:childTnLst>
              </p:cTn>
              <p:nextCondLst>
                <p:cond evt="onClick" delay="0">
                  <p:tgtEl>
                    <p:spTgt spid="108"/>
                  </p:tgtEl>
                </p:cond>
              </p:nextCondLst>
            </p:seq>
            <p:seq concurrent="1" nextAc="seek">
              <p:cTn id="1026" restart="whenNotActive" fill="hold" evtFilter="cancelBubble" nodeType="interactiveSeq">
                <p:stCondLst>
                  <p:cond evt="onClick" delay="0">
                    <p:tgtEl>
                      <p:spTgt spid="109"/>
                    </p:tgtEl>
                  </p:cond>
                </p:stCondLst>
                <p:endSync evt="end" delay="0">
                  <p:rtn val="all"/>
                </p:endSync>
                <p:childTnLst>
                  <p:par>
                    <p:cTn id="1027" fill="hold">
                      <p:stCondLst>
                        <p:cond delay="0"/>
                      </p:stCondLst>
                      <p:childTnLst>
                        <p:par>
                          <p:cTn id="1028" fill="hold">
                            <p:stCondLst>
                              <p:cond delay="0"/>
                            </p:stCondLst>
                            <p:childTnLst>
                              <p:par>
                                <p:cTn id="1029" presetID="1" presetClass="exit" presetSubtype="0" fill="hold" grpId="0" nodeType="withEffect">
                                  <p:stCondLst>
                                    <p:cond delay="0"/>
                                  </p:stCondLst>
                                  <p:childTnLst>
                                    <p:set>
                                      <p:cBhvr>
                                        <p:cTn id="1030" dur="1" fill="hold">
                                          <p:stCondLst>
                                            <p:cond delay="0"/>
                                          </p:stCondLst>
                                        </p:cTn>
                                        <p:tgtEl>
                                          <p:spTgt spid="109"/>
                                        </p:tgtEl>
                                        <p:attrNameLst>
                                          <p:attrName>style.visibility</p:attrName>
                                        </p:attrNameLst>
                                      </p:cBhvr>
                                      <p:to>
                                        <p:strVal val="hidden"/>
                                      </p:to>
                                    </p:set>
                                  </p:childTnLst>
                                </p:cTn>
                              </p:par>
                              <p:par>
                                <p:cTn id="1031" presetID="1" presetClass="exit" presetSubtype="0" fill="hold" grpId="2" nodeType="withEffect">
                                  <p:stCondLst>
                                    <p:cond delay="0"/>
                                  </p:stCondLst>
                                  <p:childTnLst>
                                    <p:set>
                                      <p:cBhvr>
                                        <p:cTn id="1032" dur="1" fill="hold">
                                          <p:stCondLst>
                                            <p:cond delay="0"/>
                                          </p:stCondLst>
                                        </p:cTn>
                                        <p:tgtEl>
                                          <p:spTgt spid="117"/>
                                        </p:tgtEl>
                                        <p:attrNameLst>
                                          <p:attrName>style.visibility</p:attrName>
                                        </p:attrNameLst>
                                      </p:cBhvr>
                                      <p:to>
                                        <p:strVal val="hidden"/>
                                      </p:to>
                                    </p:set>
                                  </p:childTnLst>
                                </p:cTn>
                              </p:par>
                              <p:par>
                                <p:cTn id="1033" presetID="42" presetClass="path" presetSubtype="0" fill="hold" nodeType="withEffect">
                                  <p:stCondLst>
                                    <p:cond delay="0"/>
                                  </p:stCondLst>
                                  <p:childTnLst>
                                    <p:animMotion origin="layout" path="M 0.48264 0.72409 L 0.25347 0.72409 " pathEditMode="fixed" rAng="0" ptsTypes="AA">
                                      <p:cBhvr>
                                        <p:cTn id="1034" dur="1500" fill="hold"/>
                                        <p:tgtEl>
                                          <p:spTgt spid="304"/>
                                        </p:tgtEl>
                                        <p:attrNameLst>
                                          <p:attrName>ppt_x</p:attrName>
                                          <p:attrName>ppt_y</p:attrName>
                                        </p:attrNameLst>
                                      </p:cBhvr>
                                      <p:rCtr x="-11458" y="0"/>
                                    </p:animMotion>
                                  </p:childTnLst>
                                </p:cTn>
                              </p:par>
                              <p:par>
                                <p:cTn id="1035" presetID="1" presetClass="entr" presetSubtype="0" fill="hold" grpId="2" nodeType="withEffect">
                                  <p:stCondLst>
                                    <p:cond delay="0"/>
                                  </p:stCondLst>
                                  <p:childTnLst>
                                    <p:set>
                                      <p:cBhvr>
                                        <p:cTn id="1036" dur="1" fill="hold">
                                          <p:stCondLst>
                                            <p:cond delay="0"/>
                                          </p:stCondLst>
                                        </p:cTn>
                                        <p:tgtEl>
                                          <p:spTgt spid="110"/>
                                        </p:tgtEl>
                                        <p:attrNameLst>
                                          <p:attrName>style.visibility</p:attrName>
                                        </p:attrNameLst>
                                      </p:cBhvr>
                                      <p:to>
                                        <p:strVal val="visible"/>
                                      </p:to>
                                    </p:set>
                                  </p:childTnLst>
                                </p:cTn>
                              </p:par>
                              <p:par>
                                <p:cTn id="1037" presetID="1" presetClass="entr" presetSubtype="0" fill="hold" grpId="0" nodeType="withEffect">
                                  <p:stCondLst>
                                    <p:cond delay="0"/>
                                  </p:stCondLst>
                                  <p:childTnLst>
                                    <p:set>
                                      <p:cBhvr>
                                        <p:cTn id="1038" dur="1" fill="hold">
                                          <p:stCondLst>
                                            <p:cond delay="0"/>
                                          </p:stCondLst>
                                        </p:cTn>
                                        <p:tgtEl>
                                          <p:spTgt spid="118"/>
                                        </p:tgtEl>
                                        <p:attrNameLst>
                                          <p:attrName>style.visibility</p:attrName>
                                        </p:attrNameLst>
                                      </p:cBhvr>
                                      <p:to>
                                        <p:strVal val="visible"/>
                                      </p:to>
                                    </p:set>
                                  </p:childTnLst>
                                </p:cTn>
                              </p:par>
                            </p:childTnLst>
                          </p:cTn>
                        </p:par>
                      </p:childTnLst>
                    </p:cTn>
                  </p:par>
                </p:childTnLst>
              </p:cTn>
              <p:nextCondLst>
                <p:cond evt="onClick" delay="0">
                  <p:tgtEl>
                    <p:spTgt spid="109"/>
                  </p:tgtEl>
                </p:cond>
              </p:nextCondLst>
            </p:seq>
            <p:seq concurrent="1" nextAc="seek">
              <p:cTn id="1039" restart="whenNotActive" fill="hold" evtFilter="cancelBubble" nodeType="interactiveSeq">
                <p:stCondLst>
                  <p:cond evt="onClick" delay="0">
                    <p:tgtEl>
                      <p:spTgt spid="110"/>
                    </p:tgtEl>
                  </p:cond>
                </p:stCondLst>
                <p:endSync evt="end" delay="0">
                  <p:rtn val="all"/>
                </p:endSync>
                <p:childTnLst>
                  <p:par>
                    <p:cTn id="1040" fill="hold">
                      <p:stCondLst>
                        <p:cond delay="0"/>
                      </p:stCondLst>
                      <p:childTnLst>
                        <p:par>
                          <p:cTn id="1041" fill="hold">
                            <p:stCondLst>
                              <p:cond delay="0"/>
                            </p:stCondLst>
                            <p:childTnLst>
                              <p:par>
                                <p:cTn id="1042" presetID="1" presetClass="exit" presetSubtype="0" fill="hold" grpId="0" nodeType="withEffect">
                                  <p:stCondLst>
                                    <p:cond delay="0"/>
                                  </p:stCondLst>
                                  <p:childTnLst>
                                    <p:set>
                                      <p:cBhvr>
                                        <p:cTn id="1043" dur="1" fill="hold">
                                          <p:stCondLst>
                                            <p:cond delay="0"/>
                                          </p:stCondLst>
                                        </p:cTn>
                                        <p:tgtEl>
                                          <p:spTgt spid="110"/>
                                        </p:tgtEl>
                                        <p:attrNameLst>
                                          <p:attrName>style.visibility</p:attrName>
                                        </p:attrNameLst>
                                      </p:cBhvr>
                                      <p:to>
                                        <p:strVal val="hidden"/>
                                      </p:to>
                                    </p:set>
                                  </p:childTnLst>
                                </p:cTn>
                              </p:par>
                              <p:par>
                                <p:cTn id="1044" presetID="1" presetClass="exit" presetSubtype="0" fill="hold" grpId="2" nodeType="withEffect">
                                  <p:stCondLst>
                                    <p:cond delay="0"/>
                                  </p:stCondLst>
                                  <p:childTnLst>
                                    <p:set>
                                      <p:cBhvr>
                                        <p:cTn id="1045" dur="1" fill="hold">
                                          <p:stCondLst>
                                            <p:cond delay="0"/>
                                          </p:stCondLst>
                                        </p:cTn>
                                        <p:tgtEl>
                                          <p:spTgt spid="118"/>
                                        </p:tgtEl>
                                        <p:attrNameLst>
                                          <p:attrName>style.visibility</p:attrName>
                                        </p:attrNameLst>
                                      </p:cBhvr>
                                      <p:to>
                                        <p:strVal val="hidden"/>
                                      </p:to>
                                    </p:set>
                                  </p:childTnLst>
                                </p:cTn>
                              </p:par>
                              <p:par>
                                <p:cTn id="1046" presetID="35" presetClass="path" presetSubtype="0" fill="hold" nodeType="withEffect">
                                  <p:stCondLst>
                                    <p:cond delay="0"/>
                                  </p:stCondLst>
                                  <p:childTnLst>
                                    <p:animMotion origin="layout" path="M 0.25347 0.72409 L 0.03264 0.72409 " pathEditMode="fixed" rAng="0" ptsTypes="AA">
                                      <p:cBhvr>
                                        <p:cTn id="1047" dur="1500" fill="hold"/>
                                        <p:tgtEl>
                                          <p:spTgt spid="304"/>
                                        </p:tgtEl>
                                        <p:attrNameLst>
                                          <p:attrName>ppt_x</p:attrName>
                                          <p:attrName>ppt_y</p:attrName>
                                        </p:attrNameLst>
                                      </p:cBhvr>
                                      <p:rCtr x="-11042" y="0"/>
                                    </p:animMotion>
                                  </p:childTnLst>
                                  <p:subTnLst>
                                    <p:audio>
                                      <p:cMediaNode>
                                        <p:cTn display="0" masterRel="sameClick">
                                          <p:stCondLst>
                                            <p:cond evt="begin" delay="0">
                                              <p:tn val="1046"/>
                                            </p:cond>
                                          </p:stCondLst>
                                          <p:endCondLst>
                                            <p:cond evt="onStopAudio" delay="0">
                                              <p:tgtEl>
                                                <p:sldTgt/>
                                              </p:tgtEl>
                                            </p:cond>
                                          </p:endCondLst>
                                        </p:cTn>
                                        <p:tgtEl>
                                          <p:sndTgt r:embed="rId35" name="mk64_peach06.wav"/>
                                        </p:tgtEl>
                                      </p:cMediaNode>
                                    </p:audio>
                                  </p:subTnLst>
                                </p:cTn>
                              </p:par>
                              <p:par>
                                <p:cTn id="1048" presetID="1" presetClass="entr" presetSubtype="0" fill="hold" grpId="2" nodeType="withEffect">
                                  <p:stCondLst>
                                    <p:cond delay="0"/>
                                  </p:stCondLst>
                                  <p:childTnLst>
                                    <p:set>
                                      <p:cBhvr>
                                        <p:cTn id="1049" dur="1" fill="hold">
                                          <p:stCondLst>
                                            <p:cond delay="0"/>
                                          </p:stCondLst>
                                        </p:cTn>
                                        <p:tgtEl>
                                          <p:spTgt spid="111"/>
                                        </p:tgtEl>
                                        <p:attrNameLst>
                                          <p:attrName>style.visibility</p:attrName>
                                        </p:attrNameLst>
                                      </p:cBhvr>
                                      <p:to>
                                        <p:strVal val="visible"/>
                                      </p:to>
                                    </p:set>
                                  </p:childTnLst>
                                </p:cTn>
                              </p:par>
                              <p:par>
                                <p:cTn id="1050" presetID="1" presetClass="entr" presetSubtype="0" fill="hold" grpId="0" nodeType="withEffect">
                                  <p:stCondLst>
                                    <p:cond delay="0"/>
                                  </p:stCondLst>
                                  <p:childTnLst>
                                    <p:set>
                                      <p:cBhvr>
                                        <p:cTn id="1051" dur="1" fill="hold">
                                          <p:stCondLst>
                                            <p:cond delay="0"/>
                                          </p:stCondLst>
                                        </p:cTn>
                                        <p:tgtEl>
                                          <p:spTgt spid="119"/>
                                        </p:tgtEl>
                                        <p:attrNameLst>
                                          <p:attrName>style.visibility</p:attrName>
                                        </p:attrNameLst>
                                      </p:cBhvr>
                                      <p:to>
                                        <p:strVal val="visible"/>
                                      </p:to>
                                    </p:set>
                                  </p:childTnLst>
                                </p:cTn>
                              </p:par>
                            </p:childTnLst>
                          </p:cTn>
                        </p:par>
                      </p:childTnLst>
                    </p:cTn>
                  </p:par>
                </p:childTnLst>
              </p:cTn>
              <p:nextCondLst>
                <p:cond evt="onClick" delay="0">
                  <p:tgtEl>
                    <p:spTgt spid="110"/>
                  </p:tgtEl>
                </p:cond>
              </p:nextCondLst>
            </p:seq>
            <p:seq concurrent="1" nextAc="seek">
              <p:cTn id="1052" restart="whenNotActive" fill="hold" evtFilter="cancelBubble" nodeType="interactiveSeq">
                <p:stCondLst>
                  <p:cond evt="onClick" delay="0">
                    <p:tgtEl>
                      <p:spTgt spid="111"/>
                    </p:tgtEl>
                  </p:cond>
                </p:stCondLst>
                <p:endSync evt="end" delay="0">
                  <p:rtn val="all"/>
                </p:endSync>
                <p:childTnLst>
                  <p:par>
                    <p:cTn id="1053" fill="hold">
                      <p:stCondLst>
                        <p:cond delay="0"/>
                      </p:stCondLst>
                      <p:childTnLst>
                        <p:par>
                          <p:cTn id="1054" fill="hold">
                            <p:stCondLst>
                              <p:cond delay="0"/>
                            </p:stCondLst>
                            <p:childTnLst>
                              <p:par>
                                <p:cTn id="1055" presetID="1" presetClass="exit" presetSubtype="0" fill="hold" grpId="0" nodeType="withEffect">
                                  <p:stCondLst>
                                    <p:cond delay="0"/>
                                  </p:stCondLst>
                                  <p:childTnLst>
                                    <p:set>
                                      <p:cBhvr>
                                        <p:cTn id="1056" dur="1" fill="hold">
                                          <p:stCondLst>
                                            <p:cond delay="0"/>
                                          </p:stCondLst>
                                        </p:cTn>
                                        <p:tgtEl>
                                          <p:spTgt spid="111"/>
                                        </p:tgtEl>
                                        <p:attrNameLst>
                                          <p:attrName>style.visibility</p:attrName>
                                        </p:attrNameLst>
                                      </p:cBhvr>
                                      <p:to>
                                        <p:strVal val="hidden"/>
                                      </p:to>
                                    </p:set>
                                  </p:childTnLst>
                                </p:cTn>
                              </p:par>
                              <p:par>
                                <p:cTn id="1057" presetID="1" presetClass="exit" presetSubtype="0" fill="hold" grpId="2" nodeType="withEffect">
                                  <p:stCondLst>
                                    <p:cond delay="0"/>
                                  </p:stCondLst>
                                  <p:childTnLst>
                                    <p:set>
                                      <p:cBhvr>
                                        <p:cTn id="1058" dur="1" fill="hold">
                                          <p:stCondLst>
                                            <p:cond delay="0"/>
                                          </p:stCondLst>
                                        </p:cTn>
                                        <p:tgtEl>
                                          <p:spTgt spid="119"/>
                                        </p:tgtEl>
                                        <p:attrNameLst>
                                          <p:attrName>style.visibility</p:attrName>
                                        </p:attrNameLst>
                                      </p:cBhvr>
                                      <p:to>
                                        <p:strVal val="hidden"/>
                                      </p:to>
                                    </p:set>
                                  </p:childTnLst>
                                </p:cTn>
                              </p:par>
                              <p:par>
                                <p:cTn id="1059" presetID="36" presetClass="path" presetSubtype="0" fill="hold" nodeType="withEffect">
                                  <p:stCondLst>
                                    <p:cond delay="0"/>
                                  </p:stCondLst>
                                  <p:childTnLst>
                                    <p:animMotion origin="layout" path="M -0.13212 0.57038 L -0.13212 0.647 C -0.13212 0.68126 -0.0868 0.72362 -0.05 0.72362 L 0.03264 0.72362 " pathEditMode="fixed" rAng="0" ptsTypes="AAAA">
                                      <p:cBhvr>
                                        <p:cTn id="1060" dur="1500" spd="-100000" fill="hold"/>
                                        <p:tgtEl>
                                          <p:spTgt spid="304"/>
                                        </p:tgtEl>
                                        <p:attrNameLst>
                                          <p:attrName>ppt_x</p:attrName>
                                          <p:attrName>ppt_y</p:attrName>
                                        </p:attrNameLst>
                                      </p:cBhvr>
                                      <p:rCtr x="8229" y="7662"/>
                                    </p:animMotion>
                                  </p:childTnLst>
                                </p:cTn>
                              </p:par>
                              <p:par>
                                <p:cTn id="1061" presetID="1" presetClass="entr" presetSubtype="0" fill="hold" grpId="2" nodeType="withEffect">
                                  <p:stCondLst>
                                    <p:cond delay="0"/>
                                  </p:stCondLst>
                                  <p:childTnLst>
                                    <p:set>
                                      <p:cBhvr>
                                        <p:cTn id="1062" dur="1" fill="hold">
                                          <p:stCondLst>
                                            <p:cond delay="0"/>
                                          </p:stCondLst>
                                        </p:cTn>
                                        <p:tgtEl>
                                          <p:spTgt spid="112"/>
                                        </p:tgtEl>
                                        <p:attrNameLst>
                                          <p:attrName>style.visibility</p:attrName>
                                        </p:attrNameLst>
                                      </p:cBhvr>
                                      <p:to>
                                        <p:strVal val="visible"/>
                                      </p:to>
                                    </p:set>
                                  </p:childTnLst>
                                </p:cTn>
                              </p:par>
                              <p:par>
                                <p:cTn id="1063" presetID="1" presetClass="entr" presetSubtype="0" fill="hold" grpId="0" nodeType="withEffect">
                                  <p:stCondLst>
                                    <p:cond delay="0"/>
                                  </p:stCondLst>
                                  <p:childTnLst>
                                    <p:set>
                                      <p:cBhvr>
                                        <p:cTn id="1064" dur="1" fill="hold">
                                          <p:stCondLst>
                                            <p:cond delay="0"/>
                                          </p:stCondLst>
                                        </p:cTn>
                                        <p:tgtEl>
                                          <p:spTgt spid="120"/>
                                        </p:tgtEl>
                                        <p:attrNameLst>
                                          <p:attrName>style.visibility</p:attrName>
                                        </p:attrNameLst>
                                      </p:cBhvr>
                                      <p:to>
                                        <p:strVal val="visible"/>
                                      </p:to>
                                    </p:set>
                                  </p:childTnLst>
                                </p:cTn>
                              </p:par>
                            </p:childTnLst>
                          </p:cTn>
                        </p:par>
                      </p:childTnLst>
                    </p:cTn>
                  </p:par>
                </p:childTnLst>
              </p:cTn>
              <p:nextCondLst>
                <p:cond evt="onClick" delay="0">
                  <p:tgtEl>
                    <p:spTgt spid="111"/>
                  </p:tgtEl>
                </p:cond>
              </p:nextCondLst>
            </p:seq>
            <p:seq concurrent="1" nextAc="seek">
              <p:cTn id="1065" restart="whenNotActive" fill="hold" evtFilter="cancelBubble" nodeType="interactiveSeq">
                <p:stCondLst>
                  <p:cond evt="onClick" delay="0">
                    <p:tgtEl>
                      <p:spTgt spid="112"/>
                    </p:tgtEl>
                  </p:cond>
                </p:stCondLst>
                <p:endSync evt="end" delay="0">
                  <p:rtn val="all"/>
                </p:endSync>
                <p:childTnLst>
                  <p:par>
                    <p:cTn id="1066" fill="hold">
                      <p:stCondLst>
                        <p:cond delay="0"/>
                      </p:stCondLst>
                      <p:childTnLst>
                        <p:par>
                          <p:cTn id="1067" fill="hold">
                            <p:stCondLst>
                              <p:cond delay="0"/>
                            </p:stCondLst>
                            <p:childTnLst>
                              <p:par>
                                <p:cTn id="1068" presetID="1" presetClass="exit" presetSubtype="0" fill="hold" grpId="0" nodeType="withEffect">
                                  <p:stCondLst>
                                    <p:cond delay="0"/>
                                  </p:stCondLst>
                                  <p:childTnLst>
                                    <p:set>
                                      <p:cBhvr>
                                        <p:cTn id="1069" dur="1" fill="hold">
                                          <p:stCondLst>
                                            <p:cond delay="0"/>
                                          </p:stCondLst>
                                        </p:cTn>
                                        <p:tgtEl>
                                          <p:spTgt spid="112"/>
                                        </p:tgtEl>
                                        <p:attrNameLst>
                                          <p:attrName>style.visibility</p:attrName>
                                        </p:attrNameLst>
                                      </p:cBhvr>
                                      <p:to>
                                        <p:strVal val="hidden"/>
                                      </p:to>
                                    </p:set>
                                  </p:childTnLst>
                                </p:cTn>
                              </p:par>
                              <p:par>
                                <p:cTn id="1070" presetID="1" presetClass="exit" presetSubtype="0" fill="hold" grpId="2" nodeType="withEffect">
                                  <p:stCondLst>
                                    <p:cond delay="0"/>
                                  </p:stCondLst>
                                  <p:childTnLst>
                                    <p:set>
                                      <p:cBhvr>
                                        <p:cTn id="1071" dur="1" fill="hold">
                                          <p:stCondLst>
                                            <p:cond delay="0"/>
                                          </p:stCondLst>
                                        </p:cTn>
                                        <p:tgtEl>
                                          <p:spTgt spid="120"/>
                                        </p:tgtEl>
                                        <p:attrNameLst>
                                          <p:attrName>style.visibility</p:attrName>
                                        </p:attrNameLst>
                                      </p:cBhvr>
                                      <p:to>
                                        <p:strVal val="hidden"/>
                                      </p:to>
                                    </p:set>
                                  </p:childTnLst>
                                </p:cTn>
                              </p:par>
                              <p:par>
                                <p:cTn id="1072" presetID="42" presetClass="path" presetSubtype="0" fill="hold" nodeType="withEffect">
                                  <p:stCondLst>
                                    <p:cond delay="0"/>
                                  </p:stCondLst>
                                  <p:childTnLst>
                                    <p:animMotion origin="layout" path="M -0.13212 0.35163 L -0.13212 0.57038 " pathEditMode="fixed" rAng="0" ptsTypes="AA">
                                      <p:cBhvr>
                                        <p:cTn id="1073" dur="1500" spd="-100000" fill="hold"/>
                                        <p:tgtEl>
                                          <p:spTgt spid="304"/>
                                        </p:tgtEl>
                                        <p:attrNameLst>
                                          <p:attrName>ppt_x</p:attrName>
                                          <p:attrName>ppt_y</p:attrName>
                                        </p:attrNameLst>
                                      </p:cBhvr>
                                      <p:rCtr x="0" y="10926"/>
                                    </p:animMotion>
                                  </p:childTnLst>
                                  <p:subTnLst>
                                    <p:audio>
                                      <p:cMediaNode>
                                        <p:cTn display="0" masterRel="sameClick">
                                          <p:stCondLst>
                                            <p:cond evt="begin" delay="0">
                                              <p:tn val="1072"/>
                                            </p:cond>
                                          </p:stCondLst>
                                          <p:endCondLst>
                                            <p:cond evt="onStopAudio" delay="0">
                                              <p:tgtEl>
                                                <p:sldTgt/>
                                              </p:tgtEl>
                                            </p:cond>
                                          </p:endCondLst>
                                        </p:cTn>
                                        <p:tgtEl>
                                          <p:sndTgt r:embed="rId35" name="mk64_peach06.wav"/>
                                        </p:tgtEl>
                                      </p:cMediaNode>
                                    </p:audio>
                                  </p:subTnLst>
                                </p:cTn>
                              </p:par>
                              <p:par>
                                <p:cTn id="1074" presetID="1" presetClass="entr" presetSubtype="0" fill="hold" grpId="2" nodeType="withEffect">
                                  <p:stCondLst>
                                    <p:cond delay="0"/>
                                  </p:stCondLst>
                                  <p:childTnLst>
                                    <p:set>
                                      <p:cBhvr>
                                        <p:cTn id="1075" dur="1" fill="hold">
                                          <p:stCondLst>
                                            <p:cond delay="0"/>
                                          </p:stCondLst>
                                        </p:cTn>
                                        <p:tgtEl>
                                          <p:spTgt spid="113"/>
                                        </p:tgtEl>
                                        <p:attrNameLst>
                                          <p:attrName>style.visibility</p:attrName>
                                        </p:attrNameLst>
                                      </p:cBhvr>
                                      <p:to>
                                        <p:strVal val="visible"/>
                                      </p:to>
                                    </p:set>
                                  </p:childTnLst>
                                </p:cTn>
                              </p:par>
                              <p:par>
                                <p:cTn id="1076" presetID="1" presetClass="entr" presetSubtype="0" fill="hold" grpId="0" nodeType="withEffect">
                                  <p:stCondLst>
                                    <p:cond delay="0"/>
                                  </p:stCondLst>
                                  <p:childTnLst>
                                    <p:set>
                                      <p:cBhvr>
                                        <p:cTn id="1077" dur="1" fill="hold">
                                          <p:stCondLst>
                                            <p:cond delay="0"/>
                                          </p:stCondLst>
                                        </p:cTn>
                                        <p:tgtEl>
                                          <p:spTgt spid="121"/>
                                        </p:tgtEl>
                                        <p:attrNameLst>
                                          <p:attrName>style.visibility</p:attrName>
                                        </p:attrNameLst>
                                      </p:cBhvr>
                                      <p:to>
                                        <p:strVal val="visible"/>
                                      </p:to>
                                    </p:set>
                                  </p:childTnLst>
                                </p:cTn>
                              </p:par>
                            </p:childTnLst>
                          </p:cTn>
                        </p:par>
                      </p:childTnLst>
                    </p:cTn>
                  </p:par>
                </p:childTnLst>
              </p:cTn>
              <p:nextCondLst>
                <p:cond evt="onClick" delay="0">
                  <p:tgtEl>
                    <p:spTgt spid="112"/>
                  </p:tgtEl>
                </p:cond>
              </p:nextCondLst>
            </p:seq>
            <p:seq concurrent="1" nextAc="seek">
              <p:cTn id="1078" restart="whenNotActive" fill="hold" evtFilter="cancelBubble" nodeType="interactiveSeq">
                <p:stCondLst>
                  <p:cond evt="onClick" delay="0">
                    <p:tgtEl>
                      <p:spTgt spid="113"/>
                    </p:tgtEl>
                  </p:cond>
                </p:stCondLst>
                <p:endSync evt="end" delay="0">
                  <p:rtn val="all"/>
                </p:endSync>
                <p:childTnLst>
                  <p:par>
                    <p:cTn id="1079" fill="hold">
                      <p:stCondLst>
                        <p:cond delay="0"/>
                      </p:stCondLst>
                      <p:childTnLst>
                        <p:par>
                          <p:cTn id="1080" fill="hold">
                            <p:stCondLst>
                              <p:cond delay="0"/>
                            </p:stCondLst>
                            <p:childTnLst>
                              <p:par>
                                <p:cTn id="1081" presetID="1" presetClass="exit" presetSubtype="0" fill="hold" grpId="0" nodeType="withEffect">
                                  <p:stCondLst>
                                    <p:cond delay="0"/>
                                  </p:stCondLst>
                                  <p:childTnLst>
                                    <p:set>
                                      <p:cBhvr>
                                        <p:cTn id="1082" dur="1" fill="hold">
                                          <p:stCondLst>
                                            <p:cond delay="0"/>
                                          </p:stCondLst>
                                        </p:cTn>
                                        <p:tgtEl>
                                          <p:spTgt spid="113"/>
                                        </p:tgtEl>
                                        <p:attrNameLst>
                                          <p:attrName>style.visibility</p:attrName>
                                        </p:attrNameLst>
                                      </p:cBhvr>
                                      <p:to>
                                        <p:strVal val="hidden"/>
                                      </p:to>
                                    </p:set>
                                  </p:childTnLst>
                                </p:cTn>
                              </p:par>
                              <p:par>
                                <p:cTn id="1083" presetID="1" presetClass="exit" presetSubtype="0" fill="hold" grpId="2" nodeType="withEffect">
                                  <p:stCondLst>
                                    <p:cond delay="0"/>
                                  </p:stCondLst>
                                  <p:childTnLst>
                                    <p:set>
                                      <p:cBhvr>
                                        <p:cTn id="1084" dur="1" fill="hold">
                                          <p:stCondLst>
                                            <p:cond delay="0"/>
                                          </p:stCondLst>
                                        </p:cTn>
                                        <p:tgtEl>
                                          <p:spTgt spid="121"/>
                                        </p:tgtEl>
                                        <p:attrNameLst>
                                          <p:attrName>style.visibility</p:attrName>
                                        </p:attrNameLst>
                                      </p:cBhvr>
                                      <p:to>
                                        <p:strVal val="hidden"/>
                                      </p:to>
                                    </p:set>
                                  </p:childTnLst>
                                </p:cTn>
                              </p:par>
                              <p:par>
                                <p:cTn id="1085" presetID="42" presetClass="path" presetSubtype="0" fill="hold" nodeType="withEffect">
                                  <p:stCondLst>
                                    <p:cond delay="0"/>
                                  </p:stCondLst>
                                  <p:childTnLst>
                                    <p:animMotion origin="layout" path="M -0.13212 0.35163 L -0.13212 0.13149 " pathEditMode="fixed" rAng="0" ptsTypes="AA">
                                      <p:cBhvr>
                                        <p:cTn id="1086" dur="1500" fill="hold"/>
                                        <p:tgtEl>
                                          <p:spTgt spid="304"/>
                                        </p:tgtEl>
                                        <p:attrNameLst>
                                          <p:attrName>ppt_x</p:attrName>
                                          <p:attrName>ppt_y</p:attrName>
                                        </p:attrNameLst>
                                      </p:cBhvr>
                                      <p:rCtr x="0" y="-11019"/>
                                    </p:animMotion>
                                  </p:childTnLst>
                                </p:cTn>
                              </p:par>
                              <p:par>
                                <p:cTn id="1087" presetID="1" presetClass="entr" presetSubtype="0" fill="hold" grpId="2" nodeType="withEffect">
                                  <p:stCondLst>
                                    <p:cond delay="0"/>
                                  </p:stCondLst>
                                  <p:childTnLst>
                                    <p:set>
                                      <p:cBhvr>
                                        <p:cTn id="1088" dur="1" fill="hold">
                                          <p:stCondLst>
                                            <p:cond delay="0"/>
                                          </p:stCondLst>
                                        </p:cTn>
                                        <p:tgtEl>
                                          <p:spTgt spid="114"/>
                                        </p:tgtEl>
                                        <p:attrNameLst>
                                          <p:attrName>style.visibility</p:attrName>
                                        </p:attrNameLst>
                                      </p:cBhvr>
                                      <p:to>
                                        <p:strVal val="visible"/>
                                      </p:to>
                                    </p:set>
                                  </p:childTnLst>
                                </p:cTn>
                              </p:par>
                              <p:par>
                                <p:cTn id="1089" presetID="1" presetClass="entr" presetSubtype="0" fill="hold" grpId="0" nodeType="withEffect">
                                  <p:stCondLst>
                                    <p:cond delay="0"/>
                                  </p:stCondLst>
                                  <p:childTnLst>
                                    <p:set>
                                      <p:cBhvr>
                                        <p:cTn id="1090" dur="1" fill="hold">
                                          <p:stCondLst>
                                            <p:cond delay="0"/>
                                          </p:stCondLst>
                                        </p:cTn>
                                        <p:tgtEl>
                                          <p:spTgt spid="122"/>
                                        </p:tgtEl>
                                        <p:attrNameLst>
                                          <p:attrName>style.visibility</p:attrName>
                                        </p:attrNameLst>
                                      </p:cBhvr>
                                      <p:to>
                                        <p:strVal val="visible"/>
                                      </p:to>
                                    </p:set>
                                  </p:childTnLst>
                                </p:cTn>
                              </p:par>
                            </p:childTnLst>
                          </p:cTn>
                        </p:par>
                      </p:childTnLst>
                    </p:cTn>
                  </p:par>
                </p:childTnLst>
              </p:cTn>
              <p:nextCondLst>
                <p:cond evt="onClick" delay="0">
                  <p:tgtEl>
                    <p:spTgt spid="113"/>
                  </p:tgtEl>
                </p:cond>
              </p:nextCondLst>
            </p:seq>
            <p:seq concurrent="1" nextAc="seek">
              <p:cTn id="1091" restart="whenNotActive" fill="hold" evtFilter="cancelBubble" nodeType="interactiveSeq">
                <p:stCondLst>
                  <p:cond evt="onClick" delay="0">
                    <p:tgtEl>
                      <p:spTgt spid="114"/>
                    </p:tgtEl>
                  </p:cond>
                </p:stCondLst>
                <p:endSync evt="end" delay="0">
                  <p:rtn val="all"/>
                </p:endSync>
                <p:childTnLst>
                  <p:par>
                    <p:cTn id="1092" fill="hold">
                      <p:stCondLst>
                        <p:cond delay="0"/>
                      </p:stCondLst>
                      <p:childTnLst>
                        <p:par>
                          <p:cTn id="1093" fill="hold">
                            <p:stCondLst>
                              <p:cond delay="0"/>
                            </p:stCondLst>
                            <p:childTnLst>
                              <p:par>
                                <p:cTn id="1094" presetID="1" presetClass="exit" presetSubtype="0" fill="hold" grpId="0" nodeType="withEffect">
                                  <p:stCondLst>
                                    <p:cond delay="0"/>
                                  </p:stCondLst>
                                  <p:childTnLst>
                                    <p:set>
                                      <p:cBhvr>
                                        <p:cTn id="1095" dur="1" fill="hold">
                                          <p:stCondLst>
                                            <p:cond delay="0"/>
                                          </p:stCondLst>
                                        </p:cTn>
                                        <p:tgtEl>
                                          <p:spTgt spid="114"/>
                                        </p:tgtEl>
                                        <p:attrNameLst>
                                          <p:attrName>style.visibility</p:attrName>
                                        </p:attrNameLst>
                                      </p:cBhvr>
                                      <p:to>
                                        <p:strVal val="hidden"/>
                                      </p:to>
                                    </p:set>
                                  </p:childTnLst>
                                </p:cTn>
                              </p:par>
                              <p:par>
                                <p:cTn id="1096" presetID="1" presetClass="exit" presetSubtype="0" fill="hold" grpId="2" nodeType="withEffect">
                                  <p:stCondLst>
                                    <p:cond delay="0"/>
                                  </p:stCondLst>
                                  <p:childTnLst>
                                    <p:set>
                                      <p:cBhvr>
                                        <p:cTn id="1097" dur="1" fill="hold">
                                          <p:stCondLst>
                                            <p:cond delay="0"/>
                                          </p:stCondLst>
                                        </p:cTn>
                                        <p:tgtEl>
                                          <p:spTgt spid="122"/>
                                        </p:tgtEl>
                                        <p:attrNameLst>
                                          <p:attrName>style.visibility</p:attrName>
                                        </p:attrNameLst>
                                      </p:cBhvr>
                                      <p:to>
                                        <p:strVal val="hidden"/>
                                      </p:to>
                                    </p:set>
                                  </p:childTnLst>
                                </p:cTn>
                              </p:par>
                              <p:par>
                                <p:cTn id="1098" presetID="57" presetClass="path" presetSubtype="0" fill="hold" nodeType="withEffect">
                                  <p:stCondLst>
                                    <p:cond delay="0"/>
                                  </p:stCondLst>
                                  <p:childTnLst>
                                    <p:animMotion origin="layout" path="M -0.13212 0.13149 L -0.13212 0.05047 C -0.13212 0.0146 -0.08698 -0.02962 -0.04983 -0.02962 L 0.03264 -0.02962 " pathEditMode="fixed" rAng="0" ptsTypes="AAAA">
                                      <p:cBhvr>
                                        <p:cTn id="1099" dur="1500" fill="hold"/>
                                        <p:tgtEl>
                                          <p:spTgt spid="304"/>
                                        </p:tgtEl>
                                        <p:attrNameLst>
                                          <p:attrName>ppt_x</p:attrName>
                                          <p:attrName>ppt_y</p:attrName>
                                        </p:attrNameLst>
                                      </p:cBhvr>
                                      <p:rCtr x="8229" y="-8056"/>
                                    </p:animMotion>
                                  </p:childTnLst>
                                </p:cTn>
                              </p:par>
                              <p:par>
                                <p:cTn id="1100" presetID="1" presetClass="entr" presetSubtype="0" fill="hold" grpId="2" nodeType="withEffect">
                                  <p:stCondLst>
                                    <p:cond delay="0"/>
                                  </p:stCondLst>
                                  <p:childTnLst>
                                    <p:set>
                                      <p:cBhvr>
                                        <p:cTn id="1101" dur="1" fill="hold">
                                          <p:stCondLst>
                                            <p:cond delay="0"/>
                                          </p:stCondLst>
                                        </p:cTn>
                                        <p:tgtEl>
                                          <p:spTgt spid="115"/>
                                        </p:tgtEl>
                                        <p:attrNameLst>
                                          <p:attrName>style.visibility</p:attrName>
                                        </p:attrNameLst>
                                      </p:cBhvr>
                                      <p:to>
                                        <p:strVal val="visible"/>
                                      </p:to>
                                    </p:set>
                                  </p:childTnLst>
                                </p:cTn>
                              </p:par>
                              <p:par>
                                <p:cTn id="1102" presetID="1" presetClass="entr" presetSubtype="0" fill="hold" grpId="0" nodeType="withEffect">
                                  <p:stCondLst>
                                    <p:cond delay="0"/>
                                  </p:stCondLst>
                                  <p:childTnLst>
                                    <p:set>
                                      <p:cBhvr>
                                        <p:cTn id="1103" dur="1" fill="hold">
                                          <p:stCondLst>
                                            <p:cond delay="0"/>
                                          </p:stCondLst>
                                        </p:cTn>
                                        <p:tgtEl>
                                          <p:spTgt spid="123"/>
                                        </p:tgtEl>
                                        <p:attrNameLst>
                                          <p:attrName>style.visibility</p:attrName>
                                        </p:attrNameLst>
                                      </p:cBhvr>
                                      <p:to>
                                        <p:strVal val="visible"/>
                                      </p:to>
                                    </p:set>
                                  </p:childTnLst>
                                </p:cTn>
                              </p:par>
                            </p:childTnLst>
                          </p:cTn>
                        </p:par>
                      </p:childTnLst>
                    </p:cTn>
                  </p:par>
                </p:childTnLst>
              </p:cTn>
              <p:nextCondLst>
                <p:cond evt="onClick" delay="0">
                  <p:tgtEl>
                    <p:spTgt spid="114"/>
                  </p:tgtEl>
                </p:cond>
              </p:nextCondLst>
            </p:seq>
            <p:seq concurrent="1" nextAc="seek">
              <p:cTn id="1104" restart="whenNotActive" fill="hold" evtFilter="cancelBubble" nodeType="interactiveSeq">
                <p:stCondLst>
                  <p:cond evt="onClick" delay="0">
                    <p:tgtEl>
                      <p:spTgt spid="115"/>
                    </p:tgtEl>
                  </p:cond>
                </p:stCondLst>
                <p:endSync evt="end" delay="0">
                  <p:rtn val="all"/>
                </p:endSync>
                <p:childTnLst>
                  <p:par>
                    <p:cTn id="1105" fill="hold">
                      <p:stCondLst>
                        <p:cond delay="0"/>
                      </p:stCondLst>
                      <p:childTnLst>
                        <p:par>
                          <p:cTn id="1106" fill="hold">
                            <p:stCondLst>
                              <p:cond delay="0"/>
                            </p:stCondLst>
                            <p:childTnLst>
                              <p:par>
                                <p:cTn id="1107" presetID="1" presetClass="exit" presetSubtype="0" fill="hold" grpId="0" nodeType="withEffect">
                                  <p:stCondLst>
                                    <p:cond delay="0"/>
                                  </p:stCondLst>
                                  <p:childTnLst>
                                    <p:set>
                                      <p:cBhvr>
                                        <p:cTn id="1108" dur="1" fill="hold">
                                          <p:stCondLst>
                                            <p:cond delay="0"/>
                                          </p:stCondLst>
                                        </p:cTn>
                                        <p:tgtEl>
                                          <p:spTgt spid="115"/>
                                        </p:tgtEl>
                                        <p:attrNameLst>
                                          <p:attrName>style.visibility</p:attrName>
                                        </p:attrNameLst>
                                      </p:cBhvr>
                                      <p:to>
                                        <p:strVal val="hidden"/>
                                      </p:to>
                                    </p:set>
                                  </p:childTnLst>
                                </p:cTn>
                              </p:par>
                              <p:par>
                                <p:cTn id="1109" presetID="1" presetClass="exit" presetSubtype="0" fill="hold" grpId="2" nodeType="withEffect">
                                  <p:stCondLst>
                                    <p:cond delay="0"/>
                                  </p:stCondLst>
                                  <p:childTnLst>
                                    <p:set>
                                      <p:cBhvr>
                                        <p:cTn id="1110" dur="1" fill="hold">
                                          <p:stCondLst>
                                            <p:cond delay="0"/>
                                          </p:stCondLst>
                                        </p:cTn>
                                        <p:tgtEl>
                                          <p:spTgt spid="123"/>
                                        </p:tgtEl>
                                        <p:attrNameLst>
                                          <p:attrName>style.visibility</p:attrName>
                                        </p:attrNameLst>
                                      </p:cBhvr>
                                      <p:to>
                                        <p:strVal val="hidden"/>
                                      </p:to>
                                    </p:set>
                                  </p:childTnLst>
                                </p:cTn>
                              </p:par>
                              <p:par>
                                <p:cTn id="1111" presetID="63" presetClass="path" presetSubtype="0" fill="hold" nodeType="withEffect">
                                  <p:stCondLst>
                                    <p:cond delay="0"/>
                                  </p:stCondLst>
                                  <p:childTnLst>
                                    <p:animMotion origin="layout" path="M 0.03264 -0.02962 L 0.25347 -0.03054 " pathEditMode="fixed" rAng="0" ptsTypes="AA">
                                      <p:cBhvr>
                                        <p:cTn id="1112" dur="1500" fill="hold"/>
                                        <p:tgtEl>
                                          <p:spTgt spid="304"/>
                                        </p:tgtEl>
                                        <p:attrNameLst>
                                          <p:attrName>ppt_x</p:attrName>
                                          <p:attrName>ppt_y</p:attrName>
                                        </p:attrNameLst>
                                      </p:cBhvr>
                                      <p:rCtr x="11042" y="-46"/>
                                    </p:animMotion>
                                  </p:childTnLst>
                                  <p:subTnLst>
                                    <p:audio>
                                      <p:cMediaNode>
                                        <p:cTn display="0" masterRel="sameClick">
                                          <p:stCondLst>
                                            <p:cond evt="begin" delay="0">
                                              <p:tn val="1111"/>
                                            </p:cond>
                                          </p:stCondLst>
                                          <p:endCondLst>
                                            <p:cond evt="onStopAudio" delay="0">
                                              <p:tgtEl>
                                                <p:sldTgt/>
                                              </p:tgtEl>
                                            </p:cond>
                                          </p:endCondLst>
                                        </p:cTn>
                                        <p:tgtEl>
                                          <p:sndTgt r:embed="rId32" name="mk64_peach02.wav"/>
                                        </p:tgtEl>
                                      </p:cMediaNode>
                                    </p:audio>
                                  </p:subTnLst>
                                </p:cTn>
                              </p:par>
                              <p:par>
                                <p:cTn id="1113" presetID="1" presetClass="entr" presetSubtype="0" fill="hold" grpId="0" nodeType="withEffect">
                                  <p:stCondLst>
                                    <p:cond delay="0"/>
                                  </p:stCondLst>
                                  <p:childTnLst>
                                    <p:set>
                                      <p:cBhvr>
                                        <p:cTn id="1114" dur="1" fill="hold">
                                          <p:stCondLst>
                                            <p:cond delay="0"/>
                                          </p:stCondLst>
                                        </p:cTn>
                                        <p:tgtEl>
                                          <p:spTgt spid="124"/>
                                        </p:tgtEl>
                                        <p:attrNameLst>
                                          <p:attrName>style.visibility</p:attrName>
                                        </p:attrNameLst>
                                      </p:cBhvr>
                                      <p:to>
                                        <p:strVal val="visible"/>
                                      </p:to>
                                    </p:set>
                                  </p:childTnLst>
                                </p:cTn>
                              </p:par>
                              <p:par>
                                <p:cTn id="1115" presetID="1" presetClass="entr" presetSubtype="0" fill="hold" grpId="5" nodeType="withEffect">
                                  <p:stCondLst>
                                    <p:cond delay="0"/>
                                  </p:stCondLst>
                                  <p:childTnLst>
                                    <p:set>
                                      <p:cBhvr>
                                        <p:cTn id="1116" dur="1" fill="hold">
                                          <p:stCondLst>
                                            <p:cond delay="0"/>
                                          </p:stCondLst>
                                        </p:cTn>
                                        <p:tgtEl>
                                          <p:spTgt spid="101"/>
                                        </p:tgtEl>
                                        <p:attrNameLst>
                                          <p:attrName>style.visibility</p:attrName>
                                        </p:attrNameLst>
                                      </p:cBhvr>
                                      <p:to>
                                        <p:strVal val="visible"/>
                                      </p:to>
                                    </p:set>
                                  </p:childTnLst>
                                </p:cTn>
                              </p:par>
                            </p:childTnLst>
                          </p:cTn>
                        </p:par>
                      </p:childTnLst>
                    </p:cTn>
                  </p:par>
                </p:childTnLst>
              </p:cTn>
              <p:nextCondLst>
                <p:cond evt="onClick" delay="0">
                  <p:tgtEl>
                    <p:spTgt spid="115"/>
                  </p:tgtEl>
                </p:cond>
              </p:nextCondLst>
            </p:seq>
            <p:seq concurrent="1" nextAc="seek">
              <p:cTn id="1117" restart="whenNotActive" fill="hold" evtFilter="cancelBubble" nodeType="interactiveSeq">
                <p:stCondLst>
                  <p:cond evt="onClick" delay="0">
                    <p:tgtEl>
                      <p:spTgt spid="116"/>
                    </p:tgtEl>
                  </p:cond>
                </p:stCondLst>
                <p:endSync evt="end" delay="0">
                  <p:rtn val="all"/>
                </p:endSync>
                <p:childTnLst>
                  <p:par>
                    <p:cTn id="1118" fill="hold">
                      <p:stCondLst>
                        <p:cond delay="0"/>
                      </p:stCondLst>
                      <p:childTnLst>
                        <p:par>
                          <p:cTn id="1119" fill="hold">
                            <p:stCondLst>
                              <p:cond delay="0"/>
                            </p:stCondLst>
                            <p:childTnLst>
                              <p:par>
                                <p:cTn id="1120" presetID="1" presetClass="exit" presetSubtype="0" fill="hold" grpId="1" nodeType="withEffect">
                                  <p:stCondLst>
                                    <p:cond delay="0"/>
                                  </p:stCondLst>
                                  <p:childTnLst>
                                    <p:set>
                                      <p:cBhvr>
                                        <p:cTn id="1121" dur="1" fill="hold">
                                          <p:stCondLst>
                                            <p:cond delay="0"/>
                                          </p:stCondLst>
                                        </p:cTn>
                                        <p:tgtEl>
                                          <p:spTgt spid="116"/>
                                        </p:tgtEl>
                                        <p:attrNameLst>
                                          <p:attrName>style.visibility</p:attrName>
                                        </p:attrNameLst>
                                      </p:cBhvr>
                                      <p:to>
                                        <p:strVal val="hidden"/>
                                      </p:to>
                                    </p:set>
                                  </p:childTnLst>
                                </p:cTn>
                              </p:par>
                              <p:par>
                                <p:cTn id="1122" presetID="1" presetClass="exit" presetSubtype="0" fill="hold" grpId="3" nodeType="withEffect">
                                  <p:stCondLst>
                                    <p:cond delay="0"/>
                                  </p:stCondLst>
                                  <p:childTnLst>
                                    <p:set>
                                      <p:cBhvr>
                                        <p:cTn id="1123" dur="1" fill="hold">
                                          <p:stCondLst>
                                            <p:cond delay="0"/>
                                          </p:stCondLst>
                                        </p:cTn>
                                        <p:tgtEl>
                                          <p:spTgt spid="108"/>
                                        </p:tgtEl>
                                        <p:attrNameLst>
                                          <p:attrName>style.visibility</p:attrName>
                                        </p:attrNameLst>
                                      </p:cBhvr>
                                      <p:to>
                                        <p:strVal val="hidden"/>
                                      </p:to>
                                    </p:set>
                                  </p:childTnLst>
                                </p:cTn>
                              </p:par>
                              <p:par>
                                <p:cTn id="1124" presetID="42" presetClass="path" presetSubtype="0" fill="hold" nodeType="withEffect">
                                  <p:stCondLst>
                                    <p:cond delay="0"/>
                                  </p:stCondLst>
                                  <p:childTnLst>
                                    <p:animMotion origin="layout" path="M 0.64236 0.34631 L 0.64236 0.57223 " pathEditMode="fixed" rAng="0" ptsTypes="AA">
                                      <p:cBhvr>
                                        <p:cTn id="1125" dur="1500" spd="-100000" fill="hold"/>
                                        <p:tgtEl>
                                          <p:spTgt spid="304"/>
                                        </p:tgtEl>
                                        <p:attrNameLst>
                                          <p:attrName>ppt_x</p:attrName>
                                          <p:attrName>ppt_y</p:attrName>
                                        </p:attrNameLst>
                                      </p:cBhvr>
                                      <p:rCtr x="0" y="11296"/>
                                    </p:animMotion>
                                  </p:childTnLst>
                                  <p:subTnLst>
                                    <p:audio>
                                      <p:cMediaNode>
                                        <p:cTn display="0" masterRel="sameClick">
                                          <p:stCondLst>
                                            <p:cond evt="begin" delay="0">
                                              <p:tn val="1124"/>
                                            </p:cond>
                                          </p:stCondLst>
                                          <p:endCondLst>
                                            <p:cond evt="onStopAudio" delay="0">
                                              <p:tgtEl>
                                                <p:sldTgt/>
                                              </p:tgtEl>
                                            </p:cond>
                                          </p:endCondLst>
                                        </p:cTn>
                                        <p:tgtEl>
                                          <p:sndTgt r:embed="rId34" name="mk64_peach04.wav"/>
                                        </p:tgtEl>
                                      </p:cMediaNode>
                                    </p:audio>
                                  </p:subTnLst>
                                </p:cTn>
                              </p:par>
                              <p:par>
                                <p:cTn id="1126" presetID="1" presetClass="entr" presetSubtype="0" fill="hold" grpId="1" nodeType="withEffect">
                                  <p:stCondLst>
                                    <p:cond delay="0"/>
                                  </p:stCondLst>
                                  <p:childTnLst>
                                    <p:set>
                                      <p:cBhvr>
                                        <p:cTn id="1127" dur="1" fill="hold">
                                          <p:stCondLst>
                                            <p:cond delay="0"/>
                                          </p:stCondLst>
                                        </p:cTn>
                                        <p:tgtEl>
                                          <p:spTgt spid="106"/>
                                        </p:tgtEl>
                                        <p:attrNameLst>
                                          <p:attrName>style.visibility</p:attrName>
                                        </p:attrNameLst>
                                      </p:cBhvr>
                                      <p:to>
                                        <p:strVal val="visible"/>
                                      </p:to>
                                    </p:set>
                                  </p:childTnLst>
                                </p:cTn>
                              </p:par>
                              <p:par>
                                <p:cTn id="1128" presetID="1" presetClass="entr" presetSubtype="0" fill="hold" grpId="3" nodeType="withEffect">
                                  <p:stCondLst>
                                    <p:cond delay="0"/>
                                  </p:stCondLst>
                                  <p:childTnLst>
                                    <p:set>
                                      <p:cBhvr>
                                        <p:cTn id="1129" dur="1" fill="hold">
                                          <p:stCondLst>
                                            <p:cond delay="0"/>
                                          </p:stCondLst>
                                        </p:cTn>
                                        <p:tgtEl>
                                          <p:spTgt spid="107"/>
                                        </p:tgtEl>
                                        <p:attrNameLst>
                                          <p:attrName>style.visibility</p:attrName>
                                        </p:attrNameLst>
                                      </p:cBhvr>
                                      <p:to>
                                        <p:strVal val="visible"/>
                                      </p:to>
                                    </p:set>
                                  </p:childTnLst>
                                </p:cTn>
                              </p:par>
                            </p:childTnLst>
                          </p:cTn>
                        </p:par>
                      </p:childTnLst>
                    </p:cTn>
                  </p:par>
                </p:childTnLst>
              </p:cTn>
              <p:nextCondLst>
                <p:cond evt="onClick" delay="0">
                  <p:tgtEl>
                    <p:spTgt spid="116"/>
                  </p:tgtEl>
                </p:cond>
              </p:nextCondLst>
            </p:seq>
            <p:seq concurrent="1" nextAc="seek">
              <p:cTn id="1130" restart="whenNotActive" fill="hold" evtFilter="cancelBubble" nodeType="interactiveSeq">
                <p:stCondLst>
                  <p:cond evt="onClick" delay="0">
                    <p:tgtEl>
                      <p:spTgt spid="117"/>
                    </p:tgtEl>
                  </p:cond>
                </p:stCondLst>
                <p:endSync evt="end" delay="0">
                  <p:rtn val="all"/>
                </p:endSync>
                <p:childTnLst>
                  <p:par>
                    <p:cTn id="1131" fill="hold">
                      <p:stCondLst>
                        <p:cond delay="0"/>
                      </p:stCondLst>
                      <p:childTnLst>
                        <p:par>
                          <p:cTn id="1132" fill="hold">
                            <p:stCondLst>
                              <p:cond delay="0"/>
                            </p:stCondLst>
                            <p:childTnLst>
                              <p:par>
                                <p:cTn id="1133" presetID="1" presetClass="exit" presetSubtype="0" fill="hold" grpId="1" nodeType="withEffect">
                                  <p:stCondLst>
                                    <p:cond delay="0"/>
                                  </p:stCondLst>
                                  <p:childTnLst>
                                    <p:set>
                                      <p:cBhvr>
                                        <p:cTn id="1134" dur="1" fill="hold">
                                          <p:stCondLst>
                                            <p:cond delay="0"/>
                                          </p:stCondLst>
                                        </p:cTn>
                                        <p:tgtEl>
                                          <p:spTgt spid="117"/>
                                        </p:tgtEl>
                                        <p:attrNameLst>
                                          <p:attrName>style.visibility</p:attrName>
                                        </p:attrNameLst>
                                      </p:cBhvr>
                                      <p:to>
                                        <p:strVal val="hidden"/>
                                      </p:to>
                                    </p:set>
                                  </p:childTnLst>
                                </p:cTn>
                              </p:par>
                              <p:par>
                                <p:cTn id="1135" presetID="1" presetClass="exit" presetSubtype="0" fill="hold" grpId="3" nodeType="withEffect">
                                  <p:stCondLst>
                                    <p:cond delay="0"/>
                                  </p:stCondLst>
                                  <p:childTnLst>
                                    <p:set>
                                      <p:cBhvr>
                                        <p:cTn id="1136" dur="1" fill="hold">
                                          <p:stCondLst>
                                            <p:cond delay="0"/>
                                          </p:stCondLst>
                                        </p:cTn>
                                        <p:tgtEl>
                                          <p:spTgt spid="109"/>
                                        </p:tgtEl>
                                        <p:attrNameLst>
                                          <p:attrName>style.visibility</p:attrName>
                                        </p:attrNameLst>
                                      </p:cBhvr>
                                      <p:to>
                                        <p:strVal val="hidden"/>
                                      </p:to>
                                    </p:set>
                                  </p:childTnLst>
                                </p:cTn>
                              </p:par>
                              <p:par>
                                <p:cTn id="1137" presetID="43" presetClass="path" presetSubtype="0" fill="hold" nodeType="withEffect">
                                  <p:stCondLst>
                                    <p:cond delay="0"/>
                                  </p:stCondLst>
                                  <p:childTnLst>
                                    <p:animMotion origin="layout" path="M 0.48264 0.72409 L 0.56215 0.72409 C 0.59809 0.72409 0.64271 0.68034 0.64271 0.64538 L 0.64271 0.56714 " pathEditMode="fixed" rAng="0" ptsTypes="AAAA">
                                      <p:cBhvr>
                                        <p:cTn id="1138" dur="1500" fill="hold"/>
                                        <p:tgtEl>
                                          <p:spTgt spid="304"/>
                                        </p:tgtEl>
                                        <p:attrNameLst>
                                          <p:attrName>ppt_x</p:attrName>
                                          <p:attrName>ppt_y</p:attrName>
                                        </p:attrNameLst>
                                      </p:cBhvr>
                                      <p:rCtr x="8003" y="-7847"/>
                                    </p:animMotion>
                                  </p:childTnLst>
                                </p:cTn>
                              </p:par>
                              <p:par>
                                <p:cTn id="1139" presetID="1" presetClass="entr" presetSubtype="0" fill="hold" grpId="3" nodeType="withEffect">
                                  <p:stCondLst>
                                    <p:cond delay="0"/>
                                  </p:stCondLst>
                                  <p:childTnLst>
                                    <p:set>
                                      <p:cBhvr>
                                        <p:cTn id="1140" dur="1" fill="hold">
                                          <p:stCondLst>
                                            <p:cond delay="0"/>
                                          </p:stCondLst>
                                        </p:cTn>
                                        <p:tgtEl>
                                          <p:spTgt spid="116"/>
                                        </p:tgtEl>
                                        <p:attrNameLst>
                                          <p:attrName>style.visibility</p:attrName>
                                        </p:attrNameLst>
                                      </p:cBhvr>
                                      <p:to>
                                        <p:strVal val="visible"/>
                                      </p:to>
                                    </p:set>
                                  </p:childTnLst>
                                </p:cTn>
                              </p:par>
                              <p:par>
                                <p:cTn id="1141" presetID="1" presetClass="entr" presetSubtype="0" fill="hold" grpId="1" nodeType="withEffect">
                                  <p:stCondLst>
                                    <p:cond delay="0"/>
                                  </p:stCondLst>
                                  <p:childTnLst>
                                    <p:set>
                                      <p:cBhvr>
                                        <p:cTn id="1142" dur="1" fill="hold">
                                          <p:stCondLst>
                                            <p:cond delay="0"/>
                                          </p:stCondLst>
                                        </p:cTn>
                                        <p:tgtEl>
                                          <p:spTgt spid="108"/>
                                        </p:tgtEl>
                                        <p:attrNameLst>
                                          <p:attrName>style.visibility</p:attrName>
                                        </p:attrNameLst>
                                      </p:cBhvr>
                                      <p:to>
                                        <p:strVal val="visible"/>
                                      </p:to>
                                    </p:set>
                                  </p:childTnLst>
                                </p:cTn>
                              </p:par>
                            </p:childTnLst>
                          </p:cTn>
                        </p:par>
                      </p:childTnLst>
                    </p:cTn>
                  </p:par>
                </p:childTnLst>
              </p:cTn>
              <p:nextCondLst>
                <p:cond evt="onClick" delay="0">
                  <p:tgtEl>
                    <p:spTgt spid="117"/>
                  </p:tgtEl>
                </p:cond>
              </p:nextCondLst>
            </p:seq>
            <p:seq concurrent="1" nextAc="seek">
              <p:cTn id="1143" restart="whenNotActive" fill="hold" evtFilter="cancelBubble" nodeType="interactiveSeq">
                <p:stCondLst>
                  <p:cond evt="onClick" delay="0">
                    <p:tgtEl>
                      <p:spTgt spid="118"/>
                    </p:tgtEl>
                  </p:cond>
                </p:stCondLst>
                <p:endSync evt="end" delay="0">
                  <p:rtn val="all"/>
                </p:endSync>
                <p:childTnLst>
                  <p:par>
                    <p:cTn id="1144" fill="hold">
                      <p:stCondLst>
                        <p:cond delay="0"/>
                      </p:stCondLst>
                      <p:childTnLst>
                        <p:par>
                          <p:cTn id="1145" fill="hold">
                            <p:stCondLst>
                              <p:cond delay="0"/>
                            </p:stCondLst>
                            <p:childTnLst>
                              <p:par>
                                <p:cTn id="1146" presetID="1" presetClass="exit" presetSubtype="0" fill="hold" grpId="1" nodeType="withEffect">
                                  <p:stCondLst>
                                    <p:cond delay="0"/>
                                  </p:stCondLst>
                                  <p:childTnLst>
                                    <p:set>
                                      <p:cBhvr>
                                        <p:cTn id="1147" dur="1" fill="hold">
                                          <p:stCondLst>
                                            <p:cond delay="0"/>
                                          </p:stCondLst>
                                        </p:cTn>
                                        <p:tgtEl>
                                          <p:spTgt spid="118"/>
                                        </p:tgtEl>
                                        <p:attrNameLst>
                                          <p:attrName>style.visibility</p:attrName>
                                        </p:attrNameLst>
                                      </p:cBhvr>
                                      <p:to>
                                        <p:strVal val="hidden"/>
                                      </p:to>
                                    </p:set>
                                  </p:childTnLst>
                                </p:cTn>
                              </p:par>
                              <p:par>
                                <p:cTn id="1148" presetID="1" presetClass="exit" presetSubtype="0" fill="hold" grpId="3" nodeType="withEffect">
                                  <p:stCondLst>
                                    <p:cond delay="0"/>
                                  </p:stCondLst>
                                  <p:childTnLst>
                                    <p:set>
                                      <p:cBhvr>
                                        <p:cTn id="1149" dur="1" fill="hold">
                                          <p:stCondLst>
                                            <p:cond delay="0"/>
                                          </p:stCondLst>
                                        </p:cTn>
                                        <p:tgtEl>
                                          <p:spTgt spid="110"/>
                                        </p:tgtEl>
                                        <p:attrNameLst>
                                          <p:attrName>style.visibility</p:attrName>
                                        </p:attrNameLst>
                                      </p:cBhvr>
                                      <p:to>
                                        <p:strVal val="hidden"/>
                                      </p:to>
                                    </p:set>
                                  </p:childTnLst>
                                </p:cTn>
                              </p:par>
                              <p:par>
                                <p:cTn id="1150" presetID="42" presetClass="path" presetSubtype="0" fill="hold" nodeType="withEffect">
                                  <p:stCondLst>
                                    <p:cond delay="0"/>
                                  </p:stCondLst>
                                  <p:childTnLst>
                                    <p:animMotion origin="layout" path="M 0.25347 0.72409 L 0.48264 0.72409 " pathEditMode="fixed" rAng="0" ptsTypes="AA">
                                      <p:cBhvr>
                                        <p:cTn id="1151" dur="1500" fill="hold"/>
                                        <p:tgtEl>
                                          <p:spTgt spid="304"/>
                                        </p:tgtEl>
                                        <p:attrNameLst>
                                          <p:attrName>ppt_x</p:attrName>
                                          <p:attrName>ppt_y</p:attrName>
                                        </p:attrNameLst>
                                      </p:cBhvr>
                                      <p:rCtr x="11458" y="0"/>
                                    </p:animMotion>
                                  </p:childTnLst>
                                  <p:subTnLst>
                                    <p:audio>
                                      <p:cMediaNode>
                                        <p:cTn display="0" masterRel="sameClick">
                                          <p:stCondLst>
                                            <p:cond evt="begin" delay="0">
                                              <p:tn val="1150"/>
                                            </p:cond>
                                          </p:stCondLst>
                                          <p:endCondLst>
                                            <p:cond evt="onStopAudio" delay="0">
                                              <p:tgtEl>
                                                <p:sldTgt/>
                                              </p:tgtEl>
                                            </p:cond>
                                          </p:endCondLst>
                                        </p:cTn>
                                        <p:tgtEl>
                                          <p:sndTgt r:embed="rId34" name="mk64_peach04.wav"/>
                                        </p:tgtEl>
                                      </p:cMediaNode>
                                    </p:audio>
                                  </p:subTnLst>
                                </p:cTn>
                              </p:par>
                              <p:par>
                                <p:cTn id="1152" presetID="1" presetClass="entr" presetSubtype="0" fill="hold" grpId="1" nodeType="withEffect">
                                  <p:stCondLst>
                                    <p:cond delay="0"/>
                                  </p:stCondLst>
                                  <p:childTnLst>
                                    <p:set>
                                      <p:cBhvr>
                                        <p:cTn id="1153" dur="1" fill="hold">
                                          <p:stCondLst>
                                            <p:cond delay="0"/>
                                          </p:stCondLst>
                                        </p:cTn>
                                        <p:tgtEl>
                                          <p:spTgt spid="109"/>
                                        </p:tgtEl>
                                        <p:attrNameLst>
                                          <p:attrName>style.visibility</p:attrName>
                                        </p:attrNameLst>
                                      </p:cBhvr>
                                      <p:to>
                                        <p:strVal val="visible"/>
                                      </p:to>
                                    </p:set>
                                  </p:childTnLst>
                                </p:cTn>
                              </p:par>
                              <p:par>
                                <p:cTn id="1154" presetID="1" presetClass="entr" presetSubtype="0" fill="hold" grpId="3" nodeType="withEffect">
                                  <p:stCondLst>
                                    <p:cond delay="0"/>
                                  </p:stCondLst>
                                  <p:childTnLst>
                                    <p:set>
                                      <p:cBhvr>
                                        <p:cTn id="1155" dur="1" fill="hold">
                                          <p:stCondLst>
                                            <p:cond delay="0"/>
                                          </p:stCondLst>
                                        </p:cTn>
                                        <p:tgtEl>
                                          <p:spTgt spid="117"/>
                                        </p:tgtEl>
                                        <p:attrNameLst>
                                          <p:attrName>style.visibility</p:attrName>
                                        </p:attrNameLst>
                                      </p:cBhvr>
                                      <p:to>
                                        <p:strVal val="visible"/>
                                      </p:to>
                                    </p:set>
                                  </p:childTnLst>
                                </p:cTn>
                              </p:par>
                            </p:childTnLst>
                          </p:cTn>
                        </p:par>
                      </p:childTnLst>
                    </p:cTn>
                  </p:par>
                </p:childTnLst>
              </p:cTn>
              <p:nextCondLst>
                <p:cond evt="onClick" delay="0">
                  <p:tgtEl>
                    <p:spTgt spid="118"/>
                  </p:tgtEl>
                </p:cond>
              </p:nextCondLst>
            </p:seq>
            <p:seq concurrent="1" nextAc="seek">
              <p:cTn id="1156" restart="whenNotActive" fill="hold" evtFilter="cancelBubble" nodeType="interactiveSeq">
                <p:stCondLst>
                  <p:cond evt="onClick" delay="0">
                    <p:tgtEl>
                      <p:spTgt spid="119"/>
                    </p:tgtEl>
                  </p:cond>
                </p:stCondLst>
                <p:endSync evt="end" delay="0">
                  <p:rtn val="all"/>
                </p:endSync>
                <p:childTnLst>
                  <p:par>
                    <p:cTn id="1157" fill="hold">
                      <p:stCondLst>
                        <p:cond delay="0"/>
                      </p:stCondLst>
                      <p:childTnLst>
                        <p:par>
                          <p:cTn id="1158" fill="hold">
                            <p:stCondLst>
                              <p:cond delay="0"/>
                            </p:stCondLst>
                            <p:childTnLst>
                              <p:par>
                                <p:cTn id="1159" presetID="1" presetClass="exit" presetSubtype="0" fill="hold" grpId="1" nodeType="withEffect">
                                  <p:stCondLst>
                                    <p:cond delay="0"/>
                                  </p:stCondLst>
                                  <p:childTnLst>
                                    <p:set>
                                      <p:cBhvr>
                                        <p:cTn id="1160" dur="1" fill="hold">
                                          <p:stCondLst>
                                            <p:cond delay="0"/>
                                          </p:stCondLst>
                                        </p:cTn>
                                        <p:tgtEl>
                                          <p:spTgt spid="119"/>
                                        </p:tgtEl>
                                        <p:attrNameLst>
                                          <p:attrName>style.visibility</p:attrName>
                                        </p:attrNameLst>
                                      </p:cBhvr>
                                      <p:to>
                                        <p:strVal val="hidden"/>
                                      </p:to>
                                    </p:set>
                                  </p:childTnLst>
                                </p:cTn>
                              </p:par>
                              <p:par>
                                <p:cTn id="1161" presetID="1" presetClass="exit" presetSubtype="0" fill="hold" grpId="3" nodeType="withEffect">
                                  <p:stCondLst>
                                    <p:cond delay="0"/>
                                  </p:stCondLst>
                                  <p:childTnLst>
                                    <p:set>
                                      <p:cBhvr>
                                        <p:cTn id="1162" dur="1" fill="hold">
                                          <p:stCondLst>
                                            <p:cond delay="0"/>
                                          </p:stCondLst>
                                        </p:cTn>
                                        <p:tgtEl>
                                          <p:spTgt spid="111"/>
                                        </p:tgtEl>
                                        <p:attrNameLst>
                                          <p:attrName>style.visibility</p:attrName>
                                        </p:attrNameLst>
                                      </p:cBhvr>
                                      <p:to>
                                        <p:strVal val="hidden"/>
                                      </p:to>
                                    </p:set>
                                  </p:childTnLst>
                                </p:cTn>
                              </p:par>
                              <p:par>
                                <p:cTn id="1163" presetID="63" presetClass="path" presetSubtype="0" fill="hold" nodeType="withEffect">
                                  <p:stCondLst>
                                    <p:cond delay="0"/>
                                  </p:stCondLst>
                                  <p:childTnLst>
                                    <p:animMotion origin="layout" path="M 0.03264 0.72362 L 0.25139 0.72362 " pathEditMode="fixed" rAng="0" ptsTypes="AA">
                                      <p:cBhvr>
                                        <p:cTn id="1164" dur="1500" fill="hold"/>
                                        <p:tgtEl>
                                          <p:spTgt spid="304"/>
                                        </p:tgtEl>
                                        <p:attrNameLst>
                                          <p:attrName>ppt_x</p:attrName>
                                          <p:attrName>ppt_y</p:attrName>
                                        </p:attrNameLst>
                                      </p:cBhvr>
                                      <p:rCtr x="10938" y="0"/>
                                    </p:animMotion>
                                  </p:childTnLst>
                                </p:cTn>
                              </p:par>
                              <p:par>
                                <p:cTn id="1165" presetID="1" presetClass="entr" presetSubtype="0" fill="hold" grpId="1" nodeType="withEffect">
                                  <p:stCondLst>
                                    <p:cond delay="0"/>
                                  </p:stCondLst>
                                  <p:childTnLst>
                                    <p:set>
                                      <p:cBhvr>
                                        <p:cTn id="1166" dur="1" fill="hold">
                                          <p:stCondLst>
                                            <p:cond delay="0"/>
                                          </p:stCondLst>
                                        </p:cTn>
                                        <p:tgtEl>
                                          <p:spTgt spid="110"/>
                                        </p:tgtEl>
                                        <p:attrNameLst>
                                          <p:attrName>style.visibility</p:attrName>
                                        </p:attrNameLst>
                                      </p:cBhvr>
                                      <p:to>
                                        <p:strVal val="visible"/>
                                      </p:to>
                                    </p:set>
                                  </p:childTnLst>
                                </p:cTn>
                              </p:par>
                              <p:par>
                                <p:cTn id="1167" presetID="1" presetClass="entr" presetSubtype="0" fill="hold" grpId="3" nodeType="withEffect">
                                  <p:stCondLst>
                                    <p:cond delay="0"/>
                                  </p:stCondLst>
                                  <p:childTnLst>
                                    <p:set>
                                      <p:cBhvr>
                                        <p:cTn id="1168" dur="1" fill="hold">
                                          <p:stCondLst>
                                            <p:cond delay="0"/>
                                          </p:stCondLst>
                                        </p:cTn>
                                        <p:tgtEl>
                                          <p:spTgt spid="118"/>
                                        </p:tgtEl>
                                        <p:attrNameLst>
                                          <p:attrName>style.visibility</p:attrName>
                                        </p:attrNameLst>
                                      </p:cBhvr>
                                      <p:to>
                                        <p:strVal val="visible"/>
                                      </p:to>
                                    </p:set>
                                  </p:childTnLst>
                                </p:cTn>
                              </p:par>
                            </p:childTnLst>
                          </p:cTn>
                        </p:par>
                      </p:childTnLst>
                    </p:cTn>
                  </p:par>
                </p:childTnLst>
              </p:cTn>
              <p:nextCondLst>
                <p:cond evt="onClick" delay="0">
                  <p:tgtEl>
                    <p:spTgt spid="119"/>
                  </p:tgtEl>
                </p:cond>
              </p:nextCondLst>
            </p:seq>
            <p:seq concurrent="1" nextAc="seek">
              <p:cTn id="1169" restart="whenNotActive" fill="hold" evtFilter="cancelBubble" nodeType="interactiveSeq">
                <p:stCondLst>
                  <p:cond evt="onClick" delay="0">
                    <p:tgtEl>
                      <p:spTgt spid="120"/>
                    </p:tgtEl>
                  </p:cond>
                </p:stCondLst>
                <p:endSync evt="end" delay="0">
                  <p:rtn val="all"/>
                </p:endSync>
                <p:childTnLst>
                  <p:par>
                    <p:cTn id="1170" fill="hold">
                      <p:stCondLst>
                        <p:cond delay="0"/>
                      </p:stCondLst>
                      <p:childTnLst>
                        <p:par>
                          <p:cTn id="1171" fill="hold">
                            <p:stCondLst>
                              <p:cond delay="0"/>
                            </p:stCondLst>
                            <p:childTnLst>
                              <p:par>
                                <p:cTn id="1172" presetID="1" presetClass="exit" presetSubtype="0" fill="hold" grpId="1" nodeType="withEffect">
                                  <p:stCondLst>
                                    <p:cond delay="0"/>
                                  </p:stCondLst>
                                  <p:childTnLst>
                                    <p:set>
                                      <p:cBhvr>
                                        <p:cTn id="1173" dur="1" fill="hold">
                                          <p:stCondLst>
                                            <p:cond delay="0"/>
                                          </p:stCondLst>
                                        </p:cTn>
                                        <p:tgtEl>
                                          <p:spTgt spid="120"/>
                                        </p:tgtEl>
                                        <p:attrNameLst>
                                          <p:attrName>style.visibility</p:attrName>
                                        </p:attrNameLst>
                                      </p:cBhvr>
                                      <p:to>
                                        <p:strVal val="hidden"/>
                                      </p:to>
                                    </p:set>
                                  </p:childTnLst>
                                </p:cTn>
                              </p:par>
                              <p:par>
                                <p:cTn id="1174" presetID="1" presetClass="exit" presetSubtype="0" fill="hold" grpId="3" nodeType="withEffect">
                                  <p:stCondLst>
                                    <p:cond delay="0"/>
                                  </p:stCondLst>
                                  <p:childTnLst>
                                    <p:set>
                                      <p:cBhvr>
                                        <p:cTn id="1175" dur="1" fill="hold">
                                          <p:stCondLst>
                                            <p:cond delay="0"/>
                                          </p:stCondLst>
                                        </p:cTn>
                                        <p:tgtEl>
                                          <p:spTgt spid="112"/>
                                        </p:tgtEl>
                                        <p:attrNameLst>
                                          <p:attrName>style.visibility</p:attrName>
                                        </p:attrNameLst>
                                      </p:cBhvr>
                                      <p:to>
                                        <p:strVal val="hidden"/>
                                      </p:to>
                                    </p:set>
                                  </p:childTnLst>
                                </p:cTn>
                              </p:par>
                              <p:par>
                                <p:cTn id="1176" presetID="36" presetClass="path" presetSubtype="0" fill="hold" nodeType="withEffect">
                                  <p:stCondLst>
                                    <p:cond delay="0"/>
                                  </p:stCondLst>
                                  <p:childTnLst>
                                    <p:animMotion origin="layout" path="M -0.13212 0.57038 L -0.13212 0.64677 C -0.13212 0.68103 -0.08698 0.72362 -0.04983 0.72362 L 0.03264 0.72362 " pathEditMode="fixed" rAng="0" ptsTypes="AAAA">
                                      <p:cBhvr>
                                        <p:cTn id="1177" dur="1500" fill="hold"/>
                                        <p:tgtEl>
                                          <p:spTgt spid="304"/>
                                        </p:tgtEl>
                                        <p:attrNameLst>
                                          <p:attrName>ppt_x</p:attrName>
                                          <p:attrName>ppt_y</p:attrName>
                                        </p:attrNameLst>
                                      </p:cBhvr>
                                      <p:rCtr x="8229" y="7662"/>
                                    </p:animMotion>
                                  </p:childTnLst>
                                  <p:subTnLst>
                                    <p:audio>
                                      <p:cMediaNode>
                                        <p:cTn display="0" masterRel="sameClick">
                                          <p:stCondLst>
                                            <p:cond evt="begin" delay="0">
                                              <p:tn val="1176"/>
                                            </p:cond>
                                          </p:stCondLst>
                                          <p:endCondLst>
                                            <p:cond evt="onStopAudio" delay="0">
                                              <p:tgtEl>
                                                <p:sldTgt/>
                                              </p:tgtEl>
                                            </p:cond>
                                          </p:endCondLst>
                                        </p:cTn>
                                        <p:tgtEl>
                                          <p:sndTgt r:embed="rId34" name="mk64_peach04.wav"/>
                                        </p:tgtEl>
                                      </p:cMediaNode>
                                    </p:audio>
                                  </p:subTnLst>
                                </p:cTn>
                              </p:par>
                              <p:par>
                                <p:cTn id="1178" presetID="1" presetClass="entr" presetSubtype="0" fill="hold" grpId="1" nodeType="withEffect">
                                  <p:stCondLst>
                                    <p:cond delay="0"/>
                                  </p:stCondLst>
                                  <p:childTnLst>
                                    <p:set>
                                      <p:cBhvr>
                                        <p:cTn id="1179" dur="1" fill="hold">
                                          <p:stCondLst>
                                            <p:cond delay="0"/>
                                          </p:stCondLst>
                                        </p:cTn>
                                        <p:tgtEl>
                                          <p:spTgt spid="111"/>
                                        </p:tgtEl>
                                        <p:attrNameLst>
                                          <p:attrName>style.visibility</p:attrName>
                                        </p:attrNameLst>
                                      </p:cBhvr>
                                      <p:to>
                                        <p:strVal val="visible"/>
                                      </p:to>
                                    </p:set>
                                  </p:childTnLst>
                                </p:cTn>
                              </p:par>
                              <p:par>
                                <p:cTn id="1180" presetID="1" presetClass="entr" presetSubtype="0" fill="hold" grpId="3" nodeType="withEffect">
                                  <p:stCondLst>
                                    <p:cond delay="0"/>
                                  </p:stCondLst>
                                  <p:childTnLst>
                                    <p:set>
                                      <p:cBhvr>
                                        <p:cTn id="1181" dur="1" fill="hold">
                                          <p:stCondLst>
                                            <p:cond delay="0"/>
                                          </p:stCondLst>
                                        </p:cTn>
                                        <p:tgtEl>
                                          <p:spTgt spid="119"/>
                                        </p:tgtEl>
                                        <p:attrNameLst>
                                          <p:attrName>style.visibility</p:attrName>
                                        </p:attrNameLst>
                                      </p:cBhvr>
                                      <p:to>
                                        <p:strVal val="visible"/>
                                      </p:to>
                                    </p:set>
                                  </p:childTnLst>
                                </p:cTn>
                              </p:par>
                            </p:childTnLst>
                          </p:cTn>
                        </p:par>
                      </p:childTnLst>
                    </p:cTn>
                  </p:par>
                </p:childTnLst>
              </p:cTn>
              <p:nextCondLst>
                <p:cond evt="onClick" delay="0">
                  <p:tgtEl>
                    <p:spTgt spid="120"/>
                  </p:tgtEl>
                </p:cond>
              </p:nextCondLst>
            </p:seq>
            <p:seq concurrent="1" nextAc="seek">
              <p:cTn id="1182" restart="whenNotActive" fill="hold" evtFilter="cancelBubble" nodeType="interactiveSeq">
                <p:stCondLst>
                  <p:cond evt="onClick" delay="0">
                    <p:tgtEl>
                      <p:spTgt spid="121"/>
                    </p:tgtEl>
                  </p:cond>
                </p:stCondLst>
                <p:endSync evt="end" delay="0">
                  <p:rtn val="all"/>
                </p:endSync>
                <p:childTnLst>
                  <p:par>
                    <p:cTn id="1183" fill="hold">
                      <p:stCondLst>
                        <p:cond delay="0"/>
                      </p:stCondLst>
                      <p:childTnLst>
                        <p:par>
                          <p:cTn id="1184" fill="hold">
                            <p:stCondLst>
                              <p:cond delay="0"/>
                            </p:stCondLst>
                            <p:childTnLst>
                              <p:par>
                                <p:cTn id="1185" presetID="1" presetClass="exit" presetSubtype="0" fill="hold" grpId="1" nodeType="withEffect">
                                  <p:stCondLst>
                                    <p:cond delay="0"/>
                                  </p:stCondLst>
                                  <p:childTnLst>
                                    <p:set>
                                      <p:cBhvr>
                                        <p:cTn id="1186" dur="1" fill="hold">
                                          <p:stCondLst>
                                            <p:cond delay="0"/>
                                          </p:stCondLst>
                                        </p:cTn>
                                        <p:tgtEl>
                                          <p:spTgt spid="121"/>
                                        </p:tgtEl>
                                        <p:attrNameLst>
                                          <p:attrName>style.visibility</p:attrName>
                                        </p:attrNameLst>
                                      </p:cBhvr>
                                      <p:to>
                                        <p:strVal val="hidden"/>
                                      </p:to>
                                    </p:set>
                                  </p:childTnLst>
                                </p:cTn>
                              </p:par>
                              <p:par>
                                <p:cTn id="1187" presetID="1" presetClass="exit" presetSubtype="0" fill="hold" grpId="3" nodeType="withEffect">
                                  <p:stCondLst>
                                    <p:cond delay="0"/>
                                  </p:stCondLst>
                                  <p:childTnLst>
                                    <p:set>
                                      <p:cBhvr>
                                        <p:cTn id="1188" dur="1" fill="hold">
                                          <p:stCondLst>
                                            <p:cond delay="0"/>
                                          </p:stCondLst>
                                        </p:cTn>
                                        <p:tgtEl>
                                          <p:spTgt spid="113"/>
                                        </p:tgtEl>
                                        <p:attrNameLst>
                                          <p:attrName>style.visibility</p:attrName>
                                        </p:attrNameLst>
                                      </p:cBhvr>
                                      <p:to>
                                        <p:strVal val="hidden"/>
                                      </p:to>
                                    </p:set>
                                  </p:childTnLst>
                                </p:cTn>
                              </p:par>
                              <p:par>
                                <p:cTn id="1189" presetID="42" presetClass="path" presetSubtype="0" fill="hold" nodeType="withEffect">
                                  <p:stCondLst>
                                    <p:cond delay="0"/>
                                  </p:stCondLst>
                                  <p:childTnLst>
                                    <p:animMotion origin="layout" path="M -0.13212 0.35163 L -0.13212 0.57038 " pathEditMode="fixed" rAng="0" ptsTypes="AA">
                                      <p:cBhvr>
                                        <p:cTn id="1190" dur="1500" fill="hold"/>
                                        <p:tgtEl>
                                          <p:spTgt spid="304"/>
                                        </p:tgtEl>
                                        <p:attrNameLst>
                                          <p:attrName>ppt_x</p:attrName>
                                          <p:attrName>ppt_y</p:attrName>
                                        </p:attrNameLst>
                                      </p:cBhvr>
                                      <p:rCtr x="0" y="10926"/>
                                    </p:animMotion>
                                  </p:childTnLst>
                                </p:cTn>
                              </p:par>
                              <p:par>
                                <p:cTn id="1191" presetID="1" presetClass="entr" presetSubtype="0" fill="hold" grpId="1" nodeType="withEffect">
                                  <p:stCondLst>
                                    <p:cond delay="0"/>
                                  </p:stCondLst>
                                  <p:childTnLst>
                                    <p:set>
                                      <p:cBhvr>
                                        <p:cTn id="1192" dur="1" fill="hold">
                                          <p:stCondLst>
                                            <p:cond delay="0"/>
                                          </p:stCondLst>
                                        </p:cTn>
                                        <p:tgtEl>
                                          <p:spTgt spid="112"/>
                                        </p:tgtEl>
                                        <p:attrNameLst>
                                          <p:attrName>style.visibility</p:attrName>
                                        </p:attrNameLst>
                                      </p:cBhvr>
                                      <p:to>
                                        <p:strVal val="visible"/>
                                      </p:to>
                                    </p:set>
                                  </p:childTnLst>
                                </p:cTn>
                              </p:par>
                              <p:par>
                                <p:cTn id="1193" presetID="1" presetClass="entr" presetSubtype="0" fill="hold" grpId="3" nodeType="withEffect">
                                  <p:stCondLst>
                                    <p:cond delay="0"/>
                                  </p:stCondLst>
                                  <p:childTnLst>
                                    <p:set>
                                      <p:cBhvr>
                                        <p:cTn id="1194" dur="1" fill="hold">
                                          <p:stCondLst>
                                            <p:cond delay="0"/>
                                          </p:stCondLst>
                                        </p:cTn>
                                        <p:tgtEl>
                                          <p:spTgt spid="120"/>
                                        </p:tgtEl>
                                        <p:attrNameLst>
                                          <p:attrName>style.visibility</p:attrName>
                                        </p:attrNameLst>
                                      </p:cBhvr>
                                      <p:to>
                                        <p:strVal val="visible"/>
                                      </p:to>
                                    </p:set>
                                  </p:childTnLst>
                                </p:cTn>
                              </p:par>
                            </p:childTnLst>
                          </p:cTn>
                        </p:par>
                      </p:childTnLst>
                    </p:cTn>
                  </p:par>
                </p:childTnLst>
              </p:cTn>
              <p:nextCondLst>
                <p:cond evt="onClick" delay="0">
                  <p:tgtEl>
                    <p:spTgt spid="121"/>
                  </p:tgtEl>
                </p:cond>
              </p:nextCondLst>
            </p:seq>
            <p:seq concurrent="1" nextAc="seek">
              <p:cTn id="1195" restart="whenNotActive" fill="hold" evtFilter="cancelBubble" nodeType="interactiveSeq">
                <p:stCondLst>
                  <p:cond evt="onClick" delay="0">
                    <p:tgtEl>
                      <p:spTgt spid="122"/>
                    </p:tgtEl>
                  </p:cond>
                </p:stCondLst>
                <p:endSync evt="end" delay="0">
                  <p:rtn val="all"/>
                </p:endSync>
                <p:childTnLst>
                  <p:par>
                    <p:cTn id="1196" fill="hold">
                      <p:stCondLst>
                        <p:cond delay="0"/>
                      </p:stCondLst>
                      <p:childTnLst>
                        <p:par>
                          <p:cTn id="1197" fill="hold">
                            <p:stCondLst>
                              <p:cond delay="0"/>
                            </p:stCondLst>
                            <p:childTnLst>
                              <p:par>
                                <p:cTn id="1198" presetID="1" presetClass="exit" presetSubtype="0" fill="hold" grpId="1" nodeType="withEffect">
                                  <p:stCondLst>
                                    <p:cond delay="0"/>
                                  </p:stCondLst>
                                  <p:childTnLst>
                                    <p:set>
                                      <p:cBhvr>
                                        <p:cTn id="1199" dur="1" fill="hold">
                                          <p:stCondLst>
                                            <p:cond delay="0"/>
                                          </p:stCondLst>
                                        </p:cTn>
                                        <p:tgtEl>
                                          <p:spTgt spid="122"/>
                                        </p:tgtEl>
                                        <p:attrNameLst>
                                          <p:attrName>style.visibility</p:attrName>
                                        </p:attrNameLst>
                                      </p:cBhvr>
                                      <p:to>
                                        <p:strVal val="hidden"/>
                                      </p:to>
                                    </p:set>
                                  </p:childTnLst>
                                </p:cTn>
                              </p:par>
                              <p:par>
                                <p:cTn id="1200" presetID="1" presetClass="exit" presetSubtype="0" fill="hold" grpId="3" nodeType="withEffect">
                                  <p:stCondLst>
                                    <p:cond delay="0"/>
                                  </p:stCondLst>
                                  <p:childTnLst>
                                    <p:set>
                                      <p:cBhvr>
                                        <p:cTn id="1201" dur="1" fill="hold">
                                          <p:stCondLst>
                                            <p:cond delay="0"/>
                                          </p:stCondLst>
                                        </p:cTn>
                                        <p:tgtEl>
                                          <p:spTgt spid="114"/>
                                        </p:tgtEl>
                                        <p:attrNameLst>
                                          <p:attrName>style.visibility</p:attrName>
                                        </p:attrNameLst>
                                      </p:cBhvr>
                                      <p:to>
                                        <p:strVal val="hidden"/>
                                      </p:to>
                                    </p:set>
                                  </p:childTnLst>
                                </p:cTn>
                              </p:par>
                              <p:par>
                                <p:cTn id="1202" presetID="42" presetClass="path" presetSubtype="0" fill="hold" nodeType="withEffect">
                                  <p:stCondLst>
                                    <p:cond delay="0"/>
                                  </p:stCondLst>
                                  <p:childTnLst>
                                    <p:animMotion origin="layout" path="M -0.13212 0.13149 L -0.13212 0.35163 " pathEditMode="fixed" rAng="0" ptsTypes="AA">
                                      <p:cBhvr>
                                        <p:cTn id="1203" dur="1500" fill="hold"/>
                                        <p:tgtEl>
                                          <p:spTgt spid="304"/>
                                        </p:tgtEl>
                                        <p:attrNameLst>
                                          <p:attrName>ppt_x</p:attrName>
                                          <p:attrName>ppt_y</p:attrName>
                                        </p:attrNameLst>
                                      </p:cBhvr>
                                      <p:rCtr x="0" y="10995"/>
                                    </p:animMotion>
                                  </p:childTnLst>
                                </p:cTn>
                              </p:par>
                              <p:par>
                                <p:cTn id="1204" presetID="1" presetClass="entr" presetSubtype="0" fill="hold" grpId="1" nodeType="withEffect">
                                  <p:stCondLst>
                                    <p:cond delay="0"/>
                                  </p:stCondLst>
                                  <p:childTnLst>
                                    <p:set>
                                      <p:cBhvr>
                                        <p:cTn id="1205" dur="1" fill="hold">
                                          <p:stCondLst>
                                            <p:cond delay="0"/>
                                          </p:stCondLst>
                                        </p:cTn>
                                        <p:tgtEl>
                                          <p:spTgt spid="113"/>
                                        </p:tgtEl>
                                        <p:attrNameLst>
                                          <p:attrName>style.visibility</p:attrName>
                                        </p:attrNameLst>
                                      </p:cBhvr>
                                      <p:to>
                                        <p:strVal val="visible"/>
                                      </p:to>
                                    </p:set>
                                  </p:childTnLst>
                                </p:cTn>
                              </p:par>
                              <p:par>
                                <p:cTn id="1206" presetID="1" presetClass="entr" presetSubtype="0" fill="hold" grpId="3" nodeType="withEffect">
                                  <p:stCondLst>
                                    <p:cond delay="0"/>
                                  </p:stCondLst>
                                  <p:childTnLst>
                                    <p:set>
                                      <p:cBhvr>
                                        <p:cTn id="1207" dur="1" fill="hold">
                                          <p:stCondLst>
                                            <p:cond delay="0"/>
                                          </p:stCondLst>
                                        </p:cTn>
                                        <p:tgtEl>
                                          <p:spTgt spid="121"/>
                                        </p:tgtEl>
                                        <p:attrNameLst>
                                          <p:attrName>style.visibility</p:attrName>
                                        </p:attrNameLst>
                                      </p:cBhvr>
                                      <p:to>
                                        <p:strVal val="visible"/>
                                      </p:to>
                                    </p:set>
                                  </p:childTnLst>
                                </p:cTn>
                              </p:par>
                            </p:childTnLst>
                          </p:cTn>
                        </p:par>
                      </p:childTnLst>
                    </p:cTn>
                  </p:par>
                </p:childTnLst>
              </p:cTn>
              <p:nextCondLst>
                <p:cond evt="onClick" delay="0">
                  <p:tgtEl>
                    <p:spTgt spid="122"/>
                  </p:tgtEl>
                </p:cond>
              </p:nextCondLst>
            </p:seq>
            <p:seq concurrent="1" nextAc="seek">
              <p:cTn id="1208" restart="whenNotActive" fill="hold" evtFilter="cancelBubble" nodeType="interactiveSeq">
                <p:stCondLst>
                  <p:cond evt="onClick" delay="0">
                    <p:tgtEl>
                      <p:spTgt spid="123"/>
                    </p:tgtEl>
                  </p:cond>
                </p:stCondLst>
                <p:endSync evt="end" delay="0">
                  <p:rtn val="all"/>
                </p:endSync>
                <p:childTnLst>
                  <p:par>
                    <p:cTn id="1209" fill="hold">
                      <p:stCondLst>
                        <p:cond delay="0"/>
                      </p:stCondLst>
                      <p:childTnLst>
                        <p:par>
                          <p:cTn id="1210" fill="hold">
                            <p:stCondLst>
                              <p:cond delay="0"/>
                            </p:stCondLst>
                            <p:childTnLst>
                              <p:par>
                                <p:cTn id="1211" presetID="1" presetClass="exit" presetSubtype="0" fill="hold" grpId="1" nodeType="withEffect">
                                  <p:stCondLst>
                                    <p:cond delay="0"/>
                                  </p:stCondLst>
                                  <p:childTnLst>
                                    <p:set>
                                      <p:cBhvr>
                                        <p:cTn id="1212" dur="1" fill="hold">
                                          <p:stCondLst>
                                            <p:cond delay="0"/>
                                          </p:stCondLst>
                                        </p:cTn>
                                        <p:tgtEl>
                                          <p:spTgt spid="123"/>
                                        </p:tgtEl>
                                        <p:attrNameLst>
                                          <p:attrName>style.visibility</p:attrName>
                                        </p:attrNameLst>
                                      </p:cBhvr>
                                      <p:to>
                                        <p:strVal val="hidden"/>
                                      </p:to>
                                    </p:set>
                                  </p:childTnLst>
                                </p:cTn>
                              </p:par>
                              <p:par>
                                <p:cTn id="1213" presetID="1" presetClass="exit" presetSubtype="0" fill="hold" grpId="3" nodeType="withEffect">
                                  <p:stCondLst>
                                    <p:cond delay="0"/>
                                  </p:stCondLst>
                                  <p:childTnLst>
                                    <p:set>
                                      <p:cBhvr>
                                        <p:cTn id="1214" dur="1" fill="hold">
                                          <p:stCondLst>
                                            <p:cond delay="0"/>
                                          </p:stCondLst>
                                        </p:cTn>
                                        <p:tgtEl>
                                          <p:spTgt spid="115"/>
                                        </p:tgtEl>
                                        <p:attrNameLst>
                                          <p:attrName>style.visibility</p:attrName>
                                        </p:attrNameLst>
                                      </p:cBhvr>
                                      <p:to>
                                        <p:strVal val="hidden"/>
                                      </p:to>
                                    </p:set>
                                  </p:childTnLst>
                                </p:cTn>
                              </p:par>
                              <p:par>
                                <p:cTn id="1215" presetID="57" presetClass="path" presetSubtype="0" fill="hold" nodeType="withEffect">
                                  <p:stCondLst>
                                    <p:cond delay="0"/>
                                  </p:stCondLst>
                                  <p:childTnLst>
                                    <p:animMotion origin="layout" path="M -0.13212 0.13149 L -0.13212 0.05094 C -0.13212 0.01436 -0.08698 -0.02962 -0.05 -0.02962 L 0.03264 -0.02962 " pathEditMode="fixed" rAng="0" ptsTypes="AAAA">
                                      <p:cBhvr>
                                        <p:cTn id="1216" dur="1500" spd="-100000" fill="hold"/>
                                        <p:tgtEl>
                                          <p:spTgt spid="304"/>
                                        </p:tgtEl>
                                        <p:attrNameLst>
                                          <p:attrName>ppt_x</p:attrName>
                                          <p:attrName>ppt_y</p:attrName>
                                        </p:attrNameLst>
                                      </p:cBhvr>
                                      <p:rCtr x="8229" y="-8056"/>
                                    </p:animMotion>
                                  </p:childTnLst>
                                  <p:subTnLst>
                                    <p:audio>
                                      <p:cMediaNode>
                                        <p:cTn display="0" masterRel="sameClick">
                                          <p:stCondLst>
                                            <p:cond evt="begin" delay="0">
                                              <p:tn val="1215"/>
                                            </p:cond>
                                          </p:stCondLst>
                                          <p:endCondLst>
                                            <p:cond evt="onStopAudio" delay="0">
                                              <p:tgtEl>
                                                <p:sldTgt/>
                                              </p:tgtEl>
                                            </p:cond>
                                          </p:endCondLst>
                                        </p:cTn>
                                        <p:tgtEl>
                                          <p:sndTgt r:embed="rId34" name="mk64_peach04.wav"/>
                                        </p:tgtEl>
                                      </p:cMediaNode>
                                    </p:audio>
                                  </p:subTnLst>
                                </p:cTn>
                              </p:par>
                              <p:par>
                                <p:cTn id="1217" presetID="1" presetClass="entr" presetSubtype="0" fill="hold" grpId="1" nodeType="withEffect">
                                  <p:stCondLst>
                                    <p:cond delay="0"/>
                                  </p:stCondLst>
                                  <p:childTnLst>
                                    <p:set>
                                      <p:cBhvr>
                                        <p:cTn id="1218" dur="1" fill="hold">
                                          <p:stCondLst>
                                            <p:cond delay="0"/>
                                          </p:stCondLst>
                                        </p:cTn>
                                        <p:tgtEl>
                                          <p:spTgt spid="114"/>
                                        </p:tgtEl>
                                        <p:attrNameLst>
                                          <p:attrName>style.visibility</p:attrName>
                                        </p:attrNameLst>
                                      </p:cBhvr>
                                      <p:to>
                                        <p:strVal val="visible"/>
                                      </p:to>
                                    </p:set>
                                  </p:childTnLst>
                                </p:cTn>
                              </p:par>
                              <p:par>
                                <p:cTn id="1219" presetID="1" presetClass="entr" presetSubtype="0" fill="hold" grpId="3" nodeType="withEffect">
                                  <p:stCondLst>
                                    <p:cond delay="0"/>
                                  </p:stCondLst>
                                  <p:childTnLst>
                                    <p:set>
                                      <p:cBhvr>
                                        <p:cTn id="1220" dur="1" fill="hold">
                                          <p:stCondLst>
                                            <p:cond delay="0"/>
                                          </p:stCondLst>
                                        </p:cTn>
                                        <p:tgtEl>
                                          <p:spTgt spid="122"/>
                                        </p:tgtEl>
                                        <p:attrNameLst>
                                          <p:attrName>style.visibility</p:attrName>
                                        </p:attrNameLst>
                                      </p:cBhvr>
                                      <p:to>
                                        <p:strVal val="visible"/>
                                      </p:to>
                                    </p:set>
                                  </p:childTnLst>
                                </p:cTn>
                              </p:par>
                            </p:childTnLst>
                          </p:cTn>
                        </p:par>
                      </p:childTnLst>
                    </p:cTn>
                  </p:par>
                </p:childTnLst>
              </p:cTn>
              <p:nextCondLst>
                <p:cond evt="onClick" delay="0">
                  <p:tgtEl>
                    <p:spTgt spid="123"/>
                  </p:tgtEl>
                </p:cond>
              </p:nextCondLst>
            </p:seq>
            <p:seq concurrent="1" nextAc="seek">
              <p:cTn id="1221" restart="whenNotActive" fill="hold" evtFilter="cancelBubble" nodeType="interactiveSeq">
                <p:stCondLst>
                  <p:cond evt="onClick" delay="0">
                    <p:tgtEl>
                      <p:spTgt spid="124"/>
                    </p:tgtEl>
                  </p:cond>
                </p:stCondLst>
                <p:endSync evt="end" delay="0">
                  <p:rtn val="all"/>
                </p:endSync>
                <p:childTnLst>
                  <p:par>
                    <p:cTn id="1222" fill="hold">
                      <p:stCondLst>
                        <p:cond delay="0"/>
                      </p:stCondLst>
                      <p:childTnLst>
                        <p:par>
                          <p:cTn id="1223" fill="hold">
                            <p:stCondLst>
                              <p:cond delay="0"/>
                            </p:stCondLst>
                            <p:childTnLst>
                              <p:par>
                                <p:cTn id="1224" presetID="1" presetClass="exit" presetSubtype="0" fill="hold" grpId="2" nodeType="withEffect">
                                  <p:stCondLst>
                                    <p:cond delay="0"/>
                                  </p:stCondLst>
                                  <p:childTnLst>
                                    <p:set>
                                      <p:cBhvr>
                                        <p:cTn id="1225" dur="1" fill="hold">
                                          <p:stCondLst>
                                            <p:cond delay="0"/>
                                          </p:stCondLst>
                                        </p:cTn>
                                        <p:tgtEl>
                                          <p:spTgt spid="101"/>
                                        </p:tgtEl>
                                        <p:attrNameLst>
                                          <p:attrName>style.visibility</p:attrName>
                                        </p:attrNameLst>
                                      </p:cBhvr>
                                      <p:to>
                                        <p:strVal val="hidden"/>
                                      </p:to>
                                    </p:set>
                                  </p:childTnLst>
                                </p:cTn>
                              </p:par>
                              <p:par>
                                <p:cTn id="1226" presetID="1" presetClass="exit" presetSubtype="0" fill="hold" grpId="1" nodeType="withEffect">
                                  <p:stCondLst>
                                    <p:cond delay="0"/>
                                  </p:stCondLst>
                                  <p:childTnLst>
                                    <p:set>
                                      <p:cBhvr>
                                        <p:cTn id="1227" dur="1" fill="hold">
                                          <p:stCondLst>
                                            <p:cond delay="0"/>
                                          </p:stCondLst>
                                        </p:cTn>
                                        <p:tgtEl>
                                          <p:spTgt spid="124"/>
                                        </p:tgtEl>
                                        <p:attrNameLst>
                                          <p:attrName>style.visibility</p:attrName>
                                        </p:attrNameLst>
                                      </p:cBhvr>
                                      <p:to>
                                        <p:strVal val="hidden"/>
                                      </p:to>
                                    </p:set>
                                  </p:childTnLst>
                                </p:cTn>
                              </p:par>
                              <p:par>
                                <p:cTn id="1228" presetID="35" presetClass="path" presetSubtype="0" fill="hold" nodeType="withEffect">
                                  <p:stCondLst>
                                    <p:cond delay="0"/>
                                  </p:stCondLst>
                                  <p:childTnLst>
                                    <p:animMotion origin="layout" path="M 0.25347 -0.03054 L 0.03264 -0.02962 " pathEditMode="fixed" rAng="0" ptsTypes="AA">
                                      <p:cBhvr>
                                        <p:cTn id="1229" dur="1500" fill="hold"/>
                                        <p:tgtEl>
                                          <p:spTgt spid="304"/>
                                        </p:tgtEl>
                                        <p:attrNameLst>
                                          <p:attrName>ppt_x</p:attrName>
                                          <p:attrName>ppt_y</p:attrName>
                                        </p:attrNameLst>
                                      </p:cBhvr>
                                      <p:rCtr x="-11042" y="46"/>
                                    </p:animMotion>
                                  </p:childTnLst>
                                </p:cTn>
                              </p:par>
                              <p:par>
                                <p:cTn id="1230" presetID="1" presetClass="entr" presetSubtype="0" fill="hold" grpId="1" nodeType="withEffect">
                                  <p:stCondLst>
                                    <p:cond delay="0"/>
                                  </p:stCondLst>
                                  <p:childTnLst>
                                    <p:set>
                                      <p:cBhvr>
                                        <p:cTn id="1231" dur="1" fill="hold">
                                          <p:stCondLst>
                                            <p:cond delay="0"/>
                                          </p:stCondLst>
                                        </p:cTn>
                                        <p:tgtEl>
                                          <p:spTgt spid="115"/>
                                        </p:tgtEl>
                                        <p:attrNameLst>
                                          <p:attrName>style.visibility</p:attrName>
                                        </p:attrNameLst>
                                      </p:cBhvr>
                                      <p:to>
                                        <p:strVal val="visible"/>
                                      </p:to>
                                    </p:set>
                                  </p:childTnLst>
                                </p:cTn>
                              </p:par>
                              <p:par>
                                <p:cTn id="1232" presetID="1" presetClass="entr" presetSubtype="0" fill="hold" grpId="3" nodeType="withEffect">
                                  <p:stCondLst>
                                    <p:cond delay="0"/>
                                  </p:stCondLst>
                                  <p:childTnLst>
                                    <p:set>
                                      <p:cBhvr>
                                        <p:cTn id="1233" dur="1" fill="hold">
                                          <p:stCondLst>
                                            <p:cond delay="0"/>
                                          </p:stCondLst>
                                        </p:cTn>
                                        <p:tgtEl>
                                          <p:spTgt spid="123"/>
                                        </p:tgtEl>
                                        <p:attrNameLst>
                                          <p:attrName>style.visibility</p:attrName>
                                        </p:attrNameLst>
                                      </p:cBhvr>
                                      <p:to>
                                        <p:strVal val="visible"/>
                                      </p:to>
                                    </p:set>
                                  </p:childTnLst>
                                </p:cTn>
                              </p:par>
                            </p:childTnLst>
                          </p:cTn>
                        </p:par>
                      </p:childTnLst>
                    </p:cTn>
                  </p:par>
                </p:childTnLst>
              </p:cTn>
              <p:nextCondLst>
                <p:cond evt="onClick" delay="0">
                  <p:tgtEl>
                    <p:spTgt spid="124"/>
                  </p:tgtEl>
                </p:cond>
              </p:nextCondLst>
            </p:seq>
            <p:seq concurrent="1" nextAc="seek">
              <p:cTn id="1234" restart="whenNotActive" fill="hold" evtFilter="cancelBubble" nodeType="interactiveSeq">
                <p:stCondLst>
                  <p:cond evt="onClick" delay="0">
                    <p:tgtEl>
                      <p:spTgt spid="128"/>
                    </p:tgtEl>
                  </p:cond>
                </p:stCondLst>
                <p:endSync evt="end" delay="0">
                  <p:rtn val="all"/>
                </p:endSync>
                <p:childTnLst>
                  <p:par>
                    <p:cTn id="1235" fill="hold">
                      <p:stCondLst>
                        <p:cond delay="0"/>
                      </p:stCondLst>
                      <p:childTnLst>
                        <p:par>
                          <p:cTn id="1236" fill="hold">
                            <p:stCondLst>
                              <p:cond delay="0"/>
                            </p:stCondLst>
                            <p:childTnLst>
                              <p:par>
                                <p:cTn id="1237" presetID="1" presetClass="exit" presetSubtype="0" fill="hold" nodeType="clickEffect">
                                  <p:stCondLst>
                                    <p:cond delay="0"/>
                                  </p:stCondLst>
                                  <p:childTnLst>
                                    <p:set>
                                      <p:cBhvr>
                                        <p:cTn id="1238" dur="1" fill="hold">
                                          <p:stCondLst>
                                            <p:cond delay="0"/>
                                          </p:stCondLst>
                                        </p:cTn>
                                        <p:tgtEl>
                                          <p:spTgt spid="128"/>
                                        </p:tgtEl>
                                        <p:attrNameLst>
                                          <p:attrName>style.visibility</p:attrName>
                                        </p:attrNameLst>
                                      </p:cBhvr>
                                      <p:to>
                                        <p:strVal val="hidden"/>
                                      </p:to>
                                    </p:set>
                                  </p:childTnLst>
                                </p:cTn>
                              </p:par>
                              <p:par>
                                <p:cTn id="1239" presetID="1" presetClass="entr" presetSubtype="0" fill="hold" nodeType="withEffect">
                                  <p:stCondLst>
                                    <p:cond delay="0"/>
                                  </p:stCondLst>
                                  <p:childTnLst>
                                    <p:set>
                                      <p:cBhvr>
                                        <p:cTn id="1240" dur="1" fill="hold">
                                          <p:stCondLst>
                                            <p:cond delay="0"/>
                                          </p:stCondLst>
                                        </p:cTn>
                                        <p:tgtEl>
                                          <p:spTgt spid="127"/>
                                        </p:tgtEl>
                                        <p:attrNameLst>
                                          <p:attrName>style.visibility</p:attrName>
                                        </p:attrNameLst>
                                      </p:cBhvr>
                                      <p:to>
                                        <p:strVal val="visible"/>
                                      </p:to>
                                    </p:set>
                                  </p:childTnLst>
                                </p:cTn>
                              </p:par>
                            </p:childTnLst>
                          </p:cTn>
                        </p:par>
                      </p:childTnLst>
                    </p:cTn>
                  </p:par>
                </p:childTnLst>
              </p:cTn>
              <p:nextCondLst>
                <p:cond evt="onClick" delay="0">
                  <p:tgtEl>
                    <p:spTgt spid="128"/>
                  </p:tgtEl>
                </p:cond>
              </p:nextCondLst>
            </p:seq>
            <p:seq concurrent="1" nextAc="seek">
              <p:cTn id="1241" restart="whenNotActive" fill="hold" evtFilter="cancelBubble" nodeType="interactiveSeq">
                <p:stCondLst>
                  <p:cond evt="onClick" delay="0">
                    <p:tgtEl>
                      <p:spTgt spid="127"/>
                    </p:tgtEl>
                  </p:cond>
                </p:stCondLst>
                <p:endSync evt="end" delay="0">
                  <p:rtn val="all"/>
                </p:endSync>
                <p:childTnLst>
                  <p:par>
                    <p:cTn id="1242" fill="hold">
                      <p:stCondLst>
                        <p:cond delay="0"/>
                      </p:stCondLst>
                      <p:childTnLst>
                        <p:par>
                          <p:cTn id="1243" fill="hold">
                            <p:stCondLst>
                              <p:cond delay="0"/>
                            </p:stCondLst>
                            <p:childTnLst>
                              <p:par>
                                <p:cTn id="1244" presetID="1" presetClass="exit" presetSubtype="0" fill="hold" nodeType="clickEffect">
                                  <p:stCondLst>
                                    <p:cond delay="0"/>
                                  </p:stCondLst>
                                  <p:childTnLst>
                                    <p:set>
                                      <p:cBhvr>
                                        <p:cTn id="1245" dur="1" fill="hold">
                                          <p:stCondLst>
                                            <p:cond delay="0"/>
                                          </p:stCondLst>
                                        </p:cTn>
                                        <p:tgtEl>
                                          <p:spTgt spid="127"/>
                                        </p:tgtEl>
                                        <p:attrNameLst>
                                          <p:attrName>style.visibility</p:attrName>
                                        </p:attrNameLst>
                                      </p:cBhvr>
                                      <p:to>
                                        <p:strVal val="hidden"/>
                                      </p:to>
                                    </p:set>
                                  </p:childTnLst>
                                </p:cTn>
                              </p:par>
                              <p:par>
                                <p:cTn id="1246" presetID="1" presetClass="entr" presetSubtype="0" fill="hold" nodeType="withEffect">
                                  <p:stCondLst>
                                    <p:cond delay="0"/>
                                  </p:stCondLst>
                                  <p:childTnLst>
                                    <p:set>
                                      <p:cBhvr>
                                        <p:cTn id="1247" dur="1" fill="hold">
                                          <p:stCondLst>
                                            <p:cond delay="0"/>
                                          </p:stCondLst>
                                        </p:cTn>
                                        <p:tgtEl>
                                          <p:spTgt spid="126"/>
                                        </p:tgtEl>
                                        <p:attrNameLst>
                                          <p:attrName>style.visibility</p:attrName>
                                        </p:attrNameLst>
                                      </p:cBhvr>
                                      <p:to>
                                        <p:strVal val="visible"/>
                                      </p:to>
                                    </p:set>
                                  </p:childTnLst>
                                  <p:subTnLst>
                                    <p:audio>
                                      <p:cMediaNode vol="17000">
                                        <p:cTn display="0" masterRel="sameClick">
                                          <p:stCondLst>
                                            <p:cond evt="begin" delay="0">
                                              <p:tn val="1246"/>
                                            </p:cond>
                                          </p:stCondLst>
                                          <p:endCondLst>
                                            <p:cond evt="onStopAudio" delay="0">
                                              <p:tgtEl>
                                                <p:sldTgt/>
                                              </p:tgtEl>
                                            </p:cond>
                                          </p:endCondLst>
                                        </p:cTn>
                                        <p:tgtEl>
                                          <p:sndTgt r:embed="rId23" name="mk64_finallap.wav"/>
                                        </p:tgtEl>
                                      </p:cMediaNode>
                                    </p:audio>
                                  </p:subTnLst>
                                </p:cTn>
                              </p:par>
                            </p:childTnLst>
                          </p:cTn>
                        </p:par>
                      </p:childTnLst>
                    </p:cTn>
                  </p:par>
                </p:childTnLst>
              </p:cTn>
              <p:nextCondLst>
                <p:cond evt="onClick" delay="0">
                  <p:tgtEl>
                    <p:spTgt spid="127"/>
                  </p:tgtEl>
                </p:cond>
              </p:nextCondLst>
            </p:seq>
            <p:seq concurrent="1" nextAc="seek">
              <p:cTn id="1248" restart="whenNotActive" fill="hold" evtFilter="cancelBubble" nodeType="interactiveSeq">
                <p:stCondLst>
                  <p:cond evt="onClick" delay="0">
                    <p:tgtEl>
                      <p:spTgt spid="126"/>
                    </p:tgtEl>
                  </p:cond>
                </p:stCondLst>
                <p:endSync evt="end" delay="0">
                  <p:rtn val="all"/>
                </p:endSync>
                <p:childTnLst>
                  <p:par>
                    <p:cTn id="1249" fill="hold">
                      <p:stCondLst>
                        <p:cond delay="0"/>
                      </p:stCondLst>
                      <p:childTnLst>
                        <p:par>
                          <p:cTn id="1250" fill="hold">
                            <p:stCondLst>
                              <p:cond delay="0"/>
                            </p:stCondLst>
                            <p:childTnLst>
                              <p:par>
                                <p:cTn id="1251" presetID="1" presetClass="exit" presetSubtype="0" fill="hold" nodeType="clickEffect">
                                  <p:stCondLst>
                                    <p:cond delay="0"/>
                                  </p:stCondLst>
                                  <p:childTnLst>
                                    <p:set>
                                      <p:cBhvr>
                                        <p:cTn id="1252" dur="1" fill="hold">
                                          <p:stCondLst>
                                            <p:cond delay="0"/>
                                          </p:stCondLst>
                                        </p:cTn>
                                        <p:tgtEl>
                                          <p:spTgt spid="126"/>
                                        </p:tgtEl>
                                        <p:attrNameLst>
                                          <p:attrName>style.visibility</p:attrName>
                                        </p:attrNameLst>
                                      </p:cBhvr>
                                      <p:to>
                                        <p:strVal val="hidden"/>
                                      </p:to>
                                    </p:set>
                                  </p:childTnLst>
                                </p:cTn>
                              </p:par>
                              <p:par>
                                <p:cTn id="1253" presetID="1" presetClass="entr" presetSubtype="0" fill="hold" nodeType="withEffect">
                                  <p:stCondLst>
                                    <p:cond delay="0"/>
                                  </p:stCondLst>
                                  <p:childTnLst>
                                    <p:set>
                                      <p:cBhvr>
                                        <p:cTn id="1254" dur="1" fill="hold">
                                          <p:stCondLst>
                                            <p:cond delay="0"/>
                                          </p:stCondLst>
                                        </p:cTn>
                                        <p:tgtEl>
                                          <p:spTgt spid="128"/>
                                        </p:tgtEl>
                                        <p:attrNameLst>
                                          <p:attrName>style.visibility</p:attrName>
                                        </p:attrNameLst>
                                      </p:cBhvr>
                                      <p:to>
                                        <p:strVal val="visible"/>
                                      </p:to>
                                    </p:set>
                                  </p:childTnLst>
                                </p:cTn>
                              </p:par>
                            </p:childTnLst>
                          </p:cTn>
                        </p:par>
                      </p:childTnLst>
                    </p:cTn>
                  </p:par>
                </p:childTnLst>
              </p:cTn>
              <p:nextCondLst>
                <p:cond evt="onClick" delay="0">
                  <p:tgtEl>
                    <p:spTgt spid="126"/>
                  </p:tgtEl>
                </p:cond>
              </p:nextCondLst>
            </p:seq>
            <p:seq concurrent="1" nextAc="seek">
              <p:cTn id="1255" restart="whenNotActive" fill="hold" evtFilter="cancelBubble" nodeType="interactiveSeq">
                <p:stCondLst>
                  <p:cond evt="onClick" delay="0">
                    <p:tgtEl>
                      <p:spTgt spid="99"/>
                    </p:tgtEl>
                  </p:cond>
                </p:stCondLst>
                <p:endSync evt="end" delay="0">
                  <p:rtn val="all"/>
                </p:endSync>
                <p:childTnLst>
                  <p:par>
                    <p:cTn id="1256" fill="hold">
                      <p:stCondLst>
                        <p:cond delay="0"/>
                      </p:stCondLst>
                      <p:childTnLst>
                        <p:par>
                          <p:cTn id="1257" fill="hold">
                            <p:stCondLst>
                              <p:cond delay="0"/>
                            </p:stCondLst>
                            <p:childTnLst>
                              <p:par>
                                <p:cTn id="1258" presetID="10" presetClass="entr" presetSubtype="0" fill="hold" nodeType="withEffect">
                                  <p:stCondLst>
                                    <p:cond delay="0"/>
                                  </p:stCondLst>
                                  <p:childTnLst>
                                    <p:set>
                                      <p:cBhvr>
                                        <p:cTn id="1259" dur="1" fill="hold">
                                          <p:stCondLst>
                                            <p:cond delay="0"/>
                                          </p:stCondLst>
                                        </p:cTn>
                                        <p:tgtEl>
                                          <p:spTgt spid="100"/>
                                        </p:tgtEl>
                                        <p:attrNameLst>
                                          <p:attrName>style.visibility</p:attrName>
                                        </p:attrNameLst>
                                      </p:cBhvr>
                                      <p:to>
                                        <p:strVal val="visible"/>
                                      </p:to>
                                    </p:set>
                                    <p:animEffect transition="in" filter="fade">
                                      <p:cBhvr>
                                        <p:cTn id="1260" dur="500"/>
                                        <p:tgtEl>
                                          <p:spTgt spid="100"/>
                                        </p:tgtEl>
                                      </p:cBhvr>
                                    </p:animEffect>
                                  </p:childTnLst>
                                  <p:subTnLst>
                                    <p:audio>
                                      <p:cMediaNode>
                                        <p:cTn display="0" masterRel="sameClick">
                                          <p:stCondLst>
                                            <p:cond evt="begin" delay="0">
                                              <p:tn val="1258"/>
                                            </p:cond>
                                          </p:stCondLst>
                                          <p:endCondLst>
                                            <p:cond evt="onStopAudio" delay="0">
                                              <p:tgtEl>
                                                <p:sldTgt/>
                                              </p:tgtEl>
                                            </p:cond>
                                          </p:endCondLst>
                                        </p:cTn>
                                        <p:tgtEl>
                                          <p:sndTgt r:embed="rId34" name="mk64_peach04.wav"/>
                                        </p:tgtEl>
                                      </p:cMediaNode>
                                    </p:audio>
                                  </p:subTnLst>
                                </p:cTn>
                              </p:par>
                              <p:par>
                                <p:cTn id="1261" presetID="10" presetClass="exit" presetSubtype="0" fill="hold" grpId="4" nodeType="withEffect">
                                  <p:stCondLst>
                                    <p:cond delay="0"/>
                                  </p:stCondLst>
                                  <p:childTnLst>
                                    <p:animEffect transition="out" filter="fade">
                                      <p:cBhvr>
                                        <p:cTn id="1262" dur="500"/>
                                        <p:tgtEl>
                                          <p:spTgt spid="101"/>
                                        </p:tgtEl>
                                      </p:cBhvr>
                                    </p:animEffect>
                                    <p:set>
                                      <p:cBhvr>
                                        <p:cTn id="1263" dur="1" fill="hold">
                                          <p:stCondLst>
                                            <p:cond delay="499"/>
                                          </p:stCondLst>
                                        </p:cTn>
                                        <p:tgtEl>
                                          <p:spTgt spid="101"/>
                                        </p:tgtEl>
                                        <p:attrNameLst>
                                          <p:attrName>style.visibility</p:attrName>
                                        </p:attrNameLst>
                                      </p:cBhvr>
                                      <p:to>
                                        <p:strVal val="hidden"/>
                                      </p:to>
                                    </p:set>
                                  </p:childTnLst>
                                </p:cTn>
                              </p:par>
                              <p:par>
                                <p:cTn id="1264" presetID="10" presetClass="exit" presetSubtype="0" fill="hold" nodeType="withEffect">
                                  <p:stCondLst>
                                    <p:cond delay="0"/>
                                  </p:stCondLst>
                                  <p:childTnLst>
                                    <p:animEffect transition="out" filter="fade">
                                      <p:cBhvr>
                                        <p:cTn id="1265" dur="500"/>
                                        <p:tgtEl>
                                          <p:spTgt spid="304"/>
                                        </p:tgtEl>
                                      </p:cBhvr>
                                    </p:animEffect>
                                    <p:set>
                                      <p:cBhvr>
                                        <p:cTn id="1266" dur="1" fill="hold">
                                          <p:stCondLst>
                                            <p:cond delay="499"/>
                                          </p:stCondLst>
                                        </p:cTn>
                                        <p:tgtEl>
                                          <p:spTgt spid="304"/>
                                        </p:tgtEl>
                                        <p:attrNameLst>
                                          <p:attrName>style.visibility</p:attrName>
                                        </p:attrNameLst>
                                      </p:cBhvr>
                                      <p:to>
                                        <p:strVal val="hidden"/>
                                      </p:to>
                                    </p:set>
                                  </p:childTnLst>
                                </p:cTn>
                              </p:par>
                              <p:par>
                                <p:cTn id="1267" presetID="10" presetClass="exit" presetSubtype="0" fill="hold" nodeType="withEffect">
                                  <p:stCondLst>
                                    <p:cond delay="0"/>
                                  </p:stCondLst>
                                  <p:childTnLst>
                                    <p:animEffect transition="out" filter="fade">
                                      <p:cBhvr>
                                        <p:cTn id="1268" dur="500"/>
                                        <p:tgtEl>
                                          <p:spTgt spid="128"/>
                                        </p:tgtEl>
                                      </p:cBhvr>
                                    </p:animEffect>
                                    <p:set>
                                      <p:cBhvr>
                                        <p:cTn id="1269" dur="1" fill="hold">
                                          <p:stCondLst>
                                            <p:cond delay="499"/>
                                          </p:stCondLst>
                                        </p:cTn>
                                        <p:tgtEl>
                                          <p:spTgt spid="128"/>
                                        </p:tgtEl>
                                        <p:attrNameLst>
                                          <p:attrName>style.visibility</p:attrName>
                                        </p:attrNameLst>
                                      </p:cBhvr>
                                      <p:to>
                                        <p:strVal val="hidden"/>
                                      </p:to>
                                    </p:set>
                                  </p:childTnLst>
                                </p:cTn>
                              </p:par>
                              <p:par>
                                <p:cTn id="1270" presetID="10" presetClass="exit" presetSubtype="0" fill="hold" nodeType="withEffect">
                                  <p:stCondLst>
                                    <p:cond delay="0"/>
                                  </p:stCondLst>
                                  <p:childTnLst>
                                    <p:animEffect transition="out" filter="fade">
                                      <p:cBhvr>
                                        <p:cTn id="1271" dur="500"/>
                                        <p:tgtEl>
                                          <p:spTgt spid="125"/>
                                        </p:tgtEl>
                                      </p:cBhvr>
                                    </p:animEffect>
                                    <p:set>
                                      <p:cBhvr>
                                        <p:cTn id="1272" dur="1" fill="hold">
                                          <p:stCondLst>
                                            <p:cond delay="499"/>
                                          </p:stCondLst>
                                        </p:cTn>
                                        <p:tgtEl>
                                          <p:spTgt spid="125"/>
                                        </p:tgtEl>
                                        <p:attrNameLst>
                                          <p:attrName>style.visibility</p:attrName>
                                        </p:attrNameLst>
                                      </p:cBhvr>
                                      <p:to>
                                        <p:strVal val="hidden"/>
                                      </p:to>
                                    </p:set>
                                  </p:childTnLst>
                                </p:cTn>
                              </p:par>
                              <p:par>
                                <p:cTn id="1273" presetID="10" presetClass="exit" presetSubtype="0" fill="hold" grpId="5" nodeType="withEffect">
                                  <p:stCondLst>
                                    <p:cond delay="0"/>
                                  </p:stCondLst>
                                  <p:childTnLst>
                                    <p:animEffect transition="out" filter="fade">
                                      <p:cBhvr>
                                        <p:cTn id="1274" dur="500"/>
                                        <p:tgtEl>
                                          <p:spTgt spid="124"/>
                                        </p:tgtEl>
                                      </p:cBhvr>
                                    </p:animEffect>
                                    <p:set>
                                      <p:cBhvr>
                                        <p:cTn id="1275" dur="1" fill="hold">
                                          <p:stCondLst>
                                            <p:cond delay="499"/>
                                          </p:stCondLst>
                                        </p:cTn>
                                        <p:tgtEl>
                                          <p:spTgt spid="124"/>
                                        </p:tgtEl>
                                        <p:attrNameLst>
                                          <p:attrName>style.visibility</p:attrName>
                                        </p:attrNameLst>
                                      </p:cBhvr>
                                      <p:to>
                                        <p:strVal val="hidden"/>
                                      </p:to>
                                    </p:set>
                                  </p:childTnLst>
                                </p:cTn>
                              </p:par>
                              <p:par>
                                <p:cTn id="1276" presetID="10" presetClass="exit" presetSubtype="0" fill="hold" nodeType="withEffect">
                                  <p:stCondLst>
                                    <p:cond delay="0"/>
                                  </p:stCondLst>
                                  <p:childTnLst>
                                    <p:animEffect transition="out" filter="fade">
                                      <p:cBhvr>
                                        <p:cTn id="1277" dur="500"/>
                                        <p:tgtEl>
                                          <p:spTgt spid="99"/>
                                        </p:tgtEl>
                                      </p:cBhvr>
                                    </p:animEffect>
                                    <p:set>
                                      <p:cBhvr>
                                        <p:cTn id="1278" dur="1" fill="hold">
                                          <p:stCondLst>
                                            <p:cond delay="499"/>
                                          </p:stCondLst>
                                        </p:cTn>
                                        <p:tgtEl>
                                          <p:spTgt spid="99"/>
                                        </p:tgtEl>
                                        <p:attrNameLst>
                                          <p:attrName>style.visibility</p:attrName>
                                        </p:attrNameLst>
                                      </p:cBhvr>
                                      <p:to>
                                        <p:strVal val="hidden"/>
                                      </p:to>
                                    </p:set>
                                  </p:childTnLst>
                                </p:cTn>
                              </p:par>
                              <p:par>
                                <p:cTn id="1279" presetID="10" presetClass="exit" presetSubtype="0" fill="hold" nodeType="withEffect">
                                  <p:stCondLst>
                                    <p:cond delay="0"/>
                                  </p:stCondLst>
                                  <p:childTnLst>
                                    <p:animEffect transition="out" filter="fade">
                                      <p:cBhvr>
                                        <p:cTn id="1280" dur="500"/>
                                        <p:tgtEl>
                                          <p:spTgt spid="272"/>
                                        </p:tgtEl>
                                      </p:cBhvr>
                                    </p:animEffect>
                                    <p:set>
                                      <p:cBhvr>
                                        <p:cTn id="1281" dur="1" fill="hold">
                                          <p:stCondLst>
                                            <p:cond delay="499"/>
                                          </p:stCondLst>
                                        </p:cTn>
                                        <p:tgtEl>
                                          <p:spTgt spid="272"/>
                                        </p:tgtEl>
                                        <p:attrNameLst>
                                          <p:attrName>style.visibility</p:attrName>
                                        </p:attrNameLst>
                                      </p:cBhvr>
                                      <p:to>
                                        <p:strVal val="hidden"/>
                                      </p:to>
                                    </p:set>
                                  </p:childTnLst>
                                </p:cTn>
                              </p:par>
                              <p:par>
                                <p:cTn id="1282" presetID="1" presetClass="exit" presetSubtype="0" fill="hold" nodeType="withEffect">
                                  <p:stCondLst>
                                    <p:cond delay="0"/>
                                  </p:stCondLst>
                                  <p:childTnLst>
                                    <p:set>
                                      <p:cBhvr>
                                        <p:cTn id="1283" dur="1" fill="hold">
                                          <p:stCondLst>
                                            <p:cond delay="0"/>
                                          </p:stCondLst>
                                        </p:cTn>
                                        <p:tgtEl>
                                          <p:spTgt spid="273"/>
                                        </p:tgtEl>
                                        <p:attrNameLst>
                                          <p:attrName>style.visibility</p:attrName>
                                        </p:attrNameLst>
                                      </p:cBhvr>
                                      <p:to>
                                        <p:strVal val="hidden"/>
                                      </p:to>
                                    </p:set>
                                  </p:childTnLst>
                                </p:cTn>
                              </p:par>
                            </p:childTnLst>
                          </p:cTn>
                        </p:par>
                      </p:childTnLst>
                    </p:cTn>
                  </p:par>
                </p:childTnLst>
              </p:cTn>
              <p:nextCondLst>
                <p:cond evt="onClick" delay="0">
                  <p:tgtEl>
                    <p:spTgt spid="99"/>
                  </p:tgtEl>
                </p:cond>
              </p:nextCondLst>
            </p:seq>
            <p:seq concurrent="1" nextAc="seek">
              <p:cTn id="1284" restart="whenNotActive" fill="hold" evtFilter="cancelBubble" nodeType="interactiveSeq">
                <p:stCondLst>
                  <p:cond evt="onClick" delay="0">
                    <p:tgtEl>
                      <p:spTgt spid="275"/>
                    </p:tgtEl>
                  </p:cond>
                </p:stCondLst>
                <p:endSync evt="end" delay="0">
                  <p:rtn val="all"/>
                </p:endSync>
                <p:childTnLst>
                  <p:par>
                    <p:cTn id="1285" fill="hold">
                      <p:stCondLst>
                        <p:cond delay="0"/>
                      </p:stCondLst>
                      <p:childTnLst>
                        <p:par>
                          <p:cTn id="1286" fill="hold">
                            <p:stCondLst>
                              <p:cond delay="0"/>
                            </p:stCondLst>
                            <p:childTnLst>
                              <p:par>
                                <p:cTn id="1287" presetID="10" presetClass="exit" presetSubtype="0" fill="hold" nodeType="clickEffect">
                                  <p:stCondLst>
                                    <p:cond delay="0"/>
                                  </p:stCondLst>
                                  <p:childTnLst>
                                    <p:animEffect transition="out" filter="fade">
                                      <p:cBhvr>
                                        <p:cTn id="1288" dur="500"/>
                                        <p:tgtEl>
                                          <p:spTgt spid="275"/>
                                        </p:tgtEl>
                                      </p:cBhvr>
                                    </p:animEffect>
                                    <p:set>
                                      <p:cBhvr>
                                        <p:cTn id="1289" dur="1" fill="hold">
                                          <p:stCondLst>
                                            <p:cond delay="499"/>
                                          </p:stCondLst>
                                        </p:cTn>
                                        <p:tgtEl>
                                          <p:spTgt spid="275"/>
                                        </p:tgtEl>
                                        <p:attrNameLst>
                                          <p:attrName>style.visibility</p:attrName>
                                        </p:attrNameLst>
                                      </p:cBhvr>
                                      <p:to>
                                        <p:strVal val="hidden"/>
                                      </p:to>
                                    </p:set>
                                  </p:childTnLst>
                                  <p:subTnLst>
                                    <p:audio>
                                      <p:cMediaNode>
                                        <p:cTn display="0" masterRel="sameClick">
                                          <p:stCondLst>
                                            <p:cond evt="begin" delay="0">
                                              <p:tn val="1287"/>
                                            </p:cond>
                                          </p:stCondLst>
                                          <p:endCondLst>
                                            <p:cond evt="onStopAudio" delay="0">
                                              <p:tgtEl>
                                                <p:sldTgt/>
                                              </p:tgtEl>
                                            </p:cond>
                                          </p:endCondLst>
                                        </p:cTn>
                                        <p:tgtEl>
                                          <p:sndTgt r:embed="rId36" name="mk64_toad07.wav"/>
                                        </p:tgtEl>
                                      </p:cMediaNode>
                                    </p:audio>
                                  </p:subTnLst>
                                </p:cTn>
                              </p:par>
                              <p:par>
                                <p:cTn id="1290" presetID="10" presetClass="entr" presetSubtype="0" fill="hold" nodeType="withEffect">
                                  <p:stCondLst>
                                    <p:cond delay="0"/>
                                  </p:stCondLst>
                                  <p:childTnLst>
                                    <p:set>
                                      <p:cBhvr>
                                        <p:cTn id="1291" dur="1" fill="hold">
                                          <p:stCondLst>
                                            <p:cond delay="0"/>
                                          </p:stCondLst>
                                        </p:cTn>
                                        <p:tgtEl>
                                          <p:spTgt spid="274"/>
                                        </p:tgtEl>
                                        <p:attrNameLst>
                                          <p:attrName>style.visibility</p:attrName>
                                        </p:attrNameLst>
                                      </p:cBhvr>
                                      <p:to>
                                        <p:strVal val="visible"/>
                                      </p:to>
                                    </p:set>
                                    <p:animEffect transition="in" filter="fade">
                                      <p:cBhvr>
                                        <p:cTn id="1292" dur="500"/>
                                        <p:tgtEl>
                                          <p:spTgt spid="274"/>
                                        </p:tgtEl>
                                      </p:cBhvr>
                                    </p:animEffect>
                                  </p:childTnLst>
                                </p:cTn>
                              </p:par>
                              <p:par>
                                <p:cTn id="1293" presetID="10" presetClass="entr" presetSubtype="0" fill="hold" grpId="3" nodeType="withEffect">
                                  <p:stCondLst>
                                    <p:cond delay="0"/>
                                  </p:stCondLst>
                                  <p:childTnLst>
                                    <p:set>
                                      <p:cBhvr>
                                        <p:cTn id="1294" dur="1" fill="hold">
                                          <p:stCondLst>
                                            <p:cond delay="0"/>
                                          </p:stCondLst>
                                        </p:cTn>
                                        <p:tgtEl>
                                          <p:spTgt spid="129"/>
                                        </p:tgtEl>
                                        <p:attrNameLst>
                                          <p:attrName>style.visibility</p:attrName>
                                        </p:attrNameLst>
                                      </p:cBhvr>
                                      <p:to>
                                        <p:strVal val="visible"/>
                                      </p:to>
                                    </p:set>
                                    <p:animEffect transition="in" filter="fade">
                                      <p:cBhvr>
                                        <p:cTn id="1295" dur="500"/>
                                        <p:tgtEl>
                                          <p:spTgt spid="129"/>
                                        </p:tgtEl>
                                      </p:cBhvr>
                                    </p:animEffect>
                                  </p:childTnLst>
                                </p:cTn>
                              </p:par>
                              <p:par>
                                <p:cTn id="1296" presetID="10" presetClass="entr" presetSubtype="0" fill="hold" nodeType="withEffect">
                                  <p:stCondLst>
                                    <p:cond delay="0"/>
                                  </p:stCondLst>
                                  <p:childTnLst>
                                    <p:set>
                                      <p:cBhvr>
                                        <p:cTn id="1297" dur="1" fill="hold">
                                          <p:stCondLst>
                                            <p:cond delay="0"/>
                                          </p:stCondLst>
                                        </p:cTn>
                                        <p:tgtEl>
                                          <p:spTgt spid="300"/>
                                        </p:tgtEl>
                                        <p:attrNameLst>
                                          <p:attrName>style.visibility</p:attrName>
                                        </p:attrNameLst>
                                      </p:cBhvr>
                                      <p:to>
                                        <p:strVal val="visible"/>
                                      </p:to>
                                    </p:set>
                                    <p:animEffect transition="in" filter="fade">
                                      <p:cBhvr>
                                        <p:cTn id="1298" dur="500"/>
                                        <p:tgtEl>
                                          <p:spTgt spid="300"/>
                                        </p:tgtEl>
                                      </p:cBhvr>
                                    </p:animEffect>
                                  </p:childTnLst>
                                </p:cTn>
                              </p:par>
                              <p:par>
                                <p:cTn id="1299" presetID="10" presetClass="entr" presetSubtype="0" fill="hold" grpId="2" nodeType="withEffect">
                                  <p:stCondLst>
                                    <p:cond delay="0"/>
                                  </p:stCondLst>
                                  <p:childTnLst>
                                    <p:set>
                                      <p:cBhvr>
                                        <p:cTn id="1300" dur="1" fill="hold">
                                          <p:stCondLst>
                                            <p:cond delay="0"/>
                                          </p:stCondLst>
                                        </p:cTn>
                                        <p:tgtEl>
                                          <p:spTgt spid="152"/>
                                        </p:tgtEl>
                                        <p:attrNameLst>
                                          <p:attrName>style.visibility</p:attrName>
                                        </p:attrNameLst>
                                      </p:cBhvr>
                                      <p:to>
                                        <p:strVal val="visible"/>
                                      </p:to>
                                    </p:set>
                                    <p:animEffect transition="in" filter="fade">
                                      <p:cBhvr>
                                        <p:cTn id="1301" dur="500"/>
                                        <p:tgtEl>
                                          <p:spTgt spid="152"/>
                                        </p:tgtEl>
                                      </p:cBhvr>
                                    </p:animEffect>
                                  </p:childTnLst>
                                </p:cTn>
                              </p:par>
                              <p:par>
                                <p:cTn id="1302" presetID="10" presetClass="entr" presetSubtype="0" fill="hold" nodeType="withEffect">
                                  <p:stCondLst>
                                    <p:cond delay="0"/>
                                  </p:stCondLst>
                                  <p:childTnLst>
                                    <p:set>
                                      <p:cBhvr>
                                        <p:cTn id="1303" dur="1" fill="hold">
                                          <p:stCondLst>
                                            <p:cond delay="0"/>
                                          </p:stCondLst>
                                        </p:cTn>
                                        <p:tgtEl>
                                          <p:spTgt spid="156"/>
                                        </p:tgtEl>
                                        <p:attrNameLst>
                                          <p:attrName>style.visibility</p:attrName>
                                        </p:attrNameLst>
                                      </p:cBhvr>
                                      <p:to>
                                        <p:strVal val="visible"/>
                                      </p:to>
                                    </p:set>
                                    <p:animEffect transition="in" filter="fade">
                                      <p:cBhvr>
                                        <p:cTn id="1304" dur="500"/>
                                        <p:tgtEl>
                                          <p:spTgt spid="156"/>
                                        </p:tgtEl>
                                      </p:cBhvr>
                                    </p:animEffect>
                                  </p:childTnLst>
                                </p:cTn>
                              </p:par>
                              <p:par>
                                <p:cTn id="1305" presetID="10" presetClass="entr" presetSubtype="0" fill="hold" nodeType="withEffect">
                                  <p:stCondLst>
                                    <p:cond delay="0"/>
                                  </p:stCondLst>
                                  <p:childTnLst>
                                    <p:set>
                                      <p:cBhvr>
                                        <p:cTn id="1306" dur="1" fill="hold">
                                          <p:stCondLst>
                                            <p:cond delay="0"/>
                                          </p:stCondLst>
                                        </p:cTn>
                                        <p:tgtEl>
                                          <p:spTgt spid="153"/>
                                        </p:tgtEl>
                                        <p:attrNameLst>
                                          <p:attrName>style.visibility</p:attrName>
                                        </p:attrNameLst>
                                      </p:cBhvr>
                                      <p:to>
                                        <p:strVal val="visible"/>
                                      </p:to>
                                    </p:set>
                                    <p:animEffect transition="in" filter="fade">
                                      <p:cBhvr>
                                        <p:cTn id="1307" dur="500"/>
                                        <p:tgtEl>
                                          <p:spTgt spid="153"/>
                                        </p:tgtEl>
                                      </p:cBhvr>
                                    </p:animEffect>
                                  </p:childTnLst>
                                </p:cTn>
                              </p:par>
                              <p:par>
                                <p:cTn id="1308" presetID="10" presetClass="entr" presetSubtype="0" fill="hold" nodeType="withEffect">
                                  <p:stCondLst>
                                    <p:cond delay="0"/>
                                  </p:stCondLst>
                                  <p:childTnLst>
                                    <p:set>
                                      <p:cBhvr>
                                        <p:cTn id="1309" dur="1" fill="hold">
                                          <p:stCondLst>
                                            <p:cond delay="0"/>
                                          </p:stCondLst>
                                        </p:cTn>
                                        <p:tgtEl>
                                          <p:spTgt spid="285"/>
                                        </p:tgtEl>
                                        <p:attrNameLst>
                                          <p:attrName>style.visibility</p:attrName>
                                        </p:attrNameLst>
                                      </p:cBhvr>
                                      <p:to>
                                        <p:strVal val="visible"/>
                                      </p:to>
                                    </p:set>
                                    <p:animEffect transition="in" filter="fade">
                                      <p:cBhvr>
                                        <p:cTn id="1310" dur="500"/>
                                        <p:tgtEl>
                                          <p:spTgt spid="285"/>
                                        </p:tgtEl>
                                      </p:cBhvr>
                                    </p:animEffect>
                                  </p:childTnLst>
                                </p:cTn>
                              </p:par>
                              <p:par>
                                <p:cTn id="1311" presetID="10" presetClass="entr" presetSubtype="0" fill="hold" nodeType="withEffect">
                                  <p:stCondLst>
                                    <p:cond delay="0"/>
                                  </p:stCondLst>
                                  <p:childTnLst>
                                    <p:set>
                                      <p:cBhvr>
                                        <p:cTn id="1312" dur="1" fill="hold">
                                          <p:stCondLst>
                                            <p:cond delay="0"/>
                                          </p:stCondLst>
                                        </p:cTn>
                                        <p:tgtEl>
                                          <p:spTgt spid="284"/>
                                        </p:tgtEl>
                                        <p:attrNameLst>
                                          <p:attrName>style.visibility</p:attrName>
                                        </p:attrNameLst>
                                      </p:cBhvr>
                                      <p:to>
                                        <p:strVal val="visible"/>
                                      </p:to>
                                    </p:set>
                                    <p:animEffect transition="in" filter="fade">
                                      <p:cBhvr>
                                        <p:cTn id="1313" dur="500"/>
                                        <p:tgtEl>
                                          <p:spTgt spid="284"/>
                                        </p:tgtEl>
                                      </p:cBhvr>
                                    </p:animEffect>
                                  </p:childTnLst>
                                </p:cTn>
                              </p:par>
                            </p:childTnLst>
                          </p:cTn>
                        </p:par>
                      </p:childTnLst>
                    </p:cTn>
                  </p:par>
                </p:childTnLst>
              </p:cTn>
              <p:nextCondLst>
                <p:cond evt="onClick" delay="0">
                  <p:tgtEl>
                    <p:spTgt spid="275"/>
                  </p:tgtEl>
                </p:cond>
              </p:nextCondLst>
            </p:seq>
            <p:seq concurrent="1" nextAc="seek">
              <p:cTn id="1314" restart="whenNotActive" fill="hold" evtFilter="cancelBubble" nodeType="interactiveSeq">
                <p:stCondLst>
                  <p:cond evt="onClick" delay="0">
                    <p:tgtEl>
                      <p:spTgt spid="129"/>
                    </p:tgtEl>
                  </p:cond>
                </p:stCondLst>
                <p:endSync evt="end" delay="0">
                  <p:rtn val="all"/>
                </p:endSync>
                <p:childTnLst>
                  <p:par>
                    <p:cTn id="1315" fill="hold">
                      <p:stCondLst>
                        <p:cond delay="0"/>
                      </p:stCondLst>
                      <p:childTnLst>
                        <p:par>
                          <p:cTn id="1316" fill="hold">
                            <p:stCondLst>
                              <p:cond delay="0"/>
                            </p:stCondLst>
                            <p:childTnLst>
                              <p:par>
                                <p:cTn id="1317" presetID="1" presetClass="exit" presetSubtype="0" fill="hold" grpId="0" nodeType="withEffect">
                                  <p:stCondLst>
                                    <p:cond delay="0"/>
                                  </p:stCondLst>
                                  <p:childTnLst>
                                    <p:set>
                                      <p:cBhvr>
                                        <p:cTn id="1318" dur="1" fill="hold">
                                          <p:stCondLst>
                                            <p:cond delay="0"/>
                                          </p:stCondLst>
                                        </p:cTn>
                                        <p:tgtEl>
                                          <p:spTgt spid="129"/>
                                        </p:tgtEl>
                                        <p:attrNameLst>
                                          <p:attrName>style.visibility</p:attrName>
                                        </p:attrNameLst>
                                      </p:cBhvr>
                                      <p:to>
                                        <p:strVal val="hidden"/>
                                      </p:to>
                                    </p:set>
                                  </p:childTnLst>
                                </p:cTn>
                              </p:par>
                              <p:par>
                                <p:cTn id="1319" presetID="1" presetClass="exit" presetSubtype="0" fill="hold" grpId="3" nodeType="withEffect">
                                  <p:stCondLst>
                                    <p:cond delay="0"/>
                                  </p:stCondLst>
                                  <p:childTnLst>
                                    <p:set>
                                      <p:cBhvr>
                                        <p:cTn id="1320" dur="1" fill="hold">
                                          <p:stCondLst>
                                            <p:cond delay="0"/>
                                          </p:stCondLst>
                                        </p:cTn>
                                        <p:tgtEl>
                                          <p:spTgt spid="152"/>
                                        </p:tgtEl>
                                        <p:attrNameLst>
                                          <p:attrName>style.visibility</p:attrName>
                                        </p:attrNameLst>
                                      </p:cBhvr>
                                      <p:to>
                                        <p:strVal val="hidden"/>
                                      </p:to>
                                    </p:set>
                                  </p:childTnLst>
                                </p:cTn>
                              </p:par>
                              <p:par>
                                <p:cTn id="1321" presetID="42" presetClass="path" presetSubtype="0" fill="hold" nodeType="withEffect">
                                  <p:stCondLst>
                                    <p:cond delay="0"/>
                                  </p:stCondLst>
                                  <p:childTnLst>
                                    <p:animMotion origin="layout" path="M 0.26007 0.02686 L 0.48924 0.02686 " pathEditMode="fixed" rAng="0" ptsTypes="AA">
                                      <p:cBhvr>
                                        <p:cTn id="1322" dur="1500" fill="hold"/>
                                        <p:tgtEl>
                                          <p:spTgt spid="300"/>
                                        </p:tgtEl>
                                        <p:attrNameLst>
                                          <p:attrName>ppt_x</p:attrName>
                                          <p:attrName>ppt_y</p:attrName>
                                        </p:attrNameLst>
                                      </p:cBhvr>
                                      <p:rCtr x="11458" y="0"/>
                                    </p:animMotion>
                                  </p:childTnLst>
                                  <p:subTnLst>
                                    <p:audio>
                                      <p:cMediaNode>
                                        <p:cTn display="0" masterRel="sameClick">
                                          <p:stCondLst>
                                            <p:cond evt="begin" delay="0">
                                              <p:tn val="1321"/>
                                            </p:cond>
                                          </p:stCondLst>
                                          <p:endCondLst>
                                            <p:cond evt="onStopAudio" delay="0">
                                              <p:tgtEl>
                                                <p:sldTgt/>
                                              </p:tgtEl>
                                            </p:cond>
                                          </p:endCondLst>
                                        </p:cTn>
                                        <p:tgtEl>
                                          <p:sndTgt r:embed="rId37" name="mk64_toad02.wav"/>
                                        </p:tgtEl>
                                      </p:cMediaNode>
                                    </p:audio>
                                  </p:subTnLst>
                                </p:cTn>
                              </p:par>
                              <p:par>
                                <p:cTn id="1323" presetID="1" presetClass="entr" presetSubtype="0" fill="hold" grpId="2" nodeType="withEffect">
                                  <p:stCondLst>
                                    <p:cond delay="0"/>
                                  </p:stCondLst>
                                  <p:childTnLst>
                                    <p:set>
                                      <p:cBhvr>
                                        <p:cTn id="1324" dur="1" fill="hold">
                                          <p:stCondLst>
                                            <p:cond delay="0"/>
                                          </p:stCondLst>
                                        </p:cTn>
                                        <p:tgtEl>
                                          <p:spTgt spid="131"/>
                                        </p:tgtEl>
                                        <p:attrNameLst>
                                          <p:attrName>style.visibility</p:attrName>
                                        </p:attrNameLst>
                                      </p:cBhvr>
                                      <p:to>
                                        <p:strVal val="visible"/>
                                      </p:to>
                                    </p:set>
                                  </p:childTnLst>
                                </p:cTn>
                              </p:par>
                              <p:par>
                                <p:cTn id="1325" presetID="1" presetClass="entr" presetSubtype="0" fill="hold" grpId="0" nodeType="withEffect">
                                  <p:stCondLst>
                                    <p:cond delay="0"/>
                                  </p:stCondLst>
                                  <p:childTnLst>
                                    <p:set>
                                      <p:cBhvr>
                                        <p:cTn id="1326" dur="1" fill="hold">
                                          <p:stCondLst>
                                            <p:cond delay="0"/>
                                          </p:stCondLst>
                                        </p:cTn>
                                        <p:tgtEl>
                                          <p:spTgt spid="130"/>
                                        </p:tgtEl>
                                        <p:attrNameLst>
                                          <p:attrName>style.visibility</p:attrName>
                                        </p:attrNameLst>
                                      </p:cBhvr>
                                      <p:to>
                                        <p:strVal val="visible"/>
                                      </p:to>
                                    </p:set>
                                  </p:childTnLst>
                                </p:cTn>
                              </p:par>
                            </p:childTnLst>
                          </p:cTn>
                        </p:par>
                      </p:childTnLst>
                    </p:cTn>
                  </p:par>
                </p:childTnLst>
              </p:cTn>
              <p:nextCondLst>
                <p:cond evt="onClick" delay="0">
                  <p:tgtEl>
                    <p:spTgt spid="129"/>
                  </p:tgtEl>
                </p:cond>
              </p:nextCondLst>
            </p:seq>
            <p:seq concurrent="1" nextAc="seek">
              <p:cTn id="1327" restart="whenNotActive" fill="hold" evtFilter="cancelBubble" nodeType="interactiveSeq">
                <p:stCondLst>
                  <p:cond evt="onClick" delay="0">
                    <p:tgtEl>
                      <p:spTgt spid="130"/>
                    </p:tgtEl>
                  </p:cond>
                </p:stCondLst>
                <p:endSync evt="end" delay="0">
                  <p:rtn val="all"/>
                </p:endSync>
                <p:childTnLst>
                  <p:par>
                    <p:cTn id="1328" fill="hold">
                      <p:stCondLst>
                        <p:cond delay="0"/>
                      </p:stCondLst>
                      <p:childTnLst>
                        <p:par>
                          <p:cTn id="1329" fill="hold">
                            <p:stCondLst>
                              <p:cond delay="0"/>
                            </p:stCondLst>
                            <p:childTnLst>
                              <p:par>
                                <p:cTn id="1330" presetID="1" presetClass="exit" presetSubtype="0" fill="hold" grpId="1" nodeType="withEffect">
                                  <p:stCondLst>
                                    <p:cond delay="0"/>
                                  </p:stCondLst>
                                  <p:childTnLst>
                                    <p:set>
                                      <p:cBhvr>
                                        <p:cTn id="1331" dur="1" fill="hold">
                                          <p:stCondLst>
                                            <p:cond delay="0"/>
                                          </p:stCondLst>
                                        </p:cTn>
                                        <p:tgtEl>
                                          <p:spTgt spid="130"/>
                                        </p:tgtEl>
                                        <p:attrNameLst>
                                          <p:attrName>style.visibility</p:attrName>
                                        </p:attrNameLst>
                                      </p:cBhvr>
                                      <p:to>
                                        <p:strVal val="hidden"/>
                                      </p:to>
                                    </p:set>
                                  </p:childTnLst>
                                </p:cTn>
                              </p:par>
                              <p:par>
                                <p:cTn id="1332" presetID="1" presetClass="exit" presetSubtype="0" fill="hold" grpId="3" nodeType="withEffect">
                                  <p:stCondLst>
                                    <p:cond delay="0"/>
                                  </p:stCondLst>
                                  <p:childTnLst>
                                    <p:set>
                                      <p:cBhvr>
                                        <p:cTn id="1333" dur="1" fill="hold">
                                          <p:stCondLst>
                                            <p:cond delay="0"/>
                                          </p:stCondLst>
                                        </p:cTn>
                                        <p:tgtEl>
                                          <p:spTgt spid="131"/>
                                        </p:tgtEl>
                                        <p:attrNameLst>
                                          <p:attrName>style.visibility</p:attrName>
                                        </p:attrNameLst>
                                      </p:cBhvr>
                                      <p:to>
                                        <p:strVal val="hidden"/>
                                      </p:to>
                                    </p:set>
                                  </p:childTnLst>
                                </p:cTn>
                              </p:par>
                              <p:par>
                                <p:cTn id="1334" presetID="42" presetClass="path" presetSubtype="0" fill="hold" nodeType="withEffect">
                                  <p:stCondLst>
                                    <p:cond delay="0"/>
                                  </p:stCondLst>
                                  <p:childTnLst>
                                    <p:animMotion origin="layout" path="M 0.26007 0.02686 L 0.48924 0.02686 " pathEditMode="fixed" rAng="0" ptsTypes="AA">
                                      <p:cBhvr>
                                        <p:cTn id="1335" dur="1500" spd="-100000" fill="hold"/>
                                        <p:tgtEl>
                                          <p:spTgt spid="300"/>
                                        </p:tgtEl>
                                        <p:attrNameLst>
                                          <p:attrName>ppt_x</p:attrName>
                                          <p:attrName>ppt_y</p:attrName>
                                        </p:attrNameLst>
                                      </p:cBhvr>
                                      <p:rCtr x="11458" y="0"/>
                                    </p:animMotion>
                                  </p:childTnLst>
                                </p:cTn>
                              </p:par>
                              <p:par>
                                <p:cTn id="1336" presetID="1" presetClass="entr" presetSubtype="0" fill="hold" grpId="1" nodeType="withEffect">
                                  <p:stCondLst>
                                    <p:cond delay="0"/>
                                  </p:stCondLst>
                                  <p:childTnLst>
                                    <p:set>
                                      <p:cBhvr>
                                        <p:cTn id="1337" dur="1" fill="hold">
                                          <p:stCondLst>
                                            <p:cond delay="0"/>
                                          </p:stCondLst>
                                        </p:cTn>
                                        <p:tgtEl>
                                          <p:spTgt spid="129"/>
                                        </p:tgtEl>
                                        <p:attrNameLst>
                                          <p:attrName>style.visibility</p:attrName>
                                        </p:attrNameLst>
                                      </p:cBhvr>
                                      <p:to>
                                        <p:strVal val="visible"/>
                                      </p:to>
                                    </p:set>
                                  </p:childTnLst>
                                </p:cTn>
                              </p:par>
                              <p:par>
                                <p:cTn id="1338" presetID="1" presetClass="entr" presetSubtype="0" fill="hold" grpId="4" nodeType="withEffect">
                                  <p:stCondLst>
                                    <p:cond delay="0"/>
                                  </p:stCondLst>
                                  <p:childTnLst>
                                    <p:set>
                                      <p:cBhvr>
                                        <p:cTn id="1339" dur="1" fill="hold">
                                          <p:stCondLst>
                                            <p:cond delay="0"/>
                                          </p:stCondLst>
                                        </p:cTn>
                                        <p:tgtEl>
                                          <p:spTgt spid="152"/>
                                        </p:tgtEl>
                                        <p:attrNameLst>
                                          <p:attrName>style.visibility</p:attrName>
                                        </p:attrNameLst>
                                      </p:cBhvr>
                                      <p:to>
                                        <p:strVal val="visible"/>
                                      </p:to>
                                    </p:set>
                                  </p:childTnLst>
                                </p:cTn>
                              </p:par>
                            </p:childTnLst>
                          </p:cTn>
                        </p:par>
                      </p:childTnLst>
                    </p:cTn>
                  </p:par>
                </p:childTnLst>
              </p:cTn>
              <p:nextCondLst>
                <p:cond evt="onClick" delay="0">
                  <p:tgtEl>
                    <p:spTgt spid="130"/>
                  </p:tgtEl>
                </p:cond>
              </p:nextCondLst>
            </p:seq>
            <p:seq concurrent="1" nextAc="seek">
              <p:cTn id="1340" restart="whenNotActive" fill="hold" evtFilter="cancelBubble" nodeType="interactiveSeq">
                <p:stCondLst>
                  <p:cond evt="onClick" delay="0">
                    <p:tgtEl>
                      <p:spTgt spid="131"/>
                    </p:tgtEl>
                  </p:cond>
                </p:stCondLst>
                <p:endSync evt="end" delay="0">
                  <p:rtn val="all"/>
                </p:endSync>
                <p:childTnLst>
                  <p:par>
                    <p:cTn id="1341" fill="hold">
                      <p:stCondLst>
                        <p:cond delay="0"/>
                      </p:stCondLst>
                      <p:childTnLst>
                        <p:par>
                          <p:cTn id="1342" fill="hold">
                            <p:stCondLst>
                              <p:cond delay="0"/>
                            </p:stCondLst>
                            <p:childTnLst>
                              <p:par>
                                <p:cTn id="1343" presetID="1" presetClass="exit" presetSubtype="0" fill="hold" grpId="0" nodeType="withEffect">
                                  <p:stCondLst>
                                    <p:cond delay="0"/>
                                  </p:stCondLst>
                                  <p:childTnLst>
                                    <p:set>
                                      <p:cBhvr>
                                        <p:cTn id="1344" dur="1" fill="hold">
                                          <p:stCondLst>
                                            <p:cond delay="0"/>
                                          </p:stCondLst>
                                        </p:cTn>
                                        <p:tgtEl>
                                          <p:spTgt spid="131"/>
                                        </p:tgtEl>
                                        <p:attrNameLst>
                                          <p:attrName>style.visibility</p:attrName>
                                        </p:attrNameLst>
                                      </p:cBhvr>
                                      <p:to>
                                        <p:strVal val="hidden"/>
                                      </p:to>
                                    </p:set>
                                  </p:childTnLst>
                                </p:cTn>
                              </p:par>
                              <p:par>
                                <p:cTn id="1345" presetID="1" presetClass="exit" presetSubtype="0" fill="hold" grpId="3" nodeType="withEffect">
                                  <p:stCondLst>
                                    <p:cond delay="0"/>
                                  </p:stCondLst>
                                  <p:childTnLst>
                                    <p:set>
                                      <p:cBhvr>
                                        <p:cTn id="1346" dur="1" fill="hold">
                                          <p:stCondLst>
                                            <p:cond delay="0"/>
                                          </p:stCondLst>
                                        </p:cTn>
                                        <p:tgtEl>
                                          <p:spTgt spid="130"/>
                                        </p:tgtEl>
                                        <p:attrNameLst>
                                          <p:attrName>style.visibility</p:attrName>
                                        </p:attrNameLst>
                                      </p:cBhvr>
                                      <p:to>
                                        <p:strVal val="hidden"/>
                                      </p:to>
                                    </p:set>
                                  </p:childTnLst>
                                </p:cTn>
                              </p:par>
                              <p:par>
                                <p:cTn id="1347" presetID="50" presetClass="path" presetSubtype="0" fill="hold" nodeType="withEffect">
                                  <p:stCondLst>
                                    <p:cond delay="0"/>
                                  </p:stCondLst>
                                  <p:childTnLst>
                                    <p:animMotion origin="layout" path="M 0.48785 0.02616 L 0.56806 0.02616 C 0.60417 0.02616 0.64896 0.06991 0.64896 0.10649 L 0.64896 0.1875 " pathEditMode="fixed" rAng="0" ptsTypes="AAAA">
                                      <p:cBhvr>
                                        <p:cTn id="1348" dur="1500" fill="hold"/>
                                        <p:tgtEl>
                                          <p:spTgt spid="300"/>
                                        </p:tgtEl>
                                        <p:attrNameLst>
                                          <p:attrName>ppt_x</p:attrName>
                                          <p:attrName>ppt_y</p:attrName>
                                        </p:attrNameLst>
                                      </p:cBhvr>
                                      <p:rCtr x="8056" y="8056"/>
                                    </p:animMotion>
                                  </p:childTnLst>
                                </p:cTn>
                              </p:par>
                              <p:par>
                                <p:cTn id="1349" presetID="1" presetClass="entr" presetSubtype="0" fill="hold" grpId="2" nodeType="withEffect">
                                  <p:stCondLst>
                                    <p:cond delay="0"/>
                                  </p:stCondLst>
                                  <p:childTnLst>
                                    <p:set>
                                      <p:cBhvr>
                                        <p:cTn id="1350" dur="1" fill="hold">
                                          <p:stCondLst>
                                            <p:cond delay="0"/>
                                          </p:stCondLst>
                                        </p:cTn>
                                        <p:tgtEl>
                                          <p:spTgt spid="132"/>
                                        </p:tgtEl>
                                        <p:attrNameLst>
                                          <p:attrName>style.visibility</p:attrName>
                                        </p:attrNameLst>
                                      </p:cBhvr>
                                      <p:to>
                                        <p:strVal val="visible"/>
                                      </p:to>
                                    </p:set>
                                  </p:childTnLst>
                                </p:cTn>
                              </p:par>
                              <p:par>
                                <p:cTn id="1351" presetID="1" presetClass="entr" presetSubtype="0" fill="hold" grpId="2" nodeType="withEffect">
                                  <p:stCondLst>
                                    <p:cond delay="0"/>
                                  </p:stCondLst>
                                  <p:childTnLst>
                                    <p:set>
                                      <p:cBhvr>
                                        <p:cTn id="1352" dur="1" fill="hold">
                                          <p:stCondLst>
                                            <p:cond delay="0"/>
                                          </p:stCondLst>
                                        </p:cTn>
                                        <p:tgtEl>
                                          <p:spTgt spid="133"/>
                                        </p:tgtEl>
                                        <p:attrNameLst>
                                          <p:attrName>style.visibility</p:attrName>
                                        </p:attrNameLst>
                                      </p:cBhvr>
                                      <p:to>
                                        <p:strVal val="visible"/>
                                      </p:to>
                                    </p:set>
                                  </p:childTnLst>
                                </p:cTn>
                              </p:par>
                            </p:childTnLst>
                          </p:cTn>
                        </p:par>
                      </p:childTnLst>
                    </p:cTn>
                  </p:par>
                </p:childTnLst>
              </p:cTn>
              <p:nextCondLst>
                <p:cond evt="onClick" delay="0">
                  <p:tgtEl>
                    <p:spTgt spid="131"/>
                  </p:tgtEl>
                </p:cond>
              </p:nextCondLst>
            </p:seq>
            <p:seq concurrent="1" nextAc="seek">
              <p:cTn id="1353" restart="whenNotActive" fill="hold" evtFilter="cancelBubble" nodeType="interactiveSeq">
                <p:stCondLst>
                  <p:cond evt="onClick" delay="0">
                    <p:tgtEl>
                      <p:spTgt spid="132"/>
                    </p:tgtEl>
                  </p:cond>
                </p:stCondLst>
                <p:endSync evt="end" delay="0">
                  <p:rtn val="all"/>
                </p:endSync>
                <p:childTnLst>
                  <p:par>
                    <p:cTn id="1354" fill="hold">
                      <p:stCondLst>
                        <p:cond delay="0"/>
                      </p:stCondLst>
                      <p:childTnLst>
                        <p:par>
                          <p:cTn id="1355" fill="hold">
                            <p:stCondLst>
                              <p:cond delay="0"/>
                            </p:stCondLst>
                            <p:childTnLst>
                              <p:par>
                                <p:cTn id="1356" presetID="1" presetClass="exit" presetSubtype="0" fill="hold" grpId="0" nodeType="withEffect">
                                  <p:stCondLst>
                                    <p:cond delay="0"/>
                                  </p:stCondLst>
                                  <p:childTnLst>
                                    <p:set>
                                      <p:cBhvr>
                                        <p:cTn id="1357" dur="1" fill="hold">
                                          <p:stCondLst>
                                            <p:cond delay="0"/>
                                          </p:stCondLst>
                                        </p:cTn>
                                        <p:tgtEl>
                                          <p:spTgt spid="132"/>
                                        </p:tgtEl>
                                        <p:attrNameLst>
                                          <p:attrName>style.visibility</p:attrName>
                                        </p:attrNameLst>
                                      </p:cBhvr>
                                      <p:to>
                                        <p:strVal val="hidden"/>
                                      </p:to>
                                    </p:set>
                                  </p:childTnLst>
                                </p:cTn>
                              </p:par>
                              <p:par>
                                <p:cTn id="1358" presetID="1" presetClass="exit" presetSubtype="0" fill="hold" grpId="3" nodeType="withEffect">
                                  <p:stCondLst>
                                    <p:cond delay="0"/>
                                  </p:stCondLst>
                                  <p:childTnLst>
                                    <p:set>
                                      <p:cBhvr>
                                        <p:cTn id="1359" dur="1" fill="hold">
                                          <p:stCondLst>
                                            <p:cond delay="0"/>
                                          </p:stCondLst>
                                        </p:cTn>
                                        <p:tgtEl>
                                          <p:spTgt spid="133"/>
                                        </p:tgtEl>
                                        <p:attrNameLst>
                                          <p:attrName>style.visibility</p:attrName>
                                        </p:attrNameLst>
                                      </p:cBhvr>
                                      <p:to>
                                        <p:strVal val="hidden"/>
                                      </p:to>
                                    </p:set>
                                  </p:childTnLst>
                                </p:cTn>
                              </p:par>
                              <p:par>
                                <p:cTn id="1360" presetID="42" presetClass="path" presetSubtype="0" fill="hold" nodeType="withEffect">
                                  <p:stCondLst>
                                    <p:cond delay="0"/>
                                  </p:stCondLst>
                                  <p:childTnLst>
                                    <p:animMotion origin="layout" path="M 0.64896 0.1875 L 0.64896 0.40371 " pathEditMode="fixed" rAng="0" ptsTypes="AA">
                                      <p:cBhvr>
                                        <p:cTn id="1361" dur="1500" fill="hold"/>
                                        <p:tgtEl>
                                          <p:spTgt spid="300"/>
                                        </p:tgtEl>
                                        <p:attrNameLst>
                                          <p:attrName>ppt_x</p:attrName>
                                          <p:attrName>ppt_y</p:attrName>
                                        </p:attrNameLst>
                                      </p:cBhvr>
                                      <p:rCtr x="0" y="10810"/>
                                    </p:animMotion>
                                  </p:childTnLst>
                                  <p:subTnLst>
                                    <p:audio>
                                      <p:cMediaNode>
                                        <p:cTn display="0" masterRel="sameClick">
                                          <p:stCondLst>
                                            <p:cond evt="begin" delay="0">
                                              <p:tn val="1360"/>
                                            </p:cond>
                                          </p:stCondLst>
                                          <p:endCondLst>
                                            <p:cond evt="onStopAudio" delay="0">
                                              <p:tgtEl>
                                                <p:sldTgt/>
                                              </p:tgtEl>
                                            </p:cond>
                                          </p:endCondLst>
                                        </p:cTn>
                                        <p:tgtEl>
                                          <p:sndTgt r:embed="rId38" name="mk64_toad06.wav"/>
                                        </p:tgtEl>
                                      </p:cMediaNode>
                                    </p:audio>
                                  </p:subTnLst>
                                </p:cTn>
                              </p:par>
                              <p:par>
                                <p:cTn id="1362" presetID="1" presetClass="entr" presetSubtype="0" fill="hold" grpId="3" nodeType="withEffect">
                                  <p:stCondLst>
                                    <p:cond delay="0"/>
                                  </p:stCondLst>
                                  <p:childTnLst>
                                    <p:set>
                                      <p:cBhvr>
                                        <p:cTn id="1363" dur="1" fill="hold">
                                          <p:stCondLst>
                                            <p:cond delay="0"/>
                                          </p:stCondLst>
                                        </p:cTn>
                                        <p:tgtEl>
                                          <p:spTgt spid="134"/>
                                        </p:tgtEl>
                                        <p:attrNameLst>
                                          <p:attrName>style.visibility</p:attrName>
                                        </p:attrNameLst>
                                      </p:cBhvr>
                                      <p:to>
                                        <p:strVal val="visible"/>
                                      </p:to>
                                    </p:set>
                                  </p:childTnLst>
                                </p:cTn>
                              </p:par>
                              <p:par>
                                <p:cTn id="1364" presetID="1" presetClass="entr" presetSubtype="0" fill="hold" grpId="0" nodeType="withEffect">
                                  <p:stCondLst>
                                    <p:cond delay="0"/>
                                  </p:stCondLst>
                                  <p:childTnLst>
                                    <p:set>
                                      <p:cBhvr>
                                        <p:cTn id="1365" dur="1" fill="hold">
                                          <p:stCondLst>
                                            <p:cond delay="0"/>
                                          </p:stCondLst>
                                        </p:cTn>
                                        <p:tgtEl>
                                          <p:spTgt spid="135"/>
                                        </p:tgtEl>
                                        <p:attrNameLst>
                                          <p:attrName>style.visibility</p:attrName>
                                        </p:attrNameLst>
                                      </p:cBhvr>
                                      <p:to>
                                        <p:strVal val="visible"/>
                                      </p:to>
                                    </p:set>
                                  </p:childTnLst>
                                </p:cTn>
                              </p:par>
                            </p:childTnLst>
                          </p:cTn>
                        </p:par>
                      </p:childTnLst>
                    </p:cTn>
                  </p:par>
                </p:childTnLst>
              </p:cTn>
              <p:nextCondLst>
                <p:cond evt="onClick" delay="0">
                  <p:tgtEl>
                    <p:spTgt spid="132"/>
                  </p:tgtEl>
                </p:cond>
              </p:nextCondLst>
            </p:seq>
            <p:seq concurrent="1" nextAc="seek">
              <p:cTn id="1366" restart="whenNotActive" fill="hold" evtFilter="cancelBubble" nodeType="interactiveSeq">
                <p:stCondLst>
                  <p:cond evt="onClick" delay="0">
                    <p:tgtEl>
                      <p:spTgt spid="133"/>
                    </p:tgtEl>
                  </p:cond>
                </p:stCondLst>
                <p:endSync evt="end" delay="0">
                  <p:rtn val="all"/>
                </p:endSync>
                <p:childTnLst>
                  <p:par>
                    <p:cTn id="1367" fill="hold">
                      <p:stCondLst>
                        <p:cond delay="0"/>
                      </p:stCondLst>
                      <p:childTnLst>
                        <p:par>
                          <p:cTn id="1368" fill="hold">
                            <p:stCondLst>
                              <p:cond delay="0"/>
                            </p:stCondLst>
                            <p:childTnLst>
                              <p:par>
                                <p:cTn id="1369" presetID="1" presetClass="exit" presetSubtype="0" fill="hold" grpId="1" nodeType="withEffect">
                                  <p:stCondLst>
                                    <p:cond delay="0"/>
                                  </p:stCondLst>
                                  <p:childTnLst>
                                    <p:set>
                                      <p:cBhvr>
                                        <p:cTn id="1370" dur="1" fill="hold">
                                          <p:stCondLst>
                                            <p:cond delay="0"/>
                                          </p:stCondLst>
                                        </p:cTn>
                                        <p:tgtEl>
                                          <p:spTgt spid="133"/>
                                        </p:tgtEl>
                                        <p:attrNameLst>
                                          <p:attrName>style.visibility</p:attrName>
                                        </p:attrNameLst>
                                      </p:cBhvr>
                                      <p:to>
                                        <p:strVal val="hidden"/>
                                      </p:to>
                                    </p:set>
                                  </p:childTnLst>
                                </p:cTn>
                              </p:par>
                              <p:par>
                                <p:cTn id="1371" presetID="1" presetClass="exit" presetSubtype="0" fill="hold" grpId="3" nodeType="withEffect">
                                  <p:stCondLst>
                                    <p:cond delay="0"/>
                                  </p:stCondLst>
                                  <p:childTnLst>
                                    <p:set>
                                      <p:cBhvr>
                                        <p:cTn id="1372" dur="1" fill="hold">
                                          <p:stCondLst>
                                            <p:cond delay="0"/>
                                          </p:stCondLst>
                                        </p:cTn>
                                        <p:tgtEl>
                                          <p:spTgt spid="132"/>
                                        </p:tgtEl>
                                        <p:attrNameLst>
                                          <p:attrName>style.visibility</p:attrName>
                                        </p:attrNameLst>
                                      </p:cBhvr>
                                      <p:to>
                                        <p:strVal val="hidden"/>
                                      </p:to>
                                    </p:set>
                                  </p:childTnLst>
                                </p:cTn>
                              </p:par>
                              <p:par>
                                <p:cTn id="1373" presetID="50" presetClass="path" presetSubtype="0" fill="hold" nodeType="withEffect">
                                  <p:stCondLst>
                                    <p:cond delay="0"/>
                                  </p:stCondLst>
                                  <p:childTnLst>
                                    <p:animMotion origin="layout" path="M 0.48924 0.02686 L 0.56806 0.02686 C 0.60382 0.02686 0.64896 0.07014 0.64896 0.10625 L 0.64896 0.18727 " pathEditMode="fixed" rAng="0" ptsTypes="AAAA">
                                      <p:cBhvr>
                                        <p:cTn id="1374" dur="1500" spd="-100000" fill="hold"/>
                                        <p:tgtEl>
                                          <p:spTgt spid="300"/>
                                        </p:tgtEl>
                                        <p:attrNameLst>
                                          <p:attrName>ppt_x</p:attrName>
                                          <p:attrName>ppt_y</p:attrName>
                                        </p:attrNameLst>
                                      </p:cBhvr>
                                      <p:rCtr x="7986" y="8009"/>
                                    </p:animMotion>
                                  </p:childTnLst>
                                  <p:subTnLst>
                                    <p:audio>
                                      <p:cMediaNode>
                                        <p:cTn display="0" masterRel="sameClick">
                                          <p:stCondLst>
                                            <p:cond evt="begin" delay="0">
                                              <p:tn val="1373"/>
                                            </p:cond>
                                          </p:stCondLst>
                                          <p:endCondLst>
                                            <p:cond evt="onStopAudio" delay="0">
                                              <p:tgtEl>
                                                <p:sldTgt/>
                                              </p:tgtEl>
                                            </p:cond>
                                          </p:endCondLst>
                                        </p:cTn>
                                        <p:tgtEl>
                                          <p:sndTgt r:embed="rId39" name="mk64_toad04.wav"/>
                                        </p:tgtEl>
                                      </p:cMediaNode>
                                    </p:audio>
                                  </p:subTnLst>
                                </p:cTn>
                              </p:par>
                              <p:par>
                                <p:cTn id="1375" presetID="1" presetClass="entr" presetSubtype="0" fill="hold" grpId="1" nodeType="withEffect">
                                  <p:stCondLst>
                                    <p:cond delay="0"/>
                                  </p:stCondLst>
                                  <p:childTnLst>
                                    <p:set>
                                      <p:cBhvr>
                                        <p:cTn id="1376" dur="1" fill="hold">
                                          <p:stCondLst>
                                            <p:cond delay="0"/>
                                          </p:stCondLst>
                                        </p:cTn>
                                        <p:tgtEl>
                                          <p:spTgt spid="131"/>
                                        </p:tgtEl>
                                        <p:attrNameLst>
                                          <p:attrName>style.visibility</p:attrName>
                                        </p:attrNameLst>
                                      </p:cBhvr>
                                      <p:to>
                                        <p:strVal val="visible"/>
                                      </p:to>
                                    </p:set>
                                  </p:childTnLst>
                                </p:cTn>
                              </p:par>
                              <p:par>
                                <p:cTn id="1377" presetID="1" presetClass="entr" presetSubtype="0" fill="hold" grpId="2" nodeType="withEffect">
                                  <p:stCondLst>
                                    <p:cond delay="0"/>
                                  </p:stCondLst>
                                  <p:childTnLst>
                                    <p:set>
                                      <p:cBhvr>
                                        <p:cTn id="1378" dur="1" fill="hold">
                                          <p:stCondLst>
                                            <p:cond delay="0"/>
                                          </p:stCondLst>
                                        </p:cTn>
                                        <p:tgtEl>
                                          <p:spTgt spid="130"/>
                                        </p:tgtEl>
                                        <p:attrNameLst>
                                          <p:attrName>style.visibility</p:attrName>
                                        </p:attrNameLst>
                                      </p:cBhvr>
                                      <p:to>
                                        <p:strVal val="visible"/>
                                      </p:to>
                                    </p:set>
                                  </p:childTnLst>
                                </p:cTn>
                              </p:par>
                            </p:childTnLst>
                          </p:cTn>
                        </p:par>
                      </p:childTnLst>
                    </p:cTn>
                  </p:par>
                </p:childTnLst>
              </p:cTn>
              <p:nextCondLst>
                <p:cond evt="onClick" delay="0">
                  <p:tgtEl>
                    <p:spTgt spid="133"/>
                  </p:tgtEl>
                </p:cond>
              </p:nextCondLst>
            </p:seq>
            <p:seq concurrent="1" nextAc="seek">
              <p:cTn id="1379" restart="whenNotActive" fill="hold" evtFilter="cancelBubble" nodeType="interactiveSeq">
                <p:stCondLst>
                  <p:cond evt="onClick" delay="0">
                    <p:tgtEl>
                      <p:spTgt spid="134"/>
                    </p:tgtEl>
                  </p:cond>
                </p:stCondLst>
                <p:endSync evt="end" delay="0">
                  <p:rtn val="all"/>
                </p:endSync>
                <p:childTnLst>
                  <p:par>
                    <p:cTn id="1380" fill="hold">
                      <p:stCondLst>
                        <p:cond delay="0"/>
                      </p:stCondLst>
                      <p:childTnLst>
                        <p:par>
                          <p:cTn id="1381" fill="hold">
                            <p:stCondLst>
                              <p:cond delay="0"/>
                            </p:stCondLst>
                            <p:childTnLst>
                              <p:par>
                                <p:cTn id="1382" presetID="1" presetClass="exit" presetSubtype="0" fill="hold" grpId="0" nodeType="withEffect">
                                  <p:stCondLst>
                                    <p:cond delay="0"/>
                                  </p:stCondLst>
                                  <p:childTnLst>
                                    <p:set>
                                      <p:cBhvr>
                                        <p:cTn id="1383" dur="1" fill="hold">
                                          <p:stCondLst>
                                            <p:cond delay="0"/>
                                          </p:stCondLst>
                                        </p:cTn>
                                        <p:tgtEl>
                                          <p:spTgt spid="134"/>
                                        </p:tgtEl>
                                        <p:attrNameLst>
                                          <p:attrName>style.visibility</p:attrName>
                                        </p:attrNameLst>
                                      </p:cBhvr>
                                      <p:to>
                                        <p:strVal val="hidden"/>
                                      </p:to>
                                    </p:set>
                                  </p:childTnLst>
                                </p:cTn>
                              </p:par>
                              <p:par>
                                <p:cTn id="1384" presetID="1" presetClass="exit" presetSubtype="0" fill="hold" grpId="2" nodeType="withEffect">
                                  <p:stCondLst>
                                    <p:cond delay="0"/>
                                  </p:stCondLst>
                                  <p:childTnLst>
                                    <p:set>
                                      <p:cBhvr>
                                        <p:cTn id="1385" dur="1" fill="hold">
                                          <p:stCondLst>
                                            <p:cond delay="0"/>
                                          </p:stCondLst>
                                        </p:cTn>
                                        <p:tgtEl>
                                          <p:spTgt spid="135"/>
                                        </p:tgtEl>
                                        <p:attrNameLst>
                                          <p:attrName>style.visibility</p:attrName>
                                        </p:attrNameLst>
                                      </p:cBhvr>
                                      <p:to>
                                        <p:strVal val="hidden"/>
                                      </p:to>
                                    </p:set>
                                  </p:childTnLst>
                                </p:cTn>
                              </p:par>
                              <p:par>
                                <p:cTn id="1386" presetID="42" presetClass="path" presetSubtype="0" fill="hold" nodeType="withEffect">
                                  <p:stCondLst>
                                    <p:cond delay="0"/>
                                  </p:stCondLst>
                                  <p:childTnLst>
                                    <p:animMotion origin="layout" path="M 0.64896 0.40371 L 0.64896 0.62778 " pathEditMode="fixed" rAng="0" ptsTypes="AA">
                                      <p:cBhvr>
                                        <p:cTn id="1387" dur="1500" fill="hold"/>
                                        <p:tgtEl>
                                          <p:spTgt spid="300"/>
                                        </p:tgtEl>
                                        <p:attrNameLst>
                                          <p:attrName>ppt_x</p:attrName>
                                          <p:attrName>ppt_y</p:attrName>
                                        </p:attrNameLst>
                                      </p:cBhvr>
                                      <p:rCtr x="0" y="11204"/>
                                    </p:animMotion>
                                  </p:childTnLst>
                                </p:cTn>
                              </p:par>
                              <p:par>
                                <p:cTn id="1388" presetID="1" presetClass="entr" presetSubtype="0" fill="hold" grpId="2" nodeType="withEffect">
                                  <p:stCondLst>
                                    <p:cond delay="0"/>
                                  </p:stCondLst>
                                  <p:childTnLst>
                                    <p:set>
                                      <p:cBhvr>
                                        <p:cTn id="1389" dur="1" fill="hold">
                                          <p:stCondLst>
                                            <p:cond delay="0"/>
                                          </p:stCondLst>
                                        </p:cTn>
                                        <p:tgtEl>
                                          <p:spTgt spid="136"/>
                                        </p:tgtEl>
                                        <p:attrNameLst>
                                          <p:attrName>style.visibility</p:attrName>
                                        </p:attrNameLst>
                                      </p:cBhvr>
                                      <p:to>
                                        <p:strVal val="visible"/>
                                      </p:to>
                                    </p:set>
                                  </p:childTnLst>
                                </p:cTn>
                              </p:par>
                              <p:par>
                                <p:cTn id="1390" presetID="1" presetClass="entr" presetSubtype="0" fill="hold" grpId="0" nodeType="withEffect">
                                  <p:stCondLst>
                                    <p:cond delay="0"/>
                                  </p:stCondLst>
                                  <p:childTnLst>
                                    <p:set>
                                      <p:cBhvr>
                                        <p:cTn id="1391" dur="1" fill="hold">
                                          <p:stCondLst>
                                            <p:cond delay="0"/>
                                          </p:stCondLst>
                                        </p:cTn>
                                        <p:tgtEl>
                                          <p:spTgt spid="144"/>
                                        </p:tgtEl>
                                        <p:attrNameLst>
                                          <p:attrName>style.visibility</p:attrName>
                                        </p:attrNameLst>
                                      </p:cBhvr>
                                      <p:to>
                                        <p:strVal val="visible"/>
                                      </p:to>
                                    </p:set>
                                  </p:childTnLst>
                                </p:cTn>
                              </p:par>
                            </p:childTnLst>
                          </p:cTn>
                        </p:par>
                      </p:childTnLst>
                    </p:cTn>
                  </p:par>
                </p:childTnLst>
              </p:cTn>
              <p:nextCondLst>
                <p:cond evt="onClick" delay="0">
                  <p:tgtEl>
                    <p:spTgt spid="134"/>
                  </p:tgtEl>
                </p:cond>
              </p:nextCondLst>
            </p:seq>
            <p:seq concurrent="1" nextAc="seek">
              <p:cTn id="1392" restart="whenNotActive" fill="hold" evtFilter="cancelBubble" nodeType="interactiveSeq">
                <p:stCondLst>
                  <p:cond evt="onClick" delay="0">
                    <p:tgtEl>
                      <p:spTgt spid="135"/>
                    </p:tgtEl>
                  </p:cond>
                </p:stCondLst>
                <p:endSync evt="end" delay="0">
                  <p:rtn val="all"/>
                </p:endSync>
                <p:childTnLst>
                  <p:par>
                    <p:cTn id="1393" fill="hold">
                      <p:stCondLst>
                        <p:cond delay="0"/>
                      </p:stCondLst>
                      <p:childTnLst>
                        <p:par>
                          <p:cTn id="1394" fill="hold">
                            <p:stCondLst>
                              <p:cond delay="0"/>
                            </p:stCondLst>
                            <p:childTnLst>
                              <p:par>
                                <p:cTn id="1395" presetID="1" presetClass="exit" presetSubtype="0" fill="hold" grpId="1" nodeType="withEffect">
                                  <p:stCondLst>
                                    <p:cond delay="0"/>
                                  </p:stCondLst>
                                  <p:childTnLst>
                                    <p:set>
                                      <p:cBhvr>
                                        <p:cTn id="1396" dur="1" fill="hold">
                                          <p:stCondLst>
                                            <p:cond delay="0"/>
                                          </p:stCondLst>
                                        </p:cTn>
                                        <p:tgtEl>
                                          <p:spTgt spid="135"/>
                                        </p:tgtEl>
                                        <p:attrNameLst>
                                          <p:attrName>style.visibility</p:attrName>
                                        </p:attrNameLst>
                                      </p:cBhvr>
                                      <p:to>
                                        <p:strVal val="hidden"/>
                                      </p:to>
                                    </p:set>
                                  </p:childTnLst>
                                </p:cTn>
                              </p:par>
                              <p:par>
                                <p:cTn id="1397" presetID="1" presetClass="exit" presetSubtype="0" fill="hold" grpId="2" nodeType="withEffect">
                                  <p:stCondLst>
                                    <p:cond delay="0"/>
                                  </p:stCondLst>
                                  <p:childTnLst>
                                    <p:set>
                                      <p:cBhvr>
                                        <p:cTn id="1398" dur="1" fill="hold">
                                          <p:stCondLst>
                                            <p:cond delay="0"/>
                                          </p:stCondLst>
                                        </p:cTn>
                                        <p:tgtEl>
                                          <p:spTgt spid="134"/>
                                        </p:tgtEl>
                                        <p:attrNameLst>
                                          <p:attrName>style.visibility</p:attrName>
                                        </p:attrNameLst>
                                      </p:cBhvr>
                                      <p:to>
                                        <p:strVal val="hidden"/>
                                      </p:to>
                                    </p:set>
                                  </p:childTnLst>
                                </p:cTn>
                              </p:par>
                              <p:par>
                                <p:cTn id="1399" presetID="42" presetClass="path" presetSubtype="0" fill="hold" nodeType="withEffect">
                                  <p:stCondLst>
                                    <p:cond delay="0"/>
                                  </p:stCondLst>
                                  <p:childTnLst>
                                    <p:animMotion origin="layout" path="M 0.64896 0.1875 L 0.64896 0.40556 " pathEditMode="fixed" rAng="0" ptsTypes="AA">
                                      <p:cBhvr>
                                        <p:cTn id="1400" dur="1500" spd="-100000" fill="hold"/>
                                        <p:tgtEl>
                                          <p:spTgt spid="300"/>
                                        </p:tgtEl>
                                        <p:attrNameLst>
                                          <p:attrName>ppt_x</p:attrName>
                                          <p:attrName>ppt_y</p:attrName>
                                        </p:attrNameLst>
                                      </p:cBhvr>
                                      <p:rCtr x="0" y="10903"/>
                                    </p:animMotion>
                                  </p:childTnLst>
                                </p:cTn>
                              </p:par>
                              <p:par>
                                <p:cTn id="1401" presetID="1" presetClass="entr" presetSubtype="0" fill="hold" grpId="1" nodeType="withEffect">
                                  <p:stCondLst>
                                    <p:cond delay="0"/>
                                  </p:stCondLst>
                                  <p:childTnLst>
                                    <p:set>
                                      <p:cBhvr>
                                        <p:cTn id="1402" dur="1" fill="hold">
                                          <p:stCondLst>
                                            <p:cond delay="0"/>
                                          </p:stCondLst>
                                        </p:cTn>
                                        <p:tgtEl>
                                          <p:spTgt spid="132"/>
                                        </p:tgtEl>
                                        <p:attrNameLst>
                                          <p:attrName>style.visibility</p:attrName>
                                        </p:attrNameLst>
                                      </p:cBhvr>
                                      <p:to>
                                        <p:strVal val="visible"/>
                                      </p:to>
                                    </p:set>
                                  </p:childTnLst>
                                </p:cTn>
                              </p:par>
                              <p:par>
                                <p:cTn id="1403" presetID="1" presetClass="entr" presetSubtype="0" fill="hold" grpId="0" nodeType="withEffect">
                                  <p:stCondLst>
                                    <p:cond delay="0"/>
                                  </p:stCondLst>
                                  <p:childTnLst>
                                    <p:set>
                                      <p:cBhvr>
                                        <p:cTn id="1404" dur="1" fill="hold">
                                          <p:stCondLst>
                                            <p:cond delay="0"/>
                                          </p:stCondLst>
                                        </p:cTn>
                                        <p:tgtEl>
                                          <p:spTgt spid="133"/>
                                        </p:tgtEl>
                                        <p:attrNameLst>
                                          <p:attrName>style.visibility</p:attrName>
                                        </p:attrNameLst>
                                      </p:cBhvr>
                                      <p:to>
                                        <p:strVal val="visible"/>
                                      </p:to>
                                    </p:set>
                                  </p:childTnLst>
                                </p:cTn>
                              </p:par>
                            </p:childTnLst>
                          </p:cTn>
                        </p:par>
                      </p:childTnLst>
                    </p:cTn>
                  </p:par>
                </p:childTnLst>
              </p:cTn>
              <p:nextCondLst>
                <p:cond evt="onClick" delay="0">
                  <p:tgtEl>
                    <p:spTgt spid="135"/>
                  </p:tgtEl>
                </p:cond>
              </p:nextCondLst>
            </p:seq>
            <p:seq concurrent="1" nextAc="seek">
              <p:cTn id="1405" restart="whenNotActive" fill="hold" evtFilter="cancelBubble" nodeType="interactiveSeq">
                <p:stCondLst>
                  <p:cond evt="onClick" delay="0">
                    <p:tgtEl>
                      <p:spTgt spid="136"/>
                    </p:tgtEl>
                  </p:cond>
                </p:stCondLst>
                <p:endSync evt="end" delay="0">
                  <p:rtn val="all"/>
                </p:endSync>
                <p:childTnLst>
                  <p:par>
                    <p:cTn id="1406" fill="hold">
                      <p:stCondLst>
                        <p:cond delay="0"/>
                      </p:stCondLst>
                      <p:childTnLst>
                        <p:par>
                          <p:cTn id="1407" fill="hold">
                            <p:stCondLst>
                              <p:cond delay="0"/>
                            </p:stCondLst>
                            <p:childTnLst>
                              <p:par>
                                <p:cTn id="1408" presetID="1" presetClass="exit" presetSubtype="0" fill="hold" grpId="0" nodeType="withEffect">
                                  <p:stCondLst>
                                    <p:cond delay="0"/>
                                  </p:stCondLst>
                                  <p:childTnLst>
                                    <p:set>
                                      <p:cBhvr>
                                        <p:cTn id="1409" dur="1" fill="hold">
                                          <p:stCondLst>
                                            <p:cond delay="0"/>
                                          </p:stCondLst>
                                        </p:cTn>
                                        <p:tgtEl>
                                          <p:spTgt spid="136"/>
                                        </p:tgtEl>
                                        <p:attrNameLst>
                                          <p:attrName>style.visibility</p:attrName>
                                        </p:attrNameLst>
                                      </p:cBhvr>
                                      <p:to>
                                        <p:strVal val="hidden"/>
                                      </p:to>
                                    </p:set>
                                  </p:childTnLst>
                                </p:cTn>
                              </p:par>
                              <p:par>
                                <p:cTn id="1410" presetID="1" presetClass="exit" presetSubtype="0" fill="hold" grpId="2" nodeType="withEffect">
                                  <p:stCondLst>
                                    <p:cond delay="0"/>
                                  </p:stCondLst>
                                  <p:childTnLst>
                                    <p:set>
                                      <p:cBhvr>
                                        <p:cTn id="1411" dur="1" fill="hold">
                                          <p:stCondLst>
                                            <p:cond delay="0"/>
                                          </p:stCondLst>
                                        </p:cTn>
                                        <p:tgtEl>
                                          <p:spTgt spid="144"/>
                                        </p:tgtEl>
                                        <p:attrNameLst>
                                          <p:attrName>style.visibility</p:attrName>
                                        </p:attrNameLst>
                                      </p:cBhvr>
                                      <p:to>
                                        <p:strVal val="hidden"/>
                                      </p:to>
                                    </p:set>
                                  </p:childTnLst>
                                </p:cTn>
                              </p:par>
                              <p:par>
                                <p:cTn id="1412" presetID="43" presetClass="path" presetSubtype="0" fill="hold" nodeType="withEffect">
                                  <p:stCondLst>
                                    <p:cond delay="0"/>
                                  </p:stCondLst>
                                  <p:childTnLst>
                                    <p:animMotion origin="layout" path="M 0.48924 0.78149 L 0.56893 0.78149 C 0.60486 0.78149 0.64913 0.73889 0.64913 0.7044 L 0.64913 0.62732 " pathEditMode="fixed" rAng="0" ptsTypes="AAAA">
                                      <p:cBhvr>
                                        <p:cTn id="1413" dur="1500" spd="-100000" fill="hold"/>
                                        <p:tgtEl>
                                          <p:spTgt spid="300"/>
                                        </p:tgtEl>
                                        <p:attrNameLst>
                                          <p:attrName>ppt_x</p:attrName>
                                          <p:attrName>ppt_y</p:attrName>
                                        </p:attrNameLst>
                                      </p:cBhvr>
                                      <p:rCtr x="7986" y="-7708"/>
                                    </p:animMotion>
                                  </p:childTnLst>
                                  <p:subTnLst>
                                    <p:audio>
                                      <p:cMediaNode>
                                        <p:cTn display="0" masterRel="sameClick">
                                          <p:stCondLst>
                                            <p:cond evt="begin" delay="0">
                                              <p:tn val="1412"/>
                                            </p:cond>
                                          </p:stCondLst>
                                          <p:endCondLst>
                                            <p:cond evt="onStopAudio" delay="0">
                                              <p:tgtEl>
                                                <p:sldTgt/>
                                              </p:tgtEl>
                                            </p:cond>
                                          </p:endCondLst>
                                        </p:cTn>
                                        <p:tgtEl>
                                          <p:sndTgt r:embed="rId40" name="mk64_toad08.wav"/>
                                        </p:tgtEl>
                                      </p:cMediaNode>
                                    </p:audio>
                                  </p:subTnLst>
                                </p:cTn>
                              </p:par>
                              <p:par>
                                <p:cTn id="1414" presetID="1" presetClass="entr" presetSubtype="0" fill="hold" grpId="2" nodeType="withEffect">
                                  <p:stCondLst>
                                    <p:cond delay="0"/>
                                  </p:stCondLst>
                                  <p:childTnLst>
                                    <p:set>
                                      <p:cBhvr>
                                        <p:cTn id="1415" dur="1" fill="hold">
                                          <p:stCondLst>
                                            <p:cond delay="0"/>
                                          </p:stCondLst>
                                        </p:cTn>
                                        <p:tgtEl>
                                          <p:spTgt spid="137"/>
                                        </p:tgtEl>
                                        <p:attrNameLst>
                                          <p:attrName>style.visibility</p:attrName>
                                        </p:attrNameLst>
                                      </p:cBhvr>
                                      <p:to>
                                        <p:strVal val="visible"/>
                                      </p:to>
                                    </p:set>
                                  </p:childTnLst>
                                </p:cTn>
                              </p:par>
                              <p:par>
                                <p:cTn id="1416" presetID="1" presetClass="entr" presetSubtype="0" fill="hold" grpId="0" nodeType="withEffect">
                                  <p:stCondLst>
                                    <p:cond delay="0"/>
                                  </p:stCondLst>
                                  <p:childTnLst>
                                    <p:set>
                                      <p:cBhvr>
                                        <p:cTn id="1417" dur="1" fill="hold">
                                          <p:stCondLst>
                                            <p:cond delay="0"/>
                                          </p:stCondLst>
                                        </p:cTn>
                                        <p:tgtEl>
                                          <p:spTgt spid="145"/>
                                        </p:tgtEl>
                                        <p:attrNameLst>
                                          <p:attrName>style.visibility</p:attrName>
                                        </p:attrNameLst>
                                      </p:cBhvr>
                                      <p:to>
                                        <p:strVal val="visible"/>
                                      </p:to>
                                    </p:set>
                                  </p:childTnLst>
                                </p:cTn>
                              </p:par>
                            </p:childTnLst>
                          </p:cTn>
                        </p:par>
                      </p:childTnLst>
                    </p:cTn>
                  </p:par>
                </p:childTnLst>
              </p:cTn>
              <p:nextCondLst>
                <p:cond evt="onClick" delay="0">
                  <p:tgtEl>
                    <p:spTgt spid="136"/>
                  </p:tgtEl>
                </p:cond>
              </p:nextCondLst>
            </p:seq>
            <p:seq concurrent="1" nextAc="seek">
              <p:cTn id="1418" restart="whenNotActive" fill="hold" evtFilter="cancelBubble" nodeType="interactiveSeq">
                <p:stCondLst>
                  <p:cond evt="onClick" delay="0">
                    <p:tgtEl>
                      <p:spTgt spid="137"/>
                    </p:tgtEl>
                  </p:cond>
                </p:stCondLst>
                <p:endSync evt="end" delay="0">
                  <p:rtn val="all"/>
                </p:endSync>
                <p:childTnLst>
                  <p:par>
                    <p:cTn id="1419" fill="hold">
                      <p:stCondLst>
                        <p:cond delay="0"/>
                      </p:stCondLst>
                      <p:childTnLst>
                        <p:par>
                          <p:cTn id="1420" fill="hold">
                            <p:stCondLst>
                              <p:cond delay="0"/>
                            </p:stCondLst>
                            <p:childTnLst>
                              <p:par>
                                <p:cTn id="1421" presetID="1" presetClass="exit" presetSubtype="0" fill="hold" grpId="0" nodeType="withEffect">
                                  <p:stCondLst>
                                    <p:cond delay="0"/>
                                  </p:stCondLst>
                                  <p:childTnLst>
                                    <p:set>
                                      <p:cBhvr>
                                        <p:cTn id="1422" dur="1" fill="hold">
                                          <p:stCondLst>
                                            <p:cond delay="0"/>
                                          </p:stCondLst>
                                        </p:cTn>
                                        <p:tgtEl>
                                          <p:spTgt spid="137"/>
                                        </p:tgtEl>
                                        <p:attrNameLst>
                                          <p:attrName>style.visibility</p:attrName>
                                        </p:attrNameLst>
                                      </p:cBhvr>
                                      <p:to>
                                        <p:strVal val="hidden"/>
                                      </p:to>
                                    </p:set>
                                  </p:childTnLst>
                                </p:cTn>
                              </p:par>
                              <p:par>
                                <p:cTn id="1423" presetID="1" presetClass="exit" presetSubtype="0" fill="hold" grpId="2" nodeType="withEffect">
                                  <p:stCondLst>
                                    <p:cond delay="0"/>
                                  </p:stCondLst>
                                  <p:childTnLst>
                                    <p:set>
                                      <p:cBhvr>
                                        <p:cTn id="1424" dur="1" fill="hold">
                                          <p:stCondLst>
                                            <p:cond delay="0"/>
                                          </p:stCondLst>
                                        </p:cTn>
                                        <p:tgtEl>
                                          <p:spTgt spid="145"/>
                                        </p:tgtEl>
                                        <p:attrNameLst>
                                          <p:attrName>style.visibility</p:attrName>
                                        </p:attrNameLst>
                                      </p:cBhvr>
                                      <p:to>
                                        <p:strVal val="hidden"/>
                                      </p:to>
                                    </p:set>
                                  </p:childTnLst>
                                </p:cTn>
                              </p:par>
                              <p:par>
                                <p:cTn id="1425" presetID="42" presetClass="path" presetSubtype="0" fill="hold" nodeType="withEffect">
                                  <p:stCondLst>
                                    <p:cond delay="0"/>
                                  </p:stCondLst>
                                  <p:childTnLst>
                                    <p:animMotion origin="layout" path="M 0.48924 0.78149 L 0.26007 0.78149 " pathEditMode="fixed" rAng="0" ptsTypes="AA">
                                      <p:cBhvr>
                                        <p:cTn id="1426" dur="1500" fill="hold"/>
                                        <p:tgtEl>
                                          <p:spTgt spid="300"/>
                                        </p:tgtEl>
                                        <p:attrNameLst>
                                          <p:attrName>ppt_x</p:attrName>
                                          <p:attrName>ppt_y</p:attrName>
                                        </p:attrNameLst>
                                      </p:cBhvr>
                                      <p:rCtr x="-11458" y="0"/>
                                    </p:animMotion>
                                  </p:childTnLst>
                                </p:cTn>
                              </p:par>
                              <p:par>
                                <p:cTn id="1427" presetID="1" presetClass="entr" presetSubtype="0" fill="hold" grpId="2" nodeType="withEffect">
                                  <p:stCondLst>
                                    <p:cond delay="0"/>
                                  </p:stCondLst>
                                  <p:childTnLst>
                                    <p:set>
                                      <p:cBhvr>
                                        <p:cTn id="1428" dur="1" fill="hold">
                                          <p:stCondLst>
                                            <p:cond delay="0"/>
                                          </p:stCondLst>
                                        </p:cTn>
                                        <p:tgtEl>
                                          <p:spTgt spid="138"/>
                                        </p:tgtEl>
                                        <p:attrNameLst>
                                          <p:attrName>style.visibility</p:attrName>
                                        </p:attrNameLst>
                                      </p:cBhvr>
                                      <p:to>
                                        <p:strVal val="visible"/>
                                      </p:to>
                                    </p:set>
                                  </p:childTnLst>
                                </p:cTn>
                              </p:par>
                              <p:par>
                                <p:cTn id="1429" presetID="1" presetClass="entr" presetSubtype="0" fill="hold" grpId="0" nodeType="withEffect">
                                  <p:stCondLst>
                                    <p:cond delay="0"/>
                                  </p:stCondLst>
                                  <p:childTnLst>
                                    <p:set>
                                      <p:cBhvr>
                                        <p:cTn id="1430" dur="1" fill="hold">
                                          <p:stCondLst>
                                            <p:cond delay="0"/>
                                          </p:stCondLst>
                                        </p:cTn>
                                        <p:tgtEl>
                                          <p:spTgt spid="146"/>
                                        </p:tgtEl>
                                        <p:attrNameLst>
                                          <p:attrName>style.visibility</p:attrName>
                                        </p:attrNameLst>
                                      </p:cBhvr>
                                      <p:to>
                                        <p:strVal val="visible"/>
                                      </p:to>
                                    </p:set>
                                  </p:childTnLst>
                                </p:cTn>
                              </p:par>
                            </p:childTnLst>
                          </p:cTn>
                        </p:par>
                      </p:childTnLst>
                    </p:cTn>
                  </p:par>
                </p:childTnLst>
              </p:cTn>
              <p:nextCondLst>
                <p:cond evt="onClick" delay="0">
                  <p:tgtEl>
                    <p:spTgt spid="137"/>
                  </p:tgtEl>
                </p:cond>
              </p:nextCondLst>
            </p:seq>
            <p:seq concurrent="1" nextAc="seek">
              <p:cTn id="1431" restart="whenNotActive" fill="hold" evtFilter="cancelBubble" nodeType="interactiveSeq">
                <p:stCondLst>
                  <p:cond evt="onClick" delay="0">
                    <p:tgtEl>
                      <p:spTgt spid="138"/>
                    </p:tgtEl>
                  </p:cond>
                </p:stCondLst>
                <p:endSync evt="end" delay="0">
                  <p:rtn val="all"/>
                </p:endSync>
                <p:childTnLst>
                  <p:par>
                    <p:cTn id="1432" fill="hold">
                      <p:stCondLst>
                        <p:cond delay="0"/>
                      </p:stCondLst>
                      <p:childTnLst>
                        <p:par>
                          <p:cTn id="1433" fill="hold">
                            <p:stCondLst>
                              <p:cond delay="0"/>
                            </p:stCondLst>
                            <p:childTnLst>
                              <p:par>
                                <p:cTn id="1434" presetID="1" presetClass="exit" presetSubtype="0" fill="hold" grpId="0" nodeType="withEffect">
                                  <p:stCondLst>
                                    <p:cond delay="0"/>
                                  </p:stCondLst>
                                  <p:childTnLst>
                                    <p:set>
                                      <p:cBhvr>
                                        <p:cTn id="1435" dur="1" fill="hold">
                                          <p:stCondLst>
                                            <p:cond delay="0"/>
                                          </p:stCondLst>
                                        </p:cTn>
                                        <p:tgtEl>
                                          <p:spTgt spid="138"/>
                                        </p:tgtEl>
                                        <p:attrNameLst>
                                          <p:attrName>style.visibility</p:attrName>
                                        </p:attrNameLst>
                                      </p:cBhvr>
                                      <p:to>
                                        <p:strVal val="hidden"/>
                                      </p:to>
                                    </p:set>
                                  </p:childTnLst>
                                </p:cTn>
                              </p:par>
                              <p:par>
                                <p:cTn id="1436" presetID="1" presetClass="exit" presetSubtype="0" fill="hold" grpId="2" nodeType="withEffect">
                                  <p:stCondLst>
                                    <p:cond delay="0"/>
                                  </p:stCondLst>
                                  <p:childTnLst>
                                    <p:set>
                                      <p:cBhvr>
                                        <p:cTn id="1437" dur="1" fill="hold">
                                          <p:stCondLst>
                                            <p:cond delay="0"/>
                                          </p:stCondLst>
                                        </p:cTn>
                                        <p:tgtEl>
                                          <p:spTgt spid="146"/>
                                        </p:tgtEl>
                                        <p:attrNameLst>
                                          <p:attrName>style.visibility</p:attrName>
                                        </p:attrNameLst>
                                      </p:cBhvr>
                                      <p:to>
                                        <p:strVal val="hidden"/>
                                      </p:to>
                                    </p:set>
                                  </p:childTnLst>
                                </p:cTn>
                              </p:par>
                              <p:par>
                                <p:cTn id="1438" presetID="35" presetClass="path" presetSubtype="0" fill="hold" nodeType="withEffect">
                                  <p:stCondLst>
                                    <p:cond delay="0"/>
                                  </p:stCondLst>
                                  <p:childTnLst>
                                    <p:animMotion origin="layout" path="M 0.26007 0.78149 L 0.03924 0.78149 " pathEditMode="fixed" rAng="0" ptsTypes="AA">
                                      <p:cBhvr>
                                        <p:cTn id="1439" dur="1500" fill="hold"/>
                                        <p:tgtEl>
                                          <p:spTgt spid="300"/>
                                        </p:tgtEl>
                                        <p:attrNameLst>
                                          <p:attrName>ppt_x</p:attrName>
                                          <p:attrName>ppt_y</p:attrName>
                                        </p:attrNameLst>
                                      </p:cBhvr>
                                      <p:rCtr x="-11042" y="0"/>
                                    </p:animMotion>
                                  </p:childTnLst>
                                  <p:subTnLst>
                                    <p:audio>
                                      <p:cMediaNode>
                                        <p:cTn display="0" masterRel="sameClick">
                                          <p:stCondLst>
                                            <p:cond evt="begin" delay="0">
                                              <p:tn val="1438"/>
                                            </p:cond>
                                          </p:stCondLst>
                                          <p:endCondLst>
                                            <p:cond evt="onStopAudio" delay="0">
                                              <p:tgtEl>
                                                <p:sldTgt/>
                                              </p:tgtEl>
                                            </p:cond>
                                          </p:endCondLst>
                                        </p:cTn>
                                        <p:tgtEl>
                                          <p:sndTgt r:embed="rId38" name="mk64_toad06.wav"/>
                                        </p:tgtEl>
                                      </p:cMediaNode>
                                    </p:audio>
                                  </p:subTnLst>
                                </p:cTn>
                              </p:par>
                              <p:par>
                                <p:cTn id="1440" presetID="1" presetClass="entr" presetSubtype="0" fill="hold" grpId="2" nodeType="withEffect">
                                  <p:stCondLst>
                                    <p:cond delay="0"/>
                                  </p:stCondLst>
                                  <p:childTnLst>
                                    <p:set>
                                      <p:cBhvr>
                                        <p:cTn id="1441" dur="1" fill="hold">
                                          <p:stCondLst>
                                            <p:cond delay="0"/>
                                          </p:stCondLst>
                                        </p:cTn>
                                        <p:tgtEl>
                                          <p:spTgt spid="139"/>
                                        </p:tgtEl>
                                        <p:attrNameLst>
                                          <p:attrName>style.visibility</p:attrName>
                                        </p:attrNameLst>
                                      </p:cBhvr>
                                      <p:to>
                                        <p:strVal val="visible"/>
                                      </p:to>
                                    </p:set>
                                  </p:childTnLst>
                                </p:cTn>
                              </p:par>
                              <p:par>
                                <p:cTn id="1442" presetID="1" presetClass="entr" presetSubtype="0" fill="hold" grpId="0" nodeType="withEffect">
                                  <p:stCondLst>
                                    <p:cond delay="0"/>
                                  </p:stCondLst>
                                  <p:childTnLst>
                                    <p:set>
                                      <p:cBhvr>
                                        <p:cTn id="1443" dur="1" fill="hold">
                                          <p:stCondLst>
                                            <p:cond delay="0"/>
                                          </p:stCondLst>
                                        </p:cTn>
                                        <p:tgtEl>
                                          <p:spTgt spid="147"/>
                                        </p:tgtEl>
                                        <p:attrNameLst>
                                          <p:attrName>style.visibility</p:attrName>
                                        </p:attrNameLst>
                                      </p:cBhvr>
                                      <p:to>
                                        <p:strVal val="visible"/>
                                      </p:to>
                                    </p:set>
                                  </p:childTnLst>
                                </p:cTn>
                              </p:par>
                            </p:childTnLst>
                          </p:cTn>
                        </p:par>
                      </p:childTnLst>
                    </p:cTn>
                  </p:par>
                </p:childTnLst>
              </p:cTn>
              <p:nextCondLst>
                <p:cond evt="onClick" delay="0">
                  <p:tgtEl>
                    <p:spTgt spid="138"/>
                  </p:tgtEl>
                </p:cond>
              </p:nextCondLst>
            </p:seq>
            <p:seq concurrent="1" nextAc="seek">
              <p:cTn id="1444" restart="whenNotActive" fill="hold" evtFilter="cancelBubble" nodeType="interactiveSeq">
                <p:stCondLst>
                  <p:cond evt="onClick" delay="0">
                    <p:tgtEl>
                      <p:spTgt spid="139"/>
                    </p:tgtEl>
                  </p:cond>
                </p:stCondLst>
                <p:endSync evt="end" delay="0">
                  <p:rtn val="all"/>
                </p:endSync>
                <p:childTnLst>
                  <p:par>
                    <p:cTn id="1445" fill="hold">
                      <p:stCondLst>
                        <p:cond delay="0"/>
                      </p:stCondLst>
                      <p:childTnLst>
                        <p:par>
                          <p:cTn id="1446" fill="hold">
                            <p:stCondLst>
                              <p:cond delay="0"/>
                            </p:stCondLst>
                            <p:childTnLst>
                              <p:par>
                                <p:cTn id="1447" presetID="1" presetClass="exit" presetSubtype="0" fill="hold" grpId="0" nodeType="withEffect">
                                  <p:stCondLst>
                                    <p:cond delay="0"/>
                                  </p:stCondLst>
                                  <p:childTnLst>
                                    <p:set>
                                      <p:cBhvr>
                                        <p:cTn id="1448" dur="1" fill="hold">
                                          <p:stCondLst>
                                            <p:cond delay="0"/>
                                          </p:stCondLst>
                                        </p:cTn>
                                        <p:tgtEl>
                                          <p:spTgt spid="139"/>
                                        </p:tgtEl>
                                        <p:attrNameLst>
                                          <p:attrName>style.visibility</p:attrName>
                                        </p:attrNameLst>
                                      </p:cBhvr>
                                      <p:to>
                                        <p:strVal val="hidden"/>
                                      </p:to>
                                    </p:set>
                                  </p:childTnLst>
                                </p:cTn>
                              </p:par>
                              <p:par>
                                <p:cTn id="1449" presetID="1" presetClass="exit" presetSubtype="0" fill="hold" grpId="2" nodeType="withEffect">
                                  <p:stCondLst>
                                    <p:cond delay="0"/>
                                  </p:stCondLst>
                                  <p:childTnLst>
                                    <p:set>
                                      <p:cBhvr>
                                        <p:cTn id="1450" dur="1" fill="hold">
                                          <p:stCondLst>
                                            <p:cond delay="0"/>
                                          </p:stCondLst>
                                        </p:cTn>
                                        <p:tgtEl>
                                          <p:spTgt spid="147"/>
                                        </p:tgtEl>
                                        <p:attrNameLst>
                                          <p:attrName>style.visibility</p:attrName>
                                        </p:attrNameLst>
                                      </p:cBhvr>
                                      <p:to>
                                        <p:strVal val="hidden"/>
                                      </p:to>
                                    </p:set>
                                  </p:childTnLst>
                                </p:cTn>
                              </p:par>
                              <p:par>
                                <p:cTn id="1451" presetID="36" presetClass="path" presetSubtype="0" fill="hold" nodeType="withEffect">
                                  <p:stCondLst>
                                    <p:cond delay="0"/>
                                  </p:stCondLst>
                                  <p:childTnLst>
                                    <p:animMotion origin="layout" path="M -0.12552 0.62778 L -0.12552 0.7044 C -0.12552 0.73866 -0.08021 0.78102 -0.0434 0.78102 L 0.03924 0.78102 " pathEditMode="fixed" rAng="0" ptsTypes="AAAA">
                                      <p:cBhvr>
                                        <p:cTn id="1452" dur="1500" spd="-100000" fill="hold"/>
                                        <p:tgtEl>
                                          <p:spTgt spid="300"/>
                                        </p:tgtEl>
                                        <p:attrNameLst>
                                          <p:attrName>ppt_x</p:attrName>
                                          <p:attrName>ppt_y</p:attrName>
                                        </p:attrNameLst>
                                      </p:cBhvr>
                                      <p:rCtr x="8229" y="7662"/>
                                    </p:animMotion>
                                  </p:childTnLst>
                                </p:cTn>
                              </p:par>
                              <p:par>
                                <p:cTn id="1453" presetID="1" presetClass="entr" presetSubtype="0" fill="hold" grpId="2" nodeType="withEffect">
                                  <p:stCondLst>
                                    <p:cond delay="0"/>
                                  </p:stCondLst>
                                  <p:childTnLst>
                                    <p:set>
                                      <p:cBhvr>
                                        <p:cTn id="1454" dur="1" fill="hold">
                                          <p:stCondLst>
                                            <p:cond delay="0"/>
                                          </p:stCondLst>
                                        </p:cTn>
                                        <p:tgtEl>
                                          <p:spTgt spid="140"/>
                                        </p:tgtEl>
                                        <p:attrNameLst>
                                          <p:attrName>style.visibility</p:attrName>
                                        </p:attrNameLst>
                                      </p:cBhvr>
                                      <p:to>
                                        <p:strVal val="visible"/>
                                      </p:to>
                                    </p:set>
                                  </p:childTnLst>
                                </p:cTn>
                              </p:par>
                              <p:par>
                                <p:cTn id="1455" presetID="1" presetClass="entr" presetSubtype="0" fill="hold" grpId="0" nodeType="withEffect">
                                  <p:stCondLst>
                                    <p:cond delay="0"/>
                                  </p:stCondLst>
                                  <p:childTnLst>
                                    <p:set>
                                      <p:cBhvr>
                                        <p:cTn id="1456" dur="1" fill="hold">
                                          <p:stCondLst>
                                            <p:cond delay="0"/>
                                          </p:stCondLst>
                                        </p:cTn>
                                        <p:tgtEl>
                                          <p:spTgt spid="148"/>
                                        </p:tgtEl>
                                        <p:attrNameLst>
                                          <p:attrName>style.visibility</p:attrName>
                                        </p:attrNameLst>
                                      </p:cBhvr>
                                      <p:to>
                                        <p:strVal val="visible"/>
                                      </p:to>
                                    </p:set>
                                  </p:childTnLst>
                                </p:cTn>
                              </p:par>
                            </p:childTnLst>
                          </p:cTn>
                        </p:par>
                      </p:childTnLst>
                    </p:cTn>
                  </p:par>
                </p:childTnLst>
              </p:cTn>
              <p:nextCondLst>
                <p:cond evt="onClick" delay="0">
                  <p:tgtEl>
                    <p:spTgt spid="139"/>
                  </p:tgtEl>
                </p:cond>
              </p:nextCondLst>
            </p:seq>
            <p:seq concurrent="1" nextAc="seek">
              <p:cTn id="1457" restart="whenNotActive" fill="hold" evtFilter="cancelBubble" nodeType="interactiveSeq">
                <p:stCondLst>
                  <p:cond evt="onClick" delay="0">
                    <p:tgtEl>
                      <p:spTgt spid="140"/>
                    </p:tgtEl>
                  </p:cond>
                </p:stCondLst>
                <p:endSync evt="end" delay="0">
                  <p:rtn val="all"/>
                </p:endSync>
                <p:childTnLst>
                  <p:par>
                    <p:cTn id="1458" fill="hold">
                      <p:stCondLst>
                        <p:cond delay="0"/>
                      </p:stCondLst>
                      <p:childTnLst>
                        <p:par>
                          <p:cTn id="1459" fill="hold">
                            <p:stCondLst>
                              <p:cond delay="0"/>
                            </p:stCondLst>
                            <p:childTnLst>
                              <p:par>
                                <p:cTn id="1460" presetID="1" presetClass="exit" presetSubtype="0" fill="hold" grpId="0" nodeType="withEffect">
                                  <p:stCondLst>
                                    <p:cond delay="0"/>
                                  </p:stCondLst>
                                  <p:childTnLst>
                                    <p:set>
                                      <p:cBhvr>
                                        <p:cTn id="1461" dur="1" fill="hold">
                                          <p:stCondLst>
                                            <p:cond delay="0"/>
                                          </p:stCondLst>
                                        </p:cTn>
                                        <p:tgtEl>
                                          <p:spTgt spid="140"/>
                                        </p:tgtEl>
                                        <p:attrNameLst>
                                          <p:attrName>style.visibility</p:attrName>
                                        </p:attrNameLst>
                                      </p:cBhvr>
                                      <p:to>
                                        <p:strVal val="hidden"/>
                                      </p:to>
                                    </p:set>
                                  </p:childTnLst>
                                </p:cTn>
                              </p:par>
                              <p:par>
                                <p:cTn id="1462" presetID="1" presetClass="exit" presetSubtype="0" fill="hold" grpId="2" nodeType="withEffect">
                                  <p:stCondLst>
                                    <p:cond delay="0"/>
                                  </p:stCondLst>
                                  <p:childTnLst>
                                    <p:set>
                                      <p:cBhvr>
                                        <p:cTn id="1463" dur="1" fill="hold">
                                          <p:stCondLst>
                                            <p:cond delay="0"/>
                                          </p:stCondLst>
                                        </p:cTn>
                                        <p:tgtEl>
                                          <p:spTgt spid="148"/>
                                        </p:tgtEl>
                                        <p:attrNameLst>
                                          <p:attrName>style.visibility</p:attrName>
                                        </p:attrNameLst>
                                      </p:cBhvr>
                                      <p:to>
                                        <p:strVal val="hidden"/>
                                      </p:to>
                                    </p:set>
                                  </p:childTnLst>
                                </p:cTn>
                              </p:par>
                              <p:par>
                                <p:cTn id="1464" presetID="42" presetClass="path" presetSubtype="0" fill="hold" nodeType="withEffect">
                                  <p:stCondLst>
                                    <p:cond delay="0"/>
                                  </p:stCondLst>
                                  <p:childTnLst>
                                    <p:animMotion origin="layout" path="M -0.12552 0.40903 L -0.12552 0.62778 " pathEditMode="fixed" rAng="0" ptsTypes="AA">
                                      <p:cBhvr>
                                        <p:cTn id="1465" dur="1500" spd="-100000" fill="hold"/>
                                        <p:tgtEl>
                                          <p:spTgt spid="300"/>
                                        </p:tgtEl>
                                        <p:attrNameLst>
                                          <p:attrName>ppt_x</p:attrName>
                                          <p:attrName>ppt_y</p:attrName>
                                        </p:attrNameLst>
                                      </p:cBhvr>
                                      <p:rCtr x="0" y="10926"/>
                                    </p:animMotion>
                                  </p:childTnLst>
                                  <p:subTnLst>
                                    <p:audio>
                                      <p:cMediaNode>
                                        <p:cTn display="0" masterRel="sameClick">
                                          <p:stCondLst>
                                            <p:cond evt="begin" delay="0">
                                              <p:tn val="1464"/>
                                            </p:cond>
                                          </p:stCondLst>
                                          <p:endCondLst>
                                            <p:cond evt="onStopAudio" delay="0">
                                              <p:tgtEl>
                                                <p:sldTgt/>
                                              </p:tgtEl>
                                            </p:cond>
                                          </p:endCondLst>
                                        </p:cTn>
                                        <p:tgtEl>
                                          <p:sndTgt r:embed="rId41" name="mk64_toad01.wav"/>
                                        </p:tgtEl>
                                      </p:cMediaNode>
                                    </p:audio>
                                  </p:subTnLst>
                                </p:cTn>
                              </p:par>
                              <p:par>
                                <p:cTn id="1466" presetID="1" presetClass="entr" presetSubtype="0" fill="hold" grpId="2" nodeType="withEffect">
                                  <p:stCondLst>
                                    <p:cond delay="0"/>
                                  </p:stCondLst>
                                  <p:childTnLst>
                                    <p:set>
                                      <p:cBhvr>
                                        <p:cTn id="1467" dur="1" fill="hold">
                                          <p:stCondLst>
                                            <p:cond delay="0"/>
                                          </p:stCondLst>
                                        </p:cTn>
                                        <p:tgtEl>
                                          <p:spTgt spid="141"/>
                                        </p:tgtEl>
                                        <p:attrNameLst>
                                          <p:attrName>style.visibility</p:attrName>
                                        </p:attrNameLst>
                                      </p:cBhvr>
                                      <p:to>
                                        <p:strVal val="visible"/>
                                      </p:to>
                                    </p:set>
                                  </p:childTnLst>
                                </p:cTn>
                              </p:par>
                              <p:par>
                                <p:cTn id="1468" presetID="1" presetClass="entr" presetSubtype="0" fill="hold" grpId="0" nodeType="withEffect">
                                  <p:stCondLst>
                                    <p:cond delay="0"/>
                                  </p:stCondLst>
                                  <p:childTnLst>
                                    <p:set>
                                      <p:cBhvr>
                                        <p:cTn id="1469" dur="1" fill="hold">
                                          <p:stCondLst>
                                            <p:cond delay="0"/>
                                          </p:stCondLst>
                                        </p:cTn>
                                        <p:tgtEl>
                                          <p:spTgt spid="149"/>
                                        </p:tgtEl>
                                        <p:attrNameLst>
                                          <p:attrName>style.visibility</p:attrName>
                                        </p:attrNameLst>
                                      </p:cBhvr>
                                      <p:to>
                                        <p:strVal val="visible"/>
                                      </p:to>
                                    </p:set>
                                  </p:childTnLst>
                                </p:cTn>
                              </p:par>
                            </p:childTnLst>
                          </p:cTn>
                        </p:par>
                      </p:childTnLst>
                    </p:cTn>
                  </p:par>
                </p:childTnLst>
              </p:cTn>
              <p:nextCondLst>
                <p:cond evt="onClick" delay="0">
                  <p:tgtEl>
                    <p:spTgt spid="140"/>
                  </p:tgtEl>
                </p:cond>
              </p:nextCondLst>
            </p:seq>
            <p:seq concurrent="1" nextAc="seek">
              <p:cTn id="1470" restart="whenNotActive" fill="hold" evtFilter="cancelBubble" nodeType="interactiveSeq">
                <p:stCondLst>
                  <p:cond evt="onClick" delay="0">
                    <p:tgtEl>
                      <p:spTgt spid="141"/>
                    </p:tgtEl>
                  </p:cond>
                </p:stCondLst>
                <p:endSync evt="end" delay="0">
                  <p:rtn val="all"/>
                </p:endSync>
                <p:childTnLst>
                  <p:par>
                    <p:cTn id="1471" fill="hold">
                      <p:stCondLst>
                        <p:cond delay="0"/>
                      </p:stCondLst>
                      <p:childTnLst>
                        <p:par>
                          <p:cTn id="1472" fill="hold">
                            <p:stCondLst>
                              <p:cond delay="0"/>
                            </p:stCondLst>
                            <p:childTnLst>
                              <p:par>
                                <p:cTn id="1473" presetID="1" presetClass="exit" presetSubtype="0" fill="hold" grpId="0" nodeType="withEffect">
                                  <p:stCondLst>
                                    <p:cond delay="0"/>
                                  </p:stCondLst>
                                  <p:childTnLst>
                                    <p:set>
                                      <p:cBhvr>
                                        <p:cTn id="1474" dur="1" fill="hold">
                                          <p:stCondLst>
                                            <p:cond delay="0"/>
                                          </p:stCondLst>
                                        </p:cTn>
                                        <p:tgtEl>
                                          <p:spTgt spid="141"/>
                                        </p:tgtEl>
                                        <p:attrNameLst>
                                          <p:attrName>style.visibility</p:attrName>
                                        </p:attrNameLst>
                                      </p:cBhvr>
                                      <p:to>
                                        <p:strVal val="hidden"/>
                                      </p:to>
                                    </p:set>
                                  </p:childTnLst>
                                </p:cTn>
                              </p:par>
                              <p:par>
                                <p:cTn id="1475" presetID="1" presetClass="exit" presetSubtype="0" fill="hold" grpId="2" nodeType="withEffect">
                                  <p:stCondLst>
                                    <p:cond delay="0"/>
                                  </p:stCondLst>
                                  <p:childTnLst>
                                    <p:set>
                                      <p:cBhvr>
                                        <p:cTn id="1476" dur="1" fill="hold">
                                          <p:stCondLst>
                                            <p:cond delay="0"/>
                                          </p:stCondLst>
                                        </p:cTn>
                                        <p:tgtEl>
                                          <p:spTgt spid="149"/>
                                        </p:tgtEl>
                                        <p:attrNameLst>
                                          <p:attrName>style.visibility</p:attrName>
                                        </p:attrNameLst>
                                      </p:cBhvr>
                                      <p:to>
                                        <p:strVal val="hidden"/>
                                      </p:to>
                                    </p:set>
                                  </p:childTnLst>
                                </p:cTn>
                              </p:par>
                              <p:par>
                                <p:cTn id="1477" presetID="42" presetClass="path" presetSubtype="0" fill="hold" nodeType="withEffect">
                                  <p:stCondLst>
                                    <p:cond delay="0"/>
                                  </p:stCondLst>
                                  <p:childTnLst>
                                    <p:animMotion origin="layout" path="M -0.12552 0.40903 L -0.12552 0.18889 " pathEditMode="fixed" rAng="0" ptsTypes="AA">
                                      <p:cBhvr>
                                        <p:cTn id="1478" dur="1500" fill="hold"/>
                                        <p:tgtEl>
                                          <p:spTgt spid="300"/>
                                        </p:tgtEl>
                                        <p:attrNameLst>
                                          <p:attrName>ppt_x</p:attrName>
                                          <p:attrName>ppt_y</p:attrName>
                                        </p:attrNameLst>
                                      </p:cBhvr>
                                      <p:rCtr x="0" y="-11019"/>
                                    </p:animMotion>
                                  </p:childTnLst>
                                </p:cTn>
                              </p:par>
                              <p:par>
                                <p:cTn id="1479" presetID="1" presetClass="entr" presetSubtype="0" fill="hold" grpId="2" nodeType="withEffect">
                                  <p:stCondLst>
                                    <p:cond delay="0"/>
                                  </p:stCondLst>
                                  <p:childTnLst>
                                    <p:set>
                                      <p:cBhvr>
                                        <p:cTn id="1480" dur="1" fill="hold">
                                          <p:stCondLst>
                                            <p:cond delay="0"/>
                                          </p:stCondLst>
                                        </p:cTn>
                                        <p:tgtEl>
                                          <p:spTgt spid="142"/>
                                        </p:tgtEl>
                                        <p:attrNameLst>
                                          <p:attrName>style.visibility</p:attrName>
                                        </p:attrNameLst>
                                      </p:cBhvr>
                                      <p:to>
                                        <p:strVal val="visible"/>
                                      </p:to>
                                    </p:set>
                                  </p:childTnLst>
                                </p:cTn>
                              </p:par>
                              <p:par>
                                <p:cTn id="1481" presetID="1" presetClass="entr" presetSubtype="0" fill="hold" grpId="0" nodeType="withEffect">
                                  <p:stCondLst>
                                    <p:cond delay="0"/>
                                  </p:stCondLst>
                                  <p:childTnLst>
                                    <p:set>
                                      <p:cBhvr>
                                        <p:cTn id="1482" dur="1" fill="hold">
                                          <p:stCondLst>
                                            <p:cond delay="0"/>
                                          </p:stCondLst>
                                        </p:cTn>
                                        <p:tgtEl>
                                          <p:spTgt spid="150"/>
                                        </p:tgtEl>
                                        <p:attrNameLst>
                                          <p:attrName>style.visibility</p:attrName>
                                        </p:attrNameLst>
                                      </p:cBhvr>
                                      <p:to>
                                        <p:strVal val="visible"/>
                                      </p:to>
                                    </p:set>
                                  </p:childTnLst>
                                </p:cTn>
                              </p:par>
                            </p:childTnLst>
                          </p:cTn>
                        </p:par>
                      </p:childTnLst>
                    </p:cTn>
                  </p:par>
                </p:childTnLst>
              </p:cTn>
              <p:nextCondLst>
                <p:cond evt="onClick" delay="0">
                  <p:tgtEl>
                    <p:spTgt spid="141"/>
                  </p:tgtEl>
                </p:cond>
              </p:nextCondLst>
            </p:seq>
            <p:seq concurrent="1" nextAc="seek">
              <p:cTn id="1483" restart="whenNotActive" fill="hold" evtFilter="cancelBubble" nodeType="interactiveSeq">
                <p:stCondLst>
                  <p:cond evt="onClick" delay="0">
                    <p:tgtEl>
                      <p:spTgt spid="142"/>
                    </p:tgtEl>
                  </p:cond>
                </p:stCondLst>
                <p:endSync evt="end" delay="0">
                  <p:rtn val="all"/>
                </p:endSync>
                <p:childTnLst>
                  <p:par>
                    <p:cTn id="1484" fill="hold">
                      <p:stCondLst>
                        <p:cond delay="0"/>
                      </p:stCondLst>
                      <p:childTnLst>
                        <p:par>
                          <p:cTn id="1485" fill="hold">
                            <p:stCondLst>
                              <p:cond delay="0"/>
                            </p:stCondLst>
                            <p:childTnLst>
                              <p:par>
                                <p:cTn id="1486" presetID="1" presetClass="exit" presetSubtype="0" fill="hold" grpId="0" nodeType="withEffect">
                                  <p:stCondLst>
                                    <p:cond delay="0"/>
                                  </p:stCondLst>
                                  <p:childTnLst>
                                    <p:set>
                                      <p:cBhvr>
                                        <p:cTn id="1487" dur="1" fill="hold">
                                          <p:stCondLst>
                                            <p:cond delay="0"/>
                                          </p:stCondLst>
                                        </p:cTn>
                                        <p:tgtEl>
                                          <p:spTgt spid="142"/>
                                        </p:tgtEl>
                                        <p:attrNameLst>
                                          <p:attrName>style.visibility</p:attrName>
                                        </p:attrNameLst>
                                      </p:cBhvr>
                                      <p:to>
                                        <p:strVal val="hidden"/>
                                      </p:to>
                                    </p:set>
                                  </p:childTnLst>
                                </p:cTn>
                              </p:par>
                              <p:par>
                                <p:cTn id="1488" presetID="1" presetClass="exit" presetSubtype="0" fill="hold" grpId="2" nodeType="withEffect">
                                  <p:stCondLst>
                                    <p:cond delay="0"/>
                                  </p:stCondLst>
                                  <p:childTnLst>
                                    <p:set>
                                      <p:cBhvr>
                                        <p:cTn id="1489" dur="1" fill="hold">
                                          <p:stCondLst>
                                            <p:cond delay="0"/>
                                          </p:stCondLst>
                                        </p:cTn>
                                        <p:tgtEl>
                                          <p:spTgt spid="150"/>
                                        </p:tgtEl>
                                        <p:attrNameLst>
                                          <p:attrName>style.visibility</p:attrName>
                                        </p:attrNameLst>
                                      </p:cBhvr>
                                      <p:to>
                                        <p:strVal val="hidden"/>
                                      </p:to>
                                    </p:set>
                                  </p:childTnLst>
                                </p:cTn>
                              </p:par>
                              <p:par>
                                <p:cTn id="1490" presetID="57" presetClass="path" presetSubtype="0" fill="hold" nodeType="withEffect">
                                  <p:stCondLst>
                                    <p:cond delay="0"/>
                                  </p:stCondLst>
                                  <p:childTnLst>
                                    <p:animMotion origin="layout" path="M -0.12552 0.18889 L -0.12552 0.10787 C -0.12552 0.072 -0.08038 0.02778 -0.04323 0.02778 L 0.03924 0.02778 " pathEditMode="fixed" rAng="0" ptsTypes="AAAA">
                                      <p:cBhvr>
                                        <p:cTn id="1491" dur="1500" fill="hold"/>
                                        <p:tgtEl>
                                          <p:spTgt spid="300"/>
                                        </p:tgtEl>
                                        <p:attrNameLst>
                                          <p:attrName>ppt_x</p:attrName>
                                          <p:attrName>ppt_y</p:attrName>
                                        </p:attrNameLst>
                                      </p:cBhvr>
                                      <p:rCtr x="8229" y="-8056"/>
                                    </p:animMotion>
                                  </p:childTnLst>
                                </p:cTn>
                              </p:par>
                              <p:par>
                                <p:cTn id="1492" presetID="1" presetClass="entr" presetSubtype="0" fill="hold" grpId="2" nodeType="withEffect">
                                  <p:stCondLst>
                                    <p:cond delay="0"/>
                                  </p:stCondLst>
                                  <p:childTnLst>
                                    <p:set>
                                      <p:cBhvr>
                                        <p:cTn id="1493" dur="1" fill="hold">
                                          <p:stCondLst>
                                            <p:cond delay="0"/>
                                          </p:stCondLst>
                                        </p:cTn>
                                        <p:tgtEl>
                                          <p:spTgt spid="143"/>
                                        </p:tgtEl>
                                        <p:attrNameLst>
                                          <p:attrName>style.visibility</p:attrName>
                                        </p:attrNameLst>
                                      </p:cBhvr>
                                      <p:to>
                                        <p:strVal val="visible"/>
                                      </p:to>
                                    </p:set>
                                  </p:childTnLst>
                                </p:cTn>
                              </p:par>
                              <p:par>
                                <p:cTn id="1494" presetID="1" presetClass="entr" presetSubtype="0" fill="hold" grpId="0" nodeType="withEffect">
                                  <p:stCondLst>
                                    <p:cond delay="0"/>
                                  </p:stCondLst>
                                  <p:childTnLst>
                                    <p:set>
                                      <p:cBhvr>
                                        <p:cTn id="1495" dur="1" fill="hold">
                                          <p:stCondLst>
                                            <p:cond delay="0"/>
                                          </p:stCondLst>
                                        </p:cTn>
                                        <p:tgtEl>
                                          <p:spTgt spid="151"/>
                                        </p:tgtEl>
                                        <p:attrNameLst>
                                          <p:attrName>style.visibility</p:attrName>
                                        </p:attrNameLst>
                                      </p:cBhvr>
                                      <p:to>
                                        <p:strVal val="visible"/>
                                      </p:to>
                                    </p:set>
                                  </p:childTnLst>
                                </p:cTn>
                              </p:par>
                            </p:childTnLst>
                          </p:cTn>
                        </p:par>
                      </p:childTnLst>
                    </p:cTn>
                  </p:par>
                </p:childTnLst>
              </p:cTn>
              <p:nextCondLst>
                <p:cond evt="onClick" delay="0">
                  <p:tgtEl>
                    <p:spTgt spid="142"/>
                  </p:tgtEl>
                </p:cond>
              </p:nextCondLst>
            </p:seq>
            <p:seq concurrent="1" nextAc="seek">
              <p:cTn id="1496" restart="whenNotActive" fill="hold" evtFilter="cancelBubble" nodeType="interactiveSeq">
                <p:stCondLst>
                  <p:cond evt="onClick" delay="0">
                    <p:tgtEl>
                      <p:spTgt spid="143"/>
                    </p:tgtEl>
                  </p:cond>
                </p:stCondLst>
                <p:endSync evt="end" delay="0">
                  <p:rtn val="all"/>
                </p:endSync>
                <p:childTnLst>
                  <p:par>
                    <p:cTn id="1497" fill="hold">
                      <p:stCondLst>
                        <p:cond delay="0"/>
                      </p:stCondLst>
                      <p:childTnLst>
                        <p:par>
                          <p:cTn id="1498" fill="hold">
                            <p:stCondLst>
                              <p:cond delay="0"/>
                            </p:stCondLst>
                            <p:childTnLst>
                              <p:par>
                                <p:cTn id="1499" presetID="1" presetClass="exit" presetSubtype="0" fill="hold" grpId="0" nodeType="withEffect">
                                  <p:stCondLst>
                                    <p:cond delay="0"/>
                                  </p:stCondLst>
                                  <p:childTnLst>
                                    <p:set>
                                      <p:cBhvr>
                                        <p:cTn id="1500" dur="1" fill="hold">
                                          <p:stCondLst>
                                            <p:cond delay="0"/>
                                          </p:stCondLst>
                                        </p:cTn>
                                        <p:tgtEl>
                                          <p:spTgt spid="143"/>
                                        </p:tgtEl>
                                        <p:attrNameLst>
                                          <p:attrName>style.visibility</p:attrName>
                                        </p:attrNameLst>
                                      </p:cBhvr>
                                      <p:to>
                                        <p:strVal val="hidden"/>
                                      </p:to>
                                    </p:set>
                                  </p:childTnLst>
                                </p:cTn>
                              </p:par>
                              <p:par>
                                <p:cTn id="1501" presetID="1" presetClass="exit" presetSubtype="0" fill="hold" grpId="2" nodeType="withEffect">
                                  <p:stCondLst>
                                    <p:cond delay="0"/>
                                  </p:stCondLst>
                                  <p:childTnLst>
                                    <p:set>
                                      <p:cBhvr>
                                        <p:cTn id="1502" dur="1" fill="hold">
                                          <p:stCondLst>
                                            <p:cond delay="0"/>
                                          </p:stCondLst>
                                        </p:cTn>
                                        <p:tgtEl>
                                          <p:spTgt spid="151"/>
                                        </p:tgtEl>
                                        <p:attrNameLst>
                                          <p:attrName>style.visibility</p:attrName>
                                        </p:attrNameLst>
                                      </p:cBhvr>
                                      <p:to>
                                        <p:strVal val="hidden"/>
                                      </p:to>
                                    </p:set>
                                  </p:childTnLst>
                                </p:cTn>
                              </p:par>
                              <p:par>
                                <p:cTn id="1503" presetID="63" presetClass="path" presetSubtype="0" fill="hold" nodeType="withEffect">
                                  <p:stCondLst>
                                    <p:cond delay="0"/>
                                  </p:stCondLst>
                                  <p:childTnLst>
                                    <p:animMotion origin="layout" path="M 0.03924 0.02778 L 0.26007 0.02686 " pathEditMode="fixed" rAng="0" ptsTypes="AA">
                                      <p:cBhvr>
                                        <p:cTn id="1504" dur="1500" fill="hold"/>
                                        <p:tgtEl>
                                          <p:spTgt spid="300"/>
                                        </p:tgtEl>
                                        <p:attrNameLst>
                                          <p:attrName>ppt_x</p:attrName>
                                          <p:attrName>ppt_y</p:attrName>
                                        </p:attrNameLst>
                                      </p:cBhvr>
                                      <p:rCtr x="11042" y="-46"/>
                                    </p:animMotion>
                                  </p:childTnLst>
                                  <p:subTnLst>
                                    <p:audio>
                                      <p:cMediaNode>
                                        <p:cTn display="0" masterRel="sameClick">
                                          <p:stCondLst>
                                            <p:cond evt="begin" delay="0">
                                              <p:tn val="1503"/>
                                            </p:cond>
                                          </p:stCondLst>
                                          <p:endCondLst>
                                            <p:cond evt="onStopAudio" delay="0">
                                              <p:tgtEl>
                                                <p:sldTgt/>
                                              </p:tgtEl>
                                            </p:cond>
                                          </p:endCondLst>
                                        </p:cTn>
                                        <p:tgtEl>
                                          <p:sndTgt r:embed="rId42" name="mk64_toad03.wav"/>
                                        </p:tgtEl>
                                      </p:cMediaNode>
                                    </p:audio>
                                  </p:subTnLst>
                                </p:cTn>
                              </p:par>
                              <p:par>
                                <p:cTn id="1505" presetID="1" presetClass="entr" presetSubtype="0" fill="hold" grpId="0" nodeType="withEffect">
                                  <p:stCondLst>
                                    <p:cond delay="0"/>
                                  </p:stCondLst>
                                  <p:childTnLst>
                                    <p:set>
                                      <p:cBhvr>
                                        <p:cTn id="1506" dur="1" fill="hold">
                                          <p:stCondLst>
                                            <p:cond delay="0"/>
                                          </p:stCondLst>
                                        </p:cTn>
                                        <p:tgtEl>
                                          <p:spTgt spid="152"/>
                                        </p:tgtEl>
                                        <p:attrNameLst>
                                          <p:attrName>style.visibility</p:attrName>
                                        </p:attrNameLst>
                                      </p:cBhvr>
                                      <p:to>
                                        <p:strVal val="visible"/>
                                      </p:to>
                                    </p:set>
                                  </p:childTnLst>
                                </p:cTn>
                              </p:par>
                              <p:par>
                                <p:cTn id="1507" presetID="1" presetClass="entr" presetSubtype="0" fill="hold" grpId="5" nodeType="withEffect">
                                  <p:stCondLst>
                                    <p:cond delay="0"/>
                                  </p:stCondLst>
                                  <p:childTnLst>
                                    <p:set>
                                      <p:cBhvr>
                                        <p:cTn id="1508" dur="1" fill="hold">
                                          <p:stCondLst>
                                            <p:cond delay="0"/>
                                          </p:stCondLst>
                                        </p:cTn>
                                        <p:tgtEl>
                                          <p:spTgt spid="129"/>
                                        </p:tgtEl>
                                        <p:attrNameLst>
                                          <p:attrName>style.visibility</p:attrName>
                                        </p:attrNameLst>
                                      </p:cBhvr>
                                      <p:to>
                                        <p:strVal val="visible"/>
                                      </p:to>
                                    </p:set>
                                  </p:childTnLst>
                                </p:cTn>
                              </p:par>
                            </p:childTnLst>
                          </p:cTn>
                        </p:par>
                      </p:childTnLst>
                    </p:cTn>
                  </p:par>
                </p:childTnLst>
              </p:cTn>
              <p:nextCondLst>
                <p:cond evt="onClick" delay="0">
                  <p:tgtEl>
                    <p:spTgt spid="143"/>
                  </p:tgtEl>
                </p:cond>
              </p:nextCondLst>
            </p:seq>
            <p:seq concurrent="1" nextAc="seek">
              <p:cTn id="1509" restart="whenNotActive" fill="hold" evtFilter="cancelBubble" nodeType="interactiveSeq">
                <p:stCondLst>
                  <p:cond evt="onClick" delay="0">
                    <p:tgtEl>
                      <p:spTgt spid="144"/>
                    </p:tgtEl>
                  </p:cond>
                </p:stCondLst>
                <p:endSync evt="end" delay="0">
                  <p:rtn val="all"/>
                </p:endSync>
                <p:childTnLst>
                  <p:par>
                    <p:cTn id="1510" fill="hold">
                      <p:stCondLst>
                        <p:cond delay="0"/>
                      </p:stCondLst>
                      <p:childTnLst>
                        <p:par>
                          <p:cTn id="1511" fill="hold">
                            <p:stCondLst>
                              <p:cond delay="0"/>
                            </p:stCondLst>
                            <p:childTnLst>
                              <p:par>
                                <p:cTn id="1512" presetID="1" presetClass="exit" presetSubtype="0" fill="hold" grpId="1" nodeType="withEffect">
                                  <p:stCondLst>
                                    <p:cond delay="0"/>
                                  </p:stCondLst>
                                  <p:childTnLst>
                                    <p:set>
                                      <p:cBhvr>
                                        <p:cTn id="1513" dur="1" fill="hold">
                                          <p:stCondLst>
                                            <p:cond delay="0"/>
                                          </p:stCondLst>
                                        </p:cTn>
                                        <p:tgtEl>
                                          <p:spTgt spid="144"/>
                                        </p:tgtEl>
                                        <p:attrNameLst>
                                          <p:attrName>style.visibility</p:attrName>
                                        </p:attrNameLst>
                                      </p:cBhvr>
                                      <p:to>
                                        <p:strVal val="hidden"/>
                                      </p:to>
                                    </p:set>
                                  </p:childTnLst>
                                </p:cTn>
                              </p:par>
                              <p:par>
                                <p:cTn id="1514" presetID="1" presetClass="exit" presetSubtype="0" fill="hold" grpId="3" nodeType="withEffect">
                                  <p:stCondLst>
                                    <p:cond delay="0"/>
                                  </p:stCondLst>
                                  <p:childTnLst>
                                    <p:set>
                                      <p:cBhvr>
                                        <p:cTn id="1515" dur="1" fill="hold">
                                          <p:stCondLst>
                                            <p:cond delay="0"/>
                                          </p:stCondLst>
                                        </p:cTn>
                                        <p:tgtEl>
                                          <p:spTgt spid="136"/>
                                        </p:tgtEl>
                                        <p:attrNameLst>
                                          <p:attrName>style.visibility</p:attrName>
                                        </p:attrNameLst>
                                      </p:cBhvr>
                                      <p:to>
                                        <p:strVal val="hidden"/>
                                      </p:to>
                                    </p:set>
                                  </p:childTnLst>
                                </p:cTn>
                              </p:par>
                              <p:par>
                                <p:cTn id="1516" presetID="42" presetClass="path" presetSubtype="0" fill="hold" nodeType="withEffect">
                                  <p:stCondLst>
                                    <p:cond delay="0"/>
                                  </p:stCondLst>
                                  <p:childTnLst>
                                    <p:animMotion origin="layout" path="M 0.64896 0.40371 L 0.64896 0.62963 " pathEditMode="fixed" rAng="0" ptsTypes="AA">
                                      <p:cBhvr>
                                        <p:cTn id="1517" dur="1500" spd="-100000" fill="hold"/>
                                        <p:tgtEl>
                                          <p:spTgt spid="300"/>
                                        </p:tgtEl>
                                        <p:attrNameLst>
                                          <p:attrName>ppt_x</p:attrName>
                                          <p:attrName>ppt_y</p:attrName>
                                        </p:attrNameLst>
                                      </p:cBhvr>
                                      <p:rCtr x="0" y="11296"/>
                                    </p:animMotion>
                                  </p:childTnLst>
                                  <p:subTnLst>
                                    <p:audio>
                                      <p:cMediaNode>
                                        <p:cTn display="0" masterRel="sameClick">
                                          <p:stCondLst>
                                            <p:cond evt="begin" delay="0">
                                              <p:tn val="1516"/>
                                            </p:cond>
                                          </p:stCondLst>
                                          <p:endCondLst>
                                            <p:cond evt="onStopAudio" delay="0">
                                              <p:tgtEl>
                                                <p:sldTgt/>
                                              </p:tgtEl>
                                            </p:cond>
                                          </p:endCondLst>
                                        </p:cTn>
                                        <p:tgtEl>
                                          <p:sndTgt r:embed="rId43" name="mk64_toad05.wav"/>
                                        </p:tgtEl>
                                      </p:cMediaNode>
                                    </p:audio>
                                  </p:subTnLst>
                                </p:cTn>
                              </p:par>
                              <p:par>
                                <p:cTn id="1518" presetID="1" presetClass="entr" presetSubtype="0" fill="hold" grpId="1" nodeType="withEffect">
                                  <p:stCondLst>
                                    <p:cond delay="0"/>
                                  </p:stCondLst>
                                  <p:childTnLst>
                                    <p:set>
                                      <p:cBhvr>
                                        <p:cTn id="1519" dur="1" fill="hold">
                                          <p:stCondLst>
                                            <p:cond delay="0"/>
                                          </p:stCondLst>
                                        </p:cTn>
                                        <p:tgtEl>
                                          <p:spTgt spid="134"/>
                                        </p:tgtEl>
                                        <p:attrNameLst>
                                          <p:attrName>style.visibility</p:attrName>
                                        </p:attrNameLst>
                                      </p:cBhvr>
                                      <p:to>
                                        <p:strVal val="visible"/>
                                      </p:to>
                                    </p:set>
                                  </p:childTnLst>
                                </p:cTn>
                              </p:par>
                              <p:par>
                                <p:cTn id="1520" presetID="1" presetClass="entr" presetSubtype="0" fill="hold" grpId="3" nodeType="withEffect">
                                  <p:stCondLst>
                                    <p:cond delay="0"/>
                                  </p:stCondLst>
                                  <p:childTnLst>
                                    <p:set>
                                      <p:cBhvr>
                                        <p:cTn id="1521" dur="1" fill="hold">
                                          <p:stCondLst>
                                            <p:cond delay="0"/>
                                          </p:stCondLst>
                                        </p:cTn>
                                        <p:tgtEl>
                                          <p:spTgt spid="135"/>
                                        </p:tgtEl>
                                        <p:attrNameLst>
                                          <p:attrName>style.visibility</p:attrName>
                                        </p:attrNameLst>
                                      </p:cBhvr>
                                      <p:to>
                                        <p:strVal val="visible"/>
                                      </p:to>
                                    </p:set>
                                  </p:childTnLst>
                                </p:cTn>
                              </p:par>
                            </p:childTnLst>
                          </p:cTn>
                        </p:par>
                      </p:childTnLst>
                    </p:cTn>
                  </p:par>
                </p:childTnLst>
              </p:cTn>
              <p:nextCondLst>
                <p:cond evt="onClick" delay="0">
                  <p:tgtEl>
                    <p:spTgt spid="144"/>
                  </p:tgtEl>
                </p:cond>
              </p:nextCondLst>
            </p:seq>
            <p:seq concurrent="1" nextAc="seek">
              <p:cTn id="1522" restart="whenNotActive" fill="hold" evtFilter="cancelBubble" nodeType="interactiveSeq">
                <p:stCondLst>
                  <p:cond evt="onClick" delay="0">
                    <p:tgtEl>
                      <p:spTgt spid="145"/>
                    </p:tgtEl>
                  </p:cond>
                </p:stCondLst>
                <p:endSync evt="end" delay="0">
                  <p:rtn val="all"/>
                </p:endSync>
                <p:childTnLst>
                  <p:par>
                    <p:cTn id="1523" fill="hold">
                      <p:stCondLst>
                        <p:cond delay="0"/>
                      </p:stCondLst>
                      <p:childTnLst>
                        <p:par>
                          <p:cTn id="1524" fill="hold">
                            <p:stCondLst>
                              <p:cond delay="0"/>
                            </p:stCondLst>
                            <p:childTnLst>
                              <p:par>
                                <p:cTn id="1525" presetID="1" presetClass="exit" presetSubtype="0" fill="hold" grpId="1" nodeType="withEffect">
                                  <p:stCondLst>
                                    <p:cond delay="0"/>
                                  </p:stCondLst>
                                  <p:childTnLst>
                                    <p:set>
                                      <p:cBhvr>
                                        <p:cTn id="1526" dur="1" fill="hold">
                                          <p:stCondLst>
                                            <p:cond delay="0"/>
                                          </p:stCondLst>
                                        </p:cTn>
                                        <p:tgtEl>
                                          <p:spTgt spid="145"/>
                                        </p:tgtEl>
                                        <p:attrNameLst>
                                          <p:attrName>style.visibility</p:attrName>
                                        </p:attrNameLst>
                                      </p:cBhvr>
                                      <p:to>
                                        <p:strVal val="hidden"/>
                                      </p:to>
                                    </p:set>
                                  </p:childTnLst>
                                </p:cTn>
                              </p:par>
                              <p:par>
                                <p:cTn id="1527" presetID="1" presetClass="exit" presetSubtype="0" fill="hold" grpId="3" nodeType="withEffect">
                                  <p:stCondLst>
                                    <p:cond delay="0"/>
                                  </p:stCondLst>
                                  <p:childTnLst>
                                    <p:set>
                                      <p:cBhvr>
                                        <p:cTn id="1528" dur="1" fill="hold">
                                          <p:stCondLst>
                                            <p:cond delay="0"/>
                                          </p:stCondLst>
                                        </p:cTn>
                                        <p:tgtEl>
                                          <p:spTgt spid="137"/>
                                        </p:tgtEl>
                                        <p:attrNameLst>
                                          <p:attrName>style.visibility</p:attrName>
                                        </p:attrNameLst>
                                      </p:cBhvr>
                                      <p:to>
                                        <p:strVal val="hidden"/>
                                      </p:to>
                                    </p:set>
                                  </p:childTnLst>
                                </p:cTn>
                              </p:par>
                              <p:par>
                                <p:cTn id="1529" presetID="43" presetClass="path" presetSubtype="0" fill="hold" nodeType="withEffect">
                                  <p:stCondLst>
                                    <p:cond delay="0"/>
                                  </p:stCondLst>
                                  <p:childTnLst>
                                    <p:animMotion origin="layout" path="M 0.48924 0.78149 L 0.56875 0.78149 C 0.60469 0.78149 0.64931 0.73774 0.64931 0.70278 L 0.64931 0.62454 " pathEditMode="fixed" rAng="0" ptsTypes="AAAA">
                                      <p:cBhvr>
                                        <p:cTn id="1530" dur="1500" fill="hold"/>
                                        <p:tgtEl>
                                          <p:spTgt spid="300"/>
                                        </p:tgtEl>
                                        <p:attrNameLst>
                                          <p:attrName>ppt_x</p:attrName>
                                          <p:attrName>ppt_y</p:attrName>
                                        </p:attrNameLst>
                                      </p:cBhvr>
                                      <p:rCtr x="8003" y="-7847"/>
                                    </p:animMotion>
                                  </p:childTnLst>
                                </p:cTn>
                              </p:par>
                              <p:par>
                                <p:cTn id="1531" presetID="1" presetClass="entr" presetSubtype="0" fill="hold" grpId="3" nodeType="withEffect">
                                  <p:stCondLst>
                                    <p:cond delay="0"/>
                                  </p:stCondLst>
                                  <p:childTnLst>
                                    <p:set>
                                      <p:cBhvr>
                                        <p:cTn id="1532" dur="1" fill="hold">
                                          <p:stCondLst>
                                            <p:cond delay="0"/>
                                          </p:stCondLst>
                                        </p:cTn>
                                        <p:tgtEl>
                                          <p:spTgt spid="144"/>
                                        </p:tgtEl>
                                        <p:attrNameLst>
                                          <p:attrName>style.visibility</p:attrName>
                                        </p:attrNameLst>
                                      </p:cBhvr>
                                      <p:to>
                                        <p:strVal val="visible"/>
                                      </p:to>
                                    </p:set>
                                  </p:childTnLst>
                                </p:cTn>
                              </p:par>
                              <p:par>
                                <p:cTn id="1533" presetID="1" presetClass="entr" presetSubtype="0" fill="hold" grpId="1" nodeType="withEffect">
                                  <p:stCondLst>
                                    <p:cond delay="0"/>
                                  </p:stCondLst>
                                  <p:childTnLst>
                                    <p:set>
                                      <p:cBhvr>
                                        <p:cTn id="1534" dur="1" fill="hold">
                                          <p:stCondLst>
                                            <p:cond delay="0"/>
                                          </p:stCondLst>
                                        </p:cTn>
                                        <p:tgtEl>
                                          <p:spTgt spid="136"/>
                                        </p:tgtEl>
                                        <p:attrNameLst>
                                          <p:attrName>style.visibility</p:attrName>
                                        </p:attrNameLst>
                                      </p:cBhvr>
                                      <p:to>
                                        <p:strVal val="visible"/>
                                      </p:to>
                                    </p:set>
                                  </p:childTnLst>
                                </p:cTn>
                              </p:par>
                            </p:childTnLst>
                          </p:cTn>
                        </p:par>
                      </p:childTnLst>
                    </p:cTn>
                  </p:par>
                </p:childTnLst>
              </p:cTn>
              <p:nextCondLst>
                <p:cond evt="onClick" delay="0">
                  <p:tgtEl>
                    <p:spTgt spid="145"/>
                  </p:tgtEl>
                </p:cond>
              </p:nextCondLst>
            </p:seq>
            <p:seq concurrent="1" nextAc="seek">
              <p:cTn id="1535" restart="whenNotActive" fill="hold" evtFilter="cancelBubble" nodeType="interactiveSeq">
                <p:stCondLst>
                  <p:cond evt="onClick" delay="0">
                    <p:tgtEl>
                      <p:spTgt spid="146"/>
                    </p:tgtEl>
                  </p:cond>
                </p:stCondLst>
                <p:endSync evt="end" delay="0">
                  <p:rtn val="all"/>
                </p:endSync>
                <p:childTnLst>
                  <p:par>
                    <p:cTn id="1536" fill="hold">
                      <p:stCondLst>
                        <p:cond delay="0"/>
                      </p:stCondLst>
                      <p:childTnLst>
                        <p:par>
                          <p:cTn id="1537" fill="hold">
                            <p:stCondLst>
                              <p:cond delay="0"/>
                            </p:stCondLst>
                            <p:childTnLst>
                              <p:par>
                                <p:cTn id="1538" presetID="1" presetClass="exit" presetSubtype="0" fill="hold" grpId="1" nodeType="withEffect">
                                  <p:stCondLst>
                                    <p:cond delay="0"/>
                                  </p:stCondLst>
                                  <p:childTnLst>
                                    <p:set>
                                      <p:cBhvr>
                                        <p:cTn id="1539" dur="1" fill="hold">
                                          <p:stCondLst>
                                            <p:cond delay="0"/>
                                          </p:stCondLst>
                                        </p:cTn>
                                        <p:tgtEl>
                                          <p:spTgt spid="146"/>
                                        </p:tgtEl>
                                        <p:attrNameLst>
                                          <p:attrName>style.visibility</p:attrName>
                                        </p:attrNameLst>
                                      </p:cBhvr>
                                      <p:to>
                                        <p:strVal val="hidden"/>
                                      </p:to>
                                    </p:set>
                                  </p:childTnLst>
                                </p:cTn>
                              </p:par>
                              <p:par>
                                <p:cTn id="1540" presetID="1" presetClass="exit" presetSubtype="0" fill="hold" grpId="3" nodeType="withEffect">
                                  <p:stCondLst>
                                    <p:cond delay="0"/>
                                  </p:stCondLst>
                                  <p:childTnLst>
                                    <p:set>
                                      <p:cBhvr>
                                        <p:cTn id="1541" dur="1" fill="hold">
                                          <p:stCondLst>
                                            <p:cond delay="0"/>
                                          </p:stCondLst>
                                        </p:cTn>
                                        <p:tgtEl>
                                          <p:spTgt spid="138"/>
                                        </p:tgtEl>
                                        <p:attrNameLst>
                                          <p:attrName>style.visibility</p:attrName>
                                        </p:attrNameLst>
                                      </p:cBhvr>
                                      <p:to>
                                        <p:strVal val="hidden"/>
                                      </p:to>
                                    </p:set>
                                  </p:childTnLst>
                                </p:cTn>
                              </p:par>
                              <p:par>
                                <p:cTn id="1542" presetID="42" presetClass="path" presetSubtype="0" fill="hold" nodeType="withEffect">
                                  <p:stCondLst>
                                    <p:cond delay="0"/>
                                  </p:stCondLst>
                                  <p:childTnLst>
                                    <p:animMotion origin="layout" path="M 0.26007 0.78149 L 0.48924 0.78149 " pathEditMode="fixed" rAng="0" ptsTypes="AA">
                                      <p:cBhvr>
                                        <p:cTn id="1543" dur="1500" fill="hold"/>
                                        <p:tgtEl>
                                          <p:spTgt spid="300"/>
                                        </p:tgtEl>
                                        <p:attrNameLst>
                                          <p:attrName>ppt_x</p:attrName>
                                          <p:attrName>ppt_y</p:attrName>
                                        </p:attrNameLst>
                                      </p:cBhvr>
                                      <p:rCtr x="11458" y="0"/>
                                    </p:animMotion>
                                  </p:childTnLst>
                                  <p:subTnLst>
                                    <p:audio>
                                      <p:cMediaNode>
                                        <p:cTn display="0" masterRel="sameClick">
                                          <p:stCondLst>
                                            <p:cond evt="begin" delay="0">
                                              <p:tn val="1542"/>
                                            </p:cond>
                                          </p:stCondLst>
                                          <p:endCondLst>
                                            <p:cond evt="onStopAudio" delay="0">
                                              <p:tgtEl>
                                                <p:sldTgt/>
                                              </p:tgtEl>
                                            </p:cond>
                                          </p:endCondLst>
                                        </p:cTn>
                                        <p:tgtEl>
                                          <p:sndTgt r:embed="rId39" name="mk64_toad04.wav"/>
                                        </p:tgtEl>
                                      </p:cMediaNode>
                                    </p:audio>
                                  </p:subTnLst>
                                </p:cTn>
                              </p:par>
                              <p:par>
                                <p:cTn id="1544" presetID="1" presetClass="entr" presetSubtype="0" fill="hold" grpId="1" nodeType="withEffect">
                                  <p:stCondLst>
                                    <p:cond delay="0"/>
                                  </p:stCondLst>
                                  <p:childTnLst>
                                    <p:set>
                                      <p:cBhvr>
                                        <p:cTn id="1545" dur="1" fill="hold">
                                          <p:stCondLst>
                                            <p:cond delay="0"/>
                                          </p:stCondLst>
                                        </p:cTn>
                                        <p:tgtEl>
                                          <p:spTgt spid="137"/>
                                        </p:tgtEl>
                                        <p:attrNameLst>
                                          <p:attrName>style.visibility</p:attrName>
                                        </p:attrNameLst>
                                      </p:cBhvr>
                                      <p:to>
                                        <p:strVal val="visible"/>
                                      </p:to>
                                    </p:set>
                                  </p:childTnLst>
                                </p:cTn>
                              </p:par>
                              <p:par>
                                <p:cTn id="1546" presetID="1" presetClass="entr" presetSubtype="0" fill="hold" grpId="3" nodeType="withEffect">
                                  <p:stCondLst>
                                    <p:cond delay="0"/>
                                  </p:stCondLst>
                                  <p:childTnLst>
                                    <p:set>
                                      <p:cBhvr>
                                        <p:cTn id="1547" dur="1" fill="hold">
                                          <p:stCondLst>
                                            <p:cond delay="0"/>
                                          </p:stCondLst>
                                        </p:cTn>
                                        <p:tgtEl>
                                          <p:spTgt spid="145"/>
                                        </p:tgtEl>
                                        <p:attrNameLst>
                                          <p:attrName>style.visibility</p:attrName>
                                        </p:attrNameLst>
                                      </p:cBhvr>
                                      <p:to>
                                        <p:strVal val="visible"/>
                                      </p:to>
                                    </p:set>
                                  </p:childTnLst>
                                </p:cTn>
                              </p:par>
                            </p:childTnLst>
                          </p:cTn>
                        </p:par>
                      </p:childTnLst>
                    </p:cTn>
                  </p:par>
                </p:childTnLst>
              </p:cTn>
              <p:nextCondLst>
                <p:cond evt="onClick" delay="0">
                  <p:tgtEl>
                    <p:spTgt spid="146"/>
                  </p:tgtEl>
                </p:cond>
              </p:nextCondLst>
            </p:seq>
            <p:seq concurrent="1" nextAc="seek">
              <p:cTn id="1548" restart="whenNotActive" fill="hold" evtFilter="cancelBubble" nodeType="interactiveSeq">
                <p:stCondLst>
                  <p:cond evt="onClick" delay="0">
                    <p:tgtEl>
                      <p:spTgt spid="147"/>
                    </p:tgtEl>
                  </p:cond>
                </p:stCondLst>
                <p:endSync evt="end" delay="0">
                  <p:rtn val="all"/>
                </p:endSync>
                <p:childTnLst>
                  <p:par>
                    <p:cTn id="1549" fill="hold">
                      <p:stCondLst>
                        <p:cond delay="0"/>
                      </p:stCondLst>
                      <p:childTnLst>
                        <p:par>
                          <p:cTn id="1550" fill="hold">
                            <p:stCondLst>
                              <p:cond delay="0"/>
                            </p:stCondLst>
                            <p:childTnLst>
                              <p:par>
                                <p:cTn id="1551" presetID="1" presetClass="exit" presetSubtype="0" fill="hold" grpId="1" nodeType="withEffect">
                                  <p:stCondLst>
                                    <p:cond delay="0"/>
                                  </p:stCondLst>
                                  <p:childTnLst>
                                    <p:set>
                                      <p:cBhvr>
                                        <p:cTn id="1552" dur="1" fill="hold">
                                          <p:stCondLst>
                                            <p:cond delay="0"/>
                                          </p:stCondLst>
                                        </p:cTn>
                                        <p:tgtEl>
                                          <p:spTgt spid="147"/>
                                        </p:tgtEl>
                                        <p:attrNameLst>
                                          <p:attrName>style.visibility</p:attrName>
                                        </p:attrNameLst>
                                      </p:cBhvr>
                                      <p:to>
                                        <p:strVal val="hidden"/>
                                      </p:to>
                                    </p:set>
                                  </p:childTnLst>
                                </p:cTn>
                              </p:par>
                              <p:par>
                                <p:cTn id="1553" presetID="1" presetClass="exit" presetSubtype="0" fill="hold" grpId="3" nodeType="withEffect">
                                  <p:stCondLst>
                                    <p:cond delay="0"/>
                                  </p:stCondLst>
                                  <p:childTnLst>
                                    <p:set>
                                      <p:cBhvr>
                                        <p:cTn id="1554" dur="1" fill="hold">
                                          <p:stCondLst>
                                            <p:cond delay="0"/>
                                          </p:stCondLst>
                                        </p:cTn>
                                        <p:tgtEl>
                                          <p:spTgt spid="139"/>
                                        </p:tgtEl>
                                        <p:attrNameLst>
                                          <p:attrName>style.visibility</p:attrName>
                                        </p:attrNameLst>
                                      </p:cBhvr>
                                      <p:to>
                                        <p:strVal val="hidden"/>
                                      </p:to>
                                    </p:set>
                                  </p:childTnLst>
                                </p:cTn>
                              </p:par>
                              <p:par>
                                <p:cTn id="1555" presetID="63" presetClass="path" presetSubtype="0" fill="hold" nodeType="withEffect">
                                  <p:stCondLst>
                                    <p:cond delay="0"/>
                                  </p:stCondLst>
                                  <p:childTnLst>
                                    <p:animMotion origin="layout" path="M 0.03924 0.78102 L 0.25799 0.78102 " pathEditMode="fixed" rAng="0" ptsTypes="AA">
                                      <p:cBhvr>
                                        <p:cTn id="1556" dur="1500" fill="hold"/>
                                        <p:tgtEl>
                                          <p:spTgt spid="300"/>
                                        </p:tgtEl>
                                        <p:attrNameLst>
                                          <p:attrName>ppt_x</p:attrName>
                                          <p:attrName>ppt_y</p:attrName>
                                        </p:attrNameLst>
                                      </p:cBhvr>
                                      <p:rCtr x="10938" y="0"/>
                                    </p:animMotion>
                                  </p:childTnLst>
                                </p:cTn>
                              </p:par>
                              <p:par>
                                <p:cTn id="1557" presetID="1" presetClass="entr" presetSubtype="0" fill="hold" grpId="1" nodeType="withEffect">
                                  <p:stCondLst>
                                    <p:cond delay="0"/>
                                  </p:stCondLst>
                                  <p:childTnLst>
                                    <p:set>
                                      <p:cBhvr>
                                        <p:cTn id="1558" dur="1" fill="hold">
                                          <p:stCondLst>
                                            <p:cond delay="0"/>
                                          </p:stCondLst>
                                        </p:cTn>
                                        <p:tgtEl>
                                          <p:spTgt spid="138"/>
                                        </p:tgtEl>
                                        <p:attrNameLst>
                                          <p:attrName>style.visibility</p:attrName>
                                        </p:attrNameLst>
                                      </p:cBhvr>
                                      <p:to>
                                        <p:strVal val="visible"/>
                                      </p:to>
                                    </p:set>
                                  </p:childTnLst>
                                </p:cTn>
                              </p:par>
                              <p:par>
                                <p:cTn id="1559" presetID="1" presetClass="entr" presetSubtype="0" fill="hold" grpId="3" nodeType="withEffect">
                                  <p:stCondLst>
                                    <p:cond delay="0"/>
                                  </p:stCondLst>
                                  <p:childTnLst>
                                    <p:set>
                                      <p:cBhvr>
                                        <p:cTn id="1560" dur="1" fill="hold">
                                          <p:stCondLst>
                                            <p:cond delay="0"/>
                                          </p:stCondLst>
                                        </p:cTn>
                                        <p:tgtEl>
                                          <p:spTgt spid="146"/>
                                        </p:tgtEl>
                                        <p:attrNameLst>
                                          <p:attrName>style.visibility</p:attrName>
                                        </p:attrNameLst>
                                      </p:cBhvr>
                                      <p:to>
                                        <p:strVal val="visible"/>
                                      </p:to>
                                    </p:set>
                                  </p:childTnLst>
                                </p:cTn>
                              </p:par>
                            </p:childTnLst>
                          </p:cTn>
                        </p:par>
                      </p:childTnLst>
                    </p:cTn>
                  </p:par>
                </p:childTnLst>
              </p:cTn>
              <p:nextCondLst>
                <p:cond evt="onClick" delay="0">
                  <p:tgtEl>
                    <p:spTgt spid="147"/>
                  </p:tgtEl>
                </p:cond>
              </p:nextCondLst>
            </p:seq>
            <p:seq concurrent="1" nextAc="seek">
              <p:cTn id="1561" restart="whenNotActive" fill="hold" evtFilter="cancelBubble" nodeType="interactiveSeq">
                <p:stCondLst>
                  <p:cond evt="onClick" delay="0">
                    <p:tgtEl>
                      <p:spTgt spid="148"/>
                    </p:tgtEl>
                  </p:cond>
                </p:stCondLst>
                <p:endSync evt="end" delay="0">
                  <p:rtn val="all"/>
                </p:endSync>
                <p:childTnLst>
                  <p:par>
                    <p:cTn id="1562" fill="hold">
                      <p:stCondLst>
                        <p:cond delay="0"/>
                      </p:stCondLst>
                      <p:childTnLst>
                        <p:par>
                          <p:cTn id="1563" fill="hold">
                            <p:stCondLst>
                              <p:cond delay="0"/>
                            </p:stCondLst>
                            <p:childTnLst>
                              <p:par>
                                <p:cTn id="1564" presetID="1" presetClass="exit" presetSubtype="0" fill="hold" grpId="1" nodeType="withEffect">
                                  <p:stCondLst>
                                    <p:cond delay="0"/>
                                  </p:stCondLst>
                                  <p:childTnLst>
                                    <p:set>
                                      <p:cBhvr>
                                        <p:cTn id="1565" dur="1" fill="hold">
                                          <p:stCondLst>
                                            <p:cond delay="0"/>
                                          </p:stCondLst>
                                        </p:cTn>
                                        <p:tgtEl>
                                          <p:spTgt spid="148"/>
                                        </p:tgtEl>
                                        <p:attrNameLst>
                                          <p:attrName>style.visibility</p:attrName>
                                        </p:attrNameLst>
                                      </p:cBhvr>
                                      <p:to>
                                        <p:strVal val="hidden"/>
                                      </p:to>
                                    </p:set>
                                  </p:childTnLst>
                                </p:cTn>
                              </p:par>
                              <p:par>
                                <p:cTn id="1566" presetID="1" presetClass="exit" presetSubtype="0" fill="hold" grpId="3" nodeType="withEffect">
                                  <p:stCondLst>
                                    <p:cond delay="0"/>
                                  </p:stCondLst>
                                  <p:childTnLst>
                                    <p:set>
                                      <p:cBhvr>
                                        <p:cTn id="1567" dur="1" fill="hold">
                                          <p:stCondLst>
                                            <p:cond delay="0"/>
                                          </p:stCondLst>
                                        </p:cTn>
                                        <p:tgtEl>
                                          <p:spTgt spid="140"/>
                                        </p:tgtEl>
                                        <p:attrNameLst>
                                          <p:attrName>style.visibility</p:attrName>
                                        </p:attrNameLst>
                                      </p:cBhvr>
                                      <p:to>
                                        <p:strVal val="hidden"/>
                                      </p:to>
                                    </p:set>
                                  </p:childTnLst>
                                </p:cTn>
                              </p:par>
                              <p:par>
                                <p:cTn id="1568" presetID="36" presetClass="path" presetSubtype="0" fill="hold" nodeType="withEffect">
                                  <p:stCondLst>
                                    <p:cond delay="0"/>
                                  </p:stCondLst>
                                  <p:childTnLst>
                                    <p:animMotion origin="layout" path="M -0.12552 0.62778 L -0.12552 0.70417 C -0.12552 0.73843 -0.08038 0.78102 -0.04323 0.78102 L 0.03924 0.78102 " pathEditMode="fixed" rAng="0" ptsTypes="AAAA">
                                      <p:cBhvr>
                                        <p:cTn id="1569" dur="1500" fill="hold"/>
                                        <p:tgtEl>
                                          <p:spTgt spid="300"/>
                                        </p:tgtEl>
                                        <p:attrNameLst>
                                          <p:attrName>ppt_x</p:attrName>
                                          <p:attrName>ppt_y</p:attrName>
                                        </p:attrNameLst>
                                      </p:cBhvr>
                                      <p:rCtr x="8229" y="7662"/>
                                    </p:animMotion>
                                  </p:childTnLst>
                                  <p:subTnLst>
                                    <p:audio>
                                      <p:cMediaNode>
                                        <p:cTn display="0" masterRel="sameClick">
                                          <p:stCondLst>
                                            <p:cond evt="begin" delay="0">
                                              <p:tn val="1568"/>
                                            </p:cond>
                                          </p:stCondLst>
                                          <p:endCondLst>
                                            <p:cond evt="onStopAudio" delay="0">
                                              <p:tgtEl>
                                                <p:sldTgt/>
                                              </p:tgtEl>
                                            </p:cond>
                                          </p:endCondLst>
                                        </p:cTn>
                                        <p:tgtEl>
                                          <p:sndTgt r:embed="rId43" name="mk64_toad05.wav"/>
                                        </p:tgtEl>
                                      </p:cMediaNode>
                                    </p:audio>
                                  </p:subTnLst>
                                </p:cTn>
                              </p:par>
                              <p:par>
                                <p:cTn id="1570" presetID="1" presetClass="entr" presetSubtype="0" fill="hold" grpId="1" nodeType="withEffect">
                                  <p:stCondLst>
                                    <p:cond delay="0"/>
                                  </p:stCondLst>
                                  <p:childTnLst>
                                    <p:set>
                                      <p:cBhvr>
                                        <p:cTn id="1571" dur="1" fill="hold">
                                          <p:stCondLst>
                                            <p:cond delay="0"/>
                                          </p:stCondLst>
                                        </p:cTn>
                                        <p:tgtEl>
                                          <p:spTgt spid="139"/>
                                        </p:tgtEl>
                                        <p:attrNameLst>
                                          <p:attrName>style.visibility</p:attrName>
                                        </p:attrNameLst>
                                      </p:cBhvr>
                                      <p:to>
                                        <p:strVal val="visible"/>
                                      </p:to>
                                    </p:set>
                                  </p:childTnLst>
                                </p:cTn>
                              </p:par>
                              <p:par>
                                <p:cTn id="1572" presetID="1" presetClass="entr" presetSubtype="0" fill="hold" grpId="3" nodeType="withEffect">
                                  <p:stCondLst>
                                    <p:cond delay="0"/>
                                  </p:stCondLst>
                                  <p:childTnLst>
                                    <p:set>
                                      <p:cBhvr>
                                        <p:cTn id="1573" dur="1" fill="hold">
                                          <p:stCondLst>
                                            <p:cond delay="0"/>
                                          </p:stCondLst>
                                        </p:cTn>
                                        <p:tgtEl>
                                          <p:spTgt spid="147"/>
                                        </p:tgtEl>
                                        <p:attrNameLst>
                                          <p:attrName>style.visibility</p:attrName>
                                        </p:attrNameLst>
                                      </p:cBhvr>
                                      <p:to>
                                        <p:strVal val="visible"/>
                                      </p:to>
                                    </p:set>
                                  </p:childTnLst>
                                </p:cTn>
                              </p:par>
                            </p:childTnLst>
                          </p:cTn>
                        </p:par>
                      </p:childTnLst>
                    </p:cTn>
                  </p:par>
                </p:childTnLst>
              </p:cTn>
              <p:nextCondLst>
                <p:cond evt="onClick" delay="0">
                  <p:tgtEl>
                    <p:spTgt spid="148"/>
                  </p:tgtEl>
                </p:cond>
              </p:nextCondLst>
            </p:seq>
            <p:seq concurrent="1" nextAc="seek">
              <p:cTn id="1574" restart="whenNotActive" fill="hold" evtFilter="cancelBubble" nodeType="interactiveSeq">
                <p:stCondLst>
                  <p:cond evt="onClick" delay="0">
                    <p:tgtEl>
                      <p:spTgt spid="149"/>
                    </p:tgtEl>
                  </p:cond>
                </p:stCondLst>
                <p:endSync evt="end" delay="0">
                  <p:rtn val="all"/>
                </p:endSync>
                <p:childTnLst>
                  <p:par>
                    <p:cTn id="1575" fill="hold">
                      <p:stCondLst>
                        <p:cond delay="0"/>
                      </p:stCondLst>
                      <p:childTnLst>
                        <p:par>
                          <p:cTn id="1576" fill="hold">
                            <p:stCondLst>
                              <p:cond delay="0"/>
                            </p:stCondLst>
                            <p:childTnLst>
                              <p:par>
                                <p:cTn id="1577" presetID="1" presetClass="exit" presetSubtype="0" fill="hold" grpId="1" nodeType="withEffect">
                                  <p:stCondLst>
                                    <p:cond delay="0"/>
                                  </p:stCondLst>
                                  <p:childTnLst>
                                    <p:set>
                                      <p:cBhvr>
                                        <p:cTn id="1578" dur="1" fill="hold">
                                          <p:stCondLst>
                                            <p:cond delay="0"/>
                                          </p:stCondLst>
                                        </p:cTn>
                                        <p:tgtEl>
                                          <p:spTgt spid="149"/>
                                        </p:tgtEl>
                                        <p:attrNameLst>
                                          <p:attrName>style.visibility</p:attrName>
                                        </p:attrNameLst>
                                      </p:cBhvr>
                                      <p:to>
                                        <p:strVal val="hidden"/>
                                      </p:to>
                                    </p:set>
                                  </p:childTnLst>
                                </p:cTn>
                              </p:par>
                              <p:par>
                                <p:cTn id="1579" presetID="1" presetClass="exit" presetSubtype="0" fill="hold" grpId="3" nodeType="withEffect">
                                  <p:stCondLst>
                                    <p:cond delay="0"/>
                                  </p:stCondLst>
                                  <p:childTnLst>
                                    <p:set>
                                      <p:cBhvr>
                                        <p:cTn id="1580" dur="1" fill="hold">
                                          <p:stCondLst>
                                            <p:cond delay="0"/>
                                          </p:stCondLst>
                                        </p:cTn>
                                        <p:tgtEl>
                                          <p:spTgt spid="141"/>
                                        </p:tgtEl>
                                        <p:attrNameLst>
                                          <p:attrName>style.visibility</p:attrName>
                                        </p:attrNameLst>
                                      </p:cBhvr>
                                      <p:to>
                                        <p:strVal val="hidden"/>
                                      </p:to>
                                    </p:set>
                                  </p:childTnLst>
                                </p:cTn>
                              </p:par>
                              <p:par>
                                <p:cTn id="1581" presetID="42" presetClass="path" presetSubtype="0" fill="hold" nodeType="withEffect">
                                  <p:stCondLst>
                                    <p:cond delay="0"/>
                                  </p:stCondLst>
                                  <p:childTnLst>
                                    <p:animMotion origin="layout" path="M -0.12552 0.40903 L -0.12552 0.62778 " pathEditMode="fixed" rAng="0" ptsTypes="AA">
                                      <p:cBhvr>
                                        <p:cTn id="1582" dur="1500" fill="hold"/>
                                        <p:tgtEl>
                                          <p:spTgt spid="300"/>
                                        </p:tgtEl>
                                        <p:attrNameLst>
                                          <p:attrName>ppt_x</p:attrName>
                                          <p:attrName>ppt_y</p:attrName>
                                        </p:attrNameLst>
                                      </p:cBhvr>
                                      <p:rCtr x="0" y="10926"/>
                                    </p:animMotion>
                                  </p:childTnLst>
                                </p:cTn>
                              </p:par>
                              <p:par>
                                <p:cTn id="1583" presetID="1" presetClass="entr" presetSubtype="0" fill="hold" grpId="1" nodeType="withEffect">
                                  <p:stCondLst>
                                    <p:cond delay="0"/>
                                  </p:stCondLst>
                                  <p:childTnLst>
                                    <p:set>
                                      <p:cBhvr>
                                        <p:cTn id="1584" dur="1" fill="hold">
                                          <p:stCondLst>
                                            <p:cond delay="0"/>
                                          </p:stCondLst>
                                        </p:cTn>
                                        <p:tgtEl>
                                          <p:spTgt spid="140"/>
                                        </p:tgtEl>
                                        <p:attrNameLst>
                                          <p:attrName>style.visibility</p:attrName>
                                        </p:attrNameLst>
                                      </p:cBhvr>
                                      <p:to>
                                        <p:strVal val="visible"/>
                                      </p:to>
                                    </p:set>
                                  </p:childTnLst>
                                </p:cTn>
                              </p:par>
                              <p:par>
                                <p:cTn id="1585" presetID="1" presetClass="entr" presetSubtype="0" fill="hold" grpId="3" nodeType="withEffect">
                                  <p:stCondLst>
                                    <p:cond delay="0"/>
                                  </p:stCondLst>
                                  <p:childTnLst>
                                    <p:set>
                                      <p:cBhvr>
                                        <p:cTn id="1586" dur="1" fill="hold">
                                          <p:stCondLst>
                                            <p:cond delay="0"/>
                                          </p:stCondLst>
                                        </p:cTn>
                                        <p:tgtEl>
                                          <p:spTgt spid="148"/>
                                        </p:tgtEl>
                                        <p:attrNameLst>
                                          <p:attrName>style.visibility</p:attrName>
                                        </p:attrNameLst>
                                      </p:cBhvr>
                                      <p:to>
                                        <p:strVal val="visible"/>
                                      </p:to>
                                    </p:set>
                                  </p:childTnLst>
                                </p:cTn>
                              </p:par>
                            </p:childTnLst>
                          </p:cTn>
                        </p:par>
                      </p:childTnLst>
                    </p:cTn>
                  </p:par>
                </p:childTnLst>
              </p:cTn>
              <p:nextCondLst>
                <p:cond evt="onClick" delay="0">
                  <p:tgtEl>
                    <p:spTgt spid="149"/>
                  </p:tgtEl>
                </p:cond>
              </p:nextCondLst>
            </p:seq>
            <p:seq concurrent="1" nextAc="seek">
              <p:cTn id="1587" restart="whenNotActive" fill="hold" evtFilter="cancelBubble" nodeType="interactiveSeq">
                <p:stCondLst>
                  <p:cond evt="onClick" delay="0">
                    <p:tgtEl>
                      <p:spTgt spid="150"/>
                    </p:tgtEl>
                  </p:cond>
                </p:stCondLst>
                <p:endSync evt="end" delay="0">
                  <p:rtn val="all"/>
                </p:endSync>
                <p:childTnLst>
                  <p:par>
                    <p:cTn id="1588" fill="hold">
                      <p:stCondLst>
                        <p:cond delay="0"/>
                      </p:stCondLst>
                      <p:childTnLst>
                        <p:par>
                          <p:cTn id="1589" fill="hold">
                            <p:stCondLst>
                              <p:cond delay="0"/>
                            </p:stCondLst>
                            <p:childTnLst>
                              <p:par>
                                <p:cTn id="1590" presetID="1" presetClass="exit" presetSubtype="0" fill="hold" grpId="1" nodeType="withEffect">
                                  <p:stCondLst>
                                    <p:cond delay="0"/>
                                  </p:stCondLst>
                                  <p:childTnLst>
                                    <p:set>
                                      <p:cBhvr>
                                        <p:cTn id="1591" dur="1" fill="hold">
                                          <p:stCondLst>
                                            <p:cond delay="0"/>
                                          </p:stCondLst>
                                        </p:cTn>
                                        <p:tgtEl>
                                          <p:spTgt spid="150"/>
                                        </p:tgtEl>
                                        <p:attrNameLst>
                                          <p:attrName>style.visibility</p:attrName>
                                        </p:attrNameLst>
                                      </p:cBhvr>
                                      <p:to>
                                        <p:strVal val="hidden"/>
                                      </p:to>
                                    </p:set>
                                  </p:childTnLst>
                                </p:cTn>
                              </p:par>
                              <p:par>
                                <p:cTn id="1592" presetID="1" presetClass="exit" presetSubtype="0" fill="hold" grpId="3" nodeType="withEffect">
                                  <p:stCondLst>
                                    <p:cond delay="0"/>
                                  </p:stCondLst>
                                  <p:childTnLst>
                                    <p:set>
                                      <p:cBhvr>
                                        <p:cTn id="1593" dur="1" fill="hold">
                                          <p:stCondLst>
                                            <p:cond delay="0"/>
                                          </p:stCondLst>
                                        </p:cTn>
                                        <p:tgtEl>
                                          <p:spTgt spid="142"/>
                                        </p:tgtEl>
                                        <p:attrNameLst>
                                          <p:attrName>style.visibility</p:attrName>
                                        </p:attrNameLst>
                                      </p:cBhvr>
                                      <p:to>
                                        <p:strVal val="hidden"/>
                                      </p:to>
                                    </p:set>
                                  </p:childTnLst>
                                </p:cTn>
                              </p:par>
                              <p:par>
                                <p:cTn id="1594" presetID="42" presetClass="path" presetSubtype="0" fill="hold" nodeType="withEffect">
                                  <p:stCondLst>
                                    <p:cond delay="0"/>
                                  </p:stCondLst>
                                  <p:childTnLst>
                                    <p:animMotion origin="layout" path="M -0.12552 0.18889 L -0.12552 0.40903 " pathEditMode="fixed" rAng="0" ptsTypes="AA">
                                      <p:cBhvr>
                                        <p:cTn id="1595" dur="1500" fill="hold"/>
                                        <p:tgtEl>
                                          <p:spTgt spid="300"/>
                                        </p:tgtEl>
                                        <p:attrNameLst>
                                          <p:attrName>ppt_x</p:attrName>
                                          <p:attrName>ppt_y</p:attrName>
                                        </p:attrNameLst>
                                      </p:cBhvr>
                                      <p:rCtr x="0" y="10995"/>
                                    </p:animMotion>
                                  </p:childTnLst>
                                </p:cTn>
                              </p:par>
                              <p:par>
                                <p:cTn id="1596" presetID="1" presetClass="entr" presetSubtype="0" fill="hold" grpId="1" nodeType="withEffect">
                                  <p:stCondLst>
                                    <p:cond delay="0"/>
                                  </p:stCondLst>
                                  <p:childTnLst>
                                    <p:set>
                                      <p:cBhvr>
                                        <p:cTn id="1597" dur="1" fill="hold">
                                          <p:stCondLst>
                                            <p:cond delay="0"/>
                                          </p:stCondLst>
                                        </p:cTn>
                                        <p:tgtEl>
                                          <p:spTgt spid="141"/>
                                        </p:tgtEl>
                                        <p:attrNameLst>
                                          <p:attrName>style.visibility</p:attrName>
                                        </p:attrNameLst>
                                      </p:cBhvr>
                                      <p:to>
                                        <p:strVal val="visible"/>
                                      </p:to>
                                    </p:set>
                                  </p:childTnLst>
                                </p:cTn>
                              </p:par>
                              <p:par>
                                <p:cTn id="1598" presetID="1" presetClass="entr" presetSubtype="0" fill="hold" grpId="3" nodeType="withEffect">
                                  <p:stCondLst>
                                    <p:cond delay="0"/>
                                  </p:stCondLst>
                                  <p:childTnLst>
                                    <p:set>
                                      <p:cBhvr>
                                        <p:cTn id="1599" dur="1" fill="hold">
                                          <p:stCondLst>
                                            <p:cond delay="0"/>
                                          </p:stCondLst>
                                        </p:cTn>
                                        <p:tgtEl>
                                          <p:spTgt spid="149"/>
                                        </p:tgtEl>
                                        <p:attrNameLst>
                                          <p:attrName>style.visibility</p:attrName>
                                        </p:attrNameLst>
                                      </p:cBhvr>
                                      <p:to>
                                        <p:strVal val="visible"/>
                                      </p:to>
                                    </p:set>
                                  </p:childTnLst>
                                </p:cTn>
                              </p:par>
                            </p:childTnLst>
                          </p:cTn>
                        </p:par>
                      </p:childTnLst>
                    </p:cTn>
                  </p:par>
                </p:childTnLst>
              </p:cTn>
              <p:nextCondLst>
                <p:cond evt="onClick" delay="0">
                  <p:tgtEl>
                    <p:spTgt spid="150"/>
                  </p:tgtEl>
                </p:cond>
              </p:nextCondLst>
            </p:seq>
            <p:seq concurrent="1" nextAc="seek">
              <p:cTn id="1600" restart="whenNotActive" fill="hold" evtFilter="cancelBubble" nodeType="interactiveSeq">
                <p:stCondLst>
                  <p:cond evt="onClick" delay="0">
                    <p:tgtEl>
                      <p:spTgt spid="151"/>
                    </p:tgtEl>
                  </p:cond>
                </p:stCondLst>
                <p:endSync evt="end" delay="0">
                  <p:rtn val="all"/>
                </p:endSync>
                <p:childTnLst>
                  <p:par>
                    <p:cTn id="1601" fill="hold">
                      <p:stCondLst>
                        <p:cond delay="0"/>
                      </p:stCondLst>
                      <p:childTnLst>
                        <p:par>
                          <p:cTn id="1602" fill="hold">
                            <p:stCondLst>
                              <p:cond delay="0"/>
                            </p:stCondLst>
                            <p:childTnLst>
                              <p:par>
                                <p:cTn id="1603" presetID="1" presetClass="exit" presetSubtype="0" fill="hold" grpId="1" nodeType="withEffect">
                                  <p:stCondLst>
                                    <p:cond delay="0"/>
                                  </p:stCondLst>
                                  <p:childTnLst>
                                    <p:set>
                                      <p:cBhvr>
                                        <p:cTn id="1604" dur="1" fill="hold">
                                          <p:stCondLst>
                                            <p:cond delay="0"/>
                                          </p:stCondLst>
                                        </p:cTn>
                                        <p:tgtEl>
                                          <p:spTgt spid="151"/>
                                        </p:tgtEl>
                                        <p:attrNameLst>
                                          <p:attrName>style.visibility</p:attrName>
                                        </p:attrNameLst>
                                      </p:cBhvr>
                                      <p:to>
                                        <p:strVal val="hidden"/>
                                      </p:to>
                                    </p:set>
                                  </p:childTnLst>
                                </p:cTn>
                              </p:par>
                              <p:par>
                                <p:cTn id="1605" presetID="1" presetClass="exit" presetSubtype="0" fill="hold" grpId="3" nodeType="withEffect">
                                  <p:stCondLst>
                                    <p:cond delay="0"/>
                                  </p:stCondLst>
                                  <p:childTnLst>
                                    <p:set>
                                      <p:cBhvr>
                                        <p:cTn id="1606" dur="1" fill="hold">
                                          <p:stCondLst>
                                            <p:cond delay="0"/>
                                          </p:stCondLst>
                                        </p:cTn>
                                        <p:tgtEl>
                                          <p:spTgt spid="143"/>
                                        </p:tgtEl>
                                        <p:attrNameLst>
                                          <p:attrName>style.visibility</p:attrName>
                                        </p:attrNameLst>
                                      </p:cBhvr>
                                      <p:to>
                                        <p:strVal val="hidden"/>
                                      </p:to>
                                    </p:set>
                                  </p:childTnLst>
                                </p:cTn>
                              </p:par>
                              <p:par>
                                <p:cTn id="1607" presetID="57" presetClass="path" presetSubtype="0" fill="hold" nodeType="withEffect">
                                  <p:stCondLst>
                                    <p:cond delay="0"/>
                                  </p:stCondLst>
                                  <p:childTnLst>
                                    <p:animMotion origin="layout" path="M -0.12552 0.18889 L -0.12552 0.10834 C -0.12552 0.07176 -0.08038 0.02778 -0.0434 0.02778 L 0.03924 0.02778 " pathEditMode="fixed" rAng="0" ptsTypes="AAAA">
                                      <p:cBhvr>
                                        <p:cTn id="1608" dur="1500" spd="-100000" fill="hold"/>
                                        <p:tgtEl>
                                          <p:spTgt spid="300"/>
                                        </p:tgtEl>
                                        <p:attrNameLst>
                                          <p:attrName>ppt_x</p:attrName>
                                          <p:attrName>ppt_y</p:attrName>
                                        </p:attrNameLst>
                                      </p:cBhvr>
                                      <p:rCtr x="8229" y="-8056"/>
                                    </p:animMotion>
                                  </p:childTnLst>
                                  <p:subTnLst>
                                    <p:audio>
                                      <p:cMediaNode>
                                        <p:cTn display="0" masterRel="sameClick">
                                          <p:stCondLst>
                                            <p:cond evt="begin" delay="0">
                                              <p:tn val="1607"/>
                                            </p:cond>
                                          </p:stCondLst>
                                          <p:endCondLst>
                                            <p:cond evt="onStopAudio" delay="0">
                                              <p:tgtEl>
                                                <p:sldTgt/>
                                              </p:tgtEl>
                                            </p:cond>
                                          </p:endCondLst>
                                        </p:cTn>
                                        <p:tgtEl>
                                          <p:sndTgt r:embed="rId39" name="mk64_toad04.wav"/>
                                        </p:tgtEl>
                                      </p:cMediaNode>
                                    </p:audio>
                                  </p:subTnLst>
                                </p:cTn>
                              </p:par>
                              <p:par>
                                <p:cTn id="1609" presetID="1" presetClass="entr" presetSubtype="0" fill="hold" grpId="1" nodeType="withEffect">
                                  <p:stCondLst>
                                    <p:cond delay="0"/>
                                  </p:stCondLst>
                                  <p:childTnLst>
                                    <p:set>
                                      <p:cBhvr>
                                        <p:cTn id="1610" dur="1" fill="hold">
                                          <p:stCondLst>
                                            <p:cond delay="0"/>
                                          </p:stCondLst>
                                        </p:cTn>
                                        <p:tgtEl>
                                          <p:spTgt spid="142"/>
                                        </p:tgtEl>
                                        <p:attrNameLst>
                                          <p:attrName>style.visibility</p:attrName>
                                        </p:attrNameLst>
                                      </p:cBhvr>
                                      <p:to>
                                        <p:strVal val="visible"/>
                                      </p:to>
                                    </p:set>
                                  </p:childTnLst>
                                </p:cTn>
                              </p:par>
                              <p:par>
                                <p:cTn id="1611" presetID="1" presetClass="entr" presetSubtype="0" fill="hold" grpId="3" nodeType="withEffect">
                                  <p:stCondLst>
                                    <p:cond delay="0"/>
                                  </p:stCondLst>
                                  <p:childTnLst>
                                    <p:set>
                                      <p:cBhvr>
                                        <p:cTn id="1612" dur="1" fill="hold">
                                          <p:stCondLst>
                                            <p:cond delay="0"/>
                                          </p:stCondLst>
                                        </p:cTn>
                                        <p:tgtEl>
                                          <p:spTgt spid="150"/>
                                        </p:tgtEl>
                                        <p:attrNameLst>
                                          <p:attrName>style.visibility</p:attrName>
                                        </p:attrNameLst>
                                      </p:cBhvr>
                                      <p:to>
                                        <p:strVal val="visible"/>
                                      </p:to>
                                    </p:set>
                                  </p:childTnLst>
                                </p:cTn>
                              </p:par>
                            </p:childTnLst>
                          </p:cTn>
                        </p:par>
                      </p:childTnLst>
                    </p:cTn>
                  </p:par>
                </p:childTnLst>
              </p:cTn>
              <p:nextCondLst>
                <p:cond evt="onClick" delay="0">
                  <p:tgtEl>
                    <p:spTgt spid="151"/>
                  </p:tgtEl>
                </p:cond>
              </p:nextCondLst>
            </p:seq>
            <p:seq concurrent="1" nextAc="seek">
              <p:cTn id="1613" restart="whenNotActive" fill="hold" evtFilter="cancelBubble" nodeType="interactiveSeq">
                <p:stCondLst>
                  <p:cond evt="onClick" delay="0">
                    <p:tgtEl>
                      <p:spTgt spid="152"/>
                    </p:tgtEl>
                  </p:cond>
                </p:stCondLst>
                <p:endSync evt="end" delay="0">
                  <p:rtn val="all"/>
                </p:endSync>
                <p:childTnLst>
                  <p:par>
                    <p:cTn id="1614" fill="hold">
                      <p:stCondLst>
                        <p:cond delay="0"/>
                      </p:stCondLst>
                      <p:childTnLst>
                        <p:par>
                          <p:cTn id="1615" fill="hold">
                            <p:stCondLst>
                              <p:cond delay="0"/>
                            </p:stCondLst>
                            <p:childTnLst>
                              <p:par>
                                <p:cTn id="1616" presetID="1" presetClass="exit" presetSubtype="0" fill="hold" grpId="2" nodeType="withEffect">
                                  <p:stCondLst>
                                    <p:cond delay="0"/>
                                  </p:stCondLst>
                                  <p:childTnLst>
                                    <p:set>
                                      <p:cBhvr>
                                        <p:cTn id="1617" dur="1" fill="hold">
                                          <p:stCondLst>
                                            <p:cond delay="0"/>
                                          </p:stCondLst>
                                        </p:cTn>
                                        <p:tgtEl>
                                          <p:spTgt spid="129"/>
                                        </p:tgtEl>
                                        <p:attrNameLst>
                                          <p:attrName>style.visibility</p:attrName>
                                        </p:attrNameLst>
                                      </p:cBhvr>
                                      <p:to>
                                        <p:strVal val="hidden"/>
                                      </p:to>
                                    </p:set>
                                  </p:childTnLst>
                                </p:cTn>
                              </p:par>
                              <p:par>
                                <p:cTn id="1618" presetID="1" presetClass="exit" presetSubtype="0" fill="hold" grpId="1" nodeType="withEffect">
                                  <p:stCondLst>
                                    <p:cond delay="0"/>
                                  </p:stCondLst>
                                  <p:childTnLst>
                                    <p:set>
                                      <p:cBhvr>
                                        <p:cTn id="1619" dur="1" fill="hold">
                                          <p:stCondLst>
                                            <p:cond delay="0"/>
                                          </p:stCondLst>
                                        </p:cTn>
                                        <p:tgtEl>
                                          <p:spTgt spid="152"/>
                                        </p:tgtEl>
                                        <p:attrNameLst>
                                          <p:attrName>style.visibility</p:attrName>
                                        </p:attrNameLst>
                                      </p:cBhvr>
                                      <p:to>
                                        <p:strVal val="hidden"/>
                                      </p:to>
                                    </p:set>
                                  </p:childTnLst>
                                </p:cTn>
                              </p:par>
                              <p:par>
                                <p:cTn id="1620" presetID="35" presetClass="path" presetSubtype="0" fill="hold" nodeType="withEffect">
                                  <p:stCondLst>
                                    <p:cond delay="0"/>
                                  </p:stCondLst>
                                  <p:childTnLst>
                                    <p:animMotion origin="layout" path="M 0.26007 0.02686 L 0.03924 0.02778 " pathEditMode="fixed" rAng="0" ptsTypes="AA">
                                      <p:cBhvr>
                                        <p:cTn id="1621" dur="1500" fill="hold"/>
                                        <p:tgtEl>
                                          <p:spTgt spid="300"/>
                                        </p:tgtEl>
                                        <p:attrNameLst>
                                          <p:attrName>ppt_x</p:attrName>
                                          <p:attrName>ppt_y</p:attrName>
                                        </p:attrNameLst>
                                      </p:cBhvr>
                                      <p:rCtr x="-11042" y="46"/>
                                    </p:animMotion>
                                  </p:childTnLst>
                                </p:cTn>
                              </p:par>
                              <p:par>
                                <p:cTn id="1622" presetID="1" presetClass="entr" presetSubtype="0" fill="hold" grpId="1" nodeType="withEffect">
                                  <p:stCondLst>
                                    <p:cond delay="0"/>
                                  </p:stCondLst>
                                  <p:childTnLst>
                                    <p:set>
                                      <p:cBhvr>
                                        <p:cTn id="1623" dur="1" fill="hold">
                                          <p:stCondLst>
                                            <p:cond delay="0"/>
                                          </p:stCondLst>
                                        </p:cTn>
                                        <p:tgtEl>
                                          <p:spTgt spid="143"/>
                                        </p:tgtEl>
                                        <p:attrNameLst>
                                          <p:attrName>style.visibility</p:attrName>
                                        </p:attrNameLst>
                                      </p:cBhvr>
                                      <p:to>
                                        <p:strVal val="visible"/>
                                      </p:to>
                                    </p:set>
                                  </p:childTnLst>
                                </p:cTn>
                              </p:par>
                              <p:par>
                                <p:cTn id="1624" presetID="1" presetClass="entr" presetSubtype="0" fill="hold" grpId="3" nodeType="withEffect">
                                  <p:stCondLst>
                                    <p:cond delay="0"/>
                                  </p:stCondLst>
                                  <p:childTnLst>
                                    <p:set>
                                      <p:cBhvr>
                                        <p:cTn id="1625" dur="1" fill="hold">
                                          <p:stCondLst>
                                            <p:cond delay="0"/>
                                          </p:stCondLst>
                                        </p:cTn>
                                        <p:tgtEl>
                                          <p:spTgt spid="151"/>
                                        </p:tgtEl>
                                        <p:attrNameLst>
                                          <p:attrName>style.visibility</p:attrName>
                                        </p:attrNameLst>
                                      </p:cBhvr>
                                      <p:to>
                                        <p:strVal val="visible"/>
                                      </p:to>
                                    </p:set>
                                  </p:childTnLst>
                                </p:cTn>
                              </p:par>
                            </p:childTnLst>
                          </p:cTn>
                        </p:par>
                      </p:childTnLst>
                    </p:cTn>
                  </p:par>
                </p:childTnLst>
              </p:cTn>
              <p:nextCondLst>
                <p:cond evt="onClick" delay="0">
                  <p:tgtEl>
                    <p:spTgt spid="152"/>
                  </p:tgtEl>
                </p:cond>
              </p:nextCondLst>
            </p:seq>
            <p:seq concurrent="1" nextAc="seek">
              <p:cTn id="1626" restart="whenNotActive" fill="hold" evtFilter="cancelBubble" nodeType="interactiveSeq">
                <p:stCondLst>
                  <p:cond evt="onClick" delay="0">
                    <p:tgtEl>
                      <p:spTgt spid="156"/>
                    </p:tgtEl>
                  </p:cond>
                </p:stCondLst>
                <p:endSync evt="end" delay="0">
                  <p:rtn val="all"/>
                </p:endSync>
                <p:childTnLst>
                  <p:par>
                    <p:cTn id="1627" fill="hold">
                      <p:stCondLst>
                        <p:cond delay="0"/>
                      </p:stCondLst>
                      <p:childTnLst>
                        <p:par>
                          <p:cTn id="1628" fill="hold">
                            <p:stCondLst>
                              <p:cond delay="0"/>
                            </p:stCondLst>
                            <p:childTnLst>
                              <p:par>
                                <p:cTn id="1629" presetID="1" presetClass="exit" presetSubtype="0" fill="hold" nodeType="clickEffect">
                                  <p:stCondLst>
                                    <p:cond delay="0"/>
                                  </p:stCondLst>
                                  <p:childTnLst>
                                    <p:set>
                                      <p:cBhvr>
                                        <p:cTn id="1630" dur="1" fill="hold">
                                          <p:stCondLst>
                                            <p:cond delay="0"/>
                                          </p:stCondLst>
                                        </p:cTn>
                                        <p:tgtEl>
                                          <p:spTgt spid="156"/>
                                        </p:tgtEl>
                                        <p:attrNameLst>
                                          <p:attrName>style.visibility</p:attrName>
                                        </p:attrNameLst>
                                      </p:cBhvr>
                                      <p:to>
                                        <p:strVal val="hidden"/>
                                      </p:to>
                                    </p:set>
                                  </p:childTnLst>
                                </p:cTn>
                              </p:par>
                              <p:par>
                                <p:cTn id="1631" presetID="1" presetClass="entr" presetSubtype="0" fill="hold" nodeType="withEffect">
                                  <p:stCondLst>
                                    <p:cond delay="0"/>
                                  </p:stCondLst>
                                  <p:childTnLst>
                                    <p:set>
                                      <p:cBhvr>
                                        <p:cTn id="1632" dur="1" fill="hold">
                                          <p:stCondLst>
                                            <p:cond delay="0"/>
                                          </p:stCondLst>
                                        </p:cTn>
                                        <p:tgtEl>
                                          <p:spTgt spid="155"/>
                                        </p:tgtEl>
                                        <p:attrNameLst>
                                          <p:attrName>style.visibility</p:attrName>
                                        </p:attrNameLst>
                                      </p:cBhvr>
                                      <p:to>
                                        <p:strVal val="visible"/>
                                      </p:to>
                                    </p:set>
                                  </p:childTnLst>
                                </p:cTn>
                              </p:par>
                            </p:childTnLst>
                          </p:cTn>
                        </p:par>
                      </p:childTnLst>
                    </p:cTn>
                  </p:par>
                </p:childTnLst>
              </p:cTn>
              <p:nextCondLst>
                <p:cond evt="onClick" delay="0">
                  <p:tgtEl>
                    <p:spTgt spid="156"/>
                  </p:tgtEl>
                </p:cond>
              </p:nextCondLst>
            </p:seq>
            <p:seq concurrent="1" nextAc="seek">
              <p:cTn id="1633" restart="whenNotActive" fill="hold" evtFilter="cancelBubble" nodeType="interactiveSeq">
                <p:stCondLst>
                  <p:cond evt="onClick" delay="0">
                    <p:tgtEl>
                      <p:spTgt spid="155"/>
                    </p:tgtEl>
                  </p:cond>
                </p:stCondLst>
                <p:endSync evt="end" delay="0">
                  <p:rtn val="all"/>
                </p:endSync>
                <p:childTnLst>
                  <p:par>
                    <p:cTn id="1634" fill="hold">
                      <p:stCondLst>
                        <p:cond delay="0"/>
                      </p:stCondLst>
                      <p:childTnLst>
                        <p:par>
                          <p:cTn id="1635" fill="hold">
                            <p:stCondLst>
                              <p:cond delay="0"/>
                            </p:stCondLst>
                            <p:childTnLst>
                              <p:par>
                                <p:cTn id="1636" presetID="1" presetClass="exit" presetSubtype="0" fill="hold" nodeType="clickEffect">
                                  <p:stCondLst>
                                    <p:cond delay="0"/>
                                  </p:stCondLst>
                                  <p:childTnLst>
                                    <p:set>
                                      <p:cBhvr>
                                        <p:cTn id="1637" dur="1" fill="hold">
                                          <p:stCondLst>
                                            <p:cond delay="0"/>
                                          </p:stCondLst>
                                        </p:cTn>
                                        <p:tgtEl>
                                          <p:spTgt spid="155"/>
                                        </p:tgtEl>
                                        <p:attrNameLst>
                                          <p:attrName>style.visibility</p:attrName>
                                        </p:attrNameLst>
                                      </p:cBhvr>
                                      <p:to>
                                        <p:strVal val="hidden"/>
                                      </p:to>
                                    </p:set>
                                  </p:childTnLst>
                                </p:cTn>
                              </p:par>
                              <p:par>
                                <p:cTn id="1638" presetID="1" presetClass="entr" presetSubtype="0" fill="hold" nodeType="withEffect">
                                  <p:stCondLst>
                                    <p:cond delay="0"/>
                                  </p:stCondLst>
                                  <p:childTnLst>
                                    <p:set>
                                      <p:cBhvr>
                                        <p:cTn id="1639" dur="1" fill="hold">
                                          <p:stCondLst>
                                            <p:cond delay="0"/>
                                          </p:stCondLst>
                                        </p:cTn>
                                        <p:tgtEl>
                                          <p:spTgt spid="154"/>
                                        </p:tgtEl>
                                        <p:attrNameLst>
                                          <p:attrName>style.visibility</p:attrName>
                                        </p:attrNameLst>
                                      </p:cBhvr>
                                      <p:to>
                                        <p:strVal val="visible"/>
                                      </p:to>
                                    </p:set>
                                  </p:childTnLst>
                                  <p:subTnLst>
                                    <p:audio>
                                      <p:cMediaNode vol="17000">
                                        <p:cTn display="0" masterRel="sameClick">
                                          <p:stCondLst>
                                            <p:cond evt="begin" delay="0">
                                              <p:tn val="1638"/>
                                            </p:cond>
                                          </p:stCondLst>
                                          <p:endCondLst>
                                            <p:cond evt="onStopAudio" delay="0">
                                              <p:tgtEl>
                                                <p:sldTgt/>
                                              </p:tgtEl>
                                            </p:cond>
                                          </p:endCondLst>
                                        </p:cTn>
                                        <p:tgtEl>
                                          <p:sndTgt r:embed="rId23" name="mk64_finallap.wav"/>
                                        </p:tgtEl>
                                      </p:cMediaNode>
                                    </p:audio>
                                  </p:subTnLst>
                                </p:cTn>
                              </p:par>
                            </p:childTnLst>
                          </p:cTn>
                        </p:par>
                      </p:childTnLst>
                    </p:cTn>
                  </p:par>
                </p:childTnLst>
              </p:cTn>
              <p:nextCondLst>
                <p:cond evt="onClick" delay="0">
                  <p:tgtEl>
                    <p:spTgt spid="155"/>
                  </p:tgtEl>
                </p:cond>
              </p:nextCondLst>
            </p:seq>
            <p:seq concurrent="1" nextAc="seek">
              <p:cTn id="1640" restart="whenNotActive" fill="hold" evtFilter="cancelBubble" nodeType="interactiveSeq">
                <p:stCondLst>
                  <p:cond evt="onClick" delay="0">
                    <p:tgtEl>
                      <p:spTgt spid="154"/>
                    </p:tgtEl>
                  </p:cond>
                </p:stCondLst>
                <p:endSync evt="end" delay="0">
                  <p:rtn val="all"/>
                </p:endSync>
                <p:childTnLst>
                  <p:par>
                    <p:cTn id="1641" fill="hold">
                      <p:stCondLst>
                        <p:cond delay="0"/>
                      </p:stCondLst>
                      <p:childTnLst>
                        <p:par>
                          <p:cTn id="1642" fill="hold">
                            <p:stCondLst>
                              <p:cond delay="0"/>
                            </p:stCondLst>
                            <p:childTnLst>
                              <p:par>
                                <p:cTn id="1643" presetID="1" presetClass="exit" presetSubtype="0" fill="hold" nodeType="clickEffect">
                                  <p:stCondLst>
                                    <p:cond delay="0"/>
                                  </p:stCondLst>
                                  <p:childTnLst>
                                    <p:set>
                                      <p:cBhvr>
                                        <p:cTn id="1644" dur="1" fill="hold">
                                          <p:stCondLst>
                                            <p:cond delay="0"/>
                                          </p:stCondLst>
                                        </p:cTn>
                                        <p:tgtEl>
                                          <p:spTgt spid="154"/>
                                        </p:tgtEl>
                                        <p:attrNameLst>
                                          <p:attrName>style.visibility</p:attrName>
                                        </p:attrNameLst>
                                      </p:cBhvr>
                                      <p:to>
                                        <p:strVal val="hidden"/>
                                      </p:to>
                                    </p:set>
                                  </p:childTnLst>
                                </p:cTn>
                              </p:par>
                              <p:par>
                                <p:cTn id="1645" presetID="1" presetClass="entr" presetSubtype="0" fill="hold" nodeType="withEffect">
                                  <p:stCondLst>
                                    <p:cond delay="0"/>
                                  </p:stCondLst>
                                  <p:childTnLst>
                                    <p:set>
                                      <p:cBhvr>
                                        <p:cTn id="1646" dur="1" fill="hold">
                                          <p:stCondLst>
                                            <p:cond delay="0"/>
                                          </p:stCondLst>
                                        </p:cTn>
                                        <p:tgtEl>
                                          <p:spTgt spid="156"/>
                                        </p:tgtEl>
                                        <p:attrNameLst>
                                          <p:attrName>style.visibility</p:attrName>
                                        </p:attrNameLst>
                                      </p:cBhvr>
                                      <p:to>
                                        <p:strVal val="visible"/>
                                      </p:to>
                                    </p:set>
                                  </p:childTnLst>
                                </p:cTn>
                              </p:par>
                            </p:childTnLst>
                          </p:cTn>
                        </p:par>
                      </p:childTnLst>
                    </p:cTn>
                  </p:par>
                </p:childTnLst>
              </p:cTn>
              <p:nextCondLst>
                <p:cond evt="onClick" delay="0">
                  <p:tgtEl>
                    <p:spTgt spid="154"/>
                  </p:tgtEl>
                </p:cond>
              </p:nextCondLst>
            </p:seq>
            <p:seq concurrent="1" nextAc="seek">
              <p:cTn id="1647" restart="whenNotActive" fill="hold" evtFilter="cancelBubble" nodeType="interactiveSeq">
                <p:stCondLst>
                  <p:cond evt="onClick" delay="0">
                    <p:tgtEl>
                      <p:spTgt spid="274"/>
                    </p:tgtEl>
                  </p:cond>
                </p:stCondLst>
                <p:endSync evt="end" delay="0">
                  <p:rtn val="all"/>
                </p:endSync>
                <p:childTnLst>
                  <p:par>
                    <p:cTn id="1648" fill="hold">
                      <p:stCondLst>
                        <p:cond delay="0"/>
                      </p:stCondLst>
                      <p:childTnLst>
                        <p:par>
                          <p:cTn id="1649" fill="hold">
                            <p:stCondLst>
                              <p:cond delay="0"/>
                            </p:stCondLst>
                            <p:childTnLst>
                              <p:par>
                                <p:cTn id="1650" presetID="10" presetClass="entr" presetSubtype="0" fill="hold" nodeType="withEffect">
                                  <p:stCondLst>
                                    <p:cond delay="0"/>
                                  </p:stCondLst>
                                  <p:childTnLst>
                                    <p:set>
                                      <p:cBhvr>
                                        <p:cTn id="1651" dur="1" fill="hold">
                                          <p:stCondLst>
                                            <p:cond delay="0"/>
                                          </p:stCondLst>
                                        </p:cTn>
                                        <p:tgtEl>
                                          <p:spTgt spid="275"/>
                                        </p:tgtEl>
                                        <p:attrNameLst>
                                          <p:attrName>style.visibility</p:attrName>
                                        </p:attrNameLst>
                                      </p:cBhvr>
                                      <p:to>
                                        <p:strVal val="visible"/>
                                      </p:to>
                                    </p:set>
                                    <p:animEffect transition="in" filter="fade">
                                      <p:cBhvr>
                                        <p:cTn id="1652" dur="500"/>
                                        <p:tgtEl>
                                          <p:spTgt spid="275"/>
                                        </p:tgtEl>
                                      </p:cBhvr>
                                    </p:animEffect>
                                  </p:childTnLst>
                                  <p:subTnLst>
                                    <p:audio>
                                      <p:cMediaNode>
                                        <p:cTn display="0" masterRel="sameClick">
                                          <p:stCondLst>
                                            <p:cond evt="begin" delay="0">
                                              <p:tn val="1650"/>
                                            </p:cond>
                                          </p:stCondLst>
                                          <p:endCondLst>
                                            <p:cond evt="onStopAudio" delay="0">
                                              <p:tgtEl>
                                                <p:sldTgt/>
                                              </p:tgtEl>
                                            </p:cond>
                                          </p:endCondLst>
                                        </p:cTn>
                                        <p:tgtEl>
                                          <p:sndTgt r:embed="rId39" name="mk64_toad04.wav"/>
                                        </p:tgtEl>
                                      </p:cMediaNode>
                                    </p:audio>
                                  </p:subTnLst>
                                </p:cTn>
                              </p:par>
                              <p:par>
                                <p:cTn id="1653" presetID="10" presetClass="exit" presetSubtype="0" fill="hold" nodeType="withEffect">
                                  <p:stCondLst>
                                    <p:cond delay="0"/>
                                  </p:stCondLst>
                                  <p:childTnLst>
                                    <p:animEffect transition="out" filter="fade">
                                      <p:cBhvr>
                                        <p:cTn id="1654" dur="500"/>
                                        <p:tgtEl>
                                          <p:spTgt spid="274"/>
                                        </p:tgtEl>
                                      </p:cBhvr>
                                    </p:animEffect>
                                    <p:set>
                                      <p:cBhvr>
                                        <p:cTn id="1655" dur="1" fill="hold">
                                          <p:stCondLst>
                                            <p:cond delay="499"/>
                                          </p:stCondLst>
                                        </p:cTn>
                                        <p:tgtEl>
                                          <p:spTgt spid="274"/>
                                        </p:tgtEl>
                                        <p:attrNameLst>
                                          <p:attrName>style.visibility</p:attrName>
                                        </p:attrNameLst>
                                      </p:cBhvr>
                                      <p:to>
                                        <p:strVal val="hidden"/>
                                      </p:to>
                                    </p:set>
                                  </p:childTnLst>
                                </p:cTn>
                              </p:par>
                              <p:par>
                                <p:cTn id="1656" presetID="10" presetClass="exit" presetSubtype="0" fill="hold" grpId="4" nodeType="withEffect">
                                  <p:stCondLst>
                                    <p:cond delay="0"/>
                                  </p:stCondLst>
                                  <p:childTnLst>
                                    <p:animEffect transition="out" filter="fade">
                                      <p:cBhvr>
                                        <p:cTn id="1657" dur="500"/>
                                        <p:tgtEl>
                                          <p:spTgt spid="129"/>
                                        </p:tgtEl>
                                      </p:cBhvr>
                                    </p:animEffect>
                                    <p:set>
                                      <p:cBhvr>
                                        <p:cTn id="1658" dur="1" fill="hold">
                                          <p:stCondLst>
                                            <p:cond delay="499"/>
                                          </p:stCondLst>
                                        </p:cTn>
                                        <p:tgtEl>
                                          <p:spTgt spid="129"/>
                                        </p:tgtEl>
                                        <p:attrNameLst>
                                          <p:attrName>style.visibility</p:attrName>
                                        </p:attrNameLst>
                                      </p:cBhvr>
                                      <p:to>
                                        <p:strVal val="hidden"/>
                                      </p:to>
                                    </p:set>
                                  </p:childTnLst>
                                </p:cTn>
                              </p:par>
                              <p:par>
                                <p:cTn id="1659" presetID="10" presetClass="exit" presetSubtype="0" fill="hold" nodeType="withEffect">
                                  <p:stCondLst>
                                    <p:cond delay="0"/>
                                  </p:stCondLst>
                                  <p:childTnLst>
                                    <p:animEffect transition="out" filter="fade">
                                      <p:cBhvr>
                                        <p:cTn id="1660" dur="500"/>
                                        <p:tgtEl>
                                          <p:spTgt spid="300"/>
                                        </p:tgtEl>
                                      </p:cBhvr>
                                    </p:animEffect>
                                    <p:set>
                                      <p:cBhvr>
                                        <p:cTn id="1661" dur="1" fill="hold">
                                          <p:stCondLst>
                                            <p:cond delay="499"/>
                                          </p:stCondLst>
                                        </p:cTn>
                                        <p:tgtEl>
                                          <p:spTgt spid="300"/>
                                        </p:tgtEl>
                                        <p:attrNameLst>
                                          <p:attrName>style.visibility</p:attrName>
                                        </p:attrNameLst>
                                      </p:cBhvr>
                                      <p:to>
                                        <p:strVal val="hidden"/>
                                      </p:to>
                                    </p:set>
                                  </p:childTnLst>
                                </p:cTn>
                              </p:par>
                              <p:par>
                                <p:cTn id="1662" presetID="10" presetClass="exit" presetSubtype="0" fill="hold" nodeType="withEffect">
                                  <p:stCondLst>
                                    <p:cond delay="0"/>
                                  </p:stCondLst>
                                  <p:childTnLst>
                                    <p:animEffect transition="out" filter="fade">
                                      <p:cBhvr>
                                        <p:cTn id="1663" dur="500"/>
                                        <p:tgtEl>
                                          <p:spTgt spid="156"/>
                                        </p:tgtEl>
                                      </p:cBhvr>
                                    </p:animEffect>
                                    <p:set>
                                      <p:cBhvr>
                                        <p:cTn id="1664" dur="1" fill="hold">
                                          <p:stCondLst>
                                            <p:cond delay="499"/>
                                          </p:stCondLst>
                                        </p:cTn>
                                        <p:tgtEl>
                                          <p:spTgt spid="156"/>
                                        </p:tgtEl>
                                        <p:attrNameLst>
                                          <p:attrName>style.visibility</p:attrName>
                                        </p:attrNameLst>
                                      </p:cBhvr>
                                      <p:to>
                                        <p:strVal val="hidden"/>
                                      </p:to>
                                    </p:set>
                                  </p:childTnLst>
                                </p:cTn>
                              </p:par>
                              <p:par>
                                <p:cTn id="1665" presetID="10" presetClass="exit" presetSubtype="0" fill="hold" nodeType="withEffect">
                                  <p:stCondLst>
                                    <p:cond delay="0"/>
                                  </p:stCondLst>
                                  <p:childTnLst>
                                    <p:animEffect transition="out" filter="fade">
                                      <p:cBhvr>
                                        <p:cTn id="1666" dur="500"/>
                                        <p:tgtEl>
                                          <p:spTgt spid="153"/>
                                        </p:tgtEl>
                                      </p:cBhvr>
                                    </p:animEffect>
                                    <p:set>
                                      <p:cBhvr>
                                        <p:cTn id="1667" dur="1" fill="hold">
                                          <p:stCondLst>
                                            <p:cond delay="499"/>
                                          </p:stCondLst>
                                        </p:cTn>
                                        <p:tgtEl>
                                          <p:spTgt spid="153"/>
                                        </p:tgtEl>
                                        <p:attrNameLst>
                                          <p:attrName>style.visibility</p:attrName>
                                        </p:attrNameLst>
                                      </p:cBhvr>
                                      <p:to>
                                        <p:strVal val="hidden"/>
                                      </p:to>
                                    </p:set>
                                  </p:childTnLst>
                                </p:cTn>
                              </p:par>
                              <p:par>
                                <p:cTn id="1668" presetID="10" presetClass="exit" presetSubtype="0" fill="hold" grpId="5" nodeType="withEffect">
                                  <p:stCondLst>
                                    <p:cond delay="0"/>
                                  </p:stCondLst>
                                  <p:childTnLst>
                                    <p:animEffect transition="out" filter="fade">
                                      <p:cBhvr>
                                        <p:cTn id="1669" dur="500"/>
                                        <p:tgtEl>
                                          <p:spTgt spid="152"/>
                                        </p:tgtEl>
                                      </p:cBhvr>
                                    </p:animEffect>
                                    <p:set>
                                      <p:cBhvr>
                                        <p:cTn id="1670" dur="1" fill="hold">
                                          <p:stCondLst>
                                            <p:cond delay="499"/>
                                          </p:stCondLst>
                                        </p:cTn>
                                        <p:tgtEl>
                                          <p:spTgt spid="152"/>
                                        </p:tgtEl>
                                        <p:attrNameLst>
                                          <p:attrName>style.visibility</p:attrName>
                                        </p:attrNameLst>
                                      </p:cBhvr>
                                      <p:to>
                                        <p:strVal val="hidden"/>
                                      </p:to>
                                    </p:set>
                                  </p:childTnLst>
                                </p:cTn>
                              </p:par>
                              <p:par>
                                <p:cTn id="1671" presetID="10" presetClass="exit" presetSubtype="0" fill="hold" nodeType="withEffect">
                                  <p:stCondLst>
                                    <p:cond delay="0"/>
                                  </p:stCondLst>
                                  <p:childTnLst>
                                    <p:animEffect transition="out" filter="fade">
                                      <p:cBhvr>
                                        <p:cTn id="1672" dur="500"/>
                                        <p:tgtEl>
                                          <p:spTgt spid="284"/>
                                        </p:tgtEl>
                                      </p:cBhvr>
                                    </p:animEffect>
                                    <p:set>
                                      <p:cBhvr>
                                        <p:cTn id="1673" dur="1" fill="hold">
                                          <p:stCondLst>
                                            <p:cond delay="499"/>
                                          </p:stCondLst>
                                        </p:cTn>
                                        <p:tgtEl>
                                          <p:spTgt spid="284"/>
                                        </p:tgtEl>
                                        <p:attrNameLst>
                                          <p:attrName>style.visibility</p:attrName>
                                        </p:attrNameLst>
                                      </p:cBhvr>
                                      <p:to>
                                        <p:strVal val="hidden"/>
                                      </p:to>
                                    </p:set>
                                  </p:childTnLst>
                                </p:cTn>
                              </p:par>
                              <p:par>
                                <p:cTn id="1674" presetID="10" presetClass="exit" presetSubtype="0" fill="hold" nodeType="withEffect">
                                  <p:stCondLst>
                                    <p:cond delay="0"/>
                                  </p:stCondLst>
                                  <p:childTnLst>
                                    <p:animEffect transition="out" filter="fade">
                                      <p:cBhvr>
                                        <p:cTn id="1675" dur="500"/>
                                        <p:tgtEl>
                                          <p:spTgt spid="285"/>
                                        </p:tgtEl>
                                      </p:cBhvr>
                                    </p:animEffect>
                                    <p:set>
                                      <p:cBhvr>
                                        <p:cTn id="1676" dur="1" fill="hold">
                                          <p:stCondLst>
                                            <p:cond delay="499"/>
                                          </p:stCondLst>
                                        </p:cTn>
                                        <p:tgtEl>
                                          <p:spTgt spid="285"/>
                                        </p:tgtEl>
                                        <p:attrNameLst>
                                          <p:attrName>style.visibility</p:attrName>
                                        </p:attrNameLst>
                                      </p:cBhvr>
                                      <p:to>
                                        <p:strVal val="hidden"/>
                                      </p:to>
                                    </p:set>
                                  </p:childTnLst>
                                </p:cTn>
                              </p:par>
                            </p:childTnLst>
                          </p:cTn>
                        </p:par>
                      </p:childTnLst>
                    </p:cTn>
                  </p:par>
                </p:childTnLst>
              </p:cTn>
              <p:nextCondLst>
                <p:cond evt="onClick" delay="0">
                  <p:tgtEl>
                    <p:spTgt spid="274"/>
                  </p:tgtEl>
                </p:cond>
              </p:nextCondLst>
            </p:seq>
            <p:seq concurrent="1" nextAc="seek">
              <p:cTn id="1677" restart="whenNotActive" fill="hold" evtFilter="cancelBubble" nodeType="interactiveSeq">
                <p:stCondLst>
                  <p:cond evt="onClick" delay="0">
                    <p:tgtEl>
                      <p:spTgt spid="277"/>
                    </p:tgtEl>
                  </p:cond>
                </p:stCondLst>
                <p:endSync evt="end" delay="0">
                  <p:rtn val="all"/>
                </p:endSync>
                <p:childTnLst>
                  <p:par>
                    <p:cTn id="1678" fill="hold">
                      <p:stCondLst>
                        <p:cond delay="0"/>
                      </p:stCondLst>
                      <p:childTnLst>
                        <p:par>
                          <p:cTn id="1679" fill="hold">
                            <p:stCondLst>
                              <p:cond delay="0"/>
                            </p:stCondLst>
                            <p:childTnLst>
                              <p:par>
                                <p:cTn id="1680" presetID="10" presetClass="exit" presetSubtype="0" fill="hold" nodeType="clickEffect">
                                  <p:stCondLst>
                                    <p:cond delay="0"/>
                                  </p:stCondLst>
                                  <p:childTnLst>
                                    <p:animEffect transition="out" filter="fade">
                                      <p:cBhvr>
                                        <p:cTn id="1681" dur="500"/>
                                        <p:tgtEl>
                                          <p:spTgt spid="277"/>
                                        </p:tgtEl>
                                      </p:cBhvr>
                                    </p:animEffect>
                                    <p:set>
                                      <p:cBhvr>
                                        <p:cTn id="1682" dur="1" fill="hold">
                                          <p:stCondLst>
                                            <p:cond delay="499"/>
                                          </p:stCondLst>
                                        </p:cTn>
                                        <p:tgtEl>
                                          <p:spTgt spid="277"/>
                                        </p:tgtEl>
                                        <p:attrNameLst>
                                          <p:attrName>style.visibility</p:attrName>
                                        </p:attrNameLst>
                                      </p:cBhvr>
                                      <p:to>
                                        <p:strVal val="hidden"/>
                                      </p:to>
                                    </p:set>
                                  </p:childTnLst>
                                  <p:subTnLst>
                                    <p:audio>
                                      <p:cMediaNode>
                                        <p:cTn display="0" masterRel="sameClick">
                                          <p:stCondLst>
                                            <p:cond evt="begin" delay="0">
                                              <p:tn val="1680"/>
                                            </p:cond>
                                          </p:stCondLst>
                                          <p:endCondLst>
                                            <p:cond evt="onStopAudio" delay="0">
                                              <p:tgtEl>
                                                <p:sldTgt/>
                                              </p:tgtEl>
                                            </p:cond>
                                          </p:endCondLst>
                                        </p:cTn>
                                        <p:tgtEl>
                                          <p:sndTgt r:embed="rId44" name="mk64_yoshi02.wav"/>
                                        </p:tgtEl>
                                      </p:cMediaNode>
                                    </p:audio>
                                  </p:subTnLst>
                                </p:cTn>
                              </p:par>
                              <p:par>
                                <p:cTn id="1683" presetID="10" presetClass="entr" presetSubtype="0" fill="hold" grpId="3" nodeType="withEffect">
                                  <p:stCondLst>
                                    <p:cond delay="0"/>
                                  </p:stCondLst>
                                  <p:childTnLst>
                                    <p:set>
                                      <p:cBhvr>
                                        <p:cTn id="1684" dur="1" fill="hold">
                                          <p:stCondLst>
                                            <p:cond delay="0"/>
                                          </p:stCondLst>
                                        </p:cTn>
                                        <p:tgtEl>
                                          <p:spTgt spid="157"/>
                                        </p:tgtEl>
                                        <p:attrNameLst>
                                          <p:attrName>style.visibility</p:attrName>
                                        </p:attrNameLst>
                                      </p:cBhvr>
                                      <p:to>
                                        <p:strVal val="visible"/>
                                      </p:to>
                                    </p:set>
                                    <p:animEffect transition="in" filter="fade">
                                      <p:cBhvr>
                                        <p:cTn id="1685" dur="500"/>
                                        <p:tgtEl>
                                          <p:spTgt spid="157"/>
                                        </p:tgtEl>
                                      </p:cBhvr>
                                    </p:animEffect>
                                  </p:childTnLst>
                                </p:cTn>
                              </p:par>
                              <p:par>
                                <p:cTn id="1686" presetID="10" presetClass="entr" presetSubtype="0" fill="hold" nodeType="withEffect">
                                  <p:stCondLst>
                                    <p:cond delay="0"/>
                                  </p:stCondLst>
                                  <p:childTnLst>
                                    <p:set>
                                      <p:cBhvr>
                                        <p:cTn id="1687" dur="1" fill="hold">
                                          <p:stCondLst>
                                            <p:cond delay="0"/>
                                          </p:stCondLst>
                                        </p:cTn>
                                        <p:tgtEl>
                                          <p:spTgt spid="305"/>
                                        </p:tgtEl>
                                        <p:attrNameLst>
                                          <p:attrName>style.visibility</p:attrName>
                                        </p:attrNameLst>
                                      </p:cBhvr>
                                      <p:to>
                                        <p:strVal val="visible"/>
                                      </p:to>
                                    </p:set>
                                    <p:animEffect transition="in" filter="fade">
                                      <p:cBhvr>
                                        <p:cTn id="1688" dur="500"/>
                                        <p:tgtEl>
                                          <p:spTgt spid="305"/>
                                        </p:tgtEl>
                                      </p:cBhvr>
                                    </p:animEffect>
                                  </p:childTnLst>
                                </p:cTn>
                              </p:par>
                              <p:par>
                                <p:cTn id="1689" presetID="10" presetClass="entr" presetSubtype="0" fill="hold" grpId="2" nodeType="withEffect">
                                  <p:stCondLst>
                                    <p:cond delay="0"/>
                                  </p:stCondLst>
                                  <p:childTnLst>
                                    <p:set>
                                      <p:cBhvr>
                                        <p:cTn id="1690" dur="1" fill="hold">
                                          <p:stCondLst>
                                            <p:cond delay="0"/>
                                          </p:stCondLst>
                                        </p:cTn>
                                        <p:tgtEl>
                                          <p:spTgt spid="180"/>
                                        </p:tgtEl>
                                        <p:attrNameLst>
                                          <p:attrName>style.visibility</p:attrName>
                                        </p:attrNameLst>
                                      </p:cBhvr>
                                      <p:to>
                                        <p:strVal val="visible"/>
                                      </p:to>
                                    </p:set>
                                    <p:animEffect transition="in" filter="fade">
                                      <p:cBhvr>
                                        <p:cTn id="1691" dur="500"/>
                                        <p:tgtEl>
                                          <p:spTgt spid="180"/>
                                        </p:tgtEl>
                                      </p:cBhvr>
                                    </p:animEffect>
                                  </p:childTnLst>
                                </p:cTn>
                              </p:par>
                              <p:par>
                                <p:cTn id="1692" presetID="10" presetClass="entr" presetSubtype="0" fill="hold" nodeType="withEffect">
                                  <p:stCondLst>
                                    <p:cond delay="0"/>
                                  </p:stCondLst>
                                  <p:childTnLst>
                                    <p:set>
                                      <p:cBhvr>
                                        <p:cTn id="1693" dur="1" fill="hold">
                                          <p:stCondLst>
                                            <p:cond delay="0"/>
                                          </p:stCondLst>
                                        </p:cTn>
                                        <p:tgtEl>
                                          <p:spTgt spid="184"/>
                                        </p:tgtEl>
                                        <p:attrNameLst>
                                          <p:attrName>style.visibility</p:attrName>
                                        </p:attrNameLst>
                                      </p:cBhvr>
                                      <p:to>
                                        <p:strVal val="visible"/>
                                      </p:to>
                                    </p:set>
                                    <p:animEffect transition="in" filter="fade">
                                      <p:cBhvr>
                                        <p:cTn id="1694" dur="500"/>
                                        <p:tgtEl>
                                          <p:spTgt spid="184"/>
                                        </p:tgtEl>
                                      </p:cBhvr>
                                    </p:animEffect>
                                  </p:childTnLst>
                                </p:cTn>
                              </p:par>
                              <p:par>
                                <p:cTn id="1695" presetID="10" presetClass="entr" presetSubtype="0" fill="hold" nodeType="withEffect">
                                  <p:stCondLst>
                                    <p:cond delay="0"/>
                                  </p:stCondLst>
                                  <p:childTnLst>
                                    <p:set>
                                      <p:cBhvr>
                                        <p:cTn id="1696" dur="1" fill="hold">
                                          <p:stCondLst>
                                            <p:cond delay="0"/>
                                          </p:stCondLst>
                                        </p:cTn>
                                        <p:tgtEl>
                                          <p:spTgt spid="181"/>
                                        </p:tgtEl>
                                        <p:attrNameLst>
                                          <p:attrName>style.visibility</p:attrName>
                                        </p:attrNameLst>
                                      </p:cBhvr>
                                      <p:to>
                                        <p:strVal val="visible"/>
                                      </p:to>
                                    </p:set>
                                    <p:animEffect transition="in" filter="fade">
                                      <p:cBhvr>
                                        <p:cTn id="1697" dur="500"/>
                                        <p:tgtEl>
                                          <p:spTgt spid="181"/>
                                        </p:tgtEl>
                                      </p:cBhvr>
                                    </p:animEffect>
                                  </p:childTnLst>
                                </p:cTn>
                              </p:par>
                              <p:par>
                                <p:cTn id="1698" presetID="10" presetClass="entr" presetSubtype="0" fill="hold" nodeType="withEffect">
                                  <p:stCondLst>
                                    <p:cond delay="0"/>
                                  </p:stCondLst>
                                  <p:childTnLst>
                                    <p:set>
                                      <p:cBhvr>
                                        <p:cTn id="1699" dur="1" fill="hold">
                                          <p:stCondLst>
                                            <p:cond delay="0"/>
                                          </p:stCondLst>
                                        </p:cTn>
                                        <p:tgtEl>
                                          <p:spTgt spid="276"/>
                                        </p:tgtEl>
                                        <p:attrNameLst>
                                          <p:attrName>style.visibility</p:attrName>
                                        </p:attrNameLst>
                                      </p:cBhvr>
                                      <p:to>
                                        <p:strVal val="visible"/>
                                      </p:to>
                                    </p:set>
                                    <p:animEffect transition="in" filter="fade">
                                      <p:cBhvr>
                                        <p:cTn id="1700" dur="500"/>
                                        <p:tgtEl>
                                          <p:spTgt spid="276"/>
                                        </p:tgtEl>
                                      </p:cBhvr>
                                    </p:animEffect>
                                  </p:childTnLst>
                                </p:cTn>
                              </p:par>
                              <p:par>
                                <p:cTn id="1701" presetID="10" presetClass="entr" presetSubtype="0" fill="hold" nodeType="withEffect">
                                  <p:stCondLst>
                                    <p:cond delay="0"/>
                                  </p:stCondLst>
                                  <p:childTnLst>
                                    <p:set>
                                      <p:cBhvr>
                                        <p:cTn id="1702" dur="1" fill="hold">
                                          <p:stCondLst>
                                            <p:cond delay="0"/>
                                          </p:stCondLst>
                                        </p:cTn>
                                        <p:tgtEl>
                                          <p:spTgt spid="286"/>
                                        </p:tgtEl>
                                        <p:attrNameLst>
                                          <p:attrName>style.visibility</p:attrName>
                                        </p:attrNameLst>
                                      </p:cBhvr>
                                      <p:to>
                                        <p:strVal val="visible"/>
                                      </p:to>
                                    </p:set>
                                    <p:animEffect transition="in" filter="fade">
                                      <p:cBhvr>
                                        <p:cTn id="1703" dur="500"/>
                                        <p:tgtEl>
                                          <p:spTgt spid="286"/>
                                        </p:tgtEl>
                                      </p:cBhvr>
                                    </p:animEffect>
                                  </p:childTnLst>
                                </p:cTn>
                              </p:par>
                              <p:par>
                                <p:cTn id="1704" presetID="10" presetClass="entr" presetSubtype="0" fill="hold" nodeType="withEffect">
                                  <p:stCondLst>
                                    <p:cond delay="0"/>
                                  </p:stCondLst>
                                  <p:childTnLst>
                                    <p:set>
                                      <p:cBhvr>
                                        <p:cTn id="1705" dur="1" fill="hold">
                                          <p:stCondLst>
                                            <p:cond delay="0"/>
                                          </p:stCondLst>
                                        </p:cTn>
                                        <p:tgtEl>
                                          <p:spTgt spid="287"/>
                                        </p:tgtEl>
                                        <p:attrNameLst>
                                          <p:attrName>style.visibility</p:attrName>
                                        </p:attrNameLst>
                                      </p:cBhvr>
                                      <p:to>
                                        <p:strVal val="visible"/>
                                      </p:to>
                                    </p:set>
                                    <p:animEffect transition="in" filter="fade">
                                      <p:cBhvr>
                                        <p:cTn id="1706" dur="500"/>
                                        <p:tgtEl>
                                          <p:spTgt spid="287"/>
                                        </p:tgtEl>
                                      </p:cBhvr>
                                    </p:animEffect>
                                  </p:childTnLst>
                                </p:cTn>
                              </p:par>
                            </p:childTnLst>
                          </p:cTn>
                        </p:par>
                      </p:childTnLst>
                    </p:cTn>
                  </p:par>
                </p:childTnLst>
              </p:cTn>
              <p:nextCondLst>
                <p:cond evt="onClick" delay="0">
                  <p:tgtEl>
                    <p:spTgt spid="277"/>
                  </p:tgtEl>
                </p:cond>
              </p:nextCondLst>
            </p:seq>
            <p:seq concurrent="1" nextAc="seek">
              <p:cTn id="1707" restart="whenNotActive" fill="hold" evtFilter="cancelBubble" nodeType="interactiveSeq">
                <p:stCondLst>
                  <p:cond evt="onClick" delay="0">
                    <p:tgtEl>
                      <p:spTgt spid="157"/>
                    </p:tgtEl>
                  </p:cond>
                </p:stCondLst>
                <p:endSync evt="end" delay="0">
                  <p:rtn val="all"/>
                </p:endSync>
                <p:childTnLst>
                  <p:par>
                    <p:cTn id="1708" fill="hold">
                      <p:stCondLst>
                        <p:cond delay="0"/>
                      </p:stCondLst>
                      <p:childTnLst>
                        <p:par>
                          <p:cTn id="1709" fill="hold">
                            <p:stCondLst>
                              <p:cond delay="0"/>
                            </p:stCondLst>
                            <p:childTnLst>
                              <p:par>
                                <p:cTn id="1710" presetID="1" presetClass="exit" presetSubtype="0" fill="hold" grpId="0" nodeType="withEffect">
                                  <p:stCondLst>
                                    <p:cond delay="0"/>
                                  </p:stCondLst>
                                  <p:childTnLst>
                                    <p:set>
                                      <p:cBhvr>
                                        <p:cTn id="1711" dur="1" fill="hold">
                                          <p:stCondLst>
                                            <p:cond delay="0"/>
                                          </p:stCondLst>
                                        </p:cTn>
                                        <p:tgtEl>
                                          <p:spTgt spid="157"/>
                                        </p:tgtEl>
                                        <p:attrNameLst>
                                          <p:attrName>style.visibility</p:attrName>
                                        </p:attrNameLst>
                                      </p:cBhvr>
                                      <p:to>
                                        <p:strVal val="hidden"/>
                                      </p:to>
                                    </p:set>
                                  </p:childTnLst>
                                </p:cTn>
                              </p:par>
                              <p:par>
                                <p:cTn id="1712" presetID="1" presetClass="exit" presetSubtype="0" fill="hold" grpId="3" nodeType="withEffect">
                                  <p:stCondLst>
                                    <p:cond delay="0"/>
                                  </p:stCondLst>
                                  <p:childTnLst>
                                    <p:set>
                                      <p:cBhvr>
                                        <p:cTn id="1713" dur="1" fill="hold">
                                          <p:stCondLst>
                                            <p:cond delay="0"/>
                                          </p:stCondLst>
                                        </p:cTn>
                                        <p:tgtEl>
                                          <p:spTgt spid="180"/>
                                        </p:tgtEl>
                                        <p:attrNameLst>
                                          <p:attrName>style.visibility</p:attrName>
                                        </p:attrNameLst>
                                      </p:cBhvr>
                                      <p:to>
                                        <p:strVal val="hidden"/>
                                      </p:to>
                                    </p:set>
                                  </p:childTnLst>
                                </p:cTn>
                              </p:par>
                              <p:par>
                                <p:cTn id="1714" presetID="42" presetClass="path" presetSubtype="0" fill="hold" nodeType="withEffect">
                                  <p:stCondLst>
                                    <p:cond delay="0"/>
                                  </p:stCondLst>
                                  <p:childTnLst>
                                    <p:animMotion origin="layout" path="M 0.34427 -0.03541 L 0.57344 -0.03541 " pathEditMode="fixed" rAng="0" ptsTypes="AA">
                                      <p:cBhvr>
                                        <p:cTn id="1715" dur="1500" fill="hold"/>
                                        <p:tgtEl>
                                          <p:spTgt spid="305"/>
                                        </p:tgtEl>
                                        <p:attrNameLst>
                                          <p:attrName>ppt_x</p:attrName>
                                          <p:attrName>ppt_y</p:attrName>
                                        </p:attrNameLst>
                                      </p:cBhvr>
                                      <p:rCtr x="11458" y="0"/>
                                    </p:animMotion>
                                  </p:childTnLst>
                                  <p:subTnLst>
                                    <p:audio>
                                      <p:cMediaNode>
                                        <p:cTn display="0" masterRel="sameClick">
                                          <p:stCondLst>
                                            <p:cond evt="begin" delay="0">
                                              <p:tn val="1714"/>
                                            </p:cond>
                                          </p:stCondLst>
                                          <p:endCondLst>
                                            <p:cond evt="onStopAudio" delay="0">
                                              <p:tgtEl>
                                                <p:sldTgt/>
                                              </p:tgtEl>
                                            </p:cond>
                                          </p:endCondLst>
                                        </p:cTn>
                                        <p:tgtEl>
                                          <p:sndTgt r:embed="rId45" name="mk64_yoshi03.wav"/>
                                        </p:tgtEl>
                                      </p:cMediaNode>
                                    </p:audio>
                                  </p:subTnLst>
                                </p:cTn>
                              </p:par>
                              <p:par>
                                <p:cTn id="1716" presetID="1" presetClass="entr" presetSubtype="0" fill="hold" grpId="2" nodeType="withEffect">
                                  <p:stCondLst>
                                    <p:cond delay="0"/>
                                  </p:stCondLst>
                                  <p:childTnLst>
                                    <p:set>
                                      <p:cBhvr>
                                        <p:cTn id="1717" dur="1" fill="hold">
                                          <p:stCondLst>
                                            <p:cond delay="0"/>
                                          </p:stCondLst>
                                        </p:cTn>
                                        <p:tgtEl>
                                          <p:spTgt spid="159"/>
                                        </p:tgtEl>
                                        <p:attrNameLst>
                                          <p:attrName>style.visibility</p:attrName>
                                        </p:attrNameLst>
                                      </p:cBhvr>
                                      <p:to>
                                        <p:strVal val="visible"/>
                                      </p:to>
                                    </p:set>
                                  </p:childTnLst>
                                </p:cTn>
                              </p:par>
                              <p:par>
                                <p:cTn id="1718" presetID="1" presetClass="entr" presetSubtype="0" fill="hold" grpId="0" nodeType="withEffect">
                                  <p:stCondLst>
                                    <p:cond delay="0"/>
                                  </p:stCondLst>
                                  <p:childTnLst>
                                    <p:set>
                                      <p:cBhvr>
                                        <p:cTn id="1719" dur="1" fill="hold">
                                          <p:stCondLst>
                                            <p:cond delay="0"/>
                                          </p:stCondLst>
                                        </p:cTn>
                                        <p:tgtEl>
                                          <p:spTgt spid="158"/>
                                        </p:tgtEl>
                                        <p:attrNameLst>
                                          <p:attrName>style.visibility</p:attrName>
                                        </p:attrNameLst>
                                      </p:cBhvr>
                                      <p:to>
                                        <p:strVal val="visible"/>
                                      </p:to>
                                    </p:set>
                                  </p:childTnLst>
                                </p:cTn>
                              </p:par>
                            </p:childTnLst>
                          </p:cTn>
                        </p:par>
                      </p:childTnLst>
                    </p:cTn>
                  </p:par>
                </p:childTnLst>
              </p:cTn>
              <p:nextCondLst>
                <p:cond evt="onClick" delay="0">
                  <p:tgtEl>
                    <p:spTgt spid="157"/>
                  </p:tgtEl>
                </p:cond>
              </p:nextCondLst>
            </p:seq>
            <p:seq concurrent="1" nextAc="seek">
              <p:cTn id="1720" restart="whenNotActive" fill="hold" evtFilter="cancelBubble" nodeType="interactiveSeq">
                <p:stCondLst>
                  <p:cond evt="onClick" delay="0">
                    <p:tgtEl>
                      <p:spTgt spid="158"/>
                    </p:tgtEl>
                  </p:cond>
                </p:stCondLst>
                <p:endSync evt="end" delay="0">
                  <p:rtn val="all"/>
                </p:endSync>
                <p:childTnLst>
                  <p:par>
                    <p:cTn id="1721" fill="hold">
                      <p:stCondLst>
                        <p:cond delay="0"/>
                      </p:stCondLst>
                      <p:childTnLst>
                        <p:par>
                          <p:cTn id="1722" fill="hold">
                            <p:stCondLst>
                              <p:cond delay="0"/>
                            </p:stCondLst>
                            <p:childTnLst>
                              <p:par>
                                <p:cTn id="1723" presetID="1" presetClass="exit" presetSubtype="0" fill="hold" grpId="1" nodeType="withEffect">
                                  <p:stCondLst>
                                    <p:cond delay="0"/>
                                  </p:stCondLst>
                                  <p:childTnLst>
                                    <p:set>
                                      <p:cBhvr>
                                        <p:cTn id="1724" dur="1" fill="hold">
                                          <p:stCondLst>
                                            <p:cond delay="0"/>
                                          </p:stCondLst>
                                        </p:cTn>
                                        <p:tgtEl>
                                          <p:spTgt spid="158"/>
                                        </p:tgtEl>
                                        <p:attrNameLst>
                                          <p:attrName>style.visibility</p:attrName>
                                        </p:attrNameLst>
                                      </p:cBhvr>
                                      <p:to>
                                        <p:strVal val="hidden"/>
                                      </p:to>
                                    </p:set>
                                  </p:childTnLst>
                                </p:cTn>
                              </p:par>
                              <p:par>
                                <p:cTn id="1725" presetID="1" presetClass="exit" presetSubtype="0" fill="hold" grpId="3" nodeType="withEffect">
                                  <p:stCondLst>
                                    <p:cond delay="0"/>
                                  </p:stCondLst>
                                  <p:childTnLst>
                                    <p:set>
                                      <p:cBhvr>
                                        <p:cTn id="1726" dur="1" fill="hold">
                                          <p:stCondLst>
                                            <p:cond delay="0"/>
                                          </p:stCondLst>
                                        </p:cTn>
                                        <p:tgtEl>
                                          <p:spTgt spid="159"/>
                                        </p:tgtEl>
                                        <p:attrNameLst>
                                          <p:attrName>style.visibility</p:attrName>
                                        </p:attrNameLst>
                                      </p:cBhvr>
                                      <p:to>
                                        <p:strVal val="hidden"/>
                                      </p:to>
                                    </p:set>
                                  </p:childTnLst>
                                </p:cTn>
                              </p:par>
                              <p:par>
                                <p:cTn id="1727" presetID="42" presetClass="path" presetSubtype="0" fill="hold" nodeType="withEffect">
                                  <p:stCondLst>
                                    <p:cond delay="0"/>
                                  </p:stCondLst>
                                  <p:childTnLst>
                                    <p:animMotion origin="layout" path="M 0.34427 -0.03541 L 0.57344 -0.03541 " pathEditMode="fixed" rAng="0" ptsTypes="AA">
                                      <p:cBhvr>
                                        <p:cTn id="1728" dur="1500" spd="-100000" fill="hold"/>
                                        <p:tgtEl>
                                          <p:spTgt spid="305"/>
                                        </p:tgtEl>
                                        <p:attrNameLst>
                                          <p:attrName>ppt_x</p:attrName>
                                          <p:attrName>ppt_y</p:attrName>
                                        </p:attrNameLst>
                                      </p:cBhvr>
                                      <p:rCtr x="11458" y="0"/>
                                    </p:animMotion>
                                  </p:childTnLst>
                                </p:cTn>
                              </p:par>
                              <p:par>
                                <p:cTn id="1729" presetID="1" presetClass="entr" presetSubtype="0" fill="hold" grpId="1" nodeType="withEffect">
                                  <p:stCondLst>
                                    <p:cond delay="0"/>
                                  </p:stCondLst>
                                  <p:childTnLst>
                                    <p:set>
                                      <p:cBhvr>
                                        <p:cTn id="1730" dur="1" fill="hold">
                                          <p:stCondLst>
                                            <p:cond delay="0"/>
                                          </p:stCondLst>
                                        </p:cTn>
                                        <p:tgtEl>
                                          <p:spTgt spid="157"/>
                                        </p:tgtEl>
                                        <p:attrNameLst>
                                          <p:attrName>style.visibility</p:attrName>
                                        </p:attrNameLst>
                                      </p:cBhvr>
                                      <p:to>
                                        <p:strVal val="visible"/>
                                      </p:to>
                                    </p:set>
                                  </p:childTnLst>
                                </p:cTn>
                              </p:par>
                              <p:par>
                                <p:cTn id="1731" presetID="1" presetClass="entr" presetSubtype="0" fill="hold" grpId="4" nodeType="withEffect">
                                  <p:stCondLst>
                                    <p:cond delay="0"/>
                                  </p:stCondLst>
                                  <p:childTnLst>
                                    <p:set>
                                      <p:cBhvr>
                                        <p:cTn id="1732" dur="1" fill="hold">
                                          <p:stCondLst>
                                            <p:cond delay="0"/>
                                          </p:stCondLst>
                                        </p:cTn>
                                        <p:tgtEl>
                                          <p:spTgt spid="180"/>
                                        </p:tgtEl>
                                        <p:attrNameLst>
                                          <p:attrName>style.visibility</p:attrName>
                                        </p:attrNameLst>
                                      </p:cBhvr>
                                      <p:to>
                                        <p:strVal val="visible"/>
                                      </p:to>
                                    </p:set>
                                  </p:childTnLst>
                                </p:cTn>
                              </p:par>
                            </p:childTnLst>
                          </p:cTn>
                        </p:par>
                      </p:childTnLst>
                    </p:cTn>
                  </p:par>
                </p:childTnLst>
              </p:cTn>
              <p:nextCondLst>
                <p:cond evt="onClick" delay="0">
                  <p:tgtEl>
                    <p:spTgt spid="158"/>
                  </p:tgtEl>
                </p:cond>
              </p:nextCondLst>
            </p:seq>
            <p:seq concurrent="1" nextAc="seek">
              <p:cTn id="1733" restart="whenNotActive" fill="hold" evtFilter="cancelBubble" nodeType="interactiveSeq">
                <p:stCondLst>
                  <p:cond evt="onClick" delay="0">
                    <p:tgtEl>
                      <p:spTgt spid="159"/>
                    </p:tgtEl>
                  </p:cond>
                </p:stCondLst>
                <p:endSync evt="end" delay="0">
                  <p:rtn val="all"/>
                </p:endSync>
                <p:childTnLst>
                  <p:par>
                    <p:cTn id="1734" fill="hold">
                      <p:stCondLst>
                        <p:cond delay="0"/>
                      </p:stCondLst>
                      <p:childTnLst>
                        <p:par>
                          <p:cTn id="1735" fill="hold">
                            <p:stCondLst>
                              <p:cond delay="0"/>
                            </p:stCondLst>
                            <p:childTnLst>
                              <p:par>
                                <p:cTn id="1736" presetID="1" presetClass="exit" presetSubtype="0" fill="hold" grpId="0" nodeType="withEffect">
                                  <p:stCondLst>
                                    <p:cond delay="0"/>
                                  </p:stCondLst>
                                  <p:childTnLst>
                                    <p:set>
                                      <p:cBhvr>
                                        <p:cTn id="1737" dur="1" fill="hold">
                                          <p:stCondLst>
                                            <p:cond delay="0"/>
                                          </p:stCondLst>
                                        </p:cTn>
                                        <p:tgtEl>
                                          <p:spTgt spid="159"/>
                                        </p:tgtEl>
                                        <p:attrNameLst>
                                          <p:attrName>style.visibility</p:attrName>
                                        </p:attrNameLst>
                                      </p:cBhvr>
                                      <p:to>
                                        <p:strVal val="hidden"/>
                                      </p:to>
                                    </p:set>
                                  </p:childTnLst>
                                </p:cTn>
                              </p:par>
                              <p:par>
                                <p:cTn id="1738" presetID="1" presetClass="exit" presetSubtype="0" fill="hold" grpId="3" nodeType="withEffect">
                                  <p:stCondLst>
                                    <p:cond delay="0"/>
                                  </p:stCondLst>
                                  <p:childTnLst>
                                    <p:set>
                                      <p:cBhvr>
                                        <p:cTn id="1739" dur="1" fill="hold">
                                          <p:stCondLst>
                                            <p:cond delay="0"/>
                                          </p:stCondLst>
                                        </p:cTn>
                                        <p:tgtEl>
                                          <p:spTgt spid="158"/>
                                        </p:tgtEl>
                                        <p:attrNameLst>
                                          <p:attrName>style.visibility</p:attrName>
                                        </p:attrNameLst>
                                      </p:cBhvr>
                                      <p:to>
                                        <p:strVal val="hidden"/>
                                      </p:to>
                                    </p:set>
                                  </p:childTnLst>
                                </p:cTn>
                              </p:par>
                              <p:par>
                                <p:cTn id="1740" presetID="50" presetClass="path" presetSubtype="0" fill="hold" nodeType="withEffect">
                                  <p:stCondLst>
                                    <p:cond delay="0"/>
                                  </p:stCondLst>
                                  <p:childTnLst>
                                    <p:animMotion origin="layout" path="M 0.57205 -0.03611 L 0.65226 -0.03611 C 0.68837 -0.03611 0.73316 0.00764 0.73316 0.04422 L 0.73316 0.12523 " pathEditMode="fixed" rAng="0" ptsTypes="AAAA">
                                      <p:cBhvr>
                                        <p:cTn id="1741" dur="1500" fill="hold"/>
                                        <p:tgtEl>
                                          <p:spTgt spid="305"/>
                                        </p:tgtEl>
                                        <p:attrNameLst>
                                          <p:attrName>ppt_x</p:attrName>
                                          <p:attrName>ppt_y</p:attrName>
                                        </p:attrNameLst>
                                      </p:cBhvr>
                                      <p:rCtr x="8056" y="8056"/>
                                    </p:animMotion>
                                  </p:childTnLst>
                                </p:cTn>
                              </p:par>
                              <p:par>
                                <p:cTn id="1742" presetID="1" presetClass="entr" presetSubtype="0" fill="hold" grpId="2" nodeType="withEffect">
                                  <p:stCondLst>
                                    <p:cond delay="0"/>
                                  </p:stCondLst>
                                  <p:childTnLst>
                                    <p:set>
                                      <p:cBhvr>
                                        <p:cTn id="1743" dur="1" fill="hold">
                                          <p:stCondLst>
                                            <p:cond delay="0"/>
                                          </p:stCondLst>
                                        </p:cTn>
                                        <p:tgtEl>
                                          <p:spTgt spid="160"/>
                                        </p:tgtEl>
                                        <p:attrNameLst>
                                          <p:attrName>style.visibility</p:attrName>
                                        </p:attrNameLst>
                                      </p:cBhvr>
                                      <p:to>
                                        <p:strVal val="visible"/>
                                      </p:to>
                                    </p:set>
                                  </p:childTnLst>
                                </p:cTn>
                              </p:par>
                              <p:par>
                                <p:cTn id="1744" presetID="1" presetClass="entr" presetSubtype="0" fill="hold" grpId="2" nodeType="withEffect">
                                  <p:stCondLst>
                                    <p:cond delay="0"/>
                                  </p:stCondLst>
                                  <p:childTnLst>
                                    <p:set>
                                      <p:cBhvr>
                                        <p:cTn id="1745" dur="1" fill="hold">
                                          <p:stCondLst>
                                            <p:cond delay="0"/>
                                          </p:stCondLst>
                                        </p:cTn>
                                        <p:tgtEl>
                                          <p:spTgt spid="161"/>
                                        </p:tgtEl>
                                        <p:attrNameLst>
                                          <p:attrName>style.visibility</p:attrName>
                                        </p:attrNameLst>
                                      </p:cBhvr>
                                      <p:to>
                                        <p:strVal val="visible"/>
                                      </p:to>
                                    </p:set>
                                  </p:childTnLst>
                                </p:cTn>
                              </p:par>
                            </p:childTnLst>
                          </p:cTn>
                        </p:par>
                      </p:childTnLst>
                    </p:cTn>
                  </p:par>
                </p:childTnLst>
              </p:cTn>
              <p:nextCondLst>
                <p:cond evt="onClick" delay="0">
                  <p:tgtEl>
                    <p:spTgt spid="159"/>
                  </p:tgtEl>
                </p:cond>
              </p:nextCondLst>
            </p:seq>
            <p:seq concurrent="1" nextAc="seek">
              <p:cTn id="1746" restart="whenNotActive" fill="hold" evtFilter="cancelBubble" nodeType="interactiveSeq">
                <p:stCondLst>
                  <p:cond evt="onClick" delay="0">
                    <p:tgtEl>
                      <p:spTgt spid="160"/>
                    </p:tgtEl>
                  </p:cond>
                </p:stCondLst>
                <p:endSync evt="end" delay="0">
                  <p:rtn val="all"/>
                </p:endSync>
                <p:childTnLst>
                  <p:par>
                    <p:cTn id="1747" fill="hold">
                      <p:stCondLst>
                        <p:cond delay="0"/>
                      </p:stCondLst>
                      <p:childTnLst>
                        <p:par>
                          <p:cTn id="1748" fill="hold">
                            <p:stCondLst>
                              <p:cond delay="0"/>
                            </p:stCondLst>
                            <p:childTnLst>
                              <p:par>
                                <p:cTn id="1749" presetID="1" presetClass="exit" presetSubtype="0" fill="hold" grpId="0" nodeType="withEffect">
                                  <p:stCondLst>
                                    <p:cond delay="0"/>
                                  </p:stCondLst>
                                  <p:childTnLst>
                                    <p:set>
                                      <p:cBhvr>
                                        <p:cTn id="1750" dur="1" fill="hold">
                                          <p:stCondLst>
                                            <p:cond delay="0"/>
                                          </p:stCondLst>
                                        </p:cTn>
                                        <p:tgtEl>
                                          <p:spTgt spid="160"/>
                                        </p:tgtEl>
                                        <p:attrNameLst>
                                          <p:attrName>style.visibility</p:attrName>
                                        </p:attrNameLst>
                                      </p:cBhvr>
                                      <p:to>
                                        <p:strVal val="hidden"/>
                                      </p:to>
                                    </p:set>
                                  </p:childTnLst>
                                </p:cTn>
                              </p:par>
                              <p:par>
                                <p:cTn id="1751" presetID="1" presetClass="exit" presetSubtype="0" fill="hold" grpId="3" nodeType="withEffect">
                                  <p:stCondLst>
                                    <p:cond delay="0"/>
                                  </p:stCondLst>
                                  <p:childTnLst>
                                    <p:set>
                                      <p:cBhvr>
                                        <p:cTn id="1752" dur="1" fill="hold">
                                          <p:stCondLst>
                                            <p:cond delay="0"/>
                                          </p:stCondLst>
                                        </p:cTn>
                                        <p:tgtEl>
                                          <p:spTgt spid="161"/>
                                        </p:tgtEl>
                                        <p:attrNameLst>
                                          <p:attrName>style.visibility</p:attrName>
                                        </p:attrNameLst>
                                      </p:cBhvr>
                                      <p:to>
                                        <p:strVal val="hidden"/>
                                      </p:to>
                                    </p:set>
                                  </p:childTnLst>
                                </p:cTn>
                              </p:par>
                              <p:par>
                                <p:cTn id="1753" presetID="42" presetClass="path" presetSubtype="0" fill="hold" nodeType="withEffect">
                                  <p:stCondLst>
                                    <p:cond delay="0"/>
                                  </p:stCondLst>
                                  <p:childTnLst>
                                    <p:animMotion origin="layout" path="M 0.73316 0.12523 L 0.73316 0.34144 " pathEditMode="fixed" rAng="0" ptsTypes="AA">
                                      <p:cBhvr>
                                        <p:cTn id="1754" dur="1500" fill="hold"/>
                                        <p:tgtEl>
                                          <p:spTgt spid="305"/>
                                        </p:tgtEl>
                                        <p:attrNameLst>
                                          <p:attrName>ppt_x</p:attrName>
                                          <p:attrName>ppt_y</p:attrName>
                                        </p:attrNameLst>
                                      </p:cBhvr>
                                      <p:rCtr x="0" y="10810"/>
                                    </p:animMotion>
                                  </p:childTnLst>
                                  <p:subTnLst>
                                    <p:audio>
                                      <p:cMediaNode>
                                        <p:cTn display="0" masterRel="sameClick">
                                          <p:stCondLst>
                                            <p:cond evt="begin" delay="0">
                                              <p:tn val="1753"/>
                                            </p:cond>
                                          </p:stCondLst>
                                          <p:endCondLst>
                                            <p:cond evt="onStopAudio" delay="0">
                                              <p:tgtEl>
                                                <p:sldTgt/>
                                              </p:tgtEl>
                                            </p:cond>
                                          </p:endCondLst>
                                        </p:cTn>
                                        <p:tgtEl>
                                          <p:sndTgt r:embed="rId46" name="mk64_yoshi01.wav"/>
                                        </p:tgtEl>
                                      </p:cMediaNode>
                                    </p:audio>
                                  </p:subTnLst>
                                </p:cTn>
                              </p:par>
                              <p:par>
                                <p:cTn id="1755" presetID="1" presetClass="entr" presetSubtype="0" fill="hold" grpId="3" nodeType="withEffect">
                                  <p:stCondLst>
                                    <p:cond delay="0"/>
                                  </p:stCondLst>
                                  <p:childTnLst>
                                    <p:set>
                                      <p:cBhvr>
                                        <p:cTn id="1756" dur="1" fill="hold">
                                          <p:stCondLst>
                                            <p:cond delay="0"/>
                                          </p:stCondLst>
                                        </p:cTn>
                                        <p:tgtEl>
                                          <p:spTgt spid="162"/>
                                        </p:tgtEl>
                                        <p:attrNameLst>
                                          <p:attrName>style.visibility</p:attrName>
                                        </p:attrNameLst>
                                      </p:cBhvr>
                                      <p:to>
                                        <p:strVal val="visible"/>
                                      </p:to>
                                    </p:set>
                                  </p:childTnLst>
                                </p:cTn>
                              </p:par>
                              <p:par>
                                <p:cTn id="1757" presetID="1" presetClass="entr" presetSubtype="0" fill="hold" grpId="0" nodeType="withEffect">
                                  <p:stCondLst>
                                    <p:cond delay="0"/>
                                  </p:stCondLst>
                                  <p:childTnLst>
                                    <p:set>
                                      <p:cBhvr>
                                        <p:cTn id="1758" dur="1" fill="hold">
                                          <p:stCondLst>
                                            <p:cond delay="0"/>
                                          </p:stCondLst>
                                        </p:cTn>
                                        <p:tgtEl>
                                          <p:spTgt spid="163"/>
                                        </p:tgtEl>
                                        <p:attrNameLst>
                                          <p:attrName>style.visibility</p:attrName>
                                        </p:attrNameLst>
                                      </p:cBhvr>
                                      <p:to>
                                        <p:strVal val="visible"/>
                                      </p:to>
                                    </p:set>
                                  </p:childTnLst>
                                </p:cTn>
                              </p:par>
                            </p:childTnLst>
                          </p:cTn>
                        </p:par>
                      </p:childTnLst>
                    </p:cTn>
                  </p:par>
                </p:childTnLst>
              </p:cTn>
              <p:nextCondLst>
                <p:cond evt="onClick" delay="0">
                  <p:tgtEl>
                    <p:spTgt spid="160"/>
                  </p:tgtEl>
                </p:cond>
              </p:nextCondLst>
            </p:seq>
            <p:seq concurrent="1" nextAc="seek">
              <p:cTn id="1759" restart="whenNotActive" fill="hold" evtFilter="cancelBubble" nodeType="interactiveSeq">
                <p:stCondLst>
                  <p:cond evt="onClick" delay="0">
                    <p:tgtEl>
                      <p:spTgt spid="161"/>
                    </p:tgtEl>
                  </p:cond>
                </p:stCondLst>
                <p:endSync evt="end" delay="0">
                  <p:rtn val="all"/>
                </p:endSync>
                <p:childTnLst>
                  <p:par>
                    <p:cTn id="1760" fill="hold">
                      <p:stCondLst>
                        <p:cond delay="0"/>
                      </p:stCondLst>
                      <p:childTnLst>
                        <p:par>
                          <p:cTn id="1761" fill="hold">
                            <p:stCondLst>
                              <p:cond delay="0"/>
                            </p:stCondLst>
                            <p:childTnLst>
                              <p:par>
                                <p:cTn id="1762" presetID="1" presetClass="exit" presetSubtype="0" fill="hold" grpId="1" nodeType="withEffect">
                                  <p:stCondLst>
                                    <p:cond delay="0"/>
                                  </p:stCondLst>
                                  <p:childTnLst>
                                    <p:set>
                                      <p:cBhvr>
                                        <p:cTn id="1763" dur="1" fill="hold">
                                          <p:stCondLst>
                                            <p:cond delay="0"/>
                                          </p:stCondLst>
                                        </p:cTn>
                                        <p:tgtEl>
                                          <p:spTgt spid="161"/>
                                        </p:tgtEl>
                                        <p:attrNameLst>
                                          <p:attrName>style.visibility</p:attrName>
                                        </p:attrNameLst>
                                      </p:cBhvr>
                                      <p:to>
                                        <p:strVal val="hidden"/>
                                      </p:to>
                                    </p:set>
                                  </p:childTnLst>
                                </p:cTn>
                              </p:par>
                              <p:par>
                                <p:cTn id="1764" presetID="1" presetClass="exit" presetSubtype="0" fill="hold" grpId="3" nodeType="withEffect">
                                  <p:stCondLst>
                                    <p:cond delay="0"/>
                                  </p:stCondLst>
                                  <p:childTnLst>
                                    <p:set>
                                      <p:cBhvr>
                                        <p:cTn id="1765" dur="1" fill="hold">
                                          <p:stCondLst>
                                            <p:cond delay="0"/>
                                          </p:stCondLst>
                                        </p:cTn>
                                        <p:tgtEl>
                                          <p:spTgt spid="160"/>
                                        </p:tgtEl>
                                        <p:attrNameLst>
                                          <p:attrName>style.visibility</p:attrName>
                                        </p:attrNameLst>
                                      </p:cBhvr>
                                      <p:to>
                                        <p:strVal val="hidden"/>
                                      </p:to>
                                    </p:set>
                                  </p:childTnLst>
                                </p:cTn>
                              </p:par>
                              <p:par>
                                <p:cTn id="1766" presetID="50" presetClass="path" presetSubtype="0" fill="hold" nodeType="withEffect">
                                  <p:stCondLst>
                                    <p:cond delay="0"/>
                                  </p:stCondLst>
                                  <p:childTnLst>
                                    <p:animMotion origin="layout" path="M 0.57344 -0.03541 L 0.65226 -0.03541 C 0.68802 -0.03541 0.73316 0.00787 0.73316 0.04398 L 0.73316 0.125 " pathEditMode="fixed" rAng="0" ptsTypes="AAAA">
                                      <p:cBhvr>
                                        <p:cTn id="1767" dur="1500" spd="-100000" fill="hold"/>
                                        <p:tgtEl>
                                          <p:spTgt spid="305"/>
                                        </p:tgtEl>
                                        <p:attrNameLst>
                                          <p:attrName>ppt_x</p:attrName>
                                          <p:attrName>ppt_y</p:attrName>
                                        </p:attrNameLst>
                                      </p:cBhvr>
                                      <p:rCtr x="7986" y="8009"/>
                                    </p:animMotion>
                                  </p:childTnLst>
                                  <p:subTnLst>
                                    <p:audio>
                                      <p:cMediaNode>
                                        <p:cTn display="0" masterRel="sameClick">
                                          <p:stCondLst>
                                            <p:cond evt="begin" delay="0">
                                              <p:tn val="1766"/>
                                            </p:cond>
                                          </p:stCondLst>
                                          <p:endCondLst>
                                            <p:cond evt="onStopAudio" delay="0">
                                              <p:tgtEl>
                                                <p:sldTgt/>
                                              </p:tgtEl>
                                            </p:cond>
                                          </p:endCondLst>
                                        </p:cTn>
                                        <p:tgtEl>
                                          <p:sndTgt r:embed="rId47" name="mk64_yoshi05.wav"/>
                                        </p:tgtEl>
                                      </p:cMediaNode>
                                    </p:audio>
                                  </p:subTnLst>
                                </p:cTn>
                              </p:par>
                              <p:par>
                                <p:cTn id="1768" presetID="1" presetClass="entr" presetSubtype="0" fill="hold" grpId="1" nodeType="withEffect">
                                  <p:stCondLst>
                                    <p:cond delay="0"/>
                                  </p:stCondLst>
                                  <p:childTnLst>
                                    <p:set>
                                      <p:cBhvr>
                                        <p:cTn id="1769" dur="1" fill="hold">
                                          <p:stCondLst>
                                            <p:cond delay="0"/>
                                          </p:stCondLst>
                                        </p:cTn>
                                        <p:tgtEl>
                                          <p:spTgt spid="159"/>
                                        </p:tgtEl>
                                        <p:attrNameLst>
                                          <p:attrName>style.visibility</p:attrName>
                                        </p:attrNameLst>
                                      </p:cBhvr>
                                      <p:to>
                                        <p:strVal val="visible"/>
                                      </p:to>
                                    </p:set>
                                  </p:childTnLst>
                                </p:cTn>
                              </p:par>
                              <p:par>
                                <p:cTn id="1770" presetID="1" presetClass="entr" presetSubtype="0" fill="hold" grpId="2" nodeType="withEffect">
                                  <p:stCondLst>
                                    <p:cond delay="0"/>
                                  </p:stCondLst>
                                  <p:childTnLst>
                                    <p:set>
                                      <p:cBhvr>
                                        <p:cTn id="1771" dur="1" fill="hold">
                                          <p:stCondLst>
                                            <p:cond delay="0"/>
                                          </p:stCondLst>
                                        </p:cTn>
                                        <p:tgtEl>
                                          <p:spTgt spid="158"/>
                                        </p:tgtEl>
                                        <p:attrNameLst>
                                          <p:attrName>style.visibility</p:attrName>
                                        </p:attrNameLst>
                                      </p:cBhvr>
                                      <p:to>
                                        <p:strVal val="visible"/>
                                      </p:to>
                                    </p:set>
                                  </p:childTnLst>
                                </p:cTn>
                              </p:par>
                            </p:childTnLst>
                          </p:cTn>
                        </p:par>
                      </p:childTnLst>
                    </p:cTn>
                  </p:par>
                </p:childTnLst>
              </p:cTn>
              <p:nextCondLst>
                <p:cond evt="onClick" delay="0">
                  <p:tgtEl>
                    <p:spTgt spid="161"/>
                  </p:tgtEl>
                </p:cond>
              </p:nextCondLst>
            </p:seq>
            <p:seq concurrent="1" nextAc="seek">
              <p:cTn id="1772" restart="whenNotActive" fill="hold" evtFilter="cancelBubble" nodeType="interactiveSeq">
                <p:stCondLst>
                  <p:cond evt="onClick" delay="0">
                    <p:tgtEl>
                      <p:spTgt spid="162"/>
                    </p:tgtEl>
                  </p:cond>
                </p:stCondLst>
                <p:endSync evt="end" delay="0">
                  <p:rtn val="all"/>
                </p:endSync>
                <p:childTnLst>
                  <p:par>
                    <p:cTn id="1773" fill="hold">
                      <p:stCondLst>
                        <p:cond delay="0"/>
                      </p:stCondLst>
                      <p:childTnLst>
                        <p:par>
                          <p:cTn id="1774" fill="hold">
                            <p:stCondLst>
                              <p:cond delay="0"/>
                            </p:stCondLst>
                            <p:childTnLst>
                              <p:par>
                                <p:cTn id="1775" presetID="1" presetClass="exit" presetSubtype="0" fill="hold" grpId="0" nodeType="withEffect">
                                  <p:stCondLst>
                                    <p:cond delay="0"/>
                                  </p:stCondLst>
                                  <p:childTnLst>
                                    <p:set>
                                      <p:cBhvr>
                                        <p:cTn id="1776" dur="1" fill="hold">
                                          <p:stCondLst>
                                            <p:cond delay="0"/>
                                          </p:stCondLst>
                                        </p:cTn>
                                        <p:tgtEl>
                                          <p:spTgt spid="162"/>
                                        </p:tgtEl>
                                        <p:attrNameLst>
                                          <p:attrName>style.visibility</p:attrName>
                                        </p:attrNameLst>
                                      </p:cBhvr>
                                      <p:to>
                                        <p:strVal val="hidden"/>
                                      </p:to>
                                    </p:set>
                                  </p:childTnLst>
                                </p:cTn>
                              </p:par>
                              <p:par>
                                <p:cTn id="1777" presetID="1" presetClass="exit" presetSubtype="0" fill="hold" grpId="2" nodeType="withEffect">
                                  <p:stCondLst>
                                    <p:cond delay="0"/>
                                  </p:stCondLst>
                                  <p:childTnLst>
                                    <p:set>
                                      <p:cBhvr>
                                        <p:cTn id="1778" dur="1" fill="hold">
                                          <p:stCondLst>
                                            <p:cond delay="0"/>
                                          </p:stCondLst>
                                        </p:cTn>
                                        <p:tgtEl>
                                          <p:spTgt spid="163"/>
                                        </p:tgtEl>
                                        <p:attrNameLst>
                                          <p:attrName>style.visibility</p:attrName>
                                        </p:attrNameLst>
                                      </p:cBhvr>
                                      <p:to>
                                        <p:strVal val="hidden"/>
                                      </p:to>
                                    </p:set>
                                  </p:childTnLst>
                                </p:cTn>
                              </p:par>
                              <p:par>
                                <p:cTn id="1779" presetID="42" presetClass="path" presetSubtype="0" fill="hold" nodeType="withEffect">
                                  <p:stCondLst>
                                    <p:cond delay="0"/>
                                  </p:stCondLst>
                                  <p:childTnLst>
                                    <p:animMotion origin="layout" path="M 0.73316 0.34144 L 0.73316 0.56551 " pathEditMode="fixed" rAng="0" ptsTypes="AA">
                                      <p:cBhvr>
                                        <p:cTn id="1780" dur="1500" fill="hold"/>
                                        <p:tgtEl>
                                          <p:spTgt spid="305"/>
                                        </p:tgtEl>
                                        <p:attrNameLst>
                                          <p:attrName>ppt_x</p:attrName>
                                          <p:attrName>ppt_y</p:attrName>
                                        </p:attrNameLst>
                                      </p:cBhvr>
                                      <p:rCtr x="0" y="11204"/>
                                    </p:animMotion>
                                  </p:childTnLst>
                                </p:cTn>
                              </p:par>
                              <p:par>
                                <p:cTn id="1781" presetID="1" presetClass="entr" presetSubtype="0" fill="hold" grpId="2" nodeType="withEffect">
                                  <p:stCondLst>
                                    <p:cond delay="0"/>
                                  </p:stCondLst>
                                  <p:childTnLst>
                                    <p:set>
                                      <p:cBhvr>
                                        <p:cTn id="1782" dur="1" fill="hold">
                                          <p:stCondLst>
                                            <p:cond delay="0"/>
                                          </p:stCondLst>
                                        </p:cTn>
                                        <p:tgtEl>
                                          <p:spTgt spid="164"/>
                                        </p:tgtEl>
                                        <p:attrNameLst>
                                          <p:attrName>style.visibility</p:attrName>
                                        </p:attrNameLst>
                                      </p:cBhvr>
                                      <p:to>
                                        <p:strVal val="visible"/>
                                      </p:to>
                                    </p:set>
                                  </p:childTnLst>
                                </p:cTn>
                              </p:par>
                              <p:par>
                                <p:cTn id="1783" presetID="1" presetClass="entr" presetSubtype="0" fill="hold" grpId="0" nodeType="withEffect">
                                  <p:stCondLst>
                                    <p:cond delay="0"/>
                                  </p:stCondLst>
                                  <p:childTnLst>
                                    <p:set>
                                      <p:cBhvr>
                                        <p:cTn id="1784" dur="1" fill="hold">
                                          <p:stCondLst>
                                            <p:cond delay="0"/>
                                          </p:stCondLst>
                                        </p:cTn>
                                        <p:tgtEl>
                                          <p:spTgt spid="172"/>
                                        </p:tgtEl>
                                        <p:attrNameLst>
                                          <p:attrName>style.visibility</p:attrName>
                                        </p:attrNameLst>
                                      </p:cBhvr>
                                      <p:to>
                                        <p:strVal val="visible"/>
                                      </p:to>
                                    </p:set>
                                  </p:childTnLst>
                                </p:cTn>
                              </p:par>
                            </p:childTnLst>
                          </p:cTn>
                        </p:par>
                      </p:childTnLst>
                    </p:cTn>
                  </p:par>
                </p:childTnLst>
              </p:cTn>
              <p:nextCondLst>
                <p:cond evt="onClick" delay="0">
                  <p:tgtEl>
                    <p:spTgt spid="162"/>
                  </p:tgtEl>
                </p:cond>
              </p:nextCondLst>
            </p:seq>
            <p:seq concurrent="1" nextAc="seek">
              <p:cTn id="1785" restart="whenNotActive" fill="hold" evtFilter="cancelBubble" nodeType="interactiveSeq">
                <p:stCondLst>
                  <p:cond evt="onClick" delay="0">
                    <p:tgtEl>
                      <p:spTgt spid="163"/>
                    </p:tgtEl>
                  </p:cond>
                </p:stCondLst>
                <p:endSync evt="end" delay="0">
                  <p:rtn val="all"/>
                </p:endSync>
                <p:childTnLst>
                  <p:par>
                    <p:cTn id="1786" fill="hold">
                      <p:stCondLst>
                        <p:cond delay="0"/>
                      </p:stCondLst>
                      <p:childTnLst>
                        <p:par>
                          <p:cTn id="1787" fill="hold">
                            <p:stCondLst>
                              <p:cond delay="0"/>
                            </p:stCondLst>
                            <p:childTnLst>
                              <p:par>
                                <p:cTn id="1788" presetID="1" presetClass="exit" presetSubtype="0" fill="hold" grpId="1" nodeType="withEffect">
                                  <p:stCondLst>
                                    <p:cond delay="0"/>
                                  </p:stCondLst>
                                  <p:childTnLst>
                                    <p:set>
                                      <p:cBhvr>
                                        <p:cTn id="1789" dur="1" fill="hold">
                                          <p:stCondLst>
                                            <p:cond delay="0"/>
                                          </p:stCondLst>
                                        </p:cTn>
                                        <p:tgtEl>
                                          <p:spTgt spid="163"/>
                                        </p:tgtEl>
                                        <p:attrNameLst>
                                          <p:attrName>style.visibility</p:attrName>
                                        </p:attrNameLst>
                                      </p:cBhvr>
                                      <p:to>
                                        <p:strVal val="hidden"/>
                                      </p:to>
                                    </p:set>
                                  </p:childTnLst>
                                </p:cTn>
                              </p:par>
                              <p:par>
                                <p:cTn id="1790" presetID="1" presetClass="exit" presetSubtype="0" fill="hold" grpId="2" nodeType="withEffect">
                                  <p:stCondLst>
                                    <p:cond delay="0"/>
                                  </p:stCondLst>
                                  <p:childTnLst>
                                    <p:set>
                                      <p:cBhvr>
                                        <p:cTn id="1791" dur="1" fill="hold">
                                          <p:stCondLst>
                                            <p:cond delay="0"/>
                                          </p:stCondLst>
                                        </p:cTn>
                                        <p:tgtEl>
                                          <p:spTgt spid="162"/>
                                        </p:tgtEl>
                                        <p:attrNameLst>
                                          <p:attrName>style.visibility</p:attrName>
                                        </p:attrNameLst>
                                      </p:cBhvr>
                                      <p:to>
                                        <p:strVal val="hidden"/>
                                      </p:to>
                                    </p:set>
                                  </p:childTnLst>
                                </p:cTn>
                              </p:par>
                              <p:par>
                                <p:cTn id="1792" presetID="42" presetClass="path" presetSubtype="0" fill="hold" nodeType="withEffect">
                                  <p:stCondLst>
                                    <p:cond delay="0"/>
                                  </p:stCondLst>
                                  <p:childTnLst>
                                    <p:animMotion origin="layout" path="M 0.73316 0.12523 L 0.73316 0.34329 " pathEditMode="fixed" rAng="0" ptsTypes="AA">
                                      <p:cBhvr>
                                        <p:cTn id="1793" dur="1500" spd="-100000" fill="hold"/>
                                        <p:tgtEl>
                                          <p:spTgt spid="305"/>
                                        </p:tgtEl>
                                        <p:attrNameLst>
                                          <p:attrName>ppt_x</p:attrName>
                                          <p:attrName>ppt_y</p:attrName>
                                        </p:attrNameLst>
                                      </p:cBhvr>
                                      <p:rCtr x="0" y="10903"/>
                                    </p:animMotion>
                                  </p:childTnLst>
                                </p:cTn>
                              </p:par>
                              <p:par>
                                <p:cTn id="1794" presetID="1" presetClass="entr" presetSubtype="0" fill="hold" grpId="1" nodeType="withEffect">
                                  <p:stCondLst>
                                    <p:cond delay="0"/>
                                  </p:stCondLst>
                                  <p:childTnLst>
                                    <p:set>
                                      <p:cBhvr>
                                        <p:cTn id="1795" dur="1" fill="hold">
                                          <p:stCondLst>
                                            <p:cond delay="0"/>
                                          </p:stCondLst>
                                        </p:cTn>
                                        <p:tgtEl>
                                          <p:spTgt spid="160"/>
                                        </p:tgtEl>
                                        <p:attrNameLst>
                                          <p:attrName>style.visibility</p:attrName>
                                        </p:attrNameLst>
                                      </p:cBhvr>
                                      <p:to>
                                        <p:strVal val="visible"/>
                                      </p:to>
                                    </p:set>
                                  </p:childTnLst>
                                </p:cTn>
                              </p:par>
                              <p:par>
                                <p:cTn id="1796" presetID="1" presetClass="entr" presetSubtype="0" fill="hold" grpId="0" nodeType="withEffect">
                                  <p:stCondLst>
                                    <p:cond delay="0"/>
                                  </p:stCondLst>
                                  <p:childTnLst>
                                    <p:set>
                                      <p:cBhvr>
                                        <p:cTn id="1797" dur="1" fill="hold">
                                          <p:stCondLst>
                                            <p:cond delay="0"/>
                                          </p:stCondLst>
                                        </p:cTn>
                                        <p:tgtEl>
                                          <p:spTgt spid="161"/>
                                        </p:tgtEl>
                                        <p:attrNameLst>
                                          <p:attrName>style.visibility</p:attrName>
                                        </p:attrNameLst>
                                      </p:cBhvr>
                                      <p:to>
                                        <p:strVal val="visible"/>
                                      </p:to>
                                    </p:set>
                                  </p:childTnLst>
                                </p:cTn>
                              </p:par>
                            </p:childTnLst>
                          </p:cTn>
                        </p:par>
                      </p:childTnLst>
                    </p:cTn>
                  </p:par>
                </p:childTnLst>
              </p:cTn>
              <p:nextCondLst>
                <p:cond evt="onClick" delay="0">
                  <p:tgtEl>
                    <p:spTgt spid="163"/>
                  </p:tgtEl>
                </p:cond>
              </p:nextCondLst>
            </p:seq>
            <p:seq concurrent="1" nextAc="seek">
              <p:cTn id="1798" restart="whenNotActive" fill="hold" evtFilter="cancelBubble" nodeType="interactiveSeq">
                <p:stCondLst>
                  <p:cond evt="onClick" delay="0">
                    <p:tgtEl>
                      <p:spTgt spid="164"/>
                    </p:tgtEl>
                  </p:cond>
                </p:stCondLst>
                <p:endSync evt="end" delay="0">
                  <p:rtn val="all"/>
                </p:endSync>
                <p:childTnLst>
                  <p:par>
                    <p:cTn id="1799" fill="hold">
                      <p:stCondLst>
                        <p:cond delay="0"/>
                      </p:stCondLst>
                      <p:childTnLst>
                        <p:par>
                          <p:cTn id="1800" fill="hold">
                            <p:stCondLst>
                              <p:cond delay="0"/>
                            </p:stCondLst>
                            <p:childTnLst>
                              <p:par>
                                <p:cTn id="1801" presetID="1" presetClass="exit" presetSubtype="0" fill="hold" grpId="0" nodeType="withEffect">
                                  <p:stCondLst>
                                    <p:cond delay="0"/>
                                  </p:stCondLst>
                                  <p:childTnLst>
                                    <p:set>
                                      <p:cBhvr>
                                        <p:cTn id="1802" dur="1" fill="hold">
                                          <p:stCondLst>
                                            <p:cond delay="0"/>
                                          </p:stCondLst>
                                        </p:cTn>
                                        <p:tgtEl>
                                          <p:spTgt spid="164"/>
                                        </p:tgtEl>
                                        <p:attrNameLst>
                                          <p:attrName>style.visibility</p:attrName>
                                        </p:attrNameLst>
                                      </p:cBhvr>
                                      <p:to>
                                        <p:strVal val="hidden"/>
                                      </p:to>
                                    </p:set>
                                  </p:childTnLst>
                                </p:cTn>
                              </p:par>
                              <p:par>
                                <p:cTn id="1803" presetID="1" presetClass="exit" presetSubtype="0" fill="hold" grpId="2" nodeType="withEffect">
                                  <p:stCondLst>
                                    <p:cond delay="0"/>
                                  </p:stCondLst>
                                  <p:childTnLst>
                                    <p:set>
                                      <p:cBhvr>
                                        <p:cTn id="1804" dur="1" fill="hold">
                                          <p:stCondLst>
                                            <p:cond delay="0"/>
                                          </p:stCondLst>
                                        </p:cTn>
                                        <p:tgtEl>
                                          <p:spTgt spid="172"/>
                                        </p:tgtEl>
                                        <p:attrNameLst>
                                          <p:attrName>style.visibility</p:attrName>
                                        </p:attrNameLst>
                                      </p:cBhvr>
                                      <p:to>
                                        <p:strVal val="hidden"/>
                                      </p:to>
                                    </p:set>
                                  </p:childTnLst>
                                </p:cTn>
                              </p:par>
                              <p:par>
                                <p:cTn id="1805" presetID="43" presetClass="path" presetSubtype="0" fill="hold" nodeType="withEffect">
                                  <p:stCondLst>
                                    <p:cond delay="0"/>
                                  </p:stCondLst>
                                  <p:childTnLst>
                                    <p:animMotion origin="layout" path="M 0.57344 0.71922 L 0.65313 0.71922 C 0.68906 0.71922 0.73333 0.67662 0.73333 0.64213 L 0.73333 0.56505 " pathEditMode="fixed" rAng="0" ptsTypes="AAAA">
                                      <p:cBhvr>
                                        <p:cTn id="1806" dur="1500" spd="-100000" fill="hold"/>
                                        <p:tgtEl>
                                          <p:spTgt spid="305"/>
                                        </p:tgtEl>
                                        <p:attrNameLst>
                                          <p:attrName>ppt_x</p:attrName>
                                          <p:attrName>ppt_y</p:attrName>
                                        </p:attrNameLst>
                                      </p:cBhvr>
                                      <p:rCtr x="7986" y="-7708"/>
                                    </p:animMotion>
                                  </p:childTnLst>
                                  <p:subTnLst>
                                    <p:audio>
                                      <p:cMediaNode>
                                        <p:cTn display="0" masterRel="sameClick">
                                          <p:stCondLst>
                                            <p:cond evt="begin" delay="0">
                                              <p:tn val="1805"/>
                                            </p:cond>
                                          </p:stCondLst>
                                          <p:endCondLst>
                                            <p:cond evt="onStopAudio" delay="0">
                                              <p:tgtEl>
                                                <p:sldTgt/>
                                              </p:tgtEl>
                                            </p:cond>
                                          </p:endCondLst>
                                        </p:cTn>
                                        <p:tgtEl>
                                          <p:sndTgt r:embed="rId46" name="mk64_yoshi01.wav"/>
                                        </p:tgtEl>
                                      </p:cMediaNode>
                                    </p:audio>
                                  </p:subTnLst>
                                </p:cTn>
                              </p:par>
                              <p:par>
                                <p:cTn id="1807" presetID="1" presetClass="entr" presetSubtype="0" fill="hold" grpId="2" nodeType="withEffect">
                                  <p:stCondLst>
                                    <p:cond delay="0"/>
                                  </p:stCondLst>
                                  <p:childTnLst>
                                    <p:set>
                                      <p:cBhvr>
                                        <p:cTn id="1808" dur="1" fill="hold">
                                          <p:stCondLst>
                                            <p:cond delay="0"/>
                                          </p:stCondLst>
                                        </p:cTn>
                                        <p:tgtEl>
                                          <p:spTgt spid="165"/>
                                        </p:tgtEl>
                                        <p:attrNameLst>
                                          <p:attrName>style.visibility</p:attrName>
                                        </p:attrNameLst>
                                      </p:cBhvr>
                                      <p:to>
                                        <p:strVal val="visible"/>
                                      </p:to>
                                    </p:set>
                                  </p:childTnLst>
                                </p:cTn>
                              </p:par>
                              <p:par>
                                <p:cTn id="1809" presetID="1" presetClass="entr" presetSubtype="0" fill="hold" grpId="0" nodeType="withEffect">
                                  <p:stCondLst>
                                    <p:cond delay="0"/>
                                  </p:stCondLst>
                                  <p:childTnLst>
                                    <p:set>
                                      <p:cBhvr>
                                        <p:cTn id="1810" dur="1" fill="hold">
                                          <p:stCondLst>
                                            <p:cond delay="0"/>
                                          </p:stCondLst>
                                        </p:cTn>
                                        <p:tgtEl>
                                          <p:spTgt spid="173"/>
                                        </p:tgtEl>
                                        <p:attrNameLst>
                                          <p:attrName>style.visibility</p:attrName>
                                        </p:attrNameLst>
                                      </p:cBhvr>
                                      <p:to>
                                        <p:strVal val="visible"/>
                                      </p:to>
                                    </p:set>
                                  </p:childTnLst>
                                </p:cTn>
                              </p:par>
                            </p:childTnLst>
                          </p:cTn>
                        </p:par>
                      </p:childTnLst>
                    </p:cTn>
                  </p:par>
                </p:childTnLst>
              </p:cTn>
              <p:nextCondLst>
                <p:cond evt="onClick" delay="0">
                  <p:tgtEl>
                    <p:spTgt spid="164"/>
                  </p:tgtEl>
                </p:cond>
              </p:nextCondLst>
            </p:seq>
            <p:seq concurrent="1" nextAc="seek">
              <p:cTn id="1811" restart="whenNotActive" fill="hold" evtFilter="cancelBubble" nodeType="interactiveSeq">
                <p:stCondLst>
                  <p:cond evt="onClick" delay="0">
                    <p:tgtEl>
                      <p:spTgt spid="165"/>
                    </p:tgtEl>
                  </p:cond>
                </p:stCondLst>
                <p:endSync evt="end" delay="0">
                  <p:rtn val="all"/>
                </p:endSync>
                <p:childTnLst>
                  <p:par>
                    <p:cTn id="1812" fill="hold">
                      <p:stCondLst>
                        <p:cond delay="0"/>
                      </p:stCondLst>
                      <p:childTnLst>
                        <p:par>
                          <p:cTn id="1813" fill="hold">
                            <p:stCondLst>
                              <p:cond delay="0"/>
                            </p:stCondLst>
                            <p:childTnLst>
                              <p:par>
                                <p:cTn id="1814" presetID="1" presetClass="exit" presetSubtype="0" fill="hold" grpId="0" nodeType="withEffect">
                                  <p:stCondLst>
                                    <p:cond delay="0"/>
                                  </p:stCondLst>
                                  <p:childTnLst>
                                    <p:set>
                                      <p:cBhvr>
                                        <p:cTn id="1815" dur="1" fill="hold">
                                          <p:stCondLst>
                                            <p:cond delay="0"/>
                                          </p:stCondLst>
                                        </p:cTn>
                                        <p:tgtEl>
                                          <p:spTgt spid="165"/>
                                        </p:tgtEl>
                                        <p:attrNameLst>
                                          <p:attrName>style.visibility</p:attrName>
                                        </p:attrNameLst>
                                      </p:cBhvr>
                                      <p:to>
                                        <p:strVal val="hidden"/>
                                      </p:to>
                                    </p:set>
                                  </p:childTnLst>
                                </p:cTn>
                              </p:par>
                              <p:par>
                                <p:cTn id="1816" presetID="1" presetClass="exit" presetSubtype="0" fill="hold" grpId="2" nodeType="withEffect">
                                  <p:stCondLst>
                                    <p:cond delay="0"/>
                                  </p:stCondLst>
                                  <p:childTnLst>
                                    <p:set>
                                      <p:cBhvr>
                                        <p:cTn id="1817" dur="1" fill="hold">
                                          <p:stCondLst>
                                            <p:cond delay="0"/>
                                          </p:stCondLst>
                                        </p:cTn>
                                        <p:tgtEl>
                                          <p:spTgt spid="173"/>
                                        </p:tgtEl>
                                        <p:attrNameLst>
                                          <p:attrName>style.visibility</p:attrName>
                                        </p:attrNameLst>
                                      </p:cBhvr>
                                      <p:to>
                                        <p:strVal val="hidden"/>
                                      </p:to>
                                    </p:set>
                                  </p:childTnLst>
                                </p:cTn>
                              </p:par>
                              <p:par>
                                <p:cTn id="1818" presetID="42" presetClass="path" presetSubtype="0" fill="hold" nodeType="withEffect">
                                  <p:stCondLst>
                                    <p:cond delay="0"/>
                                  </p:stCondLst>
                                  <p:childTnLst>
                                    <p:animMotion origin="layout" path="M 0.57344 0.71922 L 0.34427 0.71922 " pathEditMode="fixed" rAng="0" ptsTypes="AA">
                                      <p:cBhvr>
                                        <p:cTn id="1819" dur="1500" fill="hold"/>
                                        <p:tgtEl>
                                          <p:spTgt spid="305"/>
                                        </p:tgtEl>
                                        <p:attrNameLst>
                                          <p:attrName>ppt_x</p:attrName>
                                          <p:attrName>ppt_y</p:attrName>
                                        </p:attrNameLst>
                                      </p:cBhvr>
                                      <p:rCtr x="-11458" y="0"/>
                                    </p:animMotion>
                                  </p:childTnLst>
                                </p:cTn>
                              </p:par>
                              <p:par>
                                <p:cTn id="1820" presetID="1" presetClass="entr" presetSubtype="0" fill="hold" grpId="2" nodeType="withEffect">
                                  <p:stCondLst>
                                    <p:cond delay="0"/>
                                  </p:stCondLst>
                                  <p:childTnLst>
                                    <p:set>
                                      <p:cBhvr>
                                        <p:cTn id="1821" dur="1" fill="hold">
                                          <p:stCondLst>
                                            <p:cond delay="0"/>
                                          </p:stCondLst>
                                        </p:cTn>
                                        <p:tgtEl>
                                          <p:spTgt spid="166"/>
                                        </p:tgtEl>
                                        <p:attrNameLst>
                                          <p:attrName>style.visibility</p:attrName>
                                        </p:attrNameLst>
                                      </p:cBhvr>
                                      <p:to>
                                        <p:strVal val="visible"/>
                                      </p:to>
                                    </p:set>
                                  </p:childTnLst>
                                </p:cTn>
                              </p:par>
                              <p:par>
                                <p:cTn id="1822" presetID="1" presetClass="entr" presetSubtype="0" fill="hold" grpId="0" nodeType="withEffect">
                                  <p:stCondLst>
                                    <p:cond delay="0"/>
                                  </p:stCondLst>
                                  <p:childTnLst>
                                    <p:set>
                                      <p:cBhvr>
                                        <p:cTn id="1823" dur="1" fill="hold">
                                          <p:stCondLst>
                                            <p:cond delay="0"/>
                                          </p:stCondLst>
                                        </p:cTn>
                                        <p:tgtEl>
                                          <p:spTgt spid="174"/>
                                        </p:tgtEl>
                                        <p:attrNameLst>
                                          <p:attrName>style.visibility</p:attrName>
                                        </p:attrNameLst>
                                      </p:cBhvr>
                                      <p:to>
                                        <p:strVal val="visible"/>
                                      </p:to>
                                    </p:set>
                                  </p:childTnLst>
                                </p:cTn>
                              </p:par>
                            </p:childTnLst>
                          </p:cTn>
                        </p:par>
                      </p:childTnLst>
                    </p:cTn>
                  </p:par>
                </p:childTnLst>
              </p:cTn>
              <p:nextCondLst>
                <p:cond evt="onClick" delay="0">
                  <p:tgtEl>
                    <p:spTgt spid="165"/>
                  </p:tgtEl>
                </p:cond>
              </p:nextCondLst>
            </p:seq>
            <p:seq concurrent="1" nextAc="seek">
              <p:cTn id="1824" restart="whenNotActive" fill="hold" evtFilter="cancelBubble" nodeType="interactiveSeq">
                <p:stCondLst>
                  <p:cond evt="onClick" delay="0">
                    <p:tgtEl>
                      <p:spTgt spid="166"/>
                    </p:tgtEl>
                  </p:cond>
                </p:stCondLst>
                <p:endSync evt="end" delay="0">
                  <p:rtn val="all"/>
                </p:endSync>
                <p:childTnLst>
                  <p:par>
                    <p:cTn id="1825" fill="hold">
                      <p:stCondLst>
                        <p:cond delay="0"/>
                      </p:stCondLst>
                      <p:childTnLst>
                        <p:par>
                          <p:cTn id="1826" fill="hold">
                            <p:stCondLst>
                              <p:cond delay="0"/>
                            </p:stCondLst>
                            <p:childTnLst>
                              <p:par>
                                <p:cTn id="1827" presetID="1" presetClass="exit" presetSubtype="0" fill="hold" grpId="0" nodeType="withEffect">
                                  <p:stCondLst>
                                    <p:cond delay="0"/>
                                  </p:stCondLst>
                                  <p:childTnLst>
                                    <p:set>
                                      <p:cBhvr>
                                        <p:cTn id="1828" dur="1" fill="hold">
                                          <p:stCondLst>
                                            <p:cond delay="0"/>
                                          </p:stCondLst>
                                        </p:cTn>
                                        <p:tgtEl>
                                          <p:spTgt spid="166"/>
                                        </p:tgtEl>
                                        <p:attrNameLst>
                                          <p:attrName>style.visibility</p:attrName>
                                        </p:attrNameLst>
                                      </p:cBhvr>
                                      <p:to>
                                        <p:strVal val="hidden"/>
                                      </p:to>
                                    </p:set>
                                  </p:childTnLst>
                                </p:cTn>
                              </p:par>
                              <p:par>
                                <p:cTn id="1829" presetID="1" presetClass="exit" presetSubtype="0" fill="hold" grpId="2" nodeType="withEffect">
                                  <p:stCondLst>
                                    <p:cond delay="0"/>
                                  </p:stCondLst>
                                  <p:childTnLst>
                                    <p:set>
                                      <p:cBhvr>
                                        <p:cTn id="1830" dur="1" fill="hold">
                                          <p:stCondLst>
                                            <p:cond delay="0"/>
                                          </p:stCondLst>
                                        </p:cTn>
                                        <p:tgtEl>
                                          <p:spTgt spid="174"/>
                                        </p:tgtEl>
                                        <p:attrNameLst>
                                          <p:attrName>style.visibility</p:attrName>
                                        </p:attrNameLst>
                                      </p:cBhvr>
                                      <p:to>
                                        <p:strVal val="hidden"/>
                                      </p:to>
                                    </p:set>
                                  </p:childTnLst>
                                </p:cTn>
                              </p:par>
                              <p:par>
                                <p:cTn id="1831" presetID="35" presetClass="path" presetSubtype="0" fill="hold" nodeType="withEffect">
                                  <p:stCondLst>
                                    <p:cond delay="0"/>
                                  </p:stCondLst>
                                  <p:childTnLst>
                                    <p:animMotion origin="layout" path="M 0.34427 0.71922 L 0.12344 0.71922 " pathEditMode="fixed" rAng="0" ptsTypes="AA">
                                      <p:cBhvr>
                                        <p:cTn id="1832" dur="1500" fill="hold"/>
                                        <p:tgtEl>
                                          <p:spTgt spid="305"/>
                                        </p:tgtEl>
                                        <p:attrNameLst>
                                          <p:attrName>ppt_x</p:attrName>
                                          <p:attrName>ppt_y</p:attrName>
                                        </p:attrNameLst>
                                      </p:cBhvr>
                                      <p:rCtr x="-11042" y="0"/>
                                    </p:animMotion>
                                  </p:childTnLst>
                                  <p:subTnLst>
                                    <p:audio>
                                      <p:cMediaNode>
                                        <p:cTn display="0" masterRel="sameClick">
                                          <p:stCondLst>
                                            <p:cond evt="begin" delay="0">
                                              <p:tn val="1831"/>
                                            </p:cond>
                                          </p:stCondLst>
                                          <p:endCondLst>
                                            <p:cond evt="onStopAudio" delay="0">
                                              <p:tgtEl>
                                                <p:sldTgt/>
                                              </p:tgtEl>
                                            </p:cond>
                                          </p:endCondLst>
                                        </p:cTn>
                                        <p:tgtEl>
                                          <p:sndTgt r:embed="rId45" name="mk64_yoshi03.wav"/>
                                        </p:tgtEl>
                                      </p:cMediaNode>
                                    </p:audio>
                                  </p:subTnLst>
                                </p:cTn>
                              </p:par>
                              <p:par>
                                <p:cTn id="1833" presetID="1" presetClass="entr" presetSubtype="0" fill="hold" grpId="2" nodeType="withEffect">
                                  <p:stCondLst>
                                    <p:cond delay="0"/>
                                  </p:stCondLst>
                                  <p:childTnLst>
                                    <p:set>
                                      <p:cBhvr>
                                        <p:cTn id="1834" dur="1" fill="hold">
                                          <p:stCondLst>
                                            <p:cond delay="0"/>
                                          </p:stCondLst>
                                        </p:cTn>
                                        <p:tgtEl>
                                          <p:spTgt spid="167"/>
                                        </p:tgtEl>
                                        <p:attrNameLst>
                                          <p:attrName>style.visibility</p:attrName>
                                        </p:attrNameLst>
                                      </p:cBhvr>
                                      <p:to>
                                        <p:strVal val="visible"/>
                                      </p:to>
                                    </p:set>
                                  </p:childTnLst>
                                </p:cTn>
                              </p:par>
                              <p:par>
                                <p:cTn id="1835" presetID="1" presetClass="entr" presetSubtype="0" fill="hold" grpId="0" nodeType="withEffect">
                                  <p:stCondLst>
                                    <p:cond delay="0"/>
                                  </p:stCondLst>
                                  <p:childTnLst>
                                    <p:set>
                                      <p:cBhvr>
                                        <p:cTn id="1836" dur="1" fill="hold">
                                          <p:stCondLst>
                                            <p:cond delay="0"/>
                                          </p:stCondLst>
                                        </p:cTn>
                                        <p:tgtEl>
                                          <p:spTgt spid="175"/>
                                        </p:tgtEl>
                                        <p:attrNameLst>
                                          <p:attrName>style.visibility</p:attrName>
                                        </p:attrNameLst>
                                      </p:cBhvr>
                                      <p:to>
                                        <p:strVal val="visible"/>
                                      </p:to>
                                    </p:set>
                                  </p:childTnLst>
                                </p:cTn>
                              </p:par>
                            </p:childTnLst>
                          </p:cTn>
                        </p:par>
                      </p:childTnLst>
                    </p:cTn>
                  </p:par>
                </p:childTnLst>
              </p:cTn>
              <p:nextCondLst>
                <p:cond evt="onClick" delay="0">
                  <p:tgtEl>
                    <p:spTgt spid="166"/>
                  </p:tgtEl>
                </p:cond>
              </p:nextCondLst>
            </p:seq>
            <p:seq concurrent="1" nextAc="seek">
              <p:cTn id="1837" restart="whenNotActive" fill="hold" evtFilter="cancelBubble" nodeType="interactiveSeq">
                <p:stCondLst>
                  <p:cond evt="onClick" delay="0">
                    <p:tgtEl>
                      <p:spTgt spid="167"/>
                    </p:tgtEl>
                  </p:cond>
                </p:stCondLst>
                <p:endSync evt="end" delay="0">
                  <p:rtn val="all"/>
                </p:endSync>
                <p:childTnLst>
                  <p:par>
                    <p:cTn id="1838" fill="hold">
                      <p:stCondLst>
                        <p:cond delay="0"/>
                      </p:stCondLst>
                      <p:childTnLst>
                        <p:par>
                          <p:cTn id="1839" fill="hold">
                            <p:stCondLst>
                              <p:cond delay="0"/>
                            </p:stCondLst>
                            <p:childTnLst>
                              <p:par>
                                <p:cTn id="1840" presetID="1" presetClass="exit" presetSubtype="0" fill="hold" grpId="0" nodeType="withEffect">
                                  <p:stCondLst>
                                    <p:cond delay="0"/>
                                  </p:stCondLst>
                                  <p:childTnLst>
                                    <p:set>
                                      <p:cBhvr>
                                        <p:cTn id="1841" dur="1" fill="hold">
                                          <p:stCondLst>
                                            <p:cond delay="0"/>
                                          </p:stCondLst>
                                        </p:cTn>
                                        <p:tgtEl>
                                          <p:spTgt spid="167"/>
                                        </p:tgtEl>
                                        <p:attrNameLst>
                                          <p:attrName>style.visibility</p:attrName>
                                        </p:attrNameLst>
                                      </p:cBhvr>
                                      <p:to>
                                        <p:strVal val="hidden"/>
                                      </p:to>
                                    </p:set>
                                  </p:childTnLst>
                                </p:cTn>
                              </p:par>
                              <p:par>
                                <p:cTn id="1842" presetID="1" presetClass="exit" presetSubtype="0" fill="hold" grpId="2" nodeType="withEffect">
                                  <p:stCondLst>
                                    <p:cond delay="0"/>
                                  </p:stCondLst>
                                  <p:childTnLst>
                                    <p:set>
                                      <p:cBhvr>
                                        <p:cTn id="1843" dur="1" fill="hold">
                                          <p:stCondLst>
                                            <p:cond delay="0"/>
                                          </p:stCondLst>
                                        </p:cTn>
                                        <p:tgtEl>
                                          <p:spTgt spid="175"/>
                                        </p:tgtEl>
                                        <p:attrNameLst>
                                          <p:attrName>style.visibility</p:attrName>
                                        </p:attrNameLst>
                                      </p:cBhvr>
                                      <p:to>
                                        <p:strVal val="hidden"/>
                                      </p:to>
                                    </p:set>
                                  </p:childTnLst>
                                </p:cTn>
                              </p:par>
                              <p:par>
                                <p:cTn id="1844" presetID="36" presetClass="path" presetSubtype="0" fill="hold" nodeType="withEffect">
                                  <p:stCondLst>
                                    <p:cond delay="0"/>
                                  </p:stCondLst>
                                  <p:childTnLst>
                                    <p:animMotion origin="layout" path="M -0.04132 0.56551 L -0.04132 0.64213 C -0.04132 0.67639 0.00399 0.71875 0.0408 0.71875 L 0.12344 0.71875 " pathEditMode="fixed" rAng="0" ptsTypes="AAAA">
                                      <p:cBhvr>
                                        <p:cTn id="1845" dur="1500" spd="-100000" fill="hold"/>
                                        <p:tgtEl>
                                          <p:spTgt spid="305"/>
                                        </p:tgtEl>
                                        <p:attrNameLst>
                                          <p:attrName>ppt_x</p:attrName>
                                          <p:attrName>ppt_y</p:attrName>
                                        </p:attrNameLst>
                                      </p:cBhvr>
                                      <p:rCtr x="8229" y="7662"/>
                                    </p:animMotion>
                                  </p:childTnLst>
                                </p:cTn>
                              </p:par>
                              <p:par>
                                <p:cTn id="1846" presetID="1" presetClass="entr" presetSubtype="0" fill="hold" grpId="2" nodeType="withEffect">
                                  <p:stCondLst>
                                    <p:cond delay="0"/>
                                  </p:stCondLst>
                                  <p:childTnLst>
                                    <p:set>
                                      <p:cBhvr>
                                        <p:cTn id="1847" dur="1" fill="hold">
                                          <p:stCondLst>
                                            <p:cond delay="0"/>
                                          </p:stCondLst>
                                        </p:cTn>
                                        <p:tgtEl>
                                          <p:spTgt spid="168"/>
                                        </p:tgtEl>
                                        <p:attrNameLst>
                                          <p:attrName>style.visibility</p:attrName>
                                        </p:attrNameLst>
                                      </p:cBhvr>
                                      <p:to>
                                        <p:strVal val="visible"/>
                                      </p:to>
                                    </p:set>
                                  </p:childTnLst>
                                </p:cTn>
                              </p:par>
                              <p:par>
                                <p:cTn id="1848" presetID="1" presetClass="entr" presetSubtype="0" fill="hold" grpId="0" nodeType="withEffect">
                                  <p:stCondLst>
                                    <p:cond delay="0"/>
                                  </p:stCondLst>
                                  <p:childTnLst>
                                    <p:set>
                                      <p:cBhvr>
                                        <p:cTn id="1849" dur="1" fill="hold">
                                          <p:stCondLst>
                                            <p:cond delay="0"/>
                                          </p:stCondLst>
                                        </p:cTn>
                                        <p:tgtEl>
                                          <p:spTgt spid="176"/>
                                        </p:tgtEl>
                                        <p:attrNameLst>
                                          <p:attrName>style.visibility</p:attrName>
                                        </p:attrNameLst>
                                      </p:cBhvr>
                                      <p:to>
                                        <p:strVal val="visible"/>
                                      </p:to>
                                    </p:set>
                                  </p:childTnLst>
                                </p:cTn>
                              </p:par>
                            </p:childTnLst>
                          </p:cTn>
                        </p:par>
                      </p:childTnLst>
                    </p:cTn>
                  </p:par>
                </p:childTnLst>
              </p:cTn>
              <p:nextCondLst>
                <p:cond evt="onClick" delay="0">
                  <p:tgtEl>
                    <p:spTgt spid="167"/>
                  </p:tgtEl>
                </p:cond>
              </p:nextCondLst>
            </p:seq>
            <p:seq concurrent="1" nextAc="seek">
              <p:cTn id="1850" restart="whenNotActive" fill="hold" evtFilter="cancelBubble" nodeType="interactiveSeq">
                <p:stCondLst>
                  <p:cond evt="onClick" delay="0">
                    <p:tgtEl>
                      <p:spTgt spid="168"/>
                    </p:tgtEl>
                  </p:cond>
                </p:stCondLst>
                <p:endSync evt="end" delay="0">
                  <p:rtn val="all"/>
                </p:endSync>
                <p:childTnLst>
                  <p:par>
                    <p:cTn id="1851" fill="hold">
                      <p:stCondLst>
                        <p:cond delay="0"/>
                      </p:stCondLst>
                      <p:childTnLst>
                        <p:par>
                          <p:cTn id="1852" fill="hold">
                            <p:stCondLst>
                              <p:cond delay="0"/>
                            </p:stCondLst>
                            <p:childTnLst>
                              <p:par>
                                <p:cTn id="1853" presetID="1" presetClass="exit" presetSubtype="0" fill="hold" grpId="0" nodeType="withEffect">
                                  <p:stCondLst>
                                    <p:cond delay="0"/>
                                  </p:stCondLst>
                                  <p:childTnLst>
                                    <p:set>
                                      <p:cBhvr>
                                        <p:cTn id="1854" dur="1" fill="hold">
                                          <p:stCondLst>
                                            <p:cond delay="0"/>
                                          </p:stCondLst>
                                        </p:cTn>
                                        <p:tgtEl>
                                          <p:spTgt spid="168"/>
                                        </p:tgtEl>
                                        <p:attrNameLst>
                                          <p:attrName>style.visibility</p:attrName>
                                        </p:attrNameLst>
                                      </p:cBhvr>
                                      <p:to>
                                        <p:strVal val="hidden"/>
                                      </p:to>
                                    </p:set>
                                  </p:childTnLst>
                                </p:cTn>
                              </p:par>
                              <p:par>
                                <p:cTn id="1855" presetID="1" presetClass="exit" presetSubtype="0" fill="hold" grpId="2" nodeType="withEffect">
                                  <p:stCondLst>
                                    <p:cond delay="0"/>
                                  </p:stCondLst>
                                  <p:childTnLst>
                                    <p:set>
                                      <p:cBhvr>
                                        <p:cTn id="1856" dur="1" fill="hold">
                                          <p:stCondLst>
                                            <p:cond delay="0"/>
                                          </p:stCondLst>
                                        </p:cTn>
                                        <p:tgtEl>
                                          <p:spTgt spid="176"/>
                                        </p:tgtEl>
                                        <p:attrNameLst>
                                          <p:attrName>style.visibility</p:attrName>
                                        </p:attrNameLst>
                                      </p:cBhvr>
                                      <p:to>
                                        <p:strVal val="hidden"/>
                                      </p:to>
                                    </p:set>
                                  </p:childTnLst>
                                </p:cTn>
                              </p:par>
                              <p:par>
                                <p:cTn id="1857" presetID="42" presetClass="path" presetSubtype="0" fill="hold" nodeType="withEffect">
                                  <p:stCondLst>
                                    <p:cond delay="0"/>
                                  </p:stCondLst>
                                  <p:childTnLst>
                                    <p:animMotion origin="layout" path="M -0.04132 0.34676 L -0.04132 0.56551 " pathEditMode="fixed" rAng="0" ptsTypes="AA">
                                      <p:cBhvr>
                                        <p:cTn id="1858" dur="1500" spd="-100000" fill="hold"/>
                                        <p:tgtEl>
                                          <p:spTgt spid="305"/>
                                        </p:tgtEl>
                                        <p:attrNameLst>
                                          <p:attrName>ppt_x</p:attrName>
                                          <p:attrName>ppt_y</p:attrName>
                                        </p:attrNameLst>
                                      </p:cBhvr>
                                      <p:rCtr x="0" y="10926"/>
                                    </p:animMotion>
                                  </p:childTnLst>
                                  <p:subTnLst>
                                    <p:audio>
                                      <p:cMediaNode>
                                        <p:cTn display="0" masterRel="sameClick">
                                          <p:stCondLst>
                                            <p:cond evt="begin" delay="0">
                                              <p:tn val="1857"/>
                                            </p:cond>
                                          </p:stCondLst>
                                          <p:endCondLst>
                                            <p:cond evt="onStopAudio" delay="0">
                                              <p:tgtEl>
                                                <p:sldTgt/>
                                              </p:tgtEl>
                                            </p:cond>
                                          </p:endCondLst>
                                        </p:cTn>
                                        <p:tgtEl>
                                          <p:sndTgt r:embed="rId44" name="mk64_yoshi02.wav"/>
                                        </p:tgtEl>
                                      </p:cMediaNode>
                                    </p:audio>
                                  </p:subTnLst>
                                </p:cTn>
                              </p:par>
                              <p:par>
                                <p:cTn id="1859" presetID="1" presetClass="entr" presetSubtype="0" fill="hold" grpId="2" nodeType="withEffect">
                                  <p:stCondLst>
                                    <p:cond delay="0"/>
                                  </p:stCondLst>
                                  <p:childTnLst>
                                    <p:set>
                                      <p:cBhvr>
                                        <p:cTn id="1860" dur="1" fill="hold">
                                          <p:stCondLst>
                                            <p:cond delay="0"/>
                                          </p:stCondLst>
                                        </p:cTn>
                                        <p:tgtEl>
                                          <p:spTgt spid="169"/>
                                        </p:tgtEl>
                                        <p:attrNameLst>
                                          <p:attrName>style.visibility</p:attrName>
                                        </p:attrNameLst>
                                      </p:cBhvr>
                                      <p:to>
                                        <p:strVal val="visible"/>
                                      </p:to>
                                    </p:set>
                                  </p:childTnLst>
                                </p:cTn>
                              </p:par>
                              <p:par>
                                <p:cTn id="1861" presetID="1" presetClass="entr" presetSubtype="0" fill="hold" grpId="0" nodeType="withEffect">
                                  <p:stCondLst>
                                    <p:cond delay="0"/>
                                  </p:stCondLst>
                                  <p:childTnLst>
                                    <p:set>
                                      <p:cBhvr>
                                        <p:cTn id="1862" dur="1" fill="hold">
                                          <p:stCondLst>
                                            <p:cond delay="0"/>
                                          </p:stCondLst>
                                        </p:cTn>
                                        <p:tgtEl>
                                          <p:spTgt spid="177"/>
                                        </p:tgtEl>
                                        <p:attrNameLst>
                                          <p:attrName>style.visibility</p:attrName>
                                        </p:attrNameLst>
                                      </p:cBhvr>
                                      <p:to>
                                        <p:strVal val="visible"/>
                                      </p:to>
                                    </p:set>
                                  </p:childTnLst>
                                </p:cTn>
                              </p:par>
                            </p:childTnLst>
                          </p:cTn>
                        </p:par>
                      </p:childTnLst>
                    </p:cTn>
                  </p:par>
                </p:childTnLst>
              </p:cTn>
              <p:nextCondLst>
                <p:cond evt="onClick" delay="0">
                  <p:tgtEl>
                    <p:spTgt spid="168"/>
                  </p:tgtEl>
                </p:cond>
              </p:nextCondLst>
            </p:seq>
            <p:seq concurrent="1" nextAc="seek">
              <p:cTn id="1863" restart="whenNotActive" fill="hold" evtFilter="cancelBubble" nodeType="interactiveSeq">
                <p:stCondLst>
                  <p:cond evt="onClick" delay="0">
                    <p:tgtEl>
                      <p:spTgt spid="169"/>
                    </p:tgtEl>
                  </p:cond>
                </p:stCondLst>
                <p:endSync evt="end" delay="0">
                  <p:rtn val="all"/>
                </p:endSync>
                <p:childTnLst>
                  <p:par>
                    <p:cTn id="1864" fill="hold">
                      <p:stCondLst>
                        <p:cond delay="0"/>
                      </p:stCondLst>
                      <p:childTnLst>
                        <p:par>
                          <p:cTn id="1865" fill="hold">
                            <p:stCondLst>
                              <p:cond delay="0"/>
                            </p:stCondLst>
                            <p:childTnLst>
                              <p:par>
                                <p:cTn id="1866" presetID="1" presetClass="exit" presetSubtype="0" fill="hold" grpId="0" nodeType="withEffect">
                                  <p:stCondLst>
                                    <p:cond delay="0"/>
                                  </p:stCondLst>
                                  <p:childTnLst>
                                    <p:set>
                                      <p:cBhvr>
                                        <p:cTn id="1867" dur="1" fill="hold">
                                          <p:stCondLst>
                                            <p:cond delay="0"/>
                                          </p:stCondLst>
                                        </p:cTn>
                                        <p:tgtEl>
                                          <p:spTgt spid="169"/>
                                        </p:tgtEl>
                                        <p:attrNameLst>
                                          <p:attrName>style.visibility</p:attrName>
                                        </p:attrNameLst>
                                      </p:cBhvr>
                                      <p:to>
                                        <p:strVal val="hidden"/>
                                      </p:to>
                                    </p:set>
                                  </p:childTnLst>
                                </p:cTn>
                              </p:par>
                              <p:par>
                                <p:cTn id="1868" presetID="1" presetClass="exit" presetSubtype="0" fill="hold" grpId="2" nodeType="withEffect">
                                  <p:stCondLst>
                                    <p:cond delay="0"/>
                                  </p:stCondLst>
                                  <p:childTnLst>
                                    <p:set>
                                      <p:cBhvr>
                                        <p:cTn id="1869" dur="1" fill="hold">
                                          <p:stCondLst>
                                            <p:cond delay="0"/>
                                          </p:stCondLst>
                                        </p:cTn>
                                        <p:tgtEl>
                                          <p:spTgt spid="177"/>
                                        </p:tgtEl>
                                        <p:attrNameLst>
                                          <p:attrName>style.visibility</p:attrName>
                                        </p:attrNameLst>
                                      </p:cBhvr>
                                      <p:to>
                                        <p:strVal val="hidden"/>
                                      </p:to>
                                    </p:set>
                                  </p:childTnLst>
                                </p:cTn>
                              </p:par>
                              <p:par>
                                <p:cTn id="1870" presetID="42" presetClass="path" presetSubtype="0" fill="hold" nodeType="withEffect">
                                  <p:stCondLst>
                                    <p:cond delay="0"/>
                                  </p:stCondLst>
                                  <p:childTnLst>
                                    <p:animMotion origin="layout" path="M -0.04132 0.34676 L -0.04132 0.12662 " pathEditMode="fixed" rAng="0" ptsTypes="AA">
                                      <p:cBhvr>
                                        <p:cTn id="1871" dur="1500" fill="hold"/>
                                        <p:tgtEl>
                                          <p:spTgt spid="305"/>
                                        </p:tgtEl>
                                        <p:attrNameLst>
                                          <p:attrName>ppt_x</p:attrName>
                                          <p:attrName>ppt_y</p:attrName>
                                        </p:attrNameLst>
                                      </p:cBhvr>
                                      <p:rCtr x="0" y="-11019"/>
                                    </p:animMotion>
                                  </p:childTnLst>
                                </p:cTn>
                              </p:par>
                              <p:par>
                                <p:cTn id="1872" presetID="1" presetClass="entr" presetSubtype="0" fill="hold" grpId="2" nodeType="withEffect">
                                  <p:stCondLst>
                                    <p:cond delay="0"/>
                                  </p:stCondLst>
                                  <p:childTnLst>
                                    <p:set>
                                      <p:cBhvr>
                                        <p:cTn id="1873" dur="1" fill="hold">
                                          <p:stCondLst>
                                            <p:cond delay="0"/>
                                          </p:stCondLst>
                                        </p:cTn>
                                        <p:tgtEl>
                                          <p:spTgt spid="170"/>
                                        </p:tgtEl>
                                        <p:attrNameLst>
                                          <p:attrName>style.visibility</p:attrName>
                                        </p:attrNameLst>
                                      </p:cBhvr>
                                      <p:to>
                                        <p:strVal val="visible"/>
                                      </p:to>
                                    </p:set>
                                  </p:childTnLst>
                                </p:cTn>
                              </p:par>
                              <p:par>
                                <p:cTn id="1874" presetID="1" presetClass="entr" presetSubtype="0" fill="hold" grpId="0" nodeType="withEffect">
                                  <p:stCondLst>
                                    <p:cond delay="0"/>
                                  </p:stCondLst>
                                  <p:childTnLst>
                                    <p:set>
                                      <p:cBhvr>
                                        <p:cTn id="1875" dur="1" fill="hold">
                                          <p:stCondLst>
                                            <p:cond delay="0"/>
                                          </p:stCondLst>
                                        </p:cTn>
                                        <p:tgtEl>
                                          <p:spTgt spid="178"/>
                                        </p:tgtEl>
                                        <p:attrNameLst>
                                          <p:attrName>style.visibility</p:attrName>
                                        </p:attrNameLst>
                                      </p:cBhvr>
                                      <p:to>
                                        <p:strVal val="visible"/>
                                      </p:to>
                                    </p:set>
                                  </p:childTnLst>
                                </p:cTn>
                              </p:par>
                            </p:childTnLst>
                          </p:cTn>
                        </p:par>
                      </p:childTnLst>
                    </p:cTn>
                  </p:par>
                </p:childTnLst>
              </p:cTn>
              <p:nextCondLst>
                <p:cond evt="onClick" delay="0">
                  <p:tgtEl>
                    <p:spTgt spid="169"/>
                  </p:tgtEl>
                </p:cond>
              </p:nextCondLst>
            </p:seq>
            <p:seq concurrent="1" nextAc="seek">
              <p:cTn id="1876" restart="whenNotActive" fill="hold" evtFilter="cancelBubble" nodeType="interactiveSeq">
                <p:stCondLst>
                  <p:cond evt="onClick" delay="0">
                    <p:tgtEl>
                      <p:spTgt spid="170"/>
                    </p:tgtEl>
                  </p:cond>
                </p:stCondLst>
                <p:endSync evt="end" delay="0">
                  <p:rtn val="all"/>
                </p:endSync>
                <p:childTnLst>
                  <p:par>
                    <p:cTn id="1877" fill="hold">
                      <p:stCondLst>
                        <p:cond delay="0"/>
                      </p:stCondLst>
                      <p:childTnLst>
                        <p:par>
                          <p:cTn id="1878" fill="hold">
                            <p:stCondLst>
                              <p:cond delay="0"/>
                            </p:stCondLst>
                            <p:childTnLst>
                              <p:par>
                                <p:cTn id="1879" presetID="1" presetClass="exit" presetSubtype="0" fill="hold" grpId="0" nodeType="withEffect">
                                  <p:stCondLst>
                                    <p:cond delay="0"/>
                                  </p:stCondLst>
                                  <p:childTnLst>
                                    <p:set>
                                      <p:cBhvr>
                                        <p:cTn id="1880" dur="1" fill="hold">
                                          <p:stCondLst>
                                            <p:cond delay="0"/>
                                          </p:stCondLst>
                                        </p:cTn>
                                        <p:tgtEl>
                                          <p:spTgt spid="170"/>
                                        </p:tgtEl>
                                        <p:attrNameLst>
                                          <p:attrName>style.visibility</p:attrName>
                                        </p:attrNameLst>
                                      </p:cBhvr>
                                      <p:to>
                                        <p:strVal val="hidden"/>
                                      </p:to>
                                    </p:set>
                                  </p:childTnLst>
                                </p:cTn>
                              </p:par>
                              <p:par>
                                <p:cTn id="1881" presetID="1" presetClass="exit" presetSubtype="0" fill="hold" grpId="2" nodeType="withEffect">
                                  <p:stCondLst>
                                    <p:cond delay="0"/>
                                  </p:stCondLst>
                                  <p:childTnLst>
                                    <p:set>
                                      <p:cBhvr>
                                        <p:cTn id="1882" dur="1" fill="hold">
                                          <p:stCondLst>
                                            <p:cond delay="0"/>
                                          </p:stCondLst>
                                        </p:cTn>
                                        <p:tgtEl>
                                          <p:spTgt spid="178"/>
                                        </p:tgtEl>
                                        <p:attrNameLst>
                                          <p:attrName>style.visibility</p:attrName>
                                        </p:attrNameLst>
                                      </p:cBhvr>
                                      <p:to>
                                        <p:strVal val="hidden"/>
                                      </p:to>
                                    </p:set>
                                  </p:childTnLst>
                                </p:cTn>
                              </p:par>
                              <p:par>
                                <p:cTn id="1883" presetID="57" presetClass="path" presetSubtype="0" fill="hold" nodeType="withEffect">
                                  <p:stCondLst>
                                    <p:cond delay="0"/>
                                  </p:stCondLst>
                                  <p:childTnLst>
                                    <p:animMotion origin="layout" path="M -0.04132 0.12662 L -0.04132 0.0456 C -0.04132 0.00973 0.00382 -0.03449 0.04097 -0.03449 L 0.12344 -0.03449 " pathEditMode="fixed" rAng="0" ptsTypes="AAAA">
                                      <p:cBhvr>
                                        <p:cTn id="1884" dur="1500" fill="hold"/>
                                        <p:tgtEl>
                                          <p:spTgt spid="305"/>
                                        </p:tgtEl>
                                        <p:attrNameLst>
                                          <p:attrName>ppt_x</p:attrName>
                                          <p:attrName>ppt_y</p:attrName>
                                        </p:attrNameLst>
                                      </p:cBhvr>
                                      <p:rCtr x="8229" y="-8056"/>
                                    </p:animMotion>
                                  </p:childTnLst>
                                </p:cTn>
                              </p:par>
                              <p:par>
                                <p:cTn id="1885" presetID="1" presetClass="entr" presetSubtype="0" fill="hold" grpId="2" nodeType="withEffect">
                                  <p:stCondLst>
                                    <p:cond delay="0"/>
                                  </p:stCondLst>
                                  <p:childTnLst>
                                    <p:set>
                                      <p:cBhvr>
                                        <p:cTn id="1886" dur="1" fill="hold">
                                          <p:stCondLst>
                                            <p:cond delay="0"/>
                                          </p:stCondLst>
                                        </p:cTn>
                                        <p:tgtEl>
                                          <p:spTgt spid="171"/>
                                        </p:tgtEl>
                                        <p:attrNameLst>
                                          <p:attrName>style.visibility</p:attrName>
                                        </p:attrNameLst>
                                      </p:cBhvr>
                                      <p:to>
                                        <p:strVal val="visible"/>
                                      </p:to>
                                    </p:set>
                                  </p:childTnLst>
                                </p:cTn>
                              </p:par>
                              <p:par>
                                <p:cTn id="1887" presetID="1" presetClass="entr" presetSubtype="0" fill="hold" grpId="0" nodeType="withEffect">
                                  <p:stCondLst>
                                    <p:cond delay="0"/>
                                  </p:stCondLst>
                                  <p:childTnLst>
                                    <p:set>
                                      <p:cBhvr>
                                        <p:cTn id="1888" dur="1" fill="hold">
                                          <p:stCondLst>
                                            <p:cond delay="0"/>
                                          </p:stCondLst>
                                        </p:cTn>
                                        <p:tgtEl>
                                          <p:spTgt spid="179"/>
                                        </p:tgtEl>
                                        <p:attrNameLst>
                                          <p:attrName>style.visibility</p:attrName>
                                        </p:attrNameLst>
                                      </p:cBhvr>
                                      <p:to>
                                        <p:strVal val="visible"/>
                                      </p:to>
                                    </p:set>
                                  </p:childTnLst>
                                </p:cTn>
                              </p:par>
                            </p:childTnLst>
                          </p:cTn>
                        </p:par>
                      </p:childTnLst>
                    </p:cTn>
                  </p:par>
                </p:childTnLst>
              </p:cTn>
              <p:nextCondLst>
                <p:cond evt="onClick" delay="0">
                  <p:tgtEl>
                    <p:spTgt spid="170"/>
                  </p:tgtEl>
                </p:cond>
              </p:nextCondLst>
            </p:seq>
            <p:seq concurrent="1" nextAc="seek">
              <p:cTn id="1889" restart="whenNotActive" fill="hold" evtFilter="cancelBubble" nodeType="interactiveSeq">
                <p:stCondLst>
                  <p:cond evt="onClick" delay="0">
                    <p:tgtEl>
                      <p:spTgt spid="171"/>
                    </p:tgtEl>
                  </p:cond>
                </p:stCondLst>
                <p:endSync evt="end" delay="0">
                  <p:rtn val="all"/>
                </p:endSync>
                <p:childTnLst>
                  <p:par>
                    <p:cTn id="1890" fill="hold">
                      <p:stCondLst>
                        <p:cond delay="0"/>
                      </p:stCondLst>
                      <p:childTnLst>
                        <p:par>
                          <p:cTn id="1891" fill="hold">
                            <p:stCondLst>
                              <p:cond delay="0"/>
                            </p:stCondLst>
                            <p:childTnLst>
                              <p:par>
                                <p:cTn id="1892" presetID="1" presetClass="exit" presetSubtype="0" fill="hold" grpId="0" nodeType="withEffect">
                                  <p:stCondLst>
                                    <p:cond delay="0"/>
                                  </p:stCondLst>
                                  <p:childTnLst>
                                    <p:set>
                                      <p:cBhvr>
                                        <p:cTn id="1893" dur="1" fill="hold">
                                          <p:stCondLst>
                                            <p:cond delay="0"/>
                                          </p:stCondLst>
                                        </p:cTn>
                                        <p:tgtEl>
                                          <p:spTgt spid="171"/>
                                        </p:tgtEl>
                                        <p:attrNameLst>
                                          <p:attrName>style.visibility</p:attrName>
                                        </p:attrNameLst>
                                      </p:cBhvr>
                                      <p:to>
                                        <p:strVal val="hidden"/>
                                      </p:to>
                                    </p:set>
                                  </p:childTnLst>
                                </p:cTn>
                              </p:par>
                              <p:par>
                                <p:cTn id="1894" presetID="1" presetClass="exit" presetSubtype="0" fill="hold" grpId="2" nodeType="withEffect">
                                  <p:stCondLst>
                                    <p:cond delay="0"/>
                                  </p:stCondLst>
                                  <p:childTnLst>
                                    <p:set>
                                      <p:cBhvr>
                                        <p:cTn id="1895" dur="1" fill="hold">
                                          <p:stCondLst>
                                            <p:cond delay="0"/>
                                          </p:stCondLst>
                                        </p:cTn>
                                        <p:tgtEl>
                                          <p:spTgt spid="179"/>
                                        </p:tgtEl>
                                        <p:attrNameLst>
                                          <p:attrName>style.visibility</p:attrName>
                                        </p:attrNameLst>
                                      </p:cBhvr>
                                      <p:to>
                                        <p:strVal val="hidden"/>
                                      </p:to>
                                    </p:set>
                                  </p:childTnLst>
                                </p:cTn>
                              </p:par>
                              <p:par>
                                <p:cTn id="1896" presetID="63" presetClass="path" presetSubtype="0" fill="hold" nodeType="withEffect">
                                  <p:stCondLst>
                                    <p:cond delay="0"/>
                                  </p:stCondLst>
                                  <p:childTnLst>
                                    <p:animMotion origin="layout" path="M 0.12344 -0.03449 L 0.34427 -0.03541 " pathEditMode="fixed" rAng="0" ptsTypes="AA">
                                      <p:cBhvr>
                                        <p:cTn id="1897" dur="1500" fill="hold"/>
                                        <p:tgtEl>
                                          <p:spTgt spid="305"/>
                                        </p:tgtEl>
                                        <p:attrNameLst>
                                          <p:attrName>ppt_x</p:attrName>
                                          <p:attrName>ppt_y</p:attrName>
                                        </p:attrNameLst>
                                      </p:cBhvr>
                                      <p:rCtr x="11042" y="-46"/>
                                    </p:animMotion>
                                  </p:childTnLst>
                                  <p:subTnLst>
                                    <p:audio>
                                      <p:cMediaNode>
                                        <p:cTn display="0" masterRel="sameClick">
                                          <p:stCondLst>
                                            <p:cond evt="begin" delay="0">
                                              <p:tn val="1896"/>
                                            </p:cond>
                                          </p:stCondLst>
                                          <p:endCondLst>
                                            <p:cond evt="onStopAudio" delay="0">
                                              <p:tgtEl>
                                                <p:sldTgt/>
                                              </p:tgtEl>
                                            </p:cond>
                                          </p:endCondLst>
                                        </p:cTn>
                                        <p:tgtEl>
                                          <p:sndTgt r:embed="rId45" name="mk64_yoshi03.wav"/>
                                        </p:tgtEl>
                                      </p:cMediaNode>
                                    </p:audio>
                                  </p:subTnLst>
                                </p:cTn>
                              </p:par>
                              <p:par>
                                <p:cTn id="1898" presetID="1" presetClass="entr" presetSubtype="0" fill="hold" grpId="0" nodeType="withEffect">
                                  <p:stCondLst>
                                    <p:cond delay="0"/>
                                  </p:stCondLst>
                                  <p:childTnLst>
                                    <p:set>
                                      <p:cBhvr>
                                        <p:cTn id="1899" dur="1" fill="hold">
                                          <p:stCondLst>
                                            <p:cond delay="0"/>
                                          </p:stCondLst>
                                        </p:cTn>
                                        <p:tgtEl>
                                          <p:spTgt spid="180"/>
                                        </p:tgtEl>
                                        <p:attrNameLst>
                                          <p:attrName>style.visibility</p:attrName>
                                        </p:attrNameLst>
                                      </p:cBhvr>
                                      <p:to>
                                        <p:strVal val="visible"/>
                                      </p:to>
                                    </p:set>
                                  </p:childTnLst>
                                </p:cTn>
                              </p:par>
                              <p:par>
                                <p:cTn id="1900" presetID="1" presetClass="entr" presetSubtype="0" fill="hold" grpId="5" nodeType="withEffect">
                                  <p:stCondLst>
                                    <p:cond delay="0"/>
                                  </p:stCondLst>
                                  <p:childTnLst>
                                    <p:set>
                                      <p:cBhvr>
                                        <p:cTn id="1901" dur="1" fill="hold">
                                          <p:stCondLst>
                                            <p:cond delay="0"/>
                                          </p:stCondLst>
                                        </p:cTn>
                                        <p:tgtEl>
                                          <p:spTgt spid="157"/>
                                        </p:tgtEl>
                                        <p:attrNameLst>
                                          <p:attrName>style.visibility</p:attrName>
                                        </p:attrNameLst>
                                      </p:cBhvr>
                                      <p:to>
                                        <p:strVal val="visible"/>
                                      </p:to>
                                    </p:set>
                                  </p:childTnLst>
                                </p:cTn>
                              </p:par>
                            </p:childTnLst>
                          </p:cTn>
                        </p:par>
                      </p:childTnLst>
                    </p:cTn>
                  </p:par>
                </p:childTnLst>
              </p:cTn>
              <p:nextCondLst>
                <p:cond evt="onClick" delay="0">
                  <p:tgtEl>
                    <p:spTgt spid="171"/>
                  </p:tgtEl>
                </p:cond>
              </p:nextCondLst>
            </p:seq>
            <p:seq concurrent="1" nextAc="seek">
              <p:cTn id="1902" restart="whenNotActive" fill="hold" evtFilter="cancelBubble" nodeType="interactiveSeq">
                <p:stCondLst>
                  <p:cond evt="onClick" delay="0">
                    <p:tgtEl>
                      <p:spTgt spid="172"/>
                    </p:tgtEl>
                  </p:cond>
                </p:stCondLst>
                <p:endSync evt="end" delay="0">
                  <p:rtn val="all"/>
                </p:endSync>
                <p:childTnLst>
                  <p:par>
                    <p:cTn id="1903" fill="hold">
                      <p:stCondLst>
                        <p:cond delay="0"/>
                      </p:stCondLst>
                      <p:childTnLst>
                        <p:par>
                          <p:cTn id="1904" fill="hold">
                            <p:stCondLst>
                              <p:cond delay="0"/>
                            </p:stCondLst>
                            <p:childTnLst>
                              <p:par>
                                <p:cTn id="1905" presetID="1" presetClass="exit" presetSubtype="0" fill="hold" grpId="1" nodeType="withEffect">
                                  <p:stCondLst>
                                    <p:cond delay="0"/>
                                  </p:stCondLst>
                                  <p:childTnLst>
                                    <p:set>
                                      <p:cBhvr>
                                        <p:cTn id="1906" dur="1" fill="hold">
                                          <p:stCondLst>
                                            <p:cond delay="0"/>
                                          </p:stCondLst>
                                        </p:cTn>
                                        <p:tgtEl>
                                          <p:spTgt spid="172"/>
                                        </p:tgtEl>
                                        <p:attrNameLst>
                                          <p:attrName>style.visibility</p:attrName>
                                        </p:attrNameLst>
                                      </p:cBhvr>
                                      <p:to>
                                        <p:strVal val="hidden"/>
                                      </p:to>
                                    </p:set>
                                  </p:childTnLst>
                                </p:cTn>
                              </p:par>
                              <p:par>
                                <p:cTn id="1907" presetID="1" presetClass="exit" presetSubtype="0" fill="hold" grpId="3" nodeType="withEffect">
                                  <p:stCondLst>
                                    <p:cond delay="0"/>
                                  </p:stCondLst>
                                  <p:childTnLst>
                                    <p:set>
                                      <p:cBhvr>
                                        <p:cTn id="1908" dur="1" fill="hold">
                                          <p:stCondLst>
                                            <p:cond delay="0"/>
                                          </p:stCondLst>
                                        </p:cTn>
                                        <p:tgtEl>
                                          <p:spTgt spid="164"/>
                                        </p:tgtEl>
                                        <p:attrNameLst>
                                          <p:attrName>style.visibility</p:attrName>
                                        </p:attrNameLst>
                                      </p:cBhvr>
                                      <p:to>
                                        <p:strVal val="hidden"/>
                                      </p:to>
                                    </p:set>
                                  </p:childTnLst>
                                </p:cTn>
                              </p:par>
                              <p:par>
                                <p:cTn id="1909" presetID="42" presetClass="path" presetSubtype="0" fill="hold" nodeType="withEffect">
                                  <p:stCondLst>
                                    <p:cond delay="0"/>
                                  </p:stCondLst>
                                  <p:childTnLst>
                                    <p:animMotion origin="layout" path="M 0.73316 0.34144 L 0.73316 0.56736 " pathEditMode="fixed" rAng="0" ptsTypes="AA">
                                      <p:cBhvr>
                                        <p:cTn id="1910" dur="1500" spd="-100000" fill="hold"/>
                                        <p:tgtEl>
                                          <p:spTgt spid="305"/>
                                        </p:tgtEl>
                                        <p:attrNameLst>
                                          <p:attrName>ppt_x</p:attrName>
                                          <p:attrName>ppt_y</p:attrName>
                                        </p:attrNameLst>
                                      </p:cBhvr>
                                      <p:rCtr x="0" y="11296"/>
                                    </p:animMotion>
                                  </p:childTnLst>
                                  <p:subTnLst>
                                    <p:audio>
                                      <p:cMediaNode>
                                        <p:cTn display="0" masterRel="sameClick">
                                          <p:stCondLst>
                                            <p:cond evt="begin" delay="0">
                                              <p:tn val="1909"/>
                                            </p:cond>
                                          </p:stCondLst>
                                          <p:endCondLst>
                                            <p:cond evt="onStopAudio" delay="0">
                                              <p:tgtEl>
                                                <p:sldTgt/>
                                              </p:tgtEl>
                                            </p:cond>
                                          </p:endCondLst>
                                        </p:cTn>
                                        <p:tgtEl>
                                          <p:sndTgt r:embed="rId48" name="mk64_yoshi04.wav"/>
                                        </p:tgtEl>
                                      </p:cMediaNode>
                                    </p:audio>
                                  </p:subTnLst>
                                </p:cTn>
                              </p:par>
                              <p:par>
                                <p:cTn id="1911" presetID="1" presetClass="entr" presetSubtype="0" fill="hold" grpId="1" nodeType="withEffect">
                                  <p:stCondLst>
                                    <p:cond delay="0"/>
                                  </p:stCondLst>
                                  <p:childTnLst>
                                    <p:set>
                                      <p:cBhvr>
                                        <p:cTn id="1912" dur="1" fill="hold">
                                          <p:stCondLst>
                                            <p:cond delay="0"/>
                                          </p:stCondLst>
                                        </p:cTn>
                                        <p:tgtEl>
                                          <p:spTgt spid="162"/>
                                        </p:tgtEl>
                                        <p:attrNameLst>
                                          <p:attrName>style.visibility</p:attrName>
                                        </p:attrNameLst>
                                      </p:cBhvr>
                                      <p:to>
                                        <p:strVal val="visible"/>
                                      </p:to>
                                    </p:set>
                                  </p:childTnLst>
                                </p:cTn>
                              </p:par>
                              <p:par>
                                <p:cTn id="1913" presetID="1" presetClass="entr" presetSubtype="0" fill="hold" grpId="3" nodeType="withEffect">
                                  <p:stCondLst>
                                    <p:cond delay="0"/>
                                  </p:stCondLst>
                                  <p:childTnLst>
                                    <p:set>
                                      <p:cBhvr>
                                        <p:cTn id="1914" dur="1" fill="hold">
                                          <p:stCondLst>
                                            <p:cond delay="0"/>
                                          </p:stCondLst>
                                        </p:cTn>
                                        <p:tgtEl>
                                          <p:spTgt spid="163"/>
                                        </p:tgtEl>
                                        <p:attrNameLst>
                                          <p:attrName>style.visibility</p:attrName>
                                        </p:attrNameLst>
                                      </p:cBhvr>
                                      <p:to>
                                        <p:strVal val="visible"/>
                                      </p:to>
                                    </p:set>
                                  </p:childTnLst>
                                </p:cTn>
                              </p:par>
                            </p:childTnLst>
                          </p:cTn>
                        </p:par>
                      </p:childTnLst>
                    </p:cTn>
                  </p:par>
                </p:childTnLst>
              </p:cTn>
              <p:nextCondLst>
                <p:cond evt="onClick" delay="0">
                  <p:tgtEl>
                    <p:spTgt spid="172"/>
                  </p:tgtEl>
                </p:cond>
              </p:nextCondLst>
            </p:seq>
            <p:seq concurrent="1" nextAc="seek">
              <p:cTn id="1915" restart="whenNotActive" fill="hold" evtFilter="cancelBubble" nodeType="interactiveSeq">
                <p:stCondLst>
                  <p:cond evt="onClick" delay="0">
                    <p:tgtEl>
                      <p:spTgt spid="173"/>
                    </p:tgtEl>
                  </p:cond>
                </p:stCondLst>
                <p:endSync evt="end" delay="0">
                  <p:rtn val="all"/>
                </p:endSync>
                <p:childTnLst>
                  <p:par>
                    <p:cTn id="1916" fill="hold">
                      <p:stCondLst>
                        <p:cond delay="0"/>
                      </p:stCondLst>
                      <p:childTnLst>
                        <p:par>
                          <p:cTn id="1917" fill="hold">
                            <p:stCondLst>
                              <p:cond delay="0"/>
                            </p:stCondLst>
                            <p:childTnLst>
                              <p:par>
                                <p:cTn id="1918" presetID="1" presetClass="exit" presetSubtype="0" fill="hold" grpId="1" nodeType="withEffect">
                                  <p:stCondLst>
                                    <p:cond delay="0"/>
                                  </p:stCondLst>
                                  <p:childTnLst>
                                    <p:set>
                                      <p:cBhvr>
                                        <p:cTn id="1919" dur="1" fill="hold">
                                          <p:stCondLst>
                                            <p:cond delay="0"/>
                                          </p:stCondLst>
                                        </p:cTn>
                                        <p:tgtEl>
                                          <p:spTgt spid="173"/>
                                        </p:tgtEl>
                                        <p:attrNameLst>
                                          <p:attrName>style.visibility</p:attrName>
                                        </p:attrNameLst>
                                      </p:cBhvr>
                                      <p:to>
                                        <p:strVal val="hidden"/>
                                      </p:to>
                                    </p:set>
                                  </p:childTnLst>
                                </p:cTn>
                              </p:par>
                              <p:par>
                                <p:cTn id="1920" presetID="1" presetClass="exit" presetSubtype="0" fill="hold" grpId="3" nodeType="withEffect">
                                  <p:stCondLst>
                                    <p:cond delay="0"/>
                                  </p:stCondLst>
                                  <p:childTnLst>
                                    <p:set>
                                      <p:cBhvr>
                                        <p:cTn id="1921" dur="1" fill="hold">
                                          <p:stCondLst>
                                            <p:cond delay="0"/>
                                          </p:stCondLst>
                                        </p:cTn>
                                        <p:tgtEl>
                                          <p:spTgt spid="165"/>
                                        </p:tgtEl>
                                        <p:attrNameLst>
                                          <p:attrName>style.visibility</p:attrName>
                                        </p:attrNameLst>
                                      </p:cBhvr>
                                      <p:to>
                                        <p:strVal val="hidden"/>
                                      </p:to>
                                    </p:set>
                                  </p:childTnLst>
                                </p:cTn>
                              </p:par>
                              <p:par>
                                <p:cTn id="1922" presetID="43" presetClass="path" presetSubtype="0" fill="hold" nodeType="withEffect">
                                  <p:stCondLst>
                                    <p:cond delay="0"/>
                                  </p:stCondLst>
                                  <p:childTnLst>
                                    <p:animMotion origin="layout" path="M 0.57344 0.71922 L 0.65295 0.71922 C 0.68889 0.71922 0.73351 0.67547 0.73351 0.64051 L 0.73351 0.56227 " pathEditMode="fixed" rAng="0" ptsTypes="AAAA">
                                      <p:cBhvr>
                                        <p:cTn id="1923" dur="1500" fill="hold"/>
                                        <p:tgtEl>
                                          <p:spTgt spid="305"/>
                                        </p:tgtEl>
                                        <p:attrNameLst>
                                          <p:attrName>ppt_x</p:attrName>
                                          <p:attrName>ppt_y</p:attrName>
                                        </p:attrNameLst>
                                      </p:cBhvr>
                                      <p:rCtr x="8003" y="-7847"/>
                                    </p:animMotion>
                                  </p:childTnLst>
                                </p:cTn>
                              </p:par>
                              <p:par>
                                <p:cTn id="1924" presetID="1" presetClass="entr" presetSubtype="0" fill="hold" grpId="3" nodeType="withEffect">
                                  <p:stCondLst>
                                    <p:cond delay="0"/>
                                  </p:stCondLst>
                                  <p:childTnLst>
                                    <p:set>
                                      <p:cBhvr>
                                        <p:cTn id="1925" dur="1" fill="hold">
                                          <p:stCondLst>
                                            <p:cond delay="0"/>
                                          </p:stCondLst>
                                        </p:cTn>
                                        <p:tgtEl>
                                          <p:spTgt spid="172"/>
                                        </p:tgtEl>
                                        <p:attrNameLst>
                                          <p:attrName>style.visibility</p:attrName>
                                        </p:attrNameLst>
                                      </p:cBhvr>
                                      <p:to>
                                        <p:strVal val="visible"/>
                                      </p:to>
                                    </p:set>
                                  </p:childTnLst>
                                </p:cTn>
                              </p:par>
                              <p:par>
                                <p:cTn id="1926" presetID="1" presetClass="entr" presetSubtype="0" fill="hold" grpId="1" nodeType="withEffect">
                                  <p:stCondLst>
                                    <p:cond delay="0"/>
                                  </p:stCondLst>
                                  <p:childTnLst>
                                    <p:set>
                                      <p:cBhvr>
                                        <p:cTn id="1927" dur="1" fill="hold">
                                          <p:stCondLst>
                                            <p:cond delay="0"/>
                                          </p:stCondLst>
                                        </p:cTn>
                                        <p:tgtEl>
                                          <p:spTgt spid="164"/>
                                        </p:tgtEl>
                                        <p:attrNameLst>
                                          <p:attrName>style.visibility</p:attrName>
                                        </p:attrNameLst>
                                      </p:cBhvr>
                                      <p:to>
                                        <p:strVal val="visible"/>
                                      </p:to>
                                    </p:set>
                                  </p:childTnLst>
                                </p:cTn>
                              </p:par>
                            </p:childTnLst>
                          </p:cTn>
                        </p:par>
                      </p:childTnLst>
                    </p:cTn>
                  </p:par>
                </p:childTnLst>
              </p:cTn>
              <p:nextCondLst>
                <p:cond evt="onClick" delay="0">
                  <p:tgtEl>
                    <p:spTgt spid="173"/>
                  </p:tgtEl>
                </p:cond>
              </p:nextCondLst>
            </p:seq>
            <p:seq concurrent="1" nextAc="seek">
              <p:cTn id="1928" restart="whenNotActive" fill="hold" evtFilter="cancelBubble" nodeType="interactiveSeq">
                <p:stCondLst>
                  <p:cond evt="onClick" delay="0">
                    <p:tgtEl>
                      <p:spTgt spid="174"/>
                    </p:tgtEl>
                  </p:cond>
                </p:stCondLst>
                <p:endSync evt="end" delay="0">
                  <p:rtn val="all"/>
                </p:endSync>
                <p:childTnLst>
                  <p:par>
                    <p:cTn id="1929" fill="hold">
                      <p:stCondLst>
                        <p:cond delay="0"/>
                      </p:stCondLst>
                      <p:childTnLst>
                        <p:par>
                          <p:cTn id="1930" fill="hold">
                            <p:stCondLst>
                              <p:cond delay="0"/>
                            </p:stCondLst>
                            <p:childTnLst>
                              <p:par>
                                <p:cTn id="1931" presetID="1" presetClass="exit" presetSubtype="0" fill="hold" grpId="1" nodeType="withEffect">
                                  <p:stCondLst>
                                    <p:cond delay="0"/>
                                  </p:stCondLst>
                                  <p:childTnLst>
                                    <p:set>
                                      <p:cBhvr>
                                        <p:cTn id="1932" dur="1" fill="hold">
                                          <p:stCondLst>
                                            <p:cond delay="0"/>
                                          </p:stCondLst>
                                        </p:cTn>
                                        <p:tgtEl>
                                          <p:spTgt spid="174"/>
                                        </p:tgtEl>
                                        <p:attrNameLst>
                                          <p:attrName>style.visibility</p:attrName>
                                        </p:attrNameLst>
                                      </p:cBhvr>
                                      <p:to>
                                        <p:strVal val="hidden"/>
                                      </p:to>
                                    </p:set>
                                  </p:childTnLst>
                                </p:cTn>
                              </p:par>
                              <p:par>
                                <p:cTn id="1933" presetID="1" presetClass="exit" presetSubtype="0" fill="hold" grpId="3" nodeType="withEffect">
                                  <p:stCondLst>
                                    <p:cond delay="0"/>
                                  </p:stCondLst>
                                  <p:childTnLst>
                                    <p:set>
                                      <p:cBhvr>
                                        <p:cTn id="1934" dur="1" fill="hold">
                                          <p:stCondLst>
                                            <p:cond delay="0"/>
                                          </p:stCondLst>
                                        </p:cTn>
                                        <p:tgtEl>
                                          <p:spTgt spid="166"/>
                                        </p:tgtEl>
                                        <p:attrNameLst>
                                          <p:attrName>style.visibility</p:attrName>
                                        </p:attrNameLst>
                                      </p:cBhvr>
                                      <p:to>
                                        <p:strVal val="hidden"/>
                                      </p:to>
                                    </p:set>
                                  </p:childTnLst>
                                </p:cTn>
                              </p:par>
                              <p:par>
                                <p:cTn id="1935" presetID="42" presetClass="path" presetSubtype="0" fill="hold" nodeType="withEffect">
                                  <p:stCondLst>
                                    <p:cond delay="0"/>
                                  </p:stCondLst>
                                  <p:childTnLst>
                                    <p:animMotion origin="layout" path="M 0.34427 0.71922 L 0.57344 0.71922 " pathEditMode="fixed" rAng="0" ptsTypes="AA">
                                      <p:cBhvr>
                                        <p:cTn id="1936" dur="1500" fill="hold"/>
                                        <p:tgtEl>
                                          <p:spTgt spid="305"/>
                                        </p:tgtEl>
                                        <p:attrNameLst>
                                          <p:attrName>ppt_x</p:attrName>
                                          <p:attrName>ppt_y</p:attrName>
                                        </p:attrNameLst>
                                      </p:cBhvr>
                                      <p:rCtr x="11458" y="0"/>
                                    </p:animMotion>
                                  </p:childTnLst>
                                  <p:subTnLst>
                                    <p:audio>
                                      <p:cMediaNode>
                                        <p:cTn display="0" masterRel="sameClick">
                                          <p:stCondLst>
                                            <p:cond evt="begin" delay="0">
                                              <p:tn val="1935"/>
                                            </p:cond>
                                          </p:stCondLst>
                                          <p:endCondLst>
                                            <p:cond evt="onStopAudio" delay="0">
                                              <p:tgtEl>
                                                <p:sldTgt/>
                                              </p:tgtEl>
                                            </p:cond>
                                          </p:endCondLst>
                                        </p:cTn>
                                        <p:tgtEl>
                                          <p:sndTgt r:embed="rId47" name="mk64_yoshi05.wav"/>
                                        </p:tgtEl>
                                      </p:cMediaNode>
                                    </p:audio>
                                  </p:subTnLst>
                                </p:cTn>
                              </p:par>
                              <p:par>
                                <p:cTn id="1937" presetID="1" presetClass="entr" presetSubtype="0" fill="hold" grpId="1" nodeType="withEffect">
                                  <p:stCondLst>
                                    <p:cond delay="0"/>
                                  </p:stCondLst>
                                  <p:childTnLst>
                                    <p:set>
                                      <p:cBhvr>
                                        <p:cTn id="1938" dur="1" fill="hold">
                                          <p:stCondLst>
                                            <p:cond delay="0"/>
                                          </p:stCondLst>
                                        </p:cTn>
                                        <p:tgtEl>
                                          <p:spTgt spid="165"/>
                                        </p:tgtEl>
                                        <p:attrNameLst>
                                          <p:attrName>style.visibility</p:attrName>
                                        </p:attrNameLst>
                                      </p:cBhvr>
                                      <p:to>
                                        <p:strVal val="visible"/>
                                      </p:to>
                                    </p:set>
                                  </p:childTnLst>
                                </p:cTn>
                              </p:par>
                              <p:par>
                                <p:cTn id="1939" presetID="1" presetClass="entr" presetSubtype="0" fill="hold" grpId="3" nodeType="withEffect">
                                  <p:stCondLst>
                                    <p:cond delay="0"/>
                                  </p:stCondLst>
                                  <p:childTnLst>
                                    <p:set>
                                      <p:cBhvr>
                                        <p:cTn id="1940" dur="1" fill="hold">
                                          <p:stCondLst>
                                            <p:cond delay="0"/>
                                          </p:stCondLst>
                                        </p:cTn>
                                        <p:tgtEl>
                                          <p:spTgt spid="173"/>
                                        </p:tgtEl>
                                        <p:attrNameLst>
                                          <p:attrName>style.visibility</p:attrName>
                                        </p:attrNameLst>
                                      </p:cBhvr>
                                      <p:to>
                                        <p:strVal val="visible"/>
                                      </p:to>
                                    </p:set>
                                  </p:childTnLst>
                                </p:cTn>
                              </p:par>
                            </p:childTnLst>
                          </p:cTn>
                        </p:par>
                      </p:childTnLst>
                    </p:cTn>
                  </p:par>
                </p:childTnLst>
              </p:cTn>
              <p:nextCondLst>
                <p:cond evt="onClick" delay="0">
                  <p:tgtEl>
                    <p:spTgt spid="174"/>
                  </p:tgtEl>
                </p:cond>
              </p:nextCondLst>
            </p:seq>
            <p:seq concurrent="1" nextAc="seek">
              <p:cTn id="1941" restart="whenNotActive" fill="hold" evtFilter="cancelBubble" nodeType="interactiveSeq">
                <p:stCondLst>
                  <p:cond evt="onClick" delay="0">
                    <p:tgtEl>
                      <p:spTgt spid="175"/>
                    </p:tgtEl>
                  </p:cond>
                </p:stCondLst>
                <p:endSync evt="end" delay="0">
                  <p:rtn val="all"/>
                </p:endSync>
                <p:childTnLst>
                  <p:par>
                    <p:cTn id="1942" fill="hold">
                      <p:stCondLst>
                        <p:cond delay="0"/>
                      </p:stCondLst>
                      <p:childTnLst>
                        <p:par>
                          <p:cTn id="1943" fill="hold">
                            <p:stCondLst>
                              <p:cond delay="0"/>
                            </p:stCondLst>
                            <p:childTnLst>
                              <p:par>
                                <p:cTn id="1944" presetID="1" presetClass="exit" presetSubtype="0" fill="hold" grpId="1" nodeType="withEffect">
                                  <p:stCondLst>
                                    <p:cond delay="0"/>
                                  </p:stCondLst>
                                  <p:childTnLst>
                                    <p:set>
                                      <p:cBhvr>
                                        <p:cTn id="1945" dur="1" fill="hold">
                                          <p:stCondLst>
                                            <p:cond delay="0"/>
                                          </p:stCondLst>
                                        </p:cTn>
                                        <p:tgtEl>
                                          <p:spTgt spid="175"/>
                                        </p:tgtEl>
                                        <p:attrNameLst>
                                          <p:attrName>style.visibility</p:attrName>
                                        </p:attrNameLst>
                                      </p:cBhvr>
                                      <p:to>
                                        <p:strVal val="hidden"/>
                                      </p:to>
                                    </p:set>
                                  </p:childTnLst>
                                </p:cTn>
                              </p:par>
                              <p:par>
                                <p:cTn id="1946" presetID="1" presetClass="exit" presetSubtype="0" fill="hold" grpId="3" nodeType="withEffect">
                                  <p:stCondLst>
                                    <p:cond delay="0"/>
                                  </p:stCondLst>
                                  <p:childTnLst>
                                    <p:set>
                                      <p:cBhvr>
                                        <p:cTn id="1947" dur="1" fill="hold">
                                          <p:stCondLst>
                                            <p:cond delay="0"/>
                                          </p:stCondLst>
                                        </p:cTn>
                                        <p:tgtEl>
                                          <p:spTgt spid="167"/>
                                        </p:tgtEl>
                                        <p:attrNameLst>
                                          <p:attrName>style.visibility</p:attrName>
                                        </p:attrNameLst>
                                      </p:cBhvr>
                                      <p:to>
                                        <p:strVal val="hidden"/>
                                      </p:to>
                                    </p:set>
                                  </p:childTnLst>
                                </p:cTn>
                              </p:par>
                              <p:par>
                                <p:cTn id="1948" presetID="63" presetClass="path" presetSubtype="0" fill="hold" nodeType="withEffect">
                                  <p:stCondLst>
                                    <p:cond delay="0"/>
                                  </p:stCondLst>
                                  <p:childTnLst>
                                    <p:animMotion origin="layout" path="M 0.12344 0.71875 L 0.34219 0.71875 " pathEditMode="fixed" rAng="0" ptsTypes="AA">
                                      <p:cBhvr>
                                        <p:cTn id="1949" dur="1500" fill="hold"/>
                                        <p:tgtEl>
                                          <p:spTgt spid="305"/>
                                        </p:tgtEl>
                                        <p:attrNameLst>
                                          <p:attrName>ppt_x</p:attrName>
                                          <p:attrName>ppt_y</p:attrName>
                                        </p:attrNameLst>
                                      </p:cBhvr>
                                      <p:rCtr x="10938" y="0"/>
                                    </p:animMotion>
                                  </p:childTnLst>
                                </p:cTn>
                              </p:par>
                              <p:par>
                                <p:cTn id="1950" presetID="1" presetClass="entr" presetSubtype="0" fill="hold" grpId="1" nodeType="withEffect">
                                  <p:stCondLst>
                                    <p:cond delay="0"/>
                                  </p:stCondLst>
                                  <p:childTnLst>
                                    <p:set>
                                      <p:cBhvr>
                                        <p:cTn id="1951" dur="1" fill="hold">
                                          <p:stCondLst>
                                            <p:cond delay="0"/>
                                          </p:stCondLst>
                                        </p:cTn>
                                        <p:tgtEl>
                                          <p:spTgt spid="166"/>
                                        </p:tgtEl>
                                        <p:attrNameLst>
                                          <p:attrName>style.visibility</p:attrName>
                                        </p:attrNameLst>
                                      </p:cBhvr>
                                      <p:to>
                                        <p:strVal val="visible"/>
                                      </p:to>
                                    </p:set>
                                  </p:childTnLst>
                                </p:cTn>
                              </p:par>
                              <p:par>
                                <p:cTn id="1952" presetID="1" presetClass="entr" presetSubtype="0" fill="hold" grpId="3" nodeType="withEffect">
                                  <p:stCondLst>
                                    <p:cond delay="0"/>
                                  </p:stCondLst>
                                  <p:childTnLst>
                                    <p:set>
                                      <p:cBhvr>
                                        <p:cTn id="1953" dur="1" fill="hold">
                                          <p:stCondLst>
                                            <p:cond delay="0"/>
                                          </p:stCondLst>
                                        </p:cTn>
                                        <p:tgtEl>
                                          <p:spTgt spid="174"/>
                                        </p:tgtEl>
                                        <p:attrNameLst>
                                          <p:attrName>style.visibility</p:attrName>
                                        </p:attrNameLst>
                                      </p:cBhvr>
                                      <p:to>
                                        <p:strVal val="visible"/>
                                      </p:to>
                                    </p:set>
                                  </p:childTnLst>
                                </p:cTn>
                              </p:par>
                            </p:childTnLst>
                          </p:cTn>
                        </p:par>
                      </p:childTnLst>
                    </p:cTn>
                  </p:par>
                </p:childTnLst>
              </p:cTn>
              <p:nextCondLst>
                <p:cond evt="onClick" delay="0">
                  <p:tgtEl>
                    <p:spTgt spid="175"/>
                  </p:tgtEl>
                </p:cond>
              </p:nextCondLst>
            </p:seq>
            <p:seq concurrent="1" nextAc="seek">
              <p:cTn id="1954" restart="whenNotActive" fill="hold" evtFilter="cancelBubble" nodeType="interactiveSeq">
                <p:stCondLst>
                  <p:cond evt="onClick" delay="0">
                    <p:tgtEl>
                      <p:spTgt spid="176"/>
                    </p:tgtEl>
                  </p:cond>
                </p:stCondLst>
                <p:endSync evt="end" delay="0">
                  <p:rtn val="all"/>
                </p:endSync>
                <p:childTnLst>
                  <p:par>
                    <p:cTn id="1955" fill="hold">
                      <p:stCondLst>
                        <p:cond delay="0"/>
                      </p:stCondLst>
                      <p:childTnLst>
                        <p:par>
                          <p:cTn id="1956" fill="hold">
                            <p:stCondLst>
                              <p:cond delay="0"/>
                            </p:stCondLst>
                            <p:childTnLst>
                              <p:par>
                                <p:cTn id="1957" presetID="1" presetClass="exit" presetSubtype="0" fill="hold" grpId="1" nodeType="withEffect">
                                  <p:stCondLst>
                                    <p:cond delay="0"/>
                                  </p:stCondLst>
                                  <p:childTnLst>
                                    <p:set>
                                      <p:cBhvr>
                                        <p:cTn id="1958" dur="1" fill="hold">
                                          <p:stCondLst>
                                            <p:cond delay="0"/>
                                          </p:stCondLst>
                                        </p:cTn>
                                        <p:tgtEl>
                                          <p:spTgt spid="176"/>
                                        </p:tgtEl>
                                        <p:attrNameLst>
                                          <p:attrName>style.visibility</p:attrName>
                                        </p:attrNameLst>
                                      </p:cBhvr>
                                      <p:to>
                                        <p:strVal val="hidden"/>
                                      </p:to>
                                    </p:set>
                                  </p:childTnLst>
                                </p:cTn>
                              </p:par>
                              <p:par>
                                <p:cTn id="1959" presetID="1" presetClass="exit" presetSubtype="0" fill="hold" grpId="3" nodeType="withEffect">
                                  <p:stCondLst>
                                    <p:cond delay="0"/>
                                  </p:stCondLst>
                                  <p:childTnLst>
                                    <p:set>
                                      <p:cBhvr>
                                        <p:cTn id="1960" dur="1" fill="hold">
                                          <p:stCondLst>
                                            <p:cond delay="0"/>
                                          </p:stCondLst>
                                        </p:cTn>
                                        <p:tgtEl>
                                          <p:spTgt spid="168"/>
                                        </p:tgtEl>
                                        <p:attrNameLst>
                                          <p:attrName>style.visibility</p:attrName>
                                        </p:attrNameLst>
                                      </p:cBhvr>
                                      <p:to>
                                        <p:strVal val="hidden"/>
                                      </p:to>
                                    </p:set>
                                  </p:childTnLst>
                                </p:cTn>
                              </p:par>
                              <p:par>
                                <p:cTn id="1961" presetID="36" presetClass="path" presetSubtype="0" fill="hold" nodeType="withEffect">
                                  <p:stCondLst>
                                    <p:cond delay="0"/>
                                  </p:stCondLst>
                                  <p:childTnLst>
                                    <p:animMotion origin="layout" path="M -0.04132 0.56551 L -0.04132 0.6419 C -0.04132 0.67616 0.00382 0.71875 0.04097 0.71875 L 0.12344 0.71875 " pathEditMode="fixed" rAng="0" ptsTypes="AAAA">
                                      <p:cBhvr>
                                        <p:cTn id="1962" dur="1500" fill="hold"/>
                                        <p:tgtEl>
                                          <p:spTgt spid="305"/>
                                        </p:tgtEl>
                                        <p:attrNameLst>
                                          <p:attrName>ppt_x</p:attrName>
                                          <p:attrName>ppt_y</p:attrName>
                                        </p:attrNameLst>
                                      </p:cBhvr>
                                      <p:rCtr x="8229" y="7662"/>
                                    </p:animMotion>
                                  </p:childTnLst>
                                  <p:subTnLst>
                                    <p:audio>
                                      <p:cMediaNode>
                                        <p:cTn display="0" masterRel="sameClick">
                                          <p:stCondLst>
                                            <p:cond evt="begin" delay="0">
                                              <p:tn val="1961"/>
                                            </p:cond>
                                          </p:stCondLst>
                                          <p:endCondLst>
                                            <p:cond evt="onStopAudio" delay="0">
                                              <p:tgtEl>
                                                <p:sldTgt/>
                                              </p:tgtEl>
                                            </p:cond>
                                          </p:endCondLst>
                                        </p:cTn>
                                        <p:tgtEl>
                                          <p:sndTgt r:embed="rId47" name="mk64_yoshi05.wav"/>
                                        </p:tgtEl>
                                      </p:cMediaNode>
                                    </p:audio>
                                  </p:subTnLst>
                                </p:cTn>
                              </p:par>
                              <p:par>
                                <p:cTn id="1963" presetID="1" presetClass="entr" presetSubtype="0" fill="hold" grpId="1" nodeType="withEffect">
                                  <p:stCondLst>
                                    <p:cond delay="0"/>
                                  </p:stCondLst>
                                  <p:childTnLst>
                                    <p:set>
                                      <p:cBhvr>
                                        <p:cTn id="1964" dur="1" fill="hold">
                                          <p:stCondLst>
                                            <p:cond delay="0"/>
                                          </p:stCondLst>
                                        </p:cTn>
                                        <p:tgtEl>
                                          <p:spTgt spid="167"/>
                                        </p:tgtEl>
                                        <p:attrNameLst>
                                          <p:attrName>style.visibility</p:attrName>
                                        </p:attrNameLst>
                                      </p:cBhvr>
                                      <p:to>
                                        <p:strVal val="visible"/>
                                      </p:to>
                                    </p:set>
                                  </p:childTnLst>
                                </p:cTn>
                              </p:par>
                              <p:par>
                                <p:cTn id="1965" presetID="1" presetClass="entr" presetSubtype="0" fill="hold" grpId="3" nodeType="withEffect">
                                  <p:stCondLst>
                                    <p:cond delay="0"/>
                                  </p:stCondLst>
                                  <p:childTnLst>
                                    <p:set>
                                      <p:cBhvr>
                                        <p:cTn id="1966" dur="1" fill="hold">
                                          <p:stCondLst>
                                            <p:cond delay="0"/>
                                          </p:stCondLst>
                                        </p:cTn>
                                        <p:tgtEl>
                                          <p:spTgt spid="175"/>
                                        </p:tgtEl>
                                        <p:attrNameLst>
                                          <p:attrName>style.visibility</p:attrName>
                                        </p:attrNameLst>
                                      </p:cBhvr>
                                      <p:to>
                                        <p:strVal val="visible"/>
                                      </p:to>
                                    </p:set>
                                  </p:childTnLst>
                                </p:cTn>
                              </p:par>
                            </p:childTnLst>
                          </p:cTn>
                        </p:par>
                      </p:childTnLst>
                    </p:cTn>
                  </p:par>
                </p:childTnLst>
              </p:cTn>
              <p:nextCondLst>
                <p:cond evt="onClick" delay="0">
                  <p:tgtEl>
                    <p:spTgt spid="176"/>
                  </p:tgtEl>
                </p:cond>
              </p:nextCondLst>
            </p:seq>
            <p:seq concurrent="1" nextAc="seek">
              <p:cTn id="1967" restart="whenNotActive" fill="hold" evtFilter="cancelBubble" nodeType="interactiveSeq">
                <p:stCondLst>
                  <p:cond evt="onClick" delay="0">
                    <p:tgtEl>
                      <p:spTgt spid="177"/>
                    </p:tgtEl>
                  </p:cond>
                </p:stCondLst>
                <p:endSync evt="end" delay="0">
                  <p:rtn val="all"/>
                </p:endSync>
                <p:childTnLst>
                  <p:par>
                    <p:cTn id="1968" fill="hold">
                      <p:stCondLst>
                        <p:cond delay="0"/>
                      </p:stCondLst>
                      <p:childTnLst>
                        <p:par>
                          <p:cTn id="1969" fill="hold">
                            <p:stCondLst>
                              <p:cond delay="0"/>
                            </p:stCondLst>
                            <p:childTnLst>
                              <p:par>
                                <p:cTn id="1970" presetID="1" presetClass="exit" presetSubtype="0" fill="hold" grpId="1" nodeType="withEffect">
                                  <p:stCondLst>
                                    <p:cond delay="0"/>
                                  </p:stCondLst>
                                  <p:childTnLst>
                                    <p:set>
                                      <p:cBhvr>
                                        <p:cTn id="1971" dur="1" fill="hold">
                                          <p:stCondLst>
                                            <p:cond delay="0"/>
                                          </p:stCondLst>
                                        </p:cTn>
                                        <p:tgtEl>
                                          <p:spTgt spid="177"/>
                                        </p:tgtEl>
                                        <p:attrNameLst>
                                          <p:attrName>style.visibility</p:attrName>
                                        </p:attrNameLst>
                                      </p:cBhvr>
                                      <p:to>
                                        <p:strVal val="hidden"/>
                                      </p:to>
                                    </p:set>
                                  </p:childTnLst>
                                </p:cTn>
                              </p:par>
                              <p:par>
                                <p:cTn id="1972" presetID="1" presetClass="exit" presetSubtype="0" fill="hold" grpId="3" nodeType="withEffect">
                                  <p:stCondLst>
                                    <p:cond delay="0"/>
                                  </p:stCondLst>
                                  <p:childTnLst>
                                    <p:set>
                                      <p:cBhvr>
                                        <p:cTn id="1973" dur="1" fill="hold">
                                          <p:stCondLst>
                                            <p:cond delay="0"/>
                                          </p:stCondLst>
                                        </p:cTn>
                                        <p:tgtEl>
                                          <p:spTgt spid="169"/>
                                        </p:tgtEl>
                                        <p:attrNameLst>
                                          <p:attrName>style.visibility</p:attrName>
                                        </p:attrNameLst>
                                      </p:cBhvr>
                                      <p:to>
                                        <p:strVal val="hidden"/>
                                      </p:to>
                                    </p:set>
                                  </p:childTnLst>
                                </p:cTn>
                              </p:par>
                              <p:par>
                                <p:cTn id="1974" presetID="42" presetClass="path" presetSubtype="0" fill="hold" nodeType="withEffect">
                                  <p:stCondLst>
                                    <p:cond delay="0"/>
                                  </p:stCondLst>
                                  <p:childTnLst>
                                    <p:animMotion origin="layout" path="M -0.04132 0.34676 L -0.04132 0.56551 " pathEditMode="fixed" rAng="0" ptsTypes="AA">
                                      <p:cBhvr>
                                        <p:cTn id="1975" dur="1500" fill="hold"/>
                                        <p:tgtEl>
                                          <p:spTgt spid="305"/>
                                        </p:tgtEl>
                                        <p:attrNameLst>
                                          <p:attrName>ppt_x</p:attrName>
                                          <p:attrName>ppt_y</p:attrName>
                                        </p:attrNameLst>
                                      </p:cBhvr>
                                      <p:rCtr x="0" y="10926"/>
                                    </p:animMotion>
                                  </p:childTnLst>
                                </p:cTn>
                              </p:par>
                              <p:par>
                                <p:cTn id="1976" presetID="1" presetClass="entr" presetSubtype="0" fill="hold" grpId="1" nodeType="withEffect">
                                  <p:stCondLst>
                                    <p:cond delay="0"/>
                                  </p:stCondLst>
                                  <p:childTnLst>
                                    <p:set>
                                      <p:cBhvr>
                                        <p:cTn id="1977" dur="1" fill="hold">
                                          <p:stCondLst>
                                            <p:cond delay="0"/>
                                          </p:stCondLst>
                                        </p:cTn>
                                        <p:tgtEl>
                                          <p:spTgt spid="168"/>
                                        </p:tgtEl>
                                        <p:attrNameLst>
                                          <p:attrName>style.visibility</p:attrName>
                                        </p:attrNameLst>
                                      </p:cBhvr>
                                      <p:to>
                                        <p:strVal val="visible"/>
                                      </p:to>
                                    </p:set>
                                  </p:childTnLst>
                                </p:cTn>
                              </p:par>
                              <p:par>
                                <p:cTn id="1978" presetID="1" presetClass="entr" presetSubtype="0" fill="hold" grpId="3" nodeType="withEffect">
                                  <p:stCondLst>
                                    <p:cond delay="0"/>
                                  </p:stCondLst>
                                  <p:childTnLst>
                                    <p:set>
                                      <p:cBhvr>
                                        <p:cTn id="1979" dur="1" fill="hold">
                                          <p:stCondLst>
                                            <p:cond delay="0"/>
                                          </p:stCondLst>
                                        </p:cTn>
                                        <p:tgtEl>
                                          <p:spTgt spid="176"/>
                                        </p:tgtEl>
                                        <p:attrNameLst>
                                          <p:attrName>style.visibility</p:attrName>
                                        </p:attrNameLst>
                                      </p:cBhvr>
                                      <p:to>
                                        <p:strVal val="visible"/>
                                      </p:to>
                                    </p:set>
                                  </p:childTnLst>
                                </p:cTn>
                              </p:par>
                            </p:childTnLst>
                          </p:cTn>
                        </p:par>
                      </p:childTnLst>
                    </p:cTn>
                  </p:par>
                </p:childTnLst>
              </p:cTn>
              <p:nextCondLst>
                <p:cond evt="onClick" delay="0">
                  <p:tgtEl>
                    <p:spTgt spid="177"/>
                  </p:tgtEl>
                </p:cond>
              </p:nextCondLst>
            </p:seq>
            <p:seq concurrent="1" nextAc="seek">
              <p:cTn id="1980" restart="whenNotActive" fill="hold" evtFilter="cancelBubble" nodeType="interactiveSeq">
                <p:stCondLst>
                  <p:cond evt="onClick" delay="0">
                    <p:tgtEl>
                      <p:spTgt spid="178"/>
                    </p:tgtEl>
                  </p:cond>
                </p:stCondLst>
                <p:endSync evt="end" delay="0">
                  <p:rtn val="all"/>
                </p:endSync>
                <p:childTnLst>
                  <p:par>
                    <p:cTn id="1981" fill="hold">
                      <p:stCondLst>
                        <p:cond delay="0"/>
                      </p:stCondLst>
                      <p:childTnLst>
                        <p:par>
                          <p:cTn id="1982" fill="hold">
                            <p:stCondLst>
                              <p:cond delay="0"/>
                            </p:stCondLst>
                            <p:childTnLst>
                              <p:par>
                                <p:cTn id="1983" presetID="1" presetClass="exit" presetSubtype="0" fill="hold" grpId="1" nodeType="withEffect">
                                  <p:stCondLst>
                                    <p:cond delay="0"/>
                                  </p:stCondLst>
                                  <p:childTnLst>
                                    <p:set>
                                      <p:cBhvr>
                                        <p:cTn id="1984" dur="1" fill="hold">
                                          <p:stCondLst>
                                            <p:cond delay="0"/>
                                          </p:stCondLst>
                                        </p:cTn>
                                        <p:tgtEl>
                                          <p:spTgt spid="178"/>
                                        </p:tgtEl>
                                        <p:attrNameLst>
                                          <p:attrName>style.visibility</p:attrName>
                                        </p:attrNameLst>
                                      </p:cBhvr>
                                      <p:to>
                                        <p:strVal val="hidden"/>
                                      </p:to>
                                    </p:set>
                                  </p:childTnLst>
                                </p:cTn>
                              </p:par>
                              <p:par>
                                <p:cTn id="1985" presetID="1" presetClass="exit" presetSubtype="0" fill="hold" grpId="3" nodeType="withEffect">
                                  <p:stCondLst>
                                    <p:cond delay="0"/>
                                  </p:stCondLst>
                                  <p:childTnLst>
                                    <p:set>
                                      <p:cBhvr>
                                        <p:cTn id="1986" dur="1" fill="hold">
                                          <p:stCondLst>
                                            <p:cond delay="0"/>
                                          </p:stCondLst>
                                        </p:cTn>
                                        <p:tgtEl>
                                          <p:spTgt spid="170"/>
                                        </p:tgtEl>
                                        <p:attrNameLst>
                                          <p:attrName>style.visibility</p:attrName>
                                        </p:attrNameLst>
                                      </p:cBhvr>
                                      <p:to>
                                        <p:strVal val="hidden"/>
                                      </p:to>
                                    </p:set>
                                  </p:childTnLst>
                                </p:cTn>
                              </p:par>
                              <p:par>
                                <p:cTn id="1987" presetID="42" presetClass="path" presetSubtype="0" fill="hold" nodeType="withEffect">
                                  <p:stCondLst>
                                    <p:cond delay="0"/>
                                  </p:stCondLst>
                                  <p:childTnLst>
                                    <p:animMotion origin="layout" path="M -0.04132 0.12662 L -0.04132 0.34676 " pathEditMode="fixed" rAng="0" ptsTypes="AA">
                                      <p:cBhvr>
                                        <p:cTn id="1988" dur="1500" fill="hold"/>
                                        <p:tgtEl>
                                          <p:spTgt spid="305"/>
                                        </p:tgtEl>
                                        <p:attrNameLst>
                                          <p:attrName>ppt_x</p:attrName>
                                          <p:attrName>ppt_y</p:attrName>
                                        </p:attrNameLst>
                                      </p:cBhvr>
                                      <p:rCtr x="0" y="10995"/>
                                    </p:animMotion>
                                  </p:childTnLst>
                                </p:cTn>
                              </p:par>
                              <p:par>
                                <p:cTn id="1989" presetID="1" presetClass="entr" presetSubtype="0" fill="hold" grpId="1" nodeType="withEffect">
                                  <p:stCondLst>
                                    <p:cond delay="0"/>
                                  </p:stCondLst>
                                  <p:childTnLst>
                                    <p:set>
                                      <p:cBhvr>
                                        <p:cTn id="1990" dur="1" fill="hold">
                                          <p:stCondLst>
                                            <p:cond delay="0"/>
                                          </p:stCondLst>
                                        </p:cTn>
                                        <p:tgtEl>
                                          <p:spTgt spid="169"/>
                                        </p:tgtEl>
                                        <p:attrNameLst>
                                          <p:attrName>style.visibility</p:attrName>
                                        </p:attrNameLst>
                                      </p:cBhvr>
                                      <p:to>
                                        <p:strVal val="visible"/>
                                      </p:to>
                                    </p:set>
                                  </p:childTnLst>
                                </p:cTn>
                              </p:par>
                              <p:par>
                                <p:cTn id="1991" presetID="1" presetClass="entr" presetSubtype="0" fill="hold" grpId="3" nodeType="withEffect">
                                  <p:stCondLst>
                                    <p:cond delay="0"/>
                                  </p:stCondLst>
                                  <p:childTnLst>
                                    <p:set>
                                      <p:cBhvr>
                                        <p:cTn id="1992" dur="1" fill="hold">
                                          <p:stCondLst>
                                            <p:cond delay="0"/>
                                          </p:stCondLst>
                                        </p:cTn>
                                        <p:tgtEl>
                                          <p:spTgt spid="177"/>
                                        </p:tgtEl>
                                        <p:attrNameLst>
                                          <p:attrName>style.visibility</p:attrName>
                                        </p:attrNameLst>
                                      </p:cBhvr>
                                      <p:to>
                                        <p:strVal val="visible"/>
                                      </p:to>
                                    </p:set>
                                  </p:childTnLst>
                                </p:cTn>
                              </p:par>
                            </p:childTnLst>
                          </p:cTn>
                        </p:par>
                      </p:childTnLst>
                    </p:cTn>
                  </p:par>
                </p:childTnLst>
              </p:cTn>
              <p:nextCondLst>
                <p:cond evt="onClick" delay="0">
                  <p:tgtEl>
                    <p:spTgt spid="178"/>
                  </p:tgtEl>
                </p:cond>
              </p:nextCondLst>
            </p:seq>
            <p:seq concurrent="1" nextAc="seek">
              <p:cTn id="1993" restart="whenNotActive" fill="hold" evtFilter="cancelBubble" nodeType="interactiveSeq">
                <p:stCondLst>
                  <p:cond evt="onClick" delay="0">
                    <p:tgtEl>
                      <p:spTgt spid="179"/>
                    </p:tgtEl>
                  </p:cond>
                </p:stCondLst>
                <p:endSync evt="end" delay="0">
                  <p:rtn val="all"/>
                </p:endSync>
                <p:childTnLst>
                  <p:par>
                    <p:cTn id="1994" fill="hold">
                      <p:stCondLst>
                        <p:cond delay="0"/>
                      </p:stCondLst>
                      <p:childTnLst>
                        <p:par>
                          <p:cTn id="1995" fill="hold">
                            <p:stCondLst>
                              <p:cond delay="0"/>
                            </p:stCondLst>
                            <p:childTnLst>
                              <p:par>
                                <p:cTn id="1996" presetID="1" presetClass="exit" presetSubtype="0" fill="hold" grpId="1" nodeType="withEffect">
                                  <p:stCondLst>
                                    <p:cond delay="0"/>
                                  </p:stCondLst>
                                  <p:childTnLst>
                                    <p:set>
                                      <p:cBhvr>
                                        <p:cTn id="1997" dur="1" fill="hold">
                                          <p:stCondLst>
                                            <p:cond delay="0"/>
                                          </p:stCondLst>
                                        </p:cTn>
                                        <p:tgtEl>
                                          <p:spTgt spid="179"/>
                                        </p:tgtEl>
                                        <p:attrNameLst>
                                          <p:attrName>style.visibility</p:attrName>
                                        </p:attrNameLst>
                                      </p:cBhvr>
                                      <p:to>
                                        <p:strVal val="hidden"/>
                                      </p:to>
                                    </p:set>
                                  </p:childTnLst>
                                </p:cTn>
                              </p:par>
                              <p:par>
                                <p:cTn id="1998" presetID="1" presetClass="exit" presetSubtype="0" fill="hold" grpId="3" nodeType="withEffect">
                                  <p:stCondLst>
                                    <p:cond delay="0"/>
                                  </p:stCondLst>
                                  <p:childTnLst>
                                    <p:set>
                                      <p:cBhvr>
                                        <p:cTn id="1999" dur="1" fill="hold">
                                          <p:stCondLst>
                                            <p:cond delay="0"/>
                                          </p:stCondLst>
                                        </p:cTn>
                                        <p:tgtEl>
                                          <p:spTgt spid="171"/>
                                        </p:tgtEl>
                                        <p:attrNameLst>
                                          <p:attrName>style.visibility</p:attrName>
                                        </p:attrNameLst>
                                      </p:cBhvr>
                                      <p:to>
                                        <p:strVal val="hidden"/>
                                      </p:to>
                                    </p:set>
                                  </p:childTnLst>
                                </p:cTn>
                              </p:par>
                              <p:par>
                                <p:cTn id="2000" presetID="57" presetClass="path" presetSubtype="0" fill="hold" nodeType="withEffect">
                                  <p:stCondLst>
                                    <p:cond delay="0"/>
                                  </p:stCondLst>
                                  <p:childTnLst>
                                    <p:animMotion origin="layout" path="M -0.04132 0.12662 L -0.04132 0.04607 C -0.04132 0.00949 0.00382 -0.03449 0.0408 -0.03449 L 0.12344 -0.03449 " pathEditMode="fixed" rAng="0" ptsTypes="AAAA">
                                      <p:cBhvr>
                                        <p:cTn id="2001" dur="1500" spd="-100000" fill="hold"/>
                                        <p:tgtEl>
                                          <p:spTgt spid="305"/>
                                        </p:tgtEl>
                                        <p:attrNameLst>
                                          <p:attrName>ppt_x</p:attrName>
                                          <p:attrName>ppt_y</p:attrName>
                                        </p:attrNameLst>
                                      </p:cBhvr>
                                      <p:rCtr x="8229" y="-8056"/>
                                    </p:animMotion>
                                  </p:childTnLst>
                                  <p:subTnLst>
                                    <p:audio>
                                      <p:cMediaNode>
                                        <p:cTn display="0" masterRel="sameClick">
                                          <p:stCondLst>
                                            <p:cond evt="begin" delay="0">
                                              <p:tn val="2000"/>
                                            </p:cond>
                                          </p:stCondLst>
                                          <p:endCondLst>
                                            <p:cond evt="onStopAudio" delay="0">
                                              <p:tgtEl>
                                                <p:sldTgt/>
                                              </p:tgtEl>
                                            </p:cond>
                                          </p:endCondLst>
                                        </p:cTn>
                                        <p:tgtEl>
                                          <p:sndTgt r:embed="rId48" name="mk64_yoshi04.wav"/>
                                        </p:tgtEl>
                                      </p:cMediaNode>
                                    </p:audio>
                                  </p:subTnLst>
                                </p:cTn>
                              </p:par>
                              <p:par>
                                <p:cTn id="2002" presetID="1" presetClass="entr" presetSubtype="0" fill="hold" grpId="1" nodeType="withEffect">
                                  <p:stCondLst>
                                    <p:cond delay="0"/>
                                  </p:stCondLst>
                                  <p:childTnLst>
                                    <p:set>
                                      <p:cBhvr>
                                        <p:cTn id="2003" dur="1" fill="hold">
                                          <p:stCondLst>
                                            <p:cond delay="0"/>
                                          </p:stCondLst>
                                        </p:cTn>
                                        <p:tgtEl>
                                          <p:spTgt spid="170"/>
                                        </p:tgtEl>
                                        <p:attrNameLst>
                                          <p:attrName>style.visibility</p:attrName>
                                        </p:attrNameLst>
                                      </p:cBhvr>
                                      <p:to>
                                        <p:strVal val="visible"/>
                                      </p:to>
                                    </p:set>
                                  </p:childTnLst>
                                </p:cTn>
                              </p:par>
                              <p:par>
                                <p:cTn id="2004" presetID="1" presetClass="entr" presetSubtype="0" fill="hold" grpId="3" nodeType="withEffect">
                                  <p:stCondLst>
                                    <p:cond delay="0"/>
                                  </p:stCondLst>
                                  <p:childTnLst>
                                    <p:set>
                                      <p:cBhvr>
                                        <p:cTn id="2005" dur="1" fill="hold">
                                          <p:stCondLst>
                                            <p:cond delay="0"/>
                                          </p:stCondLst>
                                        </p:cTn>
                                        <p:tgtEl>
                                          <p:spTgt spid="178"/>
                                        </p:tgtEl>
                                        <p:attrNameLst>
                                          <p:attrName>style.visibility</p:attrName>
                                        </p:attrNameLst>
                                      </p:cBhvr>
                                      <p:to>
                                        <p:strVal val="visible"/>
                                      </p:to>
                                    </p:set>
                                  </p:childTnLst>
                                </p:cTn>
                              </p:par>
                            </p:childTnLst>
                          </p:cTn>
                        </p:par>
                      </p:childTnLst>
                    </p:cTn>
                  </p:par>
                </p:childTnLst>
              </p:cTn>
              <p:nextCondLst>
                <p:cond evt="onClick" delay="0">
                  <p:tgtEl>
                    <p:spTgt spid="179"/>
                  </p:tgtEl>
                </p:cond>
              </p:nextCondLst>
            </p:seq>
            <p:seq concurrent="1" nextAc="seek">
              <p:cTn id="2006" restart="whenNotActive" fill="hold" evtFilter="cancelBubble" nodeType="interactiveSeq">
                <p:stCondLst>
                  <p:cond evt="onClick" delay="0">
                    <p:tgtEl>
                      <p:spTgt spid="180"/>
                    </p:tgtEl>
                  </p:cond>
                </p:stCondLst>
                <p:endSync evt="end" delay="0">
                  <p:rtn val="all"/>
                </p:endSync>
                <p:childTnLst>
                  <p:par>
                    <p:cTn id="2007" fill="hold">
                      <p:stCondLst>
                        <p:cond delay="0"/>
                      </p:stCondLst>
                      <p:childTnLst>
                        <p:par>
                          <p:cTn id="2008" fill="hold">
                            <p:stCondLst>
                              <p:cond delay="0"/>
                            </p:stCondLst>
                            <p:childTnLst>
                              <p:par>
                                <p:cTn id="2009" presetID="1" presetClass="exit" presetSubtype="0" fill="hold" grpId="2" nodeType="withEffect">
                                  <p:stCondLst>
                                    <p:cond delay="0"/>
                                  </p:stCondLst>
                                  <p:childTnLst>
                                    <p:set>
                                      <p:cBhvr>
                                        <p:cTn id="2010" dur="1" fill="hold">
                                          <p:stCondLst>
                                            <p:cond delay="0"/>
                                          </p:stCondLst>
                                        </p:cTn>
                                        <p:tgtEl>
                                          <p:spTgt spid="157"/>
                                        </p:tgtEl>
                                        <p:attrNameLst>
                                          <p:attrName>style.visibility</p:attrName>
                                        </p:attrNameLst>
                                      </p:cBhvr>
                                      <p:to>
                                        <p:strVal val="hidden"/>
                                      </p:to>
                                    </p:set>
                                  </p:childTnLst>
                                </p:cTn>
                              </p:par>
                              <p:par>
                                <p:cTn id="2011" presetID="1" presetClass="exit" presetSubtype="0" fill="hold" grpId="1" nodeType="withEffect">
                                  <p:stCondLst>
                                    <p:cond delay="0"/>
                                  </p:stCondLst>
                                  <p:childTnLst>
                                    <p:set>
                                      <p:cBhvr>
                                        <p:cTn id="2012" dur="1" fill="hold">
                                          <p:stCondLst>
                                            <p:cond delay="0"/>
                                          </p:stCondLst>
                                        </p:cTn>
                                        <p:tgtEl>
                                          <p:spTgt spid="180"/>
                                        </p:tgtEl>
                                        <p:attrNameLst>
                                          <p:attrName>style.visibility</p:attrName>
                                        </p:attrNameLst>
                                      </p:cBhvr>
                                      <p:to>
                                        <p:strVal val="hidden"/>
                                      </p:to>
                                    </p:set>
                                  </p:childTnLst>
                                </p:cTn>
                              </p:par>
                              <p:par>
                                <p:cTn id="2013" presetID="35" presetClass="path" presetSubtype="0" fill="hold" nodeType="withEffect">
                                  <p:stCondLst>
                                    <p:cond delay="0"/>
                                  </p:stCondLst>
                                  <p:childTnLst>
                                    <p:animMotion origin="layout" path="M 0.34427 -0.03541 L 0.12344 -0.03449 " pathEditMode="fixed" rAng="0" ptsTypes="AA">
                                      <p:cBhvr>
                                        <p:cTn id="2014" dur="1500" fill="hold"/>
                                        <p:tgtEl>
                                          <p:spTgt spid="305"/>
                                        </p:tgtEl>
                                        <p:attrNameLst>
                                          <p:attrName>ppt_x</p:attrName>
                                          <p:attrName>ppt_y</p:attrName>
                                        </p:attrNameLst>
                                      </p:cBhvr>
                                      <p:rCtr x="-11042" y="46"/>
                                    </p:animMotion>
                                  </p:childTnLst>
                                </p:cTn>
                              </p:par>
                              <p:par>
                                <p:cTn id="2015" presetID="1" presetClass="entr" presetSubtype="0" fill="hold" grpId="1" nodeType="withEffect">
                                  <p:stCondLst>
                                    <p:cond delay="0"/>
                                  </p:stCondLst>
                                  <p:childTnLst>
                                    <p:set>
                                      <p:cBhvr>
                                        <p:cTn id="2016" dur="1" fill="hold">
                                          <p:stCondLst>
                                            <p:cond delay="0"/>
                                          </p:stCondLst>
                                        </p:cTn>
                                        <p:tgtEl>
                                          <p:spTgt spid="171"/>
                                        </p:tgtEl>
                                        <p:attrNameLst>
                                          <p:attrName>style.visibility</p:attrName>
                                        </p:attrNameLst>
                                      </p:cBhvr>
                                      <p:to>
                                        <p:strVal val="visible"/>
                                      </p:to>
                                    </p:set>
                                  </p:childTnLst>
                                </p:cTn>
                              </p:par>
                              <p:par>
                                <p:cTn id="2017" presetID="1" presetClass="entr" presetSubtype="0" fill="hold" grpId="3" nodeType="withEffect">
                                  <p:stCondLst>
                                    <p:cond delay="0"/>
                                  </p:stCondLst>
                                  <p:childTnLst>
                                    <p:set>
                                      <p:cBhvr>
                                        <p:cTn id="2018" dur="1" fill="hold">
                                          <p:stCondLst>
                                            <p:cond delay="0"/>
                                          </p:stCondLst>
                                        </p:cTn>
                                        <p:tgtEl>
                                          <p:spTgt spid="179"/>
                                        </p:tgtEl>
                                        <p:attrNameLst>
                                          <p:attrName>style.visibility</p:attrName>
                                        </p:attrNameLst>
                                      </p:cBhvr>
                                      <p:to>
                                        <p:strVal val="visible"/>
                                      </p:to>
                                    </p:set>
                                  </p:childTnLst>
                                </p:cTn>
                              </p:par>
                            </p:childTnLst>
                          </p:cTn>
                        </p:par>
                      </p:childTnLst>
                    </p:cTn>
                  </p:par>
                </p:childTnLst>
              </p:cTn>
              <p:nextCondLst>
                <p:cond evt="onClick" delay="0">
                  <p:tgtEl>
                    <p:spTgt spid="180"/>
                  </p:tgtEl>
                </p:cond>
              </p:nextCondLst>
            </p:seq>
            <p:seq concurrent="1" nextAc="seek">
              <p:cTn id="2019" restart="whenNotActive" fill="hold" evtFilter="cancelBubble" nodeType="interactiveSeq">
                <p:stCondLst>
                  <p:cond evt="onClick" delay="0">
                    <p:tgtEl>
                      <p:spTgt spid="184"/>
                    </p:tgtEl>
                  </p:cond>
                </p:stCondLst>
                <p:endSync evt="end" delay="0">
                  <p:rtn val="all"/>
                </p:endSync>
                <p:childTnLst>
                  <p:par>
                    <p:cTn id="2020" fill="hold">
                      <p:stCondLst>
                        <p:cond delay="0"/>
                      </p:stCondLst>
                      <p:childTnLst>
                        <p:par>
                          <p:cTn id="2021" fill="hold">
                            <p:stCondLst>
                              <p:cond delay="0"/>
                            </p:stCondLst>
                            <p:childTnLst>
                              <p:par>
                                <p:cTn id="2022" presetID="1" presetClass="exit" presetSubtype="0" fill="hold" nodeType="clickEffect">
                                  <p:stCondLst>
                                    <p:cond delay="0"/>
                                  </p:stCondLst>
                                  <p:childTnLst>
                                    <p:set>
                                      <p:cBhvr>
                                        <p:cTn id="2023" dur="1" fill="hold">
                                          <p:stCondLst>
                                            <p:cond delay="0"/>
                                          </p:stCondLst>
                                        </p:cTn>
                                        <p:tgtEl>
                                          <p:spTgt spid="184"/>
                                        </p:tgtEl>
                                        <p:attrNameLst>
                                          <p:attrName>style.visibility</p:attrName>
                                        </p:attrNameLst>
                                      </p:cBhvr>
                                      <p:to>
                                        <p:strVal val="hidden"/>
                                      </p:to>
                                    </p:set>
                                  </p:childTnLst>
                                </p:cTn>
                              </p:par>
                              <p:par>
                                <p:cTn id="2024" presetID="1" presetClass="entr" presetSubtype="0" fill="hold" nodeType="withEffect">
                                  <p:stCondLst>
                                    <p:cond delay="0"/>
                                  </p:stCondLst>
                                  <p:childTnLst>
                                    <p:set>
                                      <p:cBhvr>
                                        <p:cTn id="2025" dur="1" fill="hold">
                                          <p:stCondLst>
                                            <p:cond delay="0"/>
                                          </p:stCondLst>
                                        </p:cTn>
                                        <p:tgtEl>
                                          <p:spTgt spid="183"/>
                                        </p:tgtEl>
                                        <p:attrNameLst>
                                          <p:attrName>style.visibility</p:attrName>
                                        </p:attrNameLst>
                                      </p:cBhvr>
                                      <p:to>
                                        <p:strVal val="visible"/>
                                      </p:to>
                                    </p:set>
                                  </p:childTnLst>
                                </p:cTn>
                              </p:par>
                            </p:childTnLst>
                          </p:cTn>
                        </p:par>
                      </p:childTnLst>
                    </p:cTn>
                  </p:par>
                </p:childTnLst>
              </p:cTn>
              <p:nextCondLst>
                <p:cond evt="onClick" delay="0">
                  <p:tgtEl>
                    <p:spTgt spid="184"/>
                  </p:tgtEl>
                </p:cond>
              </p:nextCondLst>
            </p:seq>
            <p:seq concurrent="1" nextAc="seek">
              <p:cTn id="2026" restart="whenNotActive" fill="hold" evtFilter="cancelBubble" nodeType="interactiveSeq">
                <p:stCondLst>
                  <p:cond evt="onClick" delay="0">
                    <p:tgtEl>
                      <p:spTgt spid="183"/>
                    </p:tgtEl>
                  </p:cond>
                </p:stCondLst>
                <p:endSync evt="end" delay="0">
                  <p:rtn val="all"/>
                </p:endSync>
                <p:childTnLst>
                  <p:par>
                    <p:cTn id="2027" fill="hold">
                      <p:stCondLst>
                        <p:cond delay="0"/>
                      </p:stCondLst>
                      <p:childTnLst>
                        <p:par>
                          <p:cTn id="2028" fill="hold">
                            <p:stCondLst>
                              <p:cond delay="0"/>
                            </p:stCondLst>
                            <p:childTnLst>
                              <p:par>
                                <p:cTn id="2029" presetID="1" presetClass="exit" presetSubtype="0" fill="hold" nodeType="clickEffect">
                                  <p:stCondLst>
                                    <p:cond delay="0"/>
                                  </p:stCondLst>
                                  <p:childTnLst>
                                    <p:set>
                                      <p:cBhvr>
                                        <p:cTn id="2030" dur="1" fill="hold">
                                          <p:stCondLst>
                                            <p:cond delay="0"/>
                                          </p:stCondLst>
                                        </p:cTn>
                                        <p:tgtEl>
                                          <p:spTgt spid="183"/>
                                        </p:tgtEl>
                                        <p:attrNameLst>
                                          <p:attrName>style.visibility</p:attrName>
                                        </p:attrNameLst>
                                      </p:cBhvr>
                                      <p:to>
                                        <p:strVal val="hidden"/>
                                      </p:to>
                                    </p:set>
                                  </p:childTnLst>
                                </p:cTn>
                              </p:par>
                              <p:par>
                                <p:cTn id="2031" presetID="1" presetClass="entr" presetSubtype="0" fill="hold" nodeType="withEffect">
                                  <p:stCondLst>
                                    <p:cond delay="0"/>
                                  </p:stCondLst>
                                  <p:childTnLst>
                                    <p:set>
                                      <p:cBhvr>
                                        <p:cTn id="2032" dur="1" fill="hold">
                                          <p:stCondLst>
                                            <p:cond delay="0"/>
                                          </p:stCondLst>
                                        </p:cTn>
                                        <p:tgtEl>
                                          <p:spTgt spid="182"/>
                                        </p:tgtEl>
                                        <p:attrNameLst>
                                          <p:attrName>style.visibility</p:attrName>
                                        </p:attrNameLst>
                                      </p:cBhvr>
                                      <p:to>
                                        <p:strVal val="visible"/>
                                      </p:to>
                                    </p:set>
                                  </p:childTnLst>
                                  <p:subTnLst>
                                    <p:audio>
                                      <p:cMediaNode vol="17000">
                                        <p:cTn display="0" masterRel="sameClick">
                                          <p:stCondLst>
                                            <p:cond evt="begin" delay="0">
                                              <p:tn val="2031"/>
                                            </p:cond>
                                          </p:stCondLst>
                                          <p:endCondLst>
                                            <p:cond evt="onStopAudio" delay="0">
                                              <p:tgtEl>
                                                <p:sldTgt/>
                                              </p:tgtEl>
                                            </p:cond>
                                          </p:endCondLst>
                                        </p:cTn>
                                        <p:tgtEl>
                                          <p:sndTgt r:embed="rId23" name="mk64_finallap.wav"/>
                                        </p:tgtEl>
                                      </p:cMediaNode>
                                    </p:audio>
                                  </p:subTnLst>
                                </p:cTn>
                              </p:par>
                            </p:childTnLst>
                          </p:cTn>
                        </p:par>
                      </p:childTnLst>
                    </p:cTn>
                  </p:par>
                </p:childTnLst>
              </p:cTn>
              <p:nextCondLst>
                <p:cond evt="onClick" delay="0">
                  <p:tgtEl>
                    <p:spTgt spid="183"/>
                  </p:tgtEl>
                </p:cond>
              </p:nextCondLst>
            </p:seq>
            <p:seq concurrent="1" nextAc="seek">
              <p:cTn id="2033" restart="whenNotActive" fill="hold" evtFilter="cancelBubble" nodeType="interactiveSeq">
                <p:stCondLst>
                  <p:cond evt="onClick" delay="0">
                    <p:tgtEl>
                      <p:spTgt spid="182"/>
                    </p:tgtEl>
                  </p:cond>
                </p:stCondLst>
                <p:endSync evt="end" delay="0">
                  <p:rtn val="all"/>
                </p:endSync>
                <p:childTnLst>
                  <p:par>
                    <p:cTn id="2034" fill="hold">
                      <p:stCondLst>
                        <p:cond delay="0"/>
                      </p:stCondLst>
                      <p:childTnLst>
                        <p:par>
                          <p:cTn id="2035" fill="hold">
                            <p:stCondLst>
                              <p:cond delay="0"/>
                            </p:stCondLst>
                            <p:childTnLst>
                              <p:par>
                                <p:cTn id="2036" presetID="1" presetClass="exit" presetSubtype="0" fill="hold" nodeType="clickEffect">
                                  <p:stCondLst>
                                    <p:cond delay="0"/>
                                  </p:stCondLst>
                                  <p:childTnLst>
                                    <p:set>
                                      <p:cBhvr>
                                        <p:cTn id="2037" dur="1" fill="hold">
                                          <p:stCondLst>
                                            <p:cond delay="0"/>
                                          </p:stCondLst>
                                        </p:cTn>
                                        <p:tgtEl>
                                          <p:spTgt spid="182"/>
                                        </p:tgtEl>
                                        <p:attrNameLst>
                                          <p:attrName>style.visibility</p:attrName>
                                        </p:attrNameLst>
                                      </p:cBhvr>
                                      <p:to>
                                        <p:strVal val="hidden"/>
                                      </p:to>
                                    </p:set>
                                  </p:childTnLst>
                                </p:cTn>
                              </p:par>
                              <p:par>
                                <p:cTn id="2038" presetID="1" presetClass="entr" presetSubtype="0" fill="hold" nodeType="withEffect">
                                  <p:stCondLst>
                                    <p:cond delay="0"/>
                                  </p:stCondLst>
                                  <p:childTnLst>
                                    <p:set>
                                      <p:cBhvr>
                                        <p:cTn id="2039" dur="1" fill="hold">
                                          <p:stCondLst>
                                            <p:cond delay="0"/>
                                          </p:stCondLst>
                                        </p:cTn>
                                        <p:tgtEl>
                                          <p:spTgt spid="184"/>
                                        </p:tgtEl>
                                        <p:attrNameLst>
                                          <p:attrName>style.visibility</p:attrName>
                                        </p:attrNameLst>
                                      </p:cBhvr>
                                      <p:to>
                                        <p:strVal val="visible"/>
                                      </p:to>
                                    </p:set>
                                  </p:childTnLst>
                                </p:cTn>
                              </p:par>
                            </p:childTnLst>
                          </p:cTn>
                        </p:par>
                      </p:childTnLst>
                    </p:cTn>
                  </p:par>
                </p:childTnLst>
              </p:cTn>
              <p:nextCondLst>
                <p:cond evt="onClick" delay="0">
                  <p:tgtEl>
                    <p:spTgt spid="182"/>
                  </p:tgtEl>
                </p:cond>
              </p:nextCondLst>
            </p:seq>
            <p:seq concurrent="1" nextAc="seek">
              <p:cTn id="2040" restart="whenNotActive" fill="hold" evtFilter="cancelBubble" nodeType="interactiveSeq">
                <p:stCondLst>
                  <p:cond evt="onClick" delay="0">
                    <p:tgtEl>
                      <p:spTgt spid="276"/>
                    </p:tgtEl>
                  </p:cond>
                </p:stCondLst>
                <p:endSync evt="end" delay="0">
                  <p:rtn val="all"/>
                </p:endSync>
                <p:childTnLst>
                  <p:par>
                    <p:cTn id="2041" fill="hold">
                      <p:stCondLst>
                        <p:cond delay="0"/>
                      </p:stCondLst>
                      <p:childTnLst>
                        <p:par>
                          <p:cTn id="2042" fill="hold">
                            <p:stCondLst>
                              <p:cond delay="0"/>
                            </p:stCondLst>
                            <p:childTnLst>
                              <p:par>
                                <p:cTn id="2043" presetID="10" presetClass="entr" presetSubtype="0" fill="hold" nodeType="withEffect">
                                  <p:stCondLst>
                                    <p:cond delay="0"/>
                                  </p:stCondLst>
                                  <p:childTnLst>
                                    <p:set>
                                      <p:cBhvr>
                                        <p:cTn id="2044" dur="1" fill="hold">
                                          <p:stCondLst>
                                            <p:cond delay="0"/>
                                          </p:stCondLst>
                                        </p:cTn>
                                        <p:tgtEl>
                                          <p:spTgt spid="277"/>
                                        </p:tgtEl>
                                        <p:attrNameLst>
                                          <p:attrName>style.visibility</p:attrName>
                                        </p:attrNameLst>
                                      </p:cBhvr>
                                      <p:to>
                                        <p:strVal val="visible"/>
                                      </p:to>
                                    </p:set>
                                    <p:animEffect transition="in" filter="fade">
                                      <p:cBhvr>
                                        <p:cTn id="2045" dur="500"/>
                                        <p:tgtEl>
                                          <p:spTgt spid="277"/>
                                        </p:tgtEl>
                                      </p:cBhvr>
                                    </p:animEffect>
                                  </p:childTnLst>
                                  <p:subTnLst>
                                    <p:audio>
                                      <p:cMediaNode>
                                        <p:cTn display="0" masterRel="sameClick">
                                          <p:stCondLst>
                                            <p:cond evt="begin" delay="0">
                                              <p:tn val="2043"/>
                                            </p:cond>
                                          </p:stCondLst>
                                          <p:endCondLst>
                                            <p:cond evt="onStopAudio" delay="0">
                                              <p:tgtEl>
                                                <p:sldTgt/>
                                              </p:tgtEl>
                                            </p:cond>
                                          </p:endCondLst>
                                        </p:cTn>
                                        <p:tgtEl>
                                          <p:sndTgt r:embed="rId47" name="mk64_yoshi05.wav"/>
                                        </p:tgtEl>
                                      </p:cMediaNode>
                                    </p:audio>
                                  </p:subTnLst>
                                </p:cTn>
                              </p:par>
                              <p:par>
                                <p:cTn id="2046" presetID="10" presetClass="exit" presetSubtype="0" fill="hold" grpId="4" nodeType="withEffect">
                                  <p:stCondLst>
                                    <p:cond delay="0"/>
                                  </p:stCondLst>
                                  <p:childTnLst>
                                    <p:animEffect transition="out" filter="fade">
                                      <p:cBhvr>
                                        <p:cTn id="2047" dur="500"/>
                                        <p:tgtEl>
                                          <p:spTgt spid="157"/>
                                        </p:tgtEl>
                                      </p:cBhvr>
                                    </p:animEffect>
                                    <p:set>
                                      <p:cBhvr>
                                        <p:cTn id="2048" dur="1" fill="hold">
                                          <p:stCondLst>
                                            <p:cond delay="499"/>
                                          </p:stCondLst>
                                        </p:cTn>
                                        <p:tgtEl>
                                          <p:spTgt spid="157"/>
                                        </p:tgtEl>
                                        <p:attrNameLst>
                                          <p:attrName>style.visibility</p:attrName>
                                        </p:attrNameLst>
                                      </p:cBhvr>
                                      <p:to>
                                        <p:strVal val="hidden"/>
                                      </p:to>
                                    </p:set>
                                  </p:childTnLst>
                                </p:cTn>
                              </p:par>
                              <p:par>
                                <p:cTn id="2049" presetID="10" presetClass="exit" presetSubtype="0" fill="hold" nodeType="withEffect">
                                  <p:stCondLst>
                                    <p:cond delay="0"/>
                                  </p:stCondLst>
                                  <p:childTnLst>
                                    <p:animEffect transition="out" filter="fade">
                                      <p:cBhvr>
                                        <p:cTn id="2050" dur="500"/>
                                        <p:tgtEl>
                                          <p:spTgt spid="305"/>
                                        </p:tgtEl>
                                      </p:cBhvr>
                                    </p:animEffect>
                                    <p:set>
                                      <p:cBhvr>
                                        <p:cTn id="2051" dur="1" fill="hold">
                                          <p:stCondLst>
                                            <p:cond delay="499"/>
                                          </p:stCondLst>
                                        </p:cTn>
                                        <p:tgtEl>
                                          <p:spTgt spid="305"/>
                                        </p:tgtEl>
                                        <p:attrNameLst>
                                          <p:attrName>style.visibility</p:attrName>
                                        </p:attrNameLst>
                                      </p:cBhvr>
                                      <p:to>
                                        <p:strVal val="hidden"/>
                                      </p:to>
                                    </p:set>
                                  </p:childTnLst>
                                </p:cTn>
                              </p:par>
                              <p:par>
                                <p:cTn id="2052" presetID="10" presetClass="exit" presetSubtype="0" fill="hold" nodeType="withEffect">
                                  <p:stCondLst>
                                    <p:cond delay="0"/>
                                  </p:stCondLst>
                                  <p:childTnLst>
                                    <p:animEffect transition="out" filter="fade">
                                      <p:cBhvr>
                                        <p:cTn id="2053" dur="500"/>
                                        <p:tgtEl>
                                          <p:spTgt spid="184"/>
                                        </p:tgtEl>
                                      </p:cBhvr>
                                    </p:animEffect>
                                    <p:set>
                                      <p:cBhvr>
                                        <p:cTn id="2054" dur="1" fill="hold">
                                          <p:stCondLst>
                                            <p:cond delay="499"/>
                                          </p:stCondLst>
                                        </p:cTn>
                                        <p:tgtEl>
                                          <p:spTgt spid="184"/>
                                        </p:tgtEl>
                                        <p:attrNameLst>
                                          <p:attrName>style.visibility</p:attrName>
                                        </p:attrNameLst>
                                      </p:cBhvr>
                                      <p:to>
                                        <p:strVal val="hidden"/>
                                      </p:to>
                                    </p:set>
                                  </p:childTnLst>
                                </p:cTn>
                              </p:par>
                              <p:par>
                                <p:cTn id="2055" presetID="10" presetClass="exit" presetSubtype="0" fill="hold" nodeType="withEffect">
                                  <p:stCondLst>
                                    <p:cond delay="0"/>
                                  </p:stCondLst>
                                  <p:childTnLst>
                                    <p:animEffect transition="out" filter="fade">
                                      <p:cBhvr>
                                        <p:cTn id="2056" dur="500"/>
                                        <p:tgtEl>
                                          <p:spTgt spid="181"/>
                                        </p:tgtEl>
                                      </p:cBhvr>
                                    </p:animEffect>
                                    <p:set>
                                      <p:cBhvr>
                                        <p:cTn id="2057" dur="1" fill="hold">
                                          <p:stCondLst>
                                            <p:cond delay="499"/>
                                          </p:stCondLst>
                                        </p:cTn>
                                        <p:tgtEl>
                                          <p:spTgt spid="181"/>
                                        </p:tgtEl>
                                        <p:attrNameLst>
                                          <p:attrName>style.visibility</p:attrName>
                                        </p:attrNameLst>
                                      </p:cBhvr>
                                      <p:to>
                                        <p:strVal val="hidden"/>
                                      </p:to>
                                    </p:set>
                                  </p:childTnLst>
                                </p:cTn>
                              </p:par>
                              <p:par>
                                <p:cTn id="2058" presetID="10" presetClass="exit" presetSubtype="0" fill="hold" grpId="5" nodeType="withEffect">
                                  <p:stCondLst>
                                    <p:cond delay="0"/>
                                  </p:stCondLst>
                                  <p:childTnLst>
                                    <p:animEffect transition="out" filter="fade">
                                      <p:cBhvr>
                                        <p:cTn id="2059" dur="500"/>
                                        <p:tgtEl>
                                          <p:spTgt spid="180"/>
                                        </p:tgtEl>
                                      </p:cBhvr>
                                    </p:animEffect>
                                    <p:set>
                                      <p:cBhvr>
                                        <p:cTn id="2060" dur="1" fill="hold">
                                          <p:stCondLst>
                                            <p:cond delay="499"/>
                                          </p:stCondLst>
                                        </p:cTn>
                                        <p:tgtEl>
                                          <p:spTgt spid="180"/>
                                        </p:tgtEl>
                                        <p:attrNameLst>
                                          <p:attrName>style.visibility</p:attrName>
                                        </p:attrNameLst>
                                      </p:cBhvr>
                                      <p:to>
                                        <p:strVal val="hidden"/>
                                      </p:to>
                                    </p:set>
                                  </p:childTnLst>
                                </p:cTn>
                              </p:par>
                              <p:par>
                                <p:cTn id="2061" presetID="10" presetClass="exit" presetSubtype="0" fill="hold" nodeType="withEffect">
                                  <p:stCondLst>
                                    <p:cond delay="0"/>
                                  </p:stCondLst>
                                  <p:childTnLst>
                                    <p:animEffect transition="out" filter="fade">
                                      <p:cBhvr>
                                        <p:cTn id="2062" dur="500"/>
                                        <p:tgtEl>
                                          <p:spTgt spid="286"/>
                                        </p:tgtEl>
                                      </p:cBhvr>
                                    </p:animEffect>
                                    <p:set>
                                      <p:cBhvr>
                                        <p:cTn id="2063" dur="1" fill="hold">
                                          <p:stCondLst>
                                            <p:cond delay="499"/>
                                          </p:stCondLst>
                                        </p:cTn>
                                        <p:tgtEl>
                                          <p:spTgt spid="286"/>
                                        </p:tgtEl>
                                        <p:attrNameLst>
                                          <p:attrName>style.visibility</p:attrName>
                                        </p:attrNameLst>
                                      </p:cBhvr>
                                      <p:to>
                                        <p:strVal val="hidden"/>
                                      </p:to>
                                    </p:set>
                                  </p:childTnLst>
                                </p:cTn>
                              </p:par>
                              <p:par>
                                <p:cTn id="2064" presetID="10" presetClass="exit" presetSubtype="0" fill="hold" nodeType="withEffect">
                                  <p:stCondLst>
                                    <p:cond delay="0"/>
                                  </p:stCondLst>
                                  <p:childTnLst>
                                    <p:animEffect transition="out" filter="fade">
                                      <p:cBhvr>
                                        <p:cTn id="2065" dur="500"/>
                                        <p:tgtEl>
                                          <p:spTgt spid="287"/>
                                        </p:tgtEl>
                                      </p:cBhvr>
                                    </p:animEffect>
                                    <p:set>
                                      <p:cBhvr>
                                        <p:cTn id="2066" dur="1" fill="hold">
                                          <p:stCondLst>
                                            <p:cond delay="499"/>
                                          </p:stCondLst>
                                        </p:cTn>
                                        <p:tgtEl>
                                          <p:spTgt spid="287"/>
                                        </p:tgtEl>
                                        <p:attrNameLst>
                                          <p:attrName>style.visibility</p:attrName>
                                        </p:attrNameLst>
                                      </p:cBhvr>
                                      <p:to>
                                        <p:strVal val="hidden"/>
                                      </p:to>
                                    </p:set>
                                  </p:childTnLst>
                                </p:cTn>
                              </p:par>
                              <p:par>
                                <p:cTn id="2067" presetID="10" presetClass="exit" presetSubtype="0" fill="hold" nodeType="withEffect">
                                  <p:stCondLst>
                                    <p:cond delay="0"/>
                                  </p:stCondLst>
                                  <p:childTnLst>
                                    <p:animEffect transition="out" filter="fade">
                                      <p:cBhvr>
                                        <p:cTn id="2068" dur="500"/>
                                        <p:tgtEl>
                                          <p:spTgt spid="276"/>
                                        </p:tgtEl>
                                      </p:cBhvr>
                                    </p:animEffect>
                                    <p:set>
                                      <p:cBhvr>
                                        <p:cTn id="2069" dur="1" fill="hold">
                                          <p:stCondLst>
                                            <p:cond delay="499"/>
                                          </p:stCondLst>
                                        </p:cTn>
                                        <p:tgtEl>
                                          <p:spTgt spid="276"/>
                                        </p:tgtEl>
                                        <p:attrNameLst>
                                          <p:attrName>style.visibility</p:attrName>
                                        </p:attrNameLst>
                                      </p:cBhvr>
                                      <p:to>
                                        <p:strVal val="hidden"/>
                                      </p:to>
                                    </p:set>
                                  </p:childTnLst>
                                </p:cTn>
                              </p:par>
                            </p:childTnLst>
                          </p:cTn>
                        </p:par>
                      </p:childTnLst>
                    </p:cTn>
                  </p:par>
                </p:childTnLst>
              </p:cTn>
              <p:nextCondLst>
                <p:cond evt="onClick" delay="0">
                  <p:tgtEl>
                    <p:spTgt spid="276"/>
                  </p:tgtEl>
                </p:cond>
              </p:nextCondLst>
            </p:seq>
            <p:seq concurrent="1" nextAc="seek">
              <p:cTn id="2070" restart="whenNotActive" fill="hold" evtFilter="cancelBubble" nodeType="interactiveSeq">
                <p:stCondLst>
                  <p:cond evt="onClick" delay="0">
                    <p:tgtEl>
                      <p:spTgt spid="279"/>
                    </p:tgtEl>
                  </p:cond>
                </p:stCondLst>
                <p:endSync evt="end" delay="0">
                  <p:rtn val="all"/>
                </p:endSync>
                <p:childTnLst>
                  <p:par>
                    <p:cTn id="2071" fill="hold">
                      <p:stCondLst>
                        <p:cond delay="0"/>
                      </p:stCondLst>
                      <p:childTnLst>
                        <p:par>
                          <p:cTn id="2072" fill="hold">
                            <p:stCondLst>
                              <p:cond delay="0"/>
                            </p:stCondLst>
                            <p:childTnLst>
                              <p:par>
                                <p:cTn id="2073" presetID="10" presetClass="exit" presetSubtype="0" fill="hold" nodeType="clickEffect">
                                  <p:stCondLst>
                                    <p:cond delay="0"/>
                                  </p:stCondLst>
                                  <p:childTnLst>
                                    <p:animEffect transition="out" filter="fade">
                                      <p:cBhvr>
                                        <p:cTn id="2074" dur="500"/>
                                        <p:tgtEl>
                                          <p:spTgt spid="279"/>
                                        </p:tgtEl>
                                      </p:cBhvr>
                                    </p:animEffect>
                                    <p:set>
                                      <p:cBhvr>
                                        <p:cTn id="2075" dur="1" fill="hold">
                                          <p:stCondLst>
                                            <p:cond delay="499"/>
                                          </p:stCondLst>
                                        </p:cTn>
                                        <p:tgtEl>
                                          <p:spTgt spid="279"/>
                                        </p:tgtEl>
                                        <p:attrNameLst>
                                          <p:attrName>style.visibility</p:attrName>
                                        </p:attrNameLst>
                                      </p:cBhvr>
                                      <p:to>
                                        <p:strVal val="hidden"/>
                                      </p:to>
                                    </p:set>
                                  </p:childTnLst>
                                  <p:subTnLst>
                                    <p:audio>
                                      <p:cMediaNode>
                                        <p:cTn display="0" masterRel="sameClick">
                                          <p:stCondLst>
                                            <p:cond evt="begin" delay="0">
                                              <p:tn val="2073"/>
                                            </p:cond>
                                          </p:stCondLst>
                                          <p:endCondLst>
                                            <p:cond evt="onStopAudio" delay="0">
                                              <p:tgtEl>
                                                <p:sldTgt/>
                                              </p:tgtEl>
                                            </p:cond>
                                          </p:endCondLst>
                                        </p:cTn>
                                        <p:tgtEl>
                                          <p:sndTgt r:embed="rId49" name="mk64_dk02.wav"/>
                                        </p:tgtEl>
                                      </p:cMediaNode>
                                    </p:audio>
                                  </p:subTnLst>
                                </p:cTn>
                              </p:par>
                              <p:par>
                                <p:cTn id="2076" presetID="10" presetClass="entr" presetSubtype="0" fill="hold" nodeType="withEffect">
                                  <p:stCondLst>
                                    <p:cond delay="0"/>
                                  </p:stCondLst>
                                  <p:childTnLst>
                                    <p:set>
                                      <p:cBhvr>
                                        <p:cTn id="2077" dur="1" fill="hold">
                                          <p:stCondLst>
                                            <p:cond delay="0"/>
                                          </p:stCondLst>
                                        </p:cTn>
                                        <p:tgtEl>
                                          <p:spTgt spid="278"/>
                                        </p:tgtEl>
                                        <p:attrNameLst>
                                          <p:attrName>style.visibility</p:attrName>
                                        </p:attrNameLst>
                                      </p:cBhvr>
                                      <p:to>
                                        <p:strVal val="visible"/>
                                      </p:to>
                                    </p:set>
                                    <p:animEffect transition="in" filter="fade">
                                      <p:cBhvr>
                                        <p:cTn id="2078" dur="500"/>
                                        <p:tgtEl>
                                          <p:spTgt spid="278"/>
                                        </p:tgtEl>
                                      </p:cBhvr>
                                    </p:animEffect>
                                  </p:childTnLst>
                                </p:cTn>
                              </p:par>
                              <p:par>
                                <p:cTn id="2079" presetID="10" presetClass="entr" presetSubtype="0" fill="hold" grpId="3" nodeType="withEffect">
                                  <p:stCondLst>
                                    <p:cond delay="0"/>
                                  </p:stCondLst>
                                  <p:childTnLst>
                                    <p:set>
                                      <p:cBhvr>
                                        <p:cTn id="2080" dur="1" fill="hold">
                                          <p:stCondLst>
                                            <p:cond delay="0"/>
                                          </p:stCondLst>
                                        </p:cTn>
                                        <p:tgtEl>
                                          <p:spTgt spid="185"/>
                                        </p:tgtEl>
                                        <p:attrNameLst>
                                          <p:attrName>style.visibility</p:attrName>
                                        </p:attrNameLst>
                                      </p:cBhvr>
                                      <p:to>
                                        <p:strVal val="visible"/>
                                      </p:to>
                                    </p:set>
                                    <p:animEffect transition="in" filter="fade">
                                      <p:cBhvr>
                                        <p:cTn id="2081" dur="500"/>
                                        <p:tgtEl>
                                          <p:spTgt spid="185"/>
                                        </p:tgtEl>
                                      </p:cBhvr>
                                    </p:animEffect>
                                  </p:childTnLst>
                                </p:cTn>
                              </p:par>
                              <p:par>
                                <p:cTn id="2082" presetID="10" presetClass="entr" presetSubtype="0" fill="hold" nodeType="withEffect">
                                  <p:stCondLst>
                                    <p:cond delay="0"/>
                                  </p:stCondLst>
                                  <p:childTnLst>
                                    <p:set>
                                      <p:cBhvr>
                                        <p:cTn id="2083" dur="1" fill="hold">
                                          <p:stCondLst>
                                            <p:cond delay="0"/>
                                          </p:stCondLst>
                                        </p:cTn>
                                        <p:tgtEl>
                                          <p:spTgt spid="301"/>
                                        </p:tgtEl>
                                        <p:attrNameLst>
                                          <p:attrName>style.visibility</p:attrName>
                                        </p:attrNameLst>
                                      </p:cBhvr>
                                      <p:to>
                                        <p:strVal val="visible"/>
                                      </p:to>
                                    </p:set>
                                    <p:animEffect transition="in" filter="fade">
                                      <p:cBhvr>
                                        <p:cTn id="2084" dur="500"/>
                                        <p:tgtEl>
                                          <p:spTgt spid="301"/>
                                        </p:tgtEl>
                                      </p:cBhvr>
                                    </p:animEffect>
                                  </p:childTnLst>
                                </p:cTn>
                              </p:par>
                              <p:par>
                                <p:cTn id="2085" presetID="10" presetClass="entr" presetSubtype="0" fill="hold" grpId="2" nodeType="withEffect">
                                  <p:stCondLst>
                                    <p:cond delay="0"/>
                                  </p:stCondLst>
                                  <p:childTnLst>
                                    <p:set>
                                      <p:cBhvr>
                                        <p:cTn id="2086" dur="1" fill="hold">
                                          <p:stCondLst>
                                            <p:cond delay="0"/>
                                          </p:stCondLst>
                                        </p:cTn>
                                        <p:tgtEl>
                                          <p:spTgt spid="208"/>
                                        </p:tgtEl>
                                        <p:attrNameLst>
                                          <p:attrName>style.visibility</p:attrName>
                                        </p:attrNameLst>
                                      </p:cBhvr>
                                      <p:to>
                                        <p:strVal val="visible"/>
                                      </p:to>
                                    </p:set>
                                    <p:animEffect transition="in" filter="fade">
                                      <p:cBhvr>
                                        <p:cTn id="2087" dur="500"/>
                                        <p:tgtEl>
                                          <p:spTgt spid="208"/>
                                        </p:tgtEl>
                                      </p:cBhvr>
                                    </p:animEffect>
                                  </p:childTnLst>
                                </p:cTn>
                              </p:par>
                              <p:par>
                                <p:cTn id="2088" presetID="10" presetClass="entr" presetSubtype="0" fill="hold" nodeType="withEffect">
                                  <p:stCondLst>
                                    <p:cond delay="0"/>
                                  </p:stCondLst>
                                  <p:childTnLst>
                                    <p:set>
                                      <p:cBhvr>
                                        <p:cTn id="2089" dur="1" fill="hold">
                                          <p:stCondLst>
                                            <p:cond delay="0"/>
                                          </p:stCondLst>
                                        </p:cTn>
                                        <p:tgtEl>
                                          <p:spTgt spid="212"/>
                                        </p:tgtEl>
                                        <p:attrNameLst>
                                          <p:attrName>style.visibility</p:attrName>
                                        </p:attrNameLst>
                                      </p:cBhvr>
                                      <p:to>
                                        <p:strVal val="visible"/>
                                      </p:to>
                                    </p:set>
                                    <p:animEffect transition="in" filter="fade">
                                      <p:cBhvr>
                                        <p:cTn id="2090" dur="500"/>
                                        <p:tgtEl>
                                          <p:spTgt spid="212"/>
                                        </p:tgtEl>
                                      </p:cBhvr>
                                    </p:animEffect>
                                  </p:childTnLst>
                                </p:cTn>
                              </p:par>
                              <p:par>
                                <p:cTn id="2091" presetID="10" presetClass="entr" presetSubtype="0" fill="hold" nodeType="withEffect">
                                  <p:stCondLst>
                                    <p:cond delay="0"/>
                                  </p:stCondLst>
                                  <p:childTnLst>
                                    <p:set>
                                      <p:cBhvr>
                                        <p:cTn id="2092" dur="1" fill="hold">
                                          <p:stCondLst>
                                            <p:cond delay="0"/>
                                          </p:stCondLst>
                                        </p:cTn>
                                        <p:tgtEl>
                                          <p:spTgt spid="209"/>
                                        </p:tgtEl>
                                        <p:attrNameLst>
                                          <p:attrName>style.visibility</p:attrName>
                                        </p:attrNameLst>
                                      </p:cBhvr>
                                      <p:to>
                                        <p:strVal val="visible"/>
                                      </p:to>
                                    </p:set>
                                    <p:animEffect transition="in" filter="fade">
                                      <p:cBhvr>
                                        <p:cTn id="2093" dur="500"/>
                                        <p:tgtEl>
                                          <p:spTgt spid="209"/>
                                        </p:tgtEl>
                                      </p:cBhvr>
                                    </p:animEffect>
                                  </p:childTnLst>
                                </p:cTn>
                              </p:par>
                              <p:par>
                                <p:cTn id="2094" presetID="10" presetClass="entr" presetSubtype="0" fill="hold" nodeType="withEffect">
                                  <p:stCondLst>
                                    <p:cond delay="0"/>
                                  </p:stCondLst>
                                  <p:childTnLst>
                                    <p:set>
                                      <p:cBhvr>
                                        <p:cTn id="2095" dur="1" fill="hold">
                                          <p:stCondLst>
                                            <p:cond delay="0"/>
                                          </p:stCondLst>
                                        </p:cTn>
                                        <p:tgtEl>
                                          <p:spTgt spid="288"/>
                                        </p:tgtEl>
                                        <p:attrNameLst>
                                          <p:attrName>style.visibility</p:attrName>
                                        </p:attrNameLst>
                                      </p:cBhvr>
                                      <p:to>
                                        <p:strVal val="visible"/>
                                      </p:to>
                                    </p:set>
                                    <p:animEffect transition="in" filter="fade">
                                      <p:cBhvr>
                                        <p:cTn id="2096" dur="500"/>
                                        <p:tgtEl>
                                          <p:spTgt spid="288"/>
                                        </p:tgtEl>
                                      </p:cBhvr>
                                    </p:animEffect>
                                  </p:childTnLst>
                                </p:cTn>
                              </p:par>
                              <p:par>
                                <p:cTn id="2097" presetID="10" presetClass="entr" presetSubtype="0" fill="hold" nodeType="withEffect">
                                  <p:stCondLst>
                                    <p:cond delay="0"/>
                                  </p:stCondLst>
                                  <p:childTnLst>
                                    <p:set>
                                      <p:cBhvr>
                                        <p:cTn id="2098" dur="1" fill="hold">
                                          <p:stCondLst>
                                            <p:cond delay="0"/>
                                          </p:stCondLst>
                                        </p:cTn>
                                        <p:tgtEl>
                                          <p:spTgt spid="289"/>
                                        </p:tgtEl>
                                        <p:attrNameLst>
                                          <p:attrName>style.visibility</p:attrName>
                                        </p:attrNameLst>
                                      </p:cBhvr>
                                      <p:to>
                                        <p:strVal val="visible"/>
                                      </p:to>
                                    </p:set>
                                    <p:animEffect transition="in" filter="fade">
                                      <p:cBhvr>
                                        <p:cTn id="2099" dur="500"/>
                                        <p:tgtEl>
                                          <p:spTgt spid="289"/>
                                        </p:tgtEl>
                                      </p:cBhvr>
                                    </p:animEffect>
                                  </p:childTnLst>
                                </p:cTn>
                              </p:par>
                            </p:childTnLst>
                          </p:cTn>
                        </p:par>
                      </p:childTnLst>
                    </p:cTn>
                  </p:par>
                </p:childTnLst>
              </p:cTn>
              <p:nextCondLst>
                <p:cond evt="onClick" delay="0">
                  <p:tgtEl>
                    <p:spTgt spid="279"/>
                  </p:tgtEl>
                </p:cond>
              </p:nextCondLst>
            </p:seq>
            <p:seq concurrent="1" nextAc="seek">
              <p:cTn id="2100" restart="whenNotActive" fill="hold" evtFilter="cancelBubble" nodeType="interactiveSeq">
                <p:stCondLst>
                  <p:cond evt="onClick" delay="0">
                    <p:tgtEl>
                      <p:spTgt spid="185"/>
                    </p:tgtEl>
                  </p:cond>
                </p:stCondLst>
                <p:endSync evt="end" delay="0">
                  <p:rtn val="all"/>
                </p:endSync>
                <p:childTnLst>
                  <p:par>
                    <p:cTn id="2101" fill="hold">
                      <p:stCondLst>
                        <p:cond delay="0"/>
                      </p:stCondLst>
                      <p:childTnLst>
                        <p:par>
                          <p:cTn id="2102" fill="hold">
                            <p:stCondLst>
                              <p:cond delay="0"/>
                            </p:stCondLst>
                            <p:childTnLst>
                              <p:par>
                                <p:cTn id="2103" presetID="1" presetClass="exit" presetSubtype="0" fill="hold" grpId="0" nodeType="withEffect">
                                  <p:stCondLst>
                                    <p:cond delay="0"/>
                                  </p:stCondLst>
                                  <p:childTnLst>
                                    <p:set>
                                      <p:cBhvr>
                                        <p:cTn id="2104" dur="1" fill="hold">
                                          <p:stCondLst>
                                            <p:cond delay="0"/>
                                          </p:stCondLst>
                                        </p:cTn>
                                        <p:tgtEl>
                                          <p:spTgt spid="185"/>
                                        </p:tgtEl>
                                        <p:attrNameLst>
                                          <p:attrName>style.visibility</p:attrName>
                                        </p:attrNameLst>
                                      </p:cBhvr>
                                      <p:to>
                                        <p:strVal val="hidden"/>
                                      </p:to>
                                    </p:set>
                                  </p:childTnLst>
                                </p:cTn>
                              </p:par>
                              <p:par>
                                <p:cTn id="2105" presetID="1" presetClass="exit" presetSubtype="0" fill="hold" grpId="3" nodeType="withEffect">
                                  <p:stCondLst>
                                    <p:cond delay="0"/>
                                  </p:stCondLst>
                                  <p:childTnLst>
                                    <p:set>
                                      <p:cBhvr>
                                        <p:cTn id="2106" dur="1" fill="hold">
                                          <p:stCondLst>
                                            <p:cond delay="0"/>
                                          </p:stCondLst>
                                        </p:cTn>
                                        <p:tgtEl>
                                          <p:spTgt spid="208"/>
                                        </p:tgtEl>
                                        <p:attrNameLst>
                                          <p:attrName>style.visibility</p:attrName>
                                        </p:attrNameLst>
                                      </p:cBhvr>
                                      <p:to>
                                        <p:strVal val="hidden"/>
                                      </p:to>
                                    </p:set>
                                  </p:childTnLst>
                                </p:cTn>
                              </p:par>
                              <p:par>
                                <p:cTn id="2107" presetID="42" presetClass="path" presetSubtype="0" fill="hold" nodeType="withEffect">
                                  <p:stCondLst>
                                    <p:cond delay="0"/>
                                  </p:stCondLst>
                                  <p:childTnLst>
                                    <p:animMotion origin="layout" path="M 0.34045 0.02686 L 0.56962 0.02686 " pathEditMode="fixed" rAng="0" ptsTypes="AA">
                                      <p:cBhvr>
                                        <p:cTn id="2108" dur="1500" fill="hold"/>
                                        <p:tgtEl>
                                          <p:spTgt spid="301"/>
                                        </p:tgtEl>
                                        <p:attrNameLst>
                                          <p:attrName>ppt_x</p:attrName>
                                          <p:attrName>ppt_y</p:attrName>
                                        </p:attrNameLst>
                                      </p:cBhvr>
                                      <p:rCtr x="11458" y="0"/>
                                    </p:animMotion>
                                  </p:childTnLst>
                                  <p:subTnLst>
                                    <p:audio>
                                      <p:cMediaNode>
                                        <p:cTn display="0" masterRel="sameClick">
                                          <p:stCondLst>
                                            <p:cond evt="begin" delay="0">
                                              <p:tn val="2107"/>
                                            </p:cond>
                                          </p:stCondLst>
                                          <p:endCondLst>
                                            <p:cond evt="onStopAudio" delay="0">
                                              <p:tgtEl>
                                                <p:sldTgt/>
                                              </p:tgtEl>
                                            </p:cond>
                                          </p:endCondLst>
                                        </p:cTn>
                                        <p:tgtEl>
                                          <p:sndTgt r:embed="rId50" name="mk64_dk03.wav"/>
                                        </p:tgtEl>
                                      </p:cMediaNode>
                                    </p:audio>
                                  </p:subTnLst>
                                </p:cTn>
                              </p:par>
                              <p:par>
                                <p:cTn id="2109" presetID="1" presetClass="entr" presetSubtype="0" fill="hold" grpId="2" nodeType="withEffect">
                                  <p:stCondLst>
                                    <p:cond delay="0"/>
                                  </p:stCondLst>
                                  <p:childTnLst>
                                    <p:set>
                                      <p:cBhvr>
                                        <p:cTn id="2110" dur="1" fill="hold">
                                          <p:stCondLst>
                                            <p:cond delay="0"/>
                                          </p:stCondLst>
                                        </p:cTn>
                                        <p:tgtEl>
                                          <p:spTgt spid="187"/>
                                        </p:tgtEl>
                                        <p:attrNameLst>
                                          <p:attrName>style.visibility</p:attrName>
                                        </p:attrNameLst>
                                      </p:cBhvr>
                                      <p:to>
                                        <p:strVal val="visible"/>
                                      </p:to>
                                    </p:set>
                                  </p:childTnLst>
                                </p:cTn>
                              </p:par>
                              <p:par>
                                <p:cTn id="2111" presetID="1" presetClass="entr" presetSubtype="0" fill="hold" grpId="0" nodeType="withEffect">
                                  <p:stCondLst>
                                    <p:cond delay="0"/>
                                  </p:stCondLst>
                                  <p:childTnLst>
                                    <p:set>
                                      <p:cBhvr>
                                        <p:cTn id="2112" dur="1" fill="hold">
                                          <p:stCondLst>
                                            <p:cond delay="0"/>
                                          </p:stCondLst>
                                        </p:cTn>
                                        <p:tgtEl>
                                          <p:spTgt spid="186"/>
                                        </p:tgtEl>
                                        <p:attrNameLst>
                                          <p:attrName>style.visibility</p:attrName>
                                        </p:attrNameLst>
                                      </p:cBhvr>
                                      <p:to>
                                        <p:strVal val="visible"/>
                                      </p:to>
                                    </p:set>
                                  </p:childTnLst>
                                </p:cTn>
                              </p:par>
                            </p:childTnLst>
                          </p:cTn>
                        </p:par>
                      </p:childTnLst>
                    </p:cTn>
                  </p:par>
                </p:childTnLst>
              </p:cTn>
              <p:nextCondLst>
                <p:cond evt="onClick" delay="0">
                  <p:tgtEl>
                    <p:spTgt spid="185"/>
                  </p:tgtEl>
                </p:cond>
              </p:nextCondLst>
            </p:seq>
            <p:seq concurrent="1" nextAc="seek">
              <p:cTn id="2113" restart="whenNotActive" fill="hold" evtFilter="cancelBubble" nodeType="interactiveSeq">
                <p:stCondLst>
                  <p:cond evt="onClick" delay="0">
                    <p:tgtEl>
                      <p:spTgt spid="186"/>
                    </p:tgtEl>
                  </p:cond>
                </p:stCondLst>
                <p:endSync evt="end" delay="0">
                  <p:rtn val="all"/>
                </p:endSync>
                <p:childTnLst>
                  <p:par>
                    <p:cTn id="2114" fill="hold">
                      <p:stCondLst>
                        <p:cond delay="0"/>
                      </p:stCondLst>
                      <p:childTnLst>
                        <p:par>
                          <p:cTn id="2115" fill="hold">
                            <p:stCondLst>
                              <p:cond delay="0"/>
                            </p:stCondLst>
                            <p:childTnLst>
                              <p:par>
                                <p:cTn id="2116" presetID="1" presetClass="exit" presetSubtype="0" fill="hold" grpId="1" nodeType="withEffect">
                                  <p:stCondLst>
                                    <p:cond delay="0"/>
                                  </p:stCondLst>
                                  <p:childTnLst>
                                    <p:set>
                                      <p:cBhvr>
                                        <p:cTn id="2117" dur="1" fill="hold">
                                          <p:stCondLst>
                                            <p:cond delay="0"/>
                                          </p:stCondLst>
                                        </p:cTn>
                                        <p:tgtEl>
                                          <p:spTgt spid="186"/>
                                        </p:tgtEl>
                                        <p:attrNameLst>
                                          <p:attrName>style.visibility</p:attrName>
                                        </p:attrNameLst>
                                      </p:cBhvr>
                                      <p:to>
                                        <p:strVal val="hidden"/>
                                      </p:to>
                                    </p:set>
                                  </p:childTnLst>
                                </p:cTn>
                              </p:par>
                              <p:par>
                                <p:cTn id="2118" presetID="1" presetClass="exit" presetSubtype="0" fill="hold" grpId="3" nodeType="withEffect">
                                  <p:stCondLst>
                                    <p:cond delay="0"/>
                                  </p:stCondLst>
                                  <p:childTnLst>
                                    <p:set>
                                      <p:cBhvr>
                                        <p:cTn id="2119" dur="1" fill="hold">
                                          <p:stCondLst>
                                            <p:cond delay="0"/>
                                          </p:stCondLst>
                                        </p:cTn>
                                        <p:tgtEl>
                                          <p:spTgt spid="187"/>
                                        </p:tgtEl>
                                        <p:attrNameLst>
                                          <p:attrName>style.visibility</p:attrName>
                                        </p:attrNameLst>
                                      </p:cBhvr>
                                      <p:to>
                                        <p:strVal val="hidden"/>
                                      </p:to>
                                    </p:set>
                                  </p:childTnLst>
                                </p:cTn>
                              </p:par>
                              <p:par>
                                <p:cTn id="2120" presetID="42" presetClass="path" presetSubtype="0" fill="hold" nodeType="withEffect">
                                  <p:stCondLst>
                                    <p:cond delay="0"/>
                                  </p:stCondLst>
                                  <p:childTnLst>
                                    <p:animMotion origin="layout" path="M 0.34045 0.02686 L 0.56962 0.02686 " pathEditMode="fixed" rAng="0" ptsTypes="AA">
                                      <p:cBhvr>
                                        <p:cTn id="2121" dur="1500" spd="-100000" fill="hold"/>
                                        <p:tgtEl>
                                          <p:spTgt spid="301"/>
                                        </p:tgtEl>
                                        <p:attrNameLst>
                                          <p:attrName>ppt_x</p:attrName>
                                          <p:attrName>ppt_y</p:attrName>
                                        </p:attrNameLst>
                                      </p:cBhvr>
                                      <p:rCtr x="11458" y="0"/>
                                    </p:animMotion>
                                  </p:childTnLst>
                                </p:cTn>
                              </p:par>
                              <p:par>
                                <p:cTn id="2122" presetID="1" presetClass="entr" presetSubtype="0" fill="hold" grpId="1" nodeType="withEffect">
                                  <p:stCondLst>
                                    <p:cond delay="0"/>
                                  </p:stCondLst>
                                  <p:childTnLst>
                                    <p:set>
                                      <p:cBhvr>
                                        <p:cTn id="2123" dur="1" fill="hold">
                                          <p:stCondLst>
                                            <p:cond delay="0"/>
                                          </p:stCondLst>
                                        </p:cTn>
                                        <p:tgtEl>
                                          <p:spTgt spid="185"/>
                                        </p:tgtEl>
                                        <p:attrNameLst>
                                          <p:attrName>style.visibility</p:attrName>
                                        </p:attrNameLst>
                                      </p:cBhvr>
                                      <p:to>
                                        <p:strVal val="visible"/>
                                      </p:to>
                                    </p:set>
                                  </p:childTnLst>
                                </p:cTn>
                              </p:par>
                              <p:par>
                                <p:cTn id="2124" presetID="1" presetClass="entr" presetSubtype="0" fill="hold" grpId="4" nodeType="withEffect">
                                  <p:stCondLst>
                                    <p:cond delay="0"/>
                                  </p:stCondLst>
                                  <p:childTnLst>
                                    <p:set>
                                      <p:cBhvr>
                                        <p:cTn id="2125" dur="1" fill="hold">
                                          <p:stCondLst>
                                            <p:cond delay="0"/>
                                          </p:stCondLst>
                                        </p:cTn>
                                        <p:tgtEl>
                                          <p:spTgt spid="208"/>
                                        </p:tgtEl>
                                        <p:attrNameLst>
                                          <p:attrName>style.visibility</p:attrName>
                                        </p:attrNameLst>
                                      </p:cBhvr>
                                      <p:to>
                                        <p:strVal val="visible"/>
                                      </p:to>
                                    </p:set>
                                  </p:childTnLst>
                                </p:cTn>
                              </p:par>
                            </p:childTnLst>
                          </p:cTn>
                        </p:par>
                      </p:childTnLst>
                    </p:cTn>
                  </p:par>
                </p:childTnLst>
              </p:cTn>
              <p:nextCondLst>
                <p:cond evt="onClick" delay="0">
                  <p:tgtEl>
                    <p:spTgt spid="186"/>
                  </p:tgtEl>
                </p:cond>
              </p:nextCondLst>
            </p:seq>
            <p:seq concurrent="1" nextAc="seek">
              <p:cTn id="2126" restart="whenNotActive" fill="hold" evtFilter="cancelBubble" nodeType="interactiveSeq">
                <p:stCondLst>
                  <p:cond evt="onClick" delay="0">
                    <p:tgtEl>
                      <p:spTgt spid="187"/>
                    </p:tgtEl>
                  </p:cond>
                </p:stCondLst>
                <p:endSync evt="end" delay="0">
                  <p:rtn val="all"/>
                </p:endSync>
                <p:childTnLst>
                  <p:par>
                    <p:cTn id="2127" fill="hold">
                      <p:stCondLst>
                        <p:cond delay="0"/>
                      </p:stCondLst>
                      <p:childTnLst>
                        <p:par>
                          <p:cTn id="2128" fill="hold">
                            <p:stCondLst>
                              <p:cond delay="0"/>
                            </p:stCondLst>
                            <p:childTnLst>
                              <p:par>
                                <p:cTn id="2129" presetID="1" presetClass="exit" presetSubtype="0" fill="hold" grpId="0" nodeType="withEffect">
                                  <p:stCondLst>
                                    <p:cond delay="0"/>
                                  </p:stCondLst>
                                  <p:childTnLst>
                                    <p:set>
                                      <p:cBhvr>
                                        <p:cTn id="2130" dur="1" fill="hold">
                                          <p:stCondLst>
                                            <p:cond delay="0"/>
                                          </p:stCondLst>
                                        </p:cTn>
                                        <p:tgtEl>
                                          <p:spTgt spid="187"/>
                                        </p:tgtEl>
                                        <p:attrNameLst>
                                          <p:attrName>style.visibility</p:attrName>
                                        </p:attrNameLst>
                                      </p:cBhvr>
                                      <p:to>
                                        <p:strVal val="hidden"/>
                                      </p:to>
                                    </p:set>
                                  </p:childTnLst>
                                </p:cTn>
                              </p:par>
                              <p:par>
                                <p:cTn id="2131" presetID="1" presetClass="exit" presetSubtype="0" fill="hold" grpId="3" nodeType="withEffect">
                                  <p:stCondLst>
                                    <p:cond delay="0"/>
                                  </p:stCondLst>
                                  <p:childTnLst>
                                    <p:set>
                                      <p:cBhvr>
                                        <p:cTn id="2132" dur="1" fill="hold">
                                          <p:stCondLst>
                                            <p:cond delay="0"/>
                                          </p:stCondLst>
                                        </p:cTn>
                                        <p:tgtEl>
                                          <p:spTgt spid="186"/>
                                        </p:tgtEl>
                                        <p:attrNameLst>
                                          <p:attrName>style.visibility</p:attrName>
                                        </p:attrNameLst>
                                      </p:cBhvr>
                                      <p:to>
                                        <p:strVal val="hidden"/>
                                      </p:to>
                                    </p:set>
                                  </p:childTnLst>
                                </p:cTn>
                              </p:par>
                              <p:par>
                                <p:cTn id="2133" presetID="50" presetClass="path" presetSubtype="0" fill="hold" nodeType="withEffect">
                                  <p:stCondLst>
                                    <p:cond delay="0"/>
                                  </p:stCondLst>
                                  <p:childTnLst>
                                    <p:animMotion origin="layout" path="M 0.56823 0.02616 L 0.64844 0.02616 C 0.68455 0.02616 0.72934 0.06991 0.72934 0.10649 L 0.72934 0.1875 " pathEditMode="fixed" rAng="0" ptsTypes="AAAA">
                                      <p:cBhvr>
                                        <p:cTn id="2134" dur="1500" fill="hold"/>
                                        <p:tgtEl>
                                          <p:spTgt spid="301"/>
                                        </p:tgtEl>
                                        <p:attrNameLst>
                                          <p:attrName>ppt_x</p:attrName>
                                          <p:attrName>ppt_y</p:attrName>
                                        </p:attrNameLst>
                                      </p:cBhvr>
                                      <p:rCtr x="8056" y="8056"/>
                                    </p:animMotion>
                                  </p:childTnLst>
                                </p:cTn>
                              </p:par>
                              <p:par>
                                <p:cTn id="2135" presetID="1" presetClass="entr" presetSubtype="0" fill="hold" grpId="2" nodeType="withEffect">
                                  <p:stCondLst>
                                    <p:cond delay="0"/>
                                  </p:stCondLst>
                                  <p:childTnLst>
                                    <p:set>
                                      <p:cBhvr>
                                        <p:cTn id="2136" dur="1" fill="hold">
                                          <p:stCondLst>
                                            <p:cond delay="0"/>
                                          </p:stCondLst>
                                        </p:cTn>
                                        <p:tgtEl>
                                          <p:spTgt spid="188"/>
                                        </p:tgtEl>
                                        <p:attrNameLst>
                                          <p:attrName>style.visibility</p:attrName>
                                        </p:attrNameLst>
                                      </p:cBhvr>
                                      <p:to>
                                        <p:strVal val="visible"/>
                                      </p:to>
                                    </p:set>
                                  </p:childTnLst>
                                </p:cTn>
                              </p:par>
                              <p:par>
                                <p:cTn id="2137" presetID="1" presetClass="entr" presetSubtype="0" fill="hold" grpId="2" nodeType="withEffect">
                                  <p:stCondLst>
                                    <p:cond delay="0"/>
                                  </p:stCondLst>
                                  <p:childTnLst>
                                    <p:set>
                                      <p:cBhvr>
                                        <p:cTn id="2138" dur="1" fill="hold">
                                          <p:stCondLst>
                                            <p:cond delay="0"/>
                                          </p:stCondLst>
                                        </p:cTn>
                                        <p:tgtEl>
                                          <p:spTgt spid="189"/>
                                        </p:tgtEl>
                                        <p:attrNameLst>
                                          <p:attrName>style.visibility</p:attrName>
                                        </p:attrNameLst>
                                      </p:cBhvr>
                                      <p:to>
                                        <p:strVal val="visible"/>
                                      </p:to>
                                    </p:set>
                                  </p:childTnLst>
                                </p:cTn>
                              </p:par>
                            </p:childTnLst>
                          </p:cTn>
                        </p:par>
                      </p:childTnLst>
                    </p:cTn>
                  </p:par>
                </p:childTnLst>
              </p:cTn>
              <p:nextCondLst>
                <p:cond evt="onClick" delay="0">
                  <p:tgtEl>
                    <p:spTgt spid="187"/>
                  </p:tgtEl>
                </p:cond>
              </p:nextCondLst>
            </p:seq>
            <p:seq concurrent="1" nextAc="seek">
              <p:cTn id="2139" restart="whenNotActive" fill="hold" evtFilter="cancelBubble" nodeType="interactiveSeq">
                <p:stCondLst>
                  <p:cond evt="onClick" delay="0">
                    <p:tgtEl>
                      <p:spTgt spid="188"/>
                    </p:tgtEl>
                  </p:cond>
                </p:stCondLst>
                <p:endSync evt="end" delay="0">
                  <p:rtn val="all"/>
                </p:endSync>
                <p:childTnLst>
                  <p:par>
                    <p:cTn id="2140" fill="hold">
                      <p:stCondLst>
                        <p:cond delay="0"/>
                      </p:stCondLst>
                      <p:childTnLst>
                        <p:par>
                          <p:cTn id="2141" fill="hold">
                            <p:stCondLst>
                              <p:cond delay="0"/>
                            </p:stCondLst>
                            <p:childTnLst>
                              <p:par>
                                <p:cTn id="2142" presetID="1" presetClass="exit" presetSubtype="0" fill="hold" grpId="0" nodeType="withEffect">
                                  <p:stCondLst>
                                    <p:cond delay="0"/>
                                  </p:stCondLst>
                                  <p:childTnLst>
                                    <p:set>
                                      <p:cBhvr>
                                        <p:cTn id="2143" dur="1" fill="hold">
                                          <p:stCondLst>
                                            <p:cond delay="0"/>
                                          </p:stCondLst>
                                        </p:cTn>
                                        <p:tgtEl>
                                          <p:spTgt spid="188"/>
                                        </p:tgtEl>
                                        <p:attrNameLst>
                                          <p:attrName>style.visibility</p:attrName>
                                        </p:attrNameLst>
                                      </p:cBhvr>
                                      <p:to>
                                        <p:strVal val="hidden"/>
                                      </p:to>
                                    </p:set>
                                  </p:childTnLst>
                                </p:cTn>
                              </p:par>
                              <p:par>
                                <p:cTn id="2144" presetID="1" presetClass="exit" presetSubtype="0" fill="hold" grpId="3" nodeType="withEffect">
                                  <p:stCondLst>
                                    <p:cond delay="0"/>
                                  </p:stCondLst>
                                  <p:childTnLst>
                                    <p:set>
                                      <p:cBhvr>
                                        <p:cTn id="2145" dur="1" fill="hold">
                                          <p:stCondLst>
                                            <p:cond delay="0"/>
                                          </p:stCondLst>
                                        </p:cTn>
                                        <p:tgtEl>
                                          <p:spTgt spid="189"/>
                                        </p:tgtEl>
                                        <p:attrNameLst>
                                          <p:attrName>style.visibility</p:attrName>
                                        </p:attrNameLst>
                                      </p:cBhvr>
                                      <p:to>
                                        <p:strVal val="hidden"/>
                                      </p:to>
                                    </p:set>
                                  </p:childTnLst>
                                </p:cTn>
                              </p:par>
                              <p:par>
                                <p:cTn id="2146" presetID="42" presetClass="path" presetSubtype="0" fill="hold" nodeType="withEffect">
                                  <p:stCondLst>
                                    <p:cond delay="0"/>
                                  </p:stCondLst>
                                  <p:childTnLst>
                                    <p:animMotion origin="layout" path="M 0.72934 0.1875 L 0.72934 0.40371 " pathEditMode="fixed" rAng="0" ptsTypes="AA">
                                      <p:cBhvr>
                                        <p:cTn id="2147" dur="1500" fill="hold"/>
                                        <p:tgtEl>
                                          <p:spTgt spid="301"/>
                                        </p:tgtEl>
                                        <p:attrNameLst>
                                          <p:attrName>ppt_x</p:attrName>
                                          <p:attrName>ppt_y</p:attrName>
                                        </p:attrNameLst>
                                      </p:cBhvr>
                                      <p:rCtr x="0" y="10810"/>
                                    </p:animMotion>
                                  </p:childTnLst>
                                  <p:subTnLst>
                                    <p:audio>
                                      <p:cMediaNode>
                                        <p:cTn display="0" masterRel="sameClick">
                                          <p:stCondLst>
                                            <p:cond evt="begin" delay="0">
                                              <p:tn val="2146"/>
                                            </p:cond>
                                          </p:stCondLst>
                                          <p:endCondLst>
                                            <p:cond evt="onStopAudio" delay="0">
                                              <p:tgtEl>
                                                <p:sldTgt/>
                                              </p:tgtEl>
                                            </p:cond>
                                          </p:endCondLst>
                                        </p:cTn>
                                        <p:tgtEl>
                                          <p:sndTgt r:embed="rId51" name="mk64_dk01.wav"/>
                                        </p:tgtEl>
                                      </p:cMediaNode>
                                    </p:audio>
                                  </p:subTnLst>
                                </p:cTn>
                              </p:par>
                              <p:par>
                                <p:cTn id="2148" presetID="1" presetClass="entr" presetSubtype="0" fill="hold" grpId="3" nodeType="withEffect">
                                  <p:stCondLst>
                                    <p:cond delay="0"/>
                                  </p:stCondLst>
                                  <p:childTnLst>
                                    <p:set>
                                      <p:cBhvr>
                                        <p:cTn id="2149" dur="1" fill="hold">
                                          <p:stCondLst>
                                            <p:cond delay="0"/>
                                          </p:stCondLst>
                                        </p:cTn>
                                        <p:tgtEl>
                                          <p:spTgt spid="190"/>
                                        </p:tgtEl>
                                        <p:attrNameLst>
                                          <p:attrName>style.visibility</p:attrName>
                                        </p:attrNameLst>
                                      </p:cBhvr>
                                      <p:to>
                                        <p:strVal val="visible"/>
                                      </p:to>
                                    </p:set>
                                  </p:childTnLst>
                                </p:cTn>
                              </p:par>
                              <p:par>
                                <p:cTn id="2150" presetID="1" presetClass="entr" presetSubtype="0" fill="hold" grpId="0" nodeType="withEffect">
                                  <p:stCondLst>
                                    <p:cond delay="0"/>
                                  </p:stCondLst>
                                  <p:childTnLst>
                                    <p:set>
                                      <p:cBhvr>
                                        <p:cTn id="2151" dur="1" fill="hold">
                                          <p:stCondLst>
                                            <p:cond delay="0"/>
                                          </p:stCondLst>
                                        </p:cTn>
                                        <p:tgtEl>
                                          <p:spTgt spid="191"/>
                                        </p:tgtEl>
                                        <p:attrNameLst>
                                          <p:attrName>style.visibility</p:attrName>
                                        </p:attrNameLst>
                                      </p:cBhvr>
                                      <p:to>
                                        <p:strVal val="visible"/>
                                      </p:to>
                                    </p:set>
                                  </p:childTnLst>
                                </p:cTn>
                              </p:par>
                            </p:childTnLst>
                          </p:cTn>
                        </p:par>
                      </p:childTnLst>
                    </p:cTn>
                  </p:par>
                </p:childTnLst>
              </p:cTn>
              <p:nextCondLst>
                <p:cond evt="onClick" delay="0">
                  <p:tgtEl>
                    <p:spTgt spid="188"/>
                  </p:tgtEl>
                </p:cond>
              </p:nextCondLst>
            </p:seq>
            <p:seq concurrent="1" nextAc="seek">
              <p:cTn id="2152" restart="whenNotActive" fill="hold" evtFilter="cancelBubble" nodeType="interactiveSeq">
                <p:stCondLst>
                  <p:cond evt="onClick" delay="0">
                    <p:tgtEl>
                      <p:spTgt spid="189"/>
                    </p:tgtEl>
                  </p:cond>
                </p:stCondLst>
                <p:endSync evt="end" delay="0">
                  <p:rtn val="all"/>
                </p:endSync>
                <p:childTnLst>
                  <p:par>
                    <p:cTn id="2153" fill="hold">
                      <p:stCondLst>
                        <p:cond delay="0"/>
                      </p:stCondLst>
                      <p:childTnLst>
                        <p:par>
                          <p:cTn id="2154" fill="hold">
                            <p:stCondLst>
                              <p:cond delay="0"/>
                            </p:stCondLst>
                            <p:childTnLst>
                              <p:par>
                                <p:cTn id="2155" presetID="1" presetClass="exit" presetSubtype="0" fill="hold" grpId="1" nodeType="withEffect">
                                  <p:stCondLst>
                                    <p:cond delay="0"/>
                                  </p:stCondLst>
                                  <p:childTnLst>
                                    <p:set>
                                      <p:cBhvr>
                                        <p:cTn id="2156" dur="1" fill="hold">
                                          <p:stCondLst>
                                            <p:cond delay="0"/>
                                          </p:stCondLst>
                                        </p:cTn>
                                        <p:tgtEl>
                                          <p:spTgt spid="189"/>
                                        </p:tgtEl>
                                        <p:attrNameLst>
                                          <p:attrName>style.visibility</p:attrName>
                                        </p:attrNameLst>
                                      </p:cBhvr>
                                      <p:to>
                                        <p:strVal val="hidden"/>
                                      </p:to>
                                    </p:set>
                                  </p:childTnLst>
                                </p:cTn>
                              </p:par>
                              <p:par>
                                <p:cTn id="2157" presetID="1" presetClass="exit" presetSubtype="0" fill="hold" grpId="3" nodeType="withEffect">
                                  <p:stCondLst>
                                    <p:cond delay="0"/>
                                  </p:stCondLst>
                                  <p:childTnLst>
                                    <p:set>
                                      <p:cBhvr>
                                        <p:cTn id="2158" dur="1" fill="hold">
                                          <p:stCondLst>
                                            <p:cond delay="0"/>
                                          </p:stCondLst>
                                        </p:cTn>
                                        <p:tgtEl>
                                          <p:spTgt spid="188"/>
                                        </p:tgtEl>
                                        <p:attrNameLst>
                                          <p:attrName>style.visibility</p:attrName>
                                        </p:attrNameLst>
                                      </p:cBhvr>
                                      <p:to>
                                        <p:strVal val="hidden"/>
                                      </p:to>
                                    </p:set>
                                  </p:childTnLst>
                                </p:cTn>
                              </p:par>
                              <p:par>
                                <p:cTn id="2159" presetID="50" presetClass="path" presetSubtype="0" fill="hold" nodeType="withEffect">
                                  <p:stCondLst>
                                    <p:cond delay="0"/>
                                  </p:stCondLst>
                                  <p:childTnLst>
                                    <p:animMotion origin="layout" path="M 0.56962 0.02686 L 0.64844 0.02686 C 0.6842 0.02686 0.72934 0.07014 0.72934 0.10625 L 0.72934 0.18727 " pathEditMode="fixed" rAng="0" ptsTypes="AAAA">
                                      <p:cBhvr>
                                        <p:cTn id="2160" dur="1500" spd="-100000" fill="hold"/>
                                        <p:tgtEl>
                                          <p:spTgt spid="301"/>
                                        </p:tgtEl>
                                        <p:attrNameLst>
                                          <p:attrName>ppt_x</p:attrName>
                                          <p:attrName>ppt_y</p:attrName>
                                        </p:attrNameLst>
                                      </p:cBhvr>
                                      <p:rCtr x="7986" y="8009"/>
                                    </p:animMotion>
                                  </p:childTnLst>
                                  <p:subTnLst>
                                    <p:audio>
                                      <p:cMediaNode>
                                        <p:cTn display="0" masterRel="sameClick">
                                          <p:stCondLst>
                                            <p:cond evt="begin" delay="0">
                                              <p:tn val="2159"/>
                                            </p:cond>
                                          </p:stCondLst>
                                          <p:endCondLst>
                                            <p:cond evt="onStopAudio" delay="0">
                                              <p:tgtEl>
                                                <p:sldTgt/>
                                              </p:tgtEl>
                                            </p:cond>
                                          </p:endCondLst>
                                        </p:cTn>
                                        <p:tgtEl>
                                          <p:sndTgt r:embed="rId52" name="mk64_dk05.wav"/>
                                        </p:tgtEl>
                                      </p:cMediaNode>
                                    </p:audio>
                                  </p:subTnLst>
                                </p:cTn>
                              </p:par>
                              <p:par>
                                <p:cTn id="2161" presetID="1" presetClass="entr" presetSubtype="0" fill="hold" grpId="1" nodeType="withEffect">
                                  <p:stCondLst>
                                    <p:cond delay="0"/>
                                  </p:stCondLst>
                                  <p:childTnLst>
                                    <p:set>
                                      <p:cBhvr>
                                        <p:cTn id="2162" dur="1" fill="hold">
                                          <p:stCondLst>
                                            <p:cond delay="0"/>
                                          </p:stCondLst>
                                        </p:cTn>
                                        <p:tgtEl>
                                          <p:spTgt spid="187"/>
                                        </p:tgtEl>
                                        <p:attrNameLst>
                                          <p:attrName>style.visibility</p:attrName>
                                        </p:attrNameLst>
                                      </p:cBhvr>
                                      <p:to>
                                        <p:strVal val="visible"/>
                                      </p:to>
                                    </p:set>
                                  </p:childTnLst>
                                </p:cTn>
                              </p:par>
                              <p:par>
                                <p:cTn id="2163" presetID="1" presetClass="entr" presetSubtype="0" fill="hold" grpId="2" nodeType="withEffect">
                                  <p:stCondLst>
                                    <p:cond delay="0"/>
                                  </p:stCondLst>
                                  <p:childTnLst>
                                    <p:set>
                                      <p:cBhvr>
                                        <p:cTn id="2164" dur="1" fill="hold">
                                          <p:stCondLst>
                                            <p:cond delay="0"/>
                                          </p:stCondLst>
                                        </p:cTn>
                                        <p:tgtEl>
                                          <p:spTgt spid="186"/>
                                        </p:tgtEl>
                                        <p:attrNameLst>
                                          <p:attrName>style.visibility</p:attrName>
                                        </p:attrNameLst>
                                      </p:cBhvr>
                                      <p:to>
                                        <p:strVal val="visible"/>
                                      </p:to>
                                    </p:set>
                                  </p:childTnLst>
                                </p:cTn>
                              </p:par>
                            </p:childTnLst>
                          </p:cTn>
                        </p:par>
                      </p:childTnLst>
                    </p:cTn>
                  </p:par>
                </p:childTnLst>
              </p:cTn>
              <p:nextCondLst>
                <p:cond evt="onClick" delay="0">
                  <p:tgtEl>
                    <p:spTgt spid="189"/>
                  </p:tgtEl>
                </p:cond>
              </p:nextCondLst>
            </p:seq>
            <p:seq concurrent="1" nextAc="seek">
              <p:cTn id="2165" restart="whenNotActive" fill="hold" evtFilter="cancelBubble" nodeType="interactiveSeq">
                <p:stCondLst>
                  <p:cond evt="onClick" delay="0">
                    <p:tgtEl>
                      <p:spTgt spid="190"/>
                    </p:tgtEl>
                  </p:cond>
                </p:stCondLst>
                <p:endSync evt="end" delay="0">
                  <p:rtn val="all"/>
                </p:endSync>
                <p:childTnLst>
                  <p:par>
                    <p:cTn id="2166" fill="hold">
                      <p:stCondLst>
                        <p:cond delay="0"/>
                      </p:stCondLst>
                      <p:childTnLst>
                        <p:par>
                          <p:cTn id="2167" fill="hold">
                            <p:stCondLst>
                              <p:cond delay="0"/>
                            </p:stCondLst>
                            <p:childTnLst>
                              <p:par>
                                <p:cTn id="2168" presetID="1" presetClass="exit" presetSubtype="0" fill="hold" grpId="0" nodeType="withEffect">
                                  <p:stCondLst>
                                    <p:cond delay="0"/>
                                  </p:stCondLst>
                                  <p:childTnLst>
                                    <p:set>
                                      <p:cBhvr>
                                        <p:cTn id="2169" dur="1" fill="hold">
                                          <p:stCondLst>
                                            <p:cond delay="0"/>
                                          </p:stCondLst>
                                        </p:cTn>
                                        <p:tgtEl>
                                          <p:spTgt spid="190"/>
                                        </p:tgtEl>
                                        <p:attrNameLst>
                                          <p:attrName>style.visibility</p:attrName>
                                        </p:attrNameLst>
                                      </p:cBhvr>
                                      <p:to>
                                        <p:strVal val="hidden"/>
                                      </p:to>
                                    </p:set>
                                  </p:childTnLst>
                                </p:cTn>
                              </p:par>
                              <p:par>
                                <p:cTn id="2170" presetID="1" presetClass="exit" presetSubtype="0" fill="hold" grpId="2" nodeType="withEffect">
                                  <p:stCondLst>
                                    <p:cond delay="0"/>
                                  </p:stCondLst>
                                  <p:childTnLst>
                                    <p:set>
                                      <p:cBhvr>
                                        <p:cTn id="2171" dur="1" fill="hold">
                                          <p:stCondLst>
                                            <p:cond delay="0"/>
                                          </p:stCondLst>
                                        </p:cTn>
                                        <p:tgtEl>
                                          <p:spTgt spid="191"/>
                                        </p:tgtEl>
                                        <p:attrNameLst>
                                          <p:attrName>style.visibility</p:attrName>
                                        </p:attrNameLst>
                                      </p:cBhvr>
                                      <p:to>
                                        <p:strVal val="hidden"/>
                                      </p:to>
                                    </p:set>
                                  </p:childTnLst>
                                </p:cTn>
                              </p:par>
                              <p:par>
                                <p:cTn id="2172" presetID="42" presetClass="path" presetSubtype="0" fill="hold" nodeType="withEffect">
                                  <p:stCondLst>
                                    <p:cond delay="0"/>
                                  </p:stCondLst>
                                  <p:childTnLst>
                                    <p:animMotion origin="layout" path="M 0.72934 0.40371 L 0.72934 0.62778 " pathEditMode="fixed" rAng="0" ptsTypes="AA">
                                      <p:cBhvr>
                                        <p:cTn id="2173" dur="1500" fill="hold"/>
                                        <p:tgtEl>
                                          <p:spTgt spid="301"/>
                                        </p:tgtEl>
                                        <p:attrNameLst>
                                          <p:attrName>ppt_x</p:attrName>
                                          <p:attrName>ppt_y</p:attrName>
                                        </p:attrNameLst>
                                      </p:cBhvr>
                                      <p:rCtr x="0" y="11204"/>
                                    </p:animMotion>
                                  </p:childTnLst>
                                </p:cTn>
                              </p:par>
                              <p:par>
                                <p:cTn id="2174" presetID="1" presetClass="entr" presetSubtype="0" fill="hold" grpId="2" nodeType="withEffect">
                                  <p:stCondLst>
                                    <p:cond delay="0"/>
                                  </p:stCondLst>
                                  <p:childTnLst>
                                    <p:set>
                                      <p:cBhvr>
                                        <p:cTn id="2175" dur="1" fill="hold">
                                          <p:stCondLst>
                                            <p:cond delay="0"/>
                                          </p:stCondLst>
                                        </p:cTn>
                                        <p:tgtEl>
                                          <p:spTgt spid="192"/>
                                        </p:tgtEl>
                                        <p:attrNameLst>
                                          <p:attrName>style.visibility</p:attrName>
                                        </p:attrNameLst>
                                      </p:cBhvr>
                                      <p:to>
                                        <p:strVal val="visible"/>
                                      </p:to>
                                    </p:set>
                                  </p:childTnLst>
                                </p:cTn>
                              </p:par>
                              <p:par>
                                <p:cTn id="2176" presetID="1" presetClass="entr" presetSubtype="0" fill="hold" grpId="0" nodeType="withEffect">
                                  <p:stCondLst>
                                    <p:cond delay="0"/>
                                  </p:stCondLst>
                                  <p:childTnLst>
                                    <p:set>
                                      <p:cBhvr>
                                        <p:cTn id="2177" dur="1" fill="hold">
                                          <p:stCondLst>
                                            <p:cond delay="0"/>
                                          </p:stCondLst>
                                        </p:cTn>
                                        <p:tgtEl>
                                          <p:spTgt spid="200"/>
                                        </p:tgtEl>
                                        <p:attrNameLst>
                                          <p:attrName>style.visibility</p:attrName>
                                        </p:attrNameLst>
                                      </p:cBhvr>
                                      <p:to>
                                        <p:strVal val="visible"/>
                                      </p:to>
                                    </p:set>
                                  </p:childTnLst>
                                </p:cTn>
                              </p:par>
                            </p:childTnLst>
                          </p:cTn>
                        </p:par>
                      </p:childTnLst>
                    </p:cTn>
                  </p:par>
                </p:childTnLst>
              </p:cTn>
              <p:nextCondLst>
                <p:cond evt="onClick" delay="0">
                  <p:tgtEl>
                    <p:spTgt spid="190"/>
                  </p:tgtEl>
                </p:cond>
              </p:nextCondLst>
            </p:seq>
            <p:seq concurrent="1" nextAc="seek">
              <p:cTn id="2178" restart="whenNotActive" fill="hold" evtFilter="cancelBubble" nodeType="interactiveSeq">
                <p:stCondLst>
                  <p:cond evt="onClick" delay="0">
                    <p:tgtEl>
                      <p:spTgt spid="191"/>
                    </p:tgtEl>
                  </p:cond>
                </p:stCondLst>
                <p:endSync evt="end" delay="0">
                  <p:rtn val="all"/>
                </p:endSync>
                <p:childTnLst>
                  <p:par>
                    <p:cTn id="2179" fill="hold">
                      <p:stCondLst>
                        <p:cond delay="0"/>
                      </p:stCondLst>
                      <p:childTnLst>
                        <p:par>
                          <p:cTn id="2180" fill="hold">
                            <p:stCondLst>
                              <p:cond delay="0"/>
                            </p:stCondLst>
                            <p:childTnLst>
                              <p:par>
                                <p:cTn id="2181" presetID="1" presetClass="exit" presetSubtype="0" fill="hold" grpId="1" nodeType="withEffect">
                                  <p:stCondLst>
                                    <p:cond delay="0"/>
                                  </p:stCondLst>
                                  <p:childTnLst>
                                    <p:set>
                                      <p:cBhvr>
                                        <p:cTn id="2182" dur="1" fill="hold">
                                          <p:stCondLst>
                                            <p:cond delay="0"/>
                                          </p:stCondLst>
                                        </p:cTn>
                                        <p:tgtEl>
                                          <p:spTgt spid="191"/>
                                        </p:tgtEl>
                                        <p:attrNameLst>
                                          <p:attrName>style.visibility</p:attrName>
                                        </p:attrNameLst>
                                      </p:cBhvr>
                                      <p:to>
                                        <p:strVal val="hidden"/>
                                      </p:to>
                                    </p:set>
                                  </p:childTnLst>
                                </p:cTn>
                              </p:par>
                              <p:par>
                                <p:cTn id="2183" presetID="1" presetClass="exit" presetSubtype="0" fill="hold" grpId="2" nodeType="withEffect">
                                  <p:stCondLst>
                                    <p:cond delay="0"/>
                                  </p:stCondLst>
                                  <p:childTnLst>
                                    <p:set>
                                      <p:cBhvr>
                                        <p:cTn id="2184" dur="1" fill="hold">
                                          <p:stCondLst>
                                            <p:cond delay="0"/>
                                          </p:stCondLst>
                                        </p:cTn>
                                        <p:tgtEl>
                                          <p:spTgt spid="190"/>
                                        </p:tgtEl>
                                        <p:attrNameLst>
                                          <p:attrName>style.visibility</p:attrName>
                                        </p:attrNameLst>
                                      </p:cBhvr>
                                      <p:to>
                                        <p:strVal val="hidden"/>
                                      </p:to>
                                    </p:set>
                                  </p:childTnLst>
                                </p:cTn>
                              </p:par>
                              <p:par>
                                <p:cTn id="2185" presetID="42" presetClass="path" presetSubtype="0" fill="hold" nodeType="withEffect">
                                  <p:stCondLst>
                                    <p:cond delay="0"/>
                                  </p:stCondLst>
                                  <p:childTnLst>
                                    <p:animMotion origin="layout" path="M 0.72934 0.1875 L 0.72934 0.40556 " pathEditMode="fixed" rAng="0" ptsTypes="AA">
                                      <p:cBhvr>
                                        <p:cTn id="2186" dur="1500" spd="-100000" fill="hold"/>
                                        <p:tgtEl>
                                          <p:spTgt spid="301"/>
                                        </p:tgtEl>
                                        <p:attrNameLst>
                                          <p:attrName>ppt_x</p:attrName>
                                          <p:attrName>ppt_y</p:attrName>
                                        </p:attrNameLst>
                                      </p:cBhvr>
                                      <p:rCtr x="0" y="10903"/>
                                    </p:animMotion>
                                  </p:childTnLst>
                                </p:cTn>
                              </p:par>
                              <p:par>
                                <p:cTn id="2187" presetID="1" presetClass="entr" presetSubtype="0" fill="hold" grpId="1" nodeType="withEffect">
                                  <p:stCondLst>
                                    <p:cond delay="0"/>
                                  </p:stCondLst>
                                  <p:childTnLst>
                                    <p:set>
                                      <p:cBhvr>
                                        <p:cTn id="2188" dur="1" fill="hold">
                                          <p:stCondLst>
                                            <p:cond delay="0"/>
                                          </p:stCondLst>
                                        </p:cTn>
                                        <p:tgtEl>
                                          <p:spTgt spid="188"/>
                                        </p:tgtEl>
                                        <p:attrNameLst>
                                          <p:attrName>style.visibility</p:attrName>
                                        </p:attrNameLst>
                                      </p:cBhvr>
                                      <p:to>
                                        <p:strVal val="visible"/>
                                      </p:to>
                                    </p:set>
                                  </p:childTnLst>
                                </p:cTn>
                              </p:par>
                              <p:par>
                                <p:cTn id="2189" presetID="1" presetClass="entr" presetSubtype="0" fill="hold" grpId="0" nodeType="withEffect">
                                  <p:stCondLst>
                                    <p:cond delay="0"/>
                                  </p:stCondLst>
                                  <p:childTnLst>
                                    <p:set>
                                      <p:cBhvr>
                                        <p:cTn id="2190" dur="1" fill="hold">
                                          <p:stCondLst>
                                            <p:cond delay="0"/>
                                          </p:stCondLst>
                                        </p:cTn>
                                        <p:tgtEl>
                                          <p:spTgt spid="189"/>
                                        </p:tgtEl>
                                        <p:attrNameLst>
                                          <p:attrName>style.visibility</p:attrName>
                                        </p:attrNameLst>
                                      </p:cBhvr>
                                      <p:to>
                                        <p:strVal val="visible"/>
                                      </p:to>
                                    </p:set>
                                  </p:childTnLst>
                                </p:cTn>
                              </p:par>
                            </p:childTnLst>
                          </p:cTn>
                        </p:par>
                      </p:childTnLst>
                    </p:cTn>
                  </p:par>
                </p:childTnLst>
              </p:cTn>
              <p:nextCondLst>
                <p:cond evt="onClick" delay="0">
                  <p:tgtEl>
                    <p:spTgt spid="191"/>
                  </p:tgtEl>
                </p:cond>
              </p:nextCondLst>
            </p:seq>
            <p:seq concurrent="1" nextAc="seek">
              <p:cTn id="2191" restart="whenNotActive" fill="hold" evtFilter="cancelBubble" nodeType="interactiveSeq">
                <p:stCondLst>
                  <p:cond evt="onClick" delay="0">
                    <p:tgtEl>
                      <p:spTgt spid="192"/>
                    </p:tgtEl>
                  </p:cond>
                </p:stCondLst>
                <p:endSync evt="end" delay="0">
                  <p:rtn val="all"/>
                </p:endSync>
                <p:childTnLst>
                  <p:par>
                    <p:cTn id="2192" fill="hold">
                      <p:stCondLst>
                        <p:cond delay="0"/>
                      </p:stCondLst>
                      <p:childTnLst>
                        <p:par>
                          <p:cTn id="2193" fill="hold">
                            <p:stCondLst>
                              <p:cond delay="0"/>
                            </p:stCondLst>
                            <p:childTnLst>
                              <p:par>
                                <p:cTn id="2194" presetID="1" presetClass="exit" presetSubtype="0" fill="hold" grpId="0" nodeType="withEffect">
                                  <p:stCondLst>
                                    <p:cond delay="0"/>
                                  </p:stCondLst>
                                  <p:childTnLst>
                                    <p:set>
                                      <p:cBhvr>
                                        <p:cTn id="2195" dur="1" fill="hold">
                                          <p:stCondLst>
                                            <p:cond delay="0"/>
                                          </p:stCondLst>
                                        </p:cTn>
                                        <p:tgtEl>
                                          <p:spTgt spid="192"/>
                                        </p:tgtEl>
                                        <p:attrNameLst>
                                          <p:attrName>style.visibility</p:attrName>
                                        </p:attrNameLst>
                                      </p:cBhvr>
                                      <p:to>
                                        <p:strVal val="hidden"/>
                                      </p:to>
                                    </p:set>
                                  </p:childTnLst>
                                </p:cTn>
                              </p:par>
                              <p:par>
                                <p:cTn id="2196" presetID="1" presetClass="exit" presetSubtype="0" fill="hold" grpId="2" nodeType="withEffect">
                                  <p:stCondLst>
                                    <p:cond delay="0"/>
                                  </p:stCondLst>
                                  <p:childTnLst>
                                    <p:set>
                                      <p:cBhvr>
                                        <p:cTn id="2197" dur="1" fill="hold">
                                          <p:stCondLst>
                                            <p:cond delay="0"/>
                                          </p:stCondLst>
                                        </p:cTn>
                                        <p:tgtEl>
                                          <p:spTgt spid="200"/>
                                        </p:tgtEl>
                                        <p:attrNameLst>
                                          <p:attrName>style.visibility</p:attrName>
                                        </p:attrNameLst>
                                      </p:cBhvr>
                                      <p:to>
                                        <p:strVal val="hidden"/>
                                      </p:to>
                                    </p:set>
                                  </p:childTnLst>
                                </p:cTn>
                              </p:par>
                              <p:par>
                                <p:cTn id="2198" presetID="43" presetClass="path" presetSubtype="0" fill="hold" nodeType="withEffect">
                                  <p:stCondLst>
                                    <p:cond delay="0"/>
                                  </p:stCondLst>
                                  <p:childTnLst>
                                    <p:animMotion origin="layout" path="M 0.56962 0.78149 L 0.64931 0.78149 C 0.68524 0.78149 0.72951 0.73889 0.72951 0.7044 L 0.72951 0.62732 " pathEditMode="fixed" rAng="0" ptsTypes="AAAA">
                                      <p:cBhvr>
                                        <p:cTn id="2199" dur="1500" spd="-100000" fill="hold"/>
                                        <p:tgtEl>
                                          <p:spTgt spid="301"/>
                                        </p:tgtEl>
                                        <p:attrNameLst>
                                          <p:attrName>ppt_x</p:attrName>
                                          <p:attrName>ppt_y</p:attrName>
                                        </p:attrNameLst>
                                      </p:cBhvr>
                                      <p:rCtr x="7986" y="-7708"/>
                                    </p:animMotion>
                                  </p:childTnLst>
                                  <p:subTnLst>
                                    <p:audio>
                                      <p:cMediaNode>
                                        <p:cTn display="0" masterRel="sameClick">
                                          <p:stCondLst>
                                            <p:cond evt="begin" delay="0">
                                              <p:tn val="2198"/>
                                            </p:cond>
                                          </p:stCondLst>
                                          <p:endCondLst>
                                            <p:cond evt="onStopAudio" delay="0">
                                              <p:tgtEl>
                                                <p:sldTgt/>
                                              </p:tgtEl>
                                            </p:cond>
                                          </p:endCondLst>
                                        </p:cTn>
                                        <p:tgtEl>
                                          <p:sndTgt r:embed="rId49" name="mk64_dk02.wav"/>
                                        </p:tgtEl>
                                      </p:cMediaNode>
                                    </p:audio>
                                  </p:subTnLst>
                                </p:cTn>
                              </p:par>
                              <p:par>
                                <p:cTn id="2200" presetID="1" presetClass="entr" presetSubtype="0" fill="hold" grpId="2" nodeType="withEffect">
                                  <p:stCondLst>
                                    <p:cond delay="0"/>
                                  </p:stCondLst>
                                  <p:childTnLst>
                                    <p:set>
                                      <p:cBhvr>
                                        <p:cTn id="2201" dur="1" fill="hold">
                                          <p:stCondLst>
                                            <p:cond delay="0"/>
                                          </p:stCondLst>
                                        </p:cTn>
                                        <p:tgtEl>
                                          <p:spTgt spid="193"/>
                                        </p:tgtEl>
                                        <p:attrNameLst>
                                          <p:attrName>style.visibility</p:attrName>
                                        </p:attrNameLst>
                                      </p:cBhvr>
                                      <p:to>
                                        <p:strVal val="visible"/>
                                      </p:to>
                                    </p:set>
                                  </p:childTnLst>
                                </p:cTn>
                              </p:par>
                              <p:par>
                                <p:cTn id="2202" presetID="1" presetClass="entr" presetSubtype="0" fill="hold" grpId="0" nodeType="withEffect">
                                  <p:stCondLst>
                                    <p:cond delay="0"/>
                                  </p:stCondLst>
                                  <p:childTnLst>
                                    <p:set>
                                      <p:cBhvr>
                                        <p:cTn id="2203" dur="1" fill="hold">
                                          <p:stCondLst>
                                            <p:cond delay="0"/>
                                          </p:stCondLst>
                                        </p:cTn>
                                        <p:tgtEl>
                                          <p:spTgt spid="201"/>
                                        </p:tgtEl>
                                        <p:attrNameLst>
                                          <p:attrName>style.visibility</p:attrName>
                                        </p:attrNameLst>
                                      </p:cBhvr>
                                      <p:to>
                                        <p:strVal val="visible"/>
                                      </p:to>
                                    </p:set>
                                  </p:childTnLst>
                                </p:cTn>
                              </p:par>
                            </p:childTnLst>
                          </p:cTn>
                        </p:par>
                      </p:childTnLst>
                    </p:cTn>
                  </p:par>
                </p:childTnLst>
              </p:cTn>
              <p:nextCondLst>
                <p:cond evt="onClick" delay="0">
                  <p:tgtEl>
                    <p:spTgt spid="192"/>
                  </p:tgtEl>
                </p:cond>
              </p:nextCondLst>
            </p:seq>
            <p:seq concurrent="1" nextAc="seek">
              <p:cTn id="2204" restart="whenNotActive" fill="hold" evtFilter="cancelBubble" nodeType="interactiveSeq">
                <p:stCondLst>
                  <p:cond evt="onClick" delay="0">
                    <p:tgtEl>
                      <p:spTgt spid="193"/>
                    </p:tgtEl>
                  </p:cond>
                </p:stCondLst>
                <p:endSync evt="end" delay="0">
                  <p:rtn val="all"/>
                </p:endSync>
                <p:childTnLst>
                  <p:par>
                    <p:cTn id="2205" fill="hold">
                      <p:stCondLst>
                        <p:cond delay="0"/>
                      </p:stCondLst>
                      <p:childTnLst>
                        <p:par>
                          <p:cTn id="2206" fill="hold">
                            <p:stCondLst>
                              <p:cond delay="0"/>
                            </p:stCondLst>
                            <p:childTnLst>
                              <p:par>
                                <p:cTn id="2207" presetID="1" presetClass="exit" presetSubtype="0" fill="hold" grpId="0" nodeType="withEffect">
                                  <p:stCondLst>
                                    <p:cond delay="0"/>
                                  </p:stCondLst>
                                  <p:childTnLst>
                                    <p:set>
                                      <p:cBhvr>
                                        <p:cTn id="2208" dur="1" fill="hold">
                                          <p:stCondLst>
                                            <p:cond delay="0"/>
                                          </p:stCondLst>
                                        </p:cTn>
                                        <p:tgtEl>
                                          <p:spTgt spid="193"/>
                                        </p:tgtEl>
                                        <p:attrNameLst>
                                          <p:attrName>style.visibility</p:attrName>
                                        </p:attrNameLst>
                                      </p:cBhvr>
                                      <p:to>
                                        <p:strVal val="hidden"/>
                                      </p:to>
                                    </p:set>
                                  </p:childTnLst>
                                </p:cTn>
                              </p:par>
                              <p:par>
                                <p:cTn id="2209" presetID="1" presetClass="exit" presetSubtype="0" fill="hold" grpId="2" nodeType="withEffect">
                                  <p:stCondLst>
                                    <p:cond delay="0"/>
                                  </p:stCondLst>
                                  <p:childTnLst>
                                    <p:set>
                                      <p:cBhvr>
                                        <p:cTn id="2210" dur="1" fill="hold">
                                          <p:stCondLst>
                                            <p:cond delay="0"/>
                                          </p:stCondLst>
                                        </p:cTn>
                                        <p:tgtEl>
                                          <p:spTgt spid="201"/>
                                        </p:tgtEl>
                                        <p:attrNameLst>
                                          <p:attrName>style.visibility</p:attrName>
                                        </p:attrNameLst>
                                      </p:cBhvr>
                                      <p:to>
                                        <p:strVal val="hidden"/>
                                      </p:to>
                                    </p:set>
                                  </p:childTnLst>
                                </p:cTn>
                              </p:par>
                              <p:par>
                                <p:cTn id="2211" presetID="42" presetClass="path" presetSubtype="0" fill="hold" nodeType="withEffect">
                                  <p:stCondLst>
                                    <p:cond delay="0"/>
                                  </p:stCondLst>
                                  <p:childTnLst>
                                    <p:animMotion origin="layout" path="M 0.56962 0.78149 L 0.34045 0.78149 " pathEditMode="fixed" rAng="0" ptsTypes="AA">
                                      <p:cBhvr>
                                        <p:cTn id="2212" dur="1500" fill="hold"/>
                                        <p:tgtEl>
                                          <p:spTgt spid="301"/>
                                        </p:tgtEl>
                                        <p:attrNameLst>
                                          <p:attrName>ppt_x</p:attrName>
                                          <p:attrName>ppt_y</p:attrName>
                                        </p:attrNameLst>
                                      </p:cBhvr>
                                      <p:rCtr x="-11458" y="0"/>
                                    </p:animMotion>
                                  </p:childTnLst>
                                </p:cTn>
                              </p:par>
                              <p:par>
                                <p:cTn id="2213" presetID="1" presetClass="entr" presetSubtype="0" fill="hold" grpId="2" nodeType="withEffect">
                                  <p:stCondLst>
                                    <p:cond delay="0"/>
                                  </p:stCondLst>
                                  <p:childTnLst>
                                    <p:set>
                                      <p:cBhvr>
                                        <p:cTn id="2214" dur="1" fill="hold">
                                          <p:stCondLst>
                                            <p:cond delay="0"/>
                                          </p:stCondLst>
                                        </p:cTn>
                                        <p:tgtEl>
                                          <p:spTgt spid="194"/>
                                        </p:tgtEl>
                                        <p:attrNameLst>
                                          <p:attrName>style.visibility</p:attrName>
                                        </p:attrNameLst>
                                      </p:cBhvr>
                                      <p:to>
                                        <p:strVal val="visible"/>
                                      </p:to>
                                    </p:set>
                                  </p:childTnLst>
                                </p:cTn>
                              </p:par>
                              <p:par>
                                <p:cTn id="2215" presetID="1" presetClass="entr" presetSubtype="0" fill="hold" grpId="0" nodeType="withEffect">
                                  <p:stCondLst>
                                    <p:cond delay="0"/>
                                  </p:stCondLst>
                                  <p:childTnLst>
                                    <p:set>
                                      <p:cBhvr>
                                        <p:cTn id="2216" dur="1" fill="hold">
                                          <p:stCondLst>
                                            <p:cond delay="0"/>
                                          </p:stCondLst>
                                        </p:cTn>
                                        <p:tgtEl>
                                          <p:spTgt spid="202"/>
                                        </p:tgtEl>
                                        <p:attrNameLst>
                                          <p:attrName>style.visibility</p:attrName>
                                        </p:attrNameLst>
                                      </p:cBhvr>
                                      <p:to>
                                        <p:strVal val="visible"/>
                                      </p:to>
                                    </p:set>
                                  </p:childTnLst>
                                </p:cTn>
                              </p:par>
                            </p:childTnLst>
                          </p:cTn>
                        </p:par>
                      </p:childTnLst>
                    </p:cTn>
                  </p:par>
                </p:childTnLst>
              </p:cTn>
              <p:nextCondLst>
                <p:cond evt="onClick" delay="0">
                  <p:tgtEl>
                    <p:spTgt spid="193"/>
                  </p:tgtEl>
                </p:cond>
              </p:nextCondLst>
            </p:seq>
            <p:seq concurrent="1" nextAc="seek">
              <p:cTn id="2217" restart="whenNotActive" fill="hold" evtFilter="cancelBubble" nodeType="interactiveSeq">
                <p:stCondLst>
                  <p:cond evt="onClick" delay="0">
                    <p:tgtEl>
                      <p:spTgt spid="194"/>
                    </p:tgtEl>
                  </p:cond>
                </p:stCondLst>
                <p:endSync evt="end" delay="0">
                  <p:rtn val="all"/>
                </p:endSync>
                <p:childTnLst>
                  <p:par>
                    <p:cTn id="2218" fill="hold">
                      <p:stCondLst>
                        <p:cond delay="0"/>
                      </p:stCondLst>
                      <p:childTnLst>
                        <p:par>
                          <p:cTn id="2219" fill="hold">
                            <p:stCondLst>
                              <p:cond delay="0"/>
                            </p:stCondLst>
                            <p:childTnLst>
                              <p:par>
                                <p:cTn id="2220" presetID="1" presetClass="exit" presetSubtype="0" fill="hold" grpId="0" nodeType="withEffect">
                                  <p:stCondLst>
                                    <p:cond delay="0"/>
                                  </p:stCondLst>
                                  <p:childTnLst>
                                    <p:set>
                                      <p:cBhvr>
                                        <p:cTn id="2221" dur="1" fill="hold">
                                          <p:stCondLst>
                                            <p:cond delay="0"/>
                                          </p:stCondLst>
                                        </p:cTn>
                                        <p:tgtEl>
                                          <p:spTgt spid="194"/>
                                        </p:tgtEl>
                                        <p:attrNameLst>
                                          <p:attrName>style.visibility</p:attrName>
                                        </p:attrNameLst>
                                      </p:cBhvr>
                                      <p:to>
                                        <p:strVal val="hidden"/>
                                      </p:to>
                                    </p:set>
                                  </p:childTnLst>
                                </p:cTn>
                              </p:par>
                              <p:par>
                                <p:cTn id="2222" presetID="1" presetClass="exit" presetSubtype="0" fill="hold" grpId="2" nodeType="withEffect">
                                  <p:stCondLst>
                                    <p:cond delay="0"/>
                                  </p:stCondLst>
                                  <p:childTnLst>
                                    <p:set>
                                      <p:cBhvr>
                                        <p:cTn id="2223" dur="1" fill="hold">
                                          <p:stCondLst>
                                            <p:cond delay="0"/>
                                          </p:stCondLst>
                                        </p:cTn>
                                        <p:tgtEl>
                                          <p:spTgt spid="202"/>
                                        </p:tgtEl>
                                        <p:attrNameLst>
                                          <p:attrName>style.visibility</p:attrName>
                                        </p:attrNameLst>
                                      </p:cBhvr>
                                      <p:to>
                                        <p:strVal val="hidden"/>
                                      </p:to>
                                    </p:set>
                                  </p:childTnLst>
                                </p:cTn>
                              </p:par>
                              <p:par>
                                <p:cTn id="2224" presetID="35" presetClass="path" presetSubtype="0" fill="hold" nodeType="withEffect">
                                  <p:stCondLst>
                                    <p:cond delay="0"/>
                                  </p:stCondLst>
                                  <p:childTnLst>
                                    <p:animMotion origin="layout" path="M 0.34045 0.78149 L 0.11962 0.78149 " pathEditMode="fixed" rAng="0" ptsTypes="AA">
                                      <p:cBhvr>
                                        <p:cTn id="2225" dur="1500" fill="hold"/>
                                        <p:tgtEl>
                                          <p:spTgt spid="301"/>
                                        </p:tgtEl>
                                        <p:attrNameLst>
                                          <p:attrName>ppt_x</p:attrName>
                                          <p:attrName>ppt_y</p:attrName>
                                        </p:attrNameLst>
                                      </p:cBhvr>
                                      <p:rCtr x="-11042" y="0"/>
                                    </p:animMotion>
                                  </p:childTnLst>
                                  <p:subTnLst>
                                    <p:audio>
                                      <p:cMediaNode>
                                        <p:cTn display="0" masterRel="sameClick">
                                          <p:stCondLst>
                                            <p:cond evt="begin" delay="0">
                                              <p:tn val="2224"/>
                                            </p:cond>
                                          </p:stCondLst>
                                          <p:endCondLst>
                                            <p:cond evt="onStopAudio" delay="0">
                                              <p:tgtEl>
                                                <p:sldTgt/>
                                              </p:tgtEl>
                                            </p:cond>
                                          </p:endCondLst>
                                        </p:cTn>
                                        <p:tgtEl>
                                          <p:sndTgt r:embed="rId51" name="mk64_dk01.wav"/>
                                        </p:tgtEl>
                                      </p:cMediaNode>
                                    </p:audio>
                                  </p:subTnLst>
                                </p:cTn>
                              </p:par>
                              <p:par>
                                <p:cTn id="2226" presetID="1" presetClass="entr" presetSubtype="0" fill="hold" grpId="2" nodeType="withEffect">
                                  <p:stCondLst>
                                    <p:cond delay="0"/>
                                  </p:stCondLst>
                                  <p:childTnLst>
                                    <p:set>
                                      <p:cBhvr>
                                        <p:cTn id="2227" dur="1" fill="hold">
                                          <p:stCondLst>
                                            <p:cond delay="0"/>
                                          </p:stCondLst>
                                        </p:cTn>
                                        <p:tgtEl>
                                          <p:spTgt spid="195"/>
                                        </p:tgtEl>
                                        <p:attrNameLst>
                                          <p:attrName>style.visibility</p:attrName>
                                        </p:attrNameLst>
                                      </p:cBhvr>
                                      <p:to>
                                        <p:strVal val="visible"/>
                                      </p:to>
                                    </p:set>
                                  </p:childTnLst>
                                </p:cTn>
                              </p:par>
                              <p:par>
                                <p:cTn id="2228" presetID="1" presetClass="entr" presetSubtype="0" fill="hold" grpId="0" nodeType="withEffect">
                                  <p:stCondLst>
                                    <p:cond delay="0"/>
                                  </p:stCondLst>
                                  <p:childTnLst>
                                    <p:set>
                                      <p:cBhvr>
                                        <p:cTn id="2229" dur="1" fill="hold">
                                          <p:stCondLst>
                                            <p:cond delay="0"/>
                                          </p:stCondLst>
                                        </p:cTn>
                                        <p:tgtEl>
                                          <p:spTgt spid="203"/>
                                        </p:tgtEl>
                                        <p:attrNameLst>
                                          <p:attrName>style.visibility</p:attrName>
                                        </p:attrNameLst>
                                      </p:cBhvr>
                                      <p:to>
                                        <p:strVal val="visible"/>
                                      </p:to>
                                    </p:set>
                                  </p:childTnLst>
                                </p:cTn>
                              </p:par>
                            </p:childTnLst>
                          </p:cTn>
                        </p:par>
                      </p:childTnLst>
                    </p:cTn>
                  </p:par>
                </p:childTnLst>
              </p:cTn>
              <p:nextCondLst>
                <p:cond evt="onClick" delay="0">
                  <p:tgtEl>
                    <p:spTgt spid="194"/>
                  </p:tgtEl>
                </p:cond>
              </p:nextCondLst>
            </p:seq>
            <p:seq concurrent="1" nextAc="seek">
              <p:cTn id="2230" restart="whenNotActive" fill="hold" evtFilter="cancelBubble" nodeType="interactiveSeq">
                <p:stCondLst>
                  <p:cond evt="onClick" delay="0">
                    <p:tgtEl>
                      <p:spTgt spid="195"/>
                    </p:tgtEl>
                  </p:cond>
                </p:stCondLst>
                <p:endSync evt="end" delay="0">
                  <p:rtn val="all"/>
                </p:endSync>
                <p:childTnLst>
                  <p:par>
                    <p:cTn id="2231" fill="hold">
                      <p:stCondLst>
                        <p:cond delay="0"/>
                      </p:stCondLst>
                      <p:childTnLst>
                        <p:par>
                          <p:cTn id="2232" fill="hold">
                            <p:stCondLst>
                              <p:cond delay="0"/>
                            </p:stCondLst>
                            <p:childTnLst>
                              <p:par>
                                <p:cTn id="2233" presetID="1" presetClass="exit" presetSubtype="0" fill="hold" grpId="0" nodeType="withEffect">
                                  <p:stCondLst>
                                    <p:cond delay="0"/>
                                  </p:stCondLst>
                                  <p:childTnLst>
                                    <p:set>
                                      <p:cBhvr>
                                        <p:cTn id="2234" dur="1" fill="hold">
                                          <p:stCondLst>
                                            <p:cond delay="0"/>
                                          </p:stCondLst>
                                        </p:cTn>
                                        <p:tgtEl>
                                          <p:spTgt spid="195"/>
                                        </p:tgtEl>
                                        <p:attrNameLst>
                                          <p:attrName>style.visibility</p:attrName>
                                        </p:attrNameLst>
                                      </p:cBhvr>
                                      <p:to>
                                        <p:strVal val="hidden"/>
                                      </p:to>
                                    </p:set>
                                  </p:childTnLst>
                                </p:cTn>
                              </p:par>
                              <p:par>
                                <p:cTn id="2235" presetID="1" presetClass="exit" presetSubtype="0" fill="hold" grpId="2" nodeType="withEffect">
                                  <p:stCondLst>
                                    <p:cond delay="0"/>
                                  </p:stCondLst>
                                  <p:childTnLst>
                                    <p:set>
                                      <p:cBhvr>
                                        <p:cTn id="2236" dur="1" fill="hold">
                                          <p:stCondLst>
                                            <p:cond delay="0"/>
                                          </p:stCondLst>
                                        </p:cTn>
                                        <p:tgtEl>
                                          <p:spTgt spid="203"/>
                                        </p:tgtEl>
                                        <p:attrNameLst>
                                          <p:attrName>style.visibility</p:attrName>
                                        </p:attrNameLst>
                                      </p:cBhvr>
                                      <p:to>
                                        <p:strVal val="hidden"/>
                                      </p:to>
                                    </p:set>
                                  </p:childTnLst>
                                </p:cTn>
                              </p:par>
                              <p:par>
                                <p:cTn id="2237" presetID="36" presetClass="path" presetSubtype="0" fill="hold" nodeType="withEffect">
                                  <p:stCondLst>
                                    <p:cond delay="0"/>
                                  </p:stCondLst>
                                  <p:childTnLst>
                                    <p:animMotion origin="layout" path="M -0.04514 0.62778 L -0.04514 0.7044 C -0.04514 0.73866 0.00017 0.78102 0.03698 0.78102 L 0.11962 0.78102 " pathEditMode="fixed" rAng="0" ptsTypes="AAAA">
                                      <p:cBhvr>
                                        <p:cTn id="2238" dur="1500" spd="-100000" fill="hold"/>
                                        <p:tgtEl>
                                          <p:spTgt spid="301"/>
                                        </p:tgtEl>
                                        <p:attrNameLst>
                                          <p:attrName>ppt_x</p:attrName>
                                          <p:attrName>ppt_y</p:attrName>
                                        </p:attrNameLst>
                                      </p:cBhvr>
                                      <p:rCtr x="8229" y="7662"/>
                                    </p:animMotion>
                                  </p:childTnLst>
                                </p:cTn>
                              </p:par>
                              <p:par>
                                <p:cTn id="2239" presetID="1" presetClass="entr" presetSubtype="0" fill="hold" grpId="2" nodeType="withEffect">
                                  <p:stCondLst>
                                    <p:cond delay="0"/>
                                  </p:stCondLst>
                                  <p:childTnLst>
                                    <p:set>
                                      <p:cBhvr>
                                        <p:cTn id="2240" dur="1" fill="hold">
                                          <p:stCondLst>
                                            <p:cond delay="0"/>
                                          </p:stCondLst>
                                        </p:cTn>
                                        <p:tgtEl>
                                          <p:spTgt spid="196"/>
                                        </p:tgtEl>
                                        <p:attrNameLst>
                                          <p:attrName>style.visibility</p:attrName>
                                        </p:attrNameLst>
                                      </p:cBhvr>
                                      <p:to>
                                        <p:strVal val="visible"/>
                                      </p:to>
                                    </p:set>
                                  </p:childTnLst>
                                </p:cTn>
                              </p:par>
                              <p:par>
                                <p:cTn id="2241" presetID="1" presetClass="entr" presetSubtype="0" fill="hold" grpId="0" nodeType="withEffect">
                                  <p:stCondLst>
                                    <p:cond delay="0"/>
                                  </p:stCondLst>
                                  <p:childTnLst>
                                    <p:set>
                                      <p:cBhvr>
                                        <p:cTn id="2242" dur="1" fill="hold">
                                          <p:stCondLst>
                                            <p:cond delay="0"/>
                                          </p:stCondLst>
                                        </p:cTn>
                                        <p:tgtEl>
                                          <p:spTgt spid="204"/>
                                        </p:tgtEl>
                                        <p:attrNameLst>
                                          <p:attrName>style.visibility</p:attrName>
                                        </p:attrNameLst>
                                      </p:cBhvr>
                                      <p:to>
                                        <p:strVal val="visible"/>
                                      </p:to>
                                    </p:set>
                                  </p:childTnLst>
                                </p:cTn>
                              </p:par>
                            </p:childTnLst>
                          </p:cTn>
                        </p:par>
                      </p:childTnLst>
                    </p:cTn>
                  </p:par>
                </p:childTnLst>
              </p:cTn>
              <p:nextCondLst>
                <p:cond evt="onClick" delay="0">
                  <p:tgtEl>
                    <p:spTgt spid="195"/>
                  </p:tgtEl>
                </p:cond>
              </p:nextCondLst>
            </p:seq>
            <p:seq concurrent="1" nextAc="seek">
              <p:cTn id="2243" restart="whenNotActive" fill="hold" evtFilter="cancelBubble" nodeType="interactiveSeq">
                <p:stCondLst>
                  <p:cond evt="onClick" delay="0">
                    <p:tgtEl>
                      <p:spTgt spid="196"/>
                    </p:tgtEl>
                  </p:cond>
                </p:stCondLst>
                <p:endSync evt="end" delay="0">
                  <p:rtn val="all"/>
                </p:endSync>
                <p:childTnLst>
                  <p:par>
                    <p:cTn id="2244" fill="hold">
                      <p:stCondLst>
                        <p:cond delay="0"/>
                      </p:stCondLst>
                      <p:childTnLst>
                        <p:par>
                          <p:cTn id="2245" fill="hold">
                            <p:stCondLst>
                              <p:cond delay="0"/>
                            </p:stCondLst>
                            <p:childTnLst>
                              <p:par>
                                <p:cTn id="2246" presetID="1" presetClass="exit" presetSubtype="0" fill="hold" grpId="0" nodeType="withEffect">
                                  <p:stCondLst>
                                    <p:cond delay="0"/>
                                  </p:stCondLst>
                                  <p:childTnLst>
                                    <p:set>
                                      <p:cBhvr>
                                        <p:cTn id="2247" dur="1" fill="hold">
                                          <p:stCondLst>
                                            <p:cond delay="0"/>
                                          </p:stCondLst>
                                        </p:cTn>
                                        <p:tgtEl>
                                          <p:spTgt spid="196"/>
                                        </p:tgtEl>
                                        <p:attrNameLst>
                                          <p:attrName>style.visibility</p:attrName>
                                        </p:attrNameLst>
                                      </p:cBhvr>
                                      <p:to>
                                        <p:strVal val="hidden"/>
                                      </p:to>
                                    </p:set>
                                  </p:childTnLst>
                                </p:cTn>
                              </p:par>
                              <p:par>
                                <p:cTn id="2248" presetID="1" presetClass="exit" presetSubtype="0" fill="hold" grpId="2" nodeType="withEffect">
                                  <p:stCondLst>
                                    <p:cond delay="0"/>
                                  </p:stCondLst>
                                  <p:childTnLst>
                                    <p:set>
                                      <p:cBhvr>
                                        <p:cTn id="2249" dur="1" fill="hold">
                                          <p:stCondLst>
                                            <p:cond delay="0"/>
                                          </p:stCondLst>
                                        </p:cTn>
                                        <p:tgtEl>
                                          <p:spTgt spid="204"/>
                                        </p:tgtEl>
                                        <p:attrNameLst>
                                          <p:attrName>style.visibility</p:attrName>
                                        </p:attrNameLst>
                                      </p:cBhvr>
                                      <p:to>
                                        <p:strVal val="hidden"/>
                                      </p:to>
                                    </p:set>
                                  </p:childTnLst>
                                </p:cTn>
                              </p:par>
                              <p:par>
                                <p:cTn id="2250" presetID="42" presetClass="path" presetSubtype="0" fill="hold" nodeType="withEffect">
                                  <p:stCondLst>
                                    <p:cond delay="0"/>
                                  </p:stCondLst>
                                  <p:childTnLst>
                                    <p:animMotion origin="layout" path="M -0.04514 0.40903 L -0.04514 0.62778 " pathEditMode="fixed" rAng="0" ptsTypes="AA">
                                      <p:cBhvr>
                                        <p:cTn id="2251" dur="1500" spd="-100000" fill="hold"/>
                                        <p:tgtEl>
                                          <p:spTgt spid="301"/>
                                        </p:tgtEl>
                                        <p:attrNameLst>
                                          <p:attrName>ppt_x</p:attrName>
                                          <p:attrName>ppt_y</p:attrName>
                                        </p:attrNameLst>
                                      </p:cBhvr>
                                      <p:rCtr x="0" y="10926"/>
                                    </p:animMotion>
                                  </p:childTnLst>
                                  <p:subTnLst>
                                    <p:audio>
                                      <p:cMediaNode>
                                        <p:cTn display="0" masterRel="sameClick">
                                          <p:stCondLst>
                                            <p:cond evt="begin" delay="0">
                                              <p:tn val="2250"/>
                                            </p:cond>
                                          </p:stCondLst>
                                          <p:endCondLst>
                                            <p:cond evt="onStopAudio" delay="0">
                                              <p:tgtEl>
                                                <p:sldTgt/>
                                              </p:tgtEl>
                                            </p:cond>
                                          </p:endCondLst>
                                        </p:cTn>
                                        <p:tgtEl>
                                          <p:sndTgt r:embed="rId49" name="mk64_dk02.wav"/>
                                        </p:tgtEl>
                                      </p:cMediaNode>
                                    </p:audio>
                                  </p:subTnLst>
                                </p:cTn>
                              </p:par>
                              <p:par>
                                <p:cTn id="2252" presetID="1" presetClass="entr" presetSubtype="0" fill="hold" grpId="2" nodeType="withEffect">
                                  <p:stCondLst>
                                    <p:cond delay="0"/>
                                  </p:stCondLst>
                                  <p:childTnLst>
                                    <p:set>
                                      <p:cBhvr>
                                        <p:cTn id="2253" dur="1" fill="hold">
                                          <p:stCondLst>
                                            <p:cond delay="0"/>
                                          </p:stCondLst>
                                        </p:cTn>
                                        <p:tgtEl>
                                          <p:spTgt spid="197"/>
                                        </p:tgtEl>
                                        <p:attrNameLst>
                                          <p:attrName>style.visibility</p:attrName>
                                        </p:attrNameLst>
                                      </p:cBhvr>
                                      <p:to>
                                        <p:strVal val="visible"/>
                                      </p:to>
                                    </p:set>
                                  </p:childTnLst>
                                </p:cTn>
                              </p:par>
                              <p:par>
                                <p:cTn id="2254" presetID="1" presetClass="entr" presetSubtype="0" fill="hold" grpId="0" nodeType="withEffect">
                                  <p:stCondLst>
                                    <p:cond delay="0"/>
                                  </p:stCondLst>
                                  <p:childTnLst>
                                    <p:set>
                                      <p:cBhvr>
                                        <p:cTn id="2255" dur="1" fill="hold">
                                          <p:stCondLst>
                                            <p:cond delay="0"/>
                                          </p:stCondLst>
                                        </p:cTn>
                                        <p:tgtEl>
                                          <p:spTgt spid="205"/>
                                        </p:tgtEl>
                                        <p:attrNameLst>
                                          <p:attrName>style.visibility</p:attrName>
                                        </p:attrNameLst>
                                      </p:cBhvr>
                                      <p:to>
                                        <p:strVal val="visible"/>
                                      </p:to>
                                    </p:set>
                                  </p:childTnLst>
                                </p:cTn>
                              </p:par>
                            </p:childTnLst>
                          </p:cTn>
                        </p:par>
                      </p:childTnLst>
                    </p:cTn>
                  </p:par>
                </p:childTnLst>
              </p:cTn>
              <p:nextCondLst>
                <p:cond evt="onClick" delay="0">
                  <p:tgtEl>
                    <p:spTgt spid="196"/>
                  </p:tgtEl>
                </p:cond>
              </p:nextCondLst>
            </p:seq>
            <p:seq concurrent="1" nextAc="seek">
              <p:cTn id="2256" restart="whenNotActive" fill="hold" evtFilter="cancelBubble" nodeType="interactiveSeq">
                <p:stCondLst>
                  <p:cond evt="onClick" delay="0">
                    <p:tgtEl>
                      <p:spTgt spid="197"/>
                    </p:tgtEl>
                  </p:cond>
                </p:stCondLst>
                <p:endSync evt="end" delay="0">
                  <p:rtn val="all"/>
                </p:endSync>
                <p:childTnLst>
                  <p:par>
                    <p:cTn id="2257" fill="hold">
                      <p:stCondLst>
                        <p:cond delay="0"/>
                      </p:stCondLst>
                      <p:childTnLst>
                        <p:par>
                          <p:cTn id="2258" fill="hold">
                            <p:stCondLst>
                              <p:cond delay="0"/>
                            </p:stCondLst>
                            <p:childTnLst>
                              <p:par>
                                <p:cTn id="2259" presetID="1" presetClass="exit" presetSubtype="0" fill="hold" grpId="0" nodeType="withEffect">
                                  <p:stCondLst>
                                    <p:cond delay="0"/>
                                  </p:stCondLst>
                                  <p:childTnLst>
                                    <p:set>
                                      <p:cBhvr>
                                        <p:cTn id="2260" dur="1" fill="hold">
                                          <p:stCondLst>
                                            <p:cond delay="0"/>
                                          </p:stCondLst>
                                        </p:cTn>
                                        <p:tgtEl>
                                          <p:spTgt spid="197"/>
                                        </p:tgtEl>
                                        <p:attrNameLst>
                                          <p:attrName>style.visibility</p:attrName>
                                        </p:attrNameLst>
                                      </p:cBhvr>
                                      <p:to>
                                        <p:strVal val="hidden"/>
                                      </p:to>
                                    </p:set>
                                  </p:childTnLst>
                                </p:cTn>
                              </p:par>
                              <p:par>
                                <p:cTn id="2261" presetID="1" presetClass="exit" presetSubtype="0" fill="hold" grpId="2" nodeType="withEffect">
                                  <p:stCondLst>
                                    <p:cond delay="0"/>
                                  </p:stCondLst>
                                  <p:childTnLst>
                                    <p:set>
                                      <p:cBhvr>
                                        <p:cTn id="2262" dur="1" fill="hold">
                                          <p:stCondLst>
                                            <p:cond delay="0"/>
                                          </p:stCondLst>
                                        </p:cTn>
                                        <p:tgtEl>
                                          <p:spTgt spid="205"/>
                                        </p:tgtEl>
                                        <p:attrNameLst>
                                          <p:attrName>style.visibility</p:attrName>
                                        </p:attrNameLst>
                                      </p:cBhvr>
                                      <p:to>
                                        <p:strVal val="hidden"/>
                                      </p:to>
                                    </p:set>
                                  </p:childTnLst>
                                </p:cTn>
                              </p:par>
                              <p:par>
                                <p:cTn id="2263" presetID="42" presetClass="path" presetSubtype="0" fill="hold" nodeType="withEffect">
                                  <p:stCondLst>
                                    <p:cond delay="0"/>
                                  </p:stCondLst>
                                  <p:childTnLst>
                                    <p:animMotion origin="layout" path="M -0.04514 0.40903 L -0.04514 0.18889 " pathEditMode="fixed" rAng="0" ptsTypes="AA">
                                      <p:cBhvr>
                                        <p:cTn id="2264" dur="1500" fill="hold"/>
                                        <p:tgtEl>
                                          <p:spTgt spid="301"/>
                                        </p:tgtEl>
                                        <p:attrNameLst>
                                          <p:attrName>ppt_x</p:attrName>
                                          <p:attrName>ppt_y</p:attrName>
                                        </p:attrNameLst>
                                      </p:cBhvr>
                                      <p:rCtr x="0" y="-11019"/>
                                    </p:animMotion>
                                  </p:childTnLst>
                                </p:cTn>
                              </p:par>
                              <p:par>
                                <p:cTn id="2265" presetID="1" presetClass="entr" presetSubtype="0" fill="hold" grpId="2" nodeType="withEffect">
                                  <p:stCondLst>
                                    <p:cond delay="0"/>
                                  </p:stCondLst>
                                  <p:childTnLst>
                                    <p:set>
                                      <p:cBhvr>
                                        <p:cTn id="2266" dur="1" fill="hold">
                                          <p:stCondLst>
                                            <p:cond delay="0"/>
                                          </p:stCondLst>
                                        </p:cTn>
                                        <p:tgtEl>
                                          <p:spTgt spid="198"/>
                                        </p:tgtEl>
                                        <p:attrNameLst>
                                          <p:attrName>style.visibility</p:attrName>
                                        </p:attrNameLst>
                                      </p:cBhvr>
                                      <p:to>
                                        <p:strVal val="visible"/>
                                      </p:to>
                                    </p:set>
                                  </p:childTnLst>
                                </p:cTn>
                              </p:par>
                              <p:par>
                                <p:cTn id="2267" presetID="1" presetClass="entr" presetSubtype="0" fill="hold" grpId="0" nodeType="withEffect">
                                  <p:stCondLst>
                                    <p:cond delay="0"/>
                                  </p:stCondLst>
                                  <p:childTnLst>
                                    <p:set>
                                      <p:cBhvr>
                                        <p:cTn id="2268" dur="1" fill="hold">
                                          <p:stCondLst>
                                            <p:cond delay="0"/>
                                          </p:stCondLst>
                                        </p:cTn>
                                        <p:tgtEl>
                                          <p:spTgt spid="206"/>
                                        </p:tgtEl>
                                        <p:attrNameLst>
                                          <p:attrName>style.visibility</p:attrName>
                                        </p:attrNameLst>
                                      </p:cBhvr>
                                      <p:to>
                                        <p:strVal val="visible"/>
                                      </p:to>
                                    </p:set>
                                  </p:childTnLst>
                                </p:cTn>
                              </p:par>
                            </p:childTnLst>
                          </p:cTn>
                        </p:par>
                      </p:childTnLst>
                    </p:cTn>
                  </p:par>
                </p:childTnLst>
              </p:cTn>
              <p:nextCondLst>
                <p:cond evt="onClick" delay="0">
                  <p:tgtEl>
                    <p:spTgt spid="197"/>
                  </p:tgtEl>
                </p:cond>
              </p:nextCondLst>
            </p:seq>
            <p:seq concurrent="1" nextAc="seek">
              <p:cTn id="2269" restart="whenNotActive" fill="hold" evtFilter="cancelBubble" nodeType="interactiveSeq">
                <p:stCondLst>
                  <p:cond evt="onClick" delay="0">
                    <p:tgtEl>
                      <p:spTgt spid="198"/>
                    </p:tgtEl>
                  </p:cond>
                </p:stCondLst>
                <p:endSync evt="end" delay="0">
                  <p:rtn val="all"/>
                </p:endSync>
                <p:childTnLst>
                  <p:par>
                    <p:cTn id="2270" fill="hold">
                      <p:stCondLst>
                        <p:cond delay="0"/>
                      </p:stCondLst>
                      <p:childTnLst>
                        <p:par>
                          <p:cTn id="2271" fill="hold">
                            <p:stCondLst>
                              <p:cond delay="0"/>
                            </p:stCondLst>
                            <p:childTnLst>
                              <p:par>
                                <p:cTn id="2272" presetID="1" presetClass="exit" presetSubtype="0" fill="hold" grpId="0" nodeType="withEffect">
                                  <p:stCondLst>
                                    <p:cond delay="0"/>
                                  </p:stCondLst>
                                  <p:childTnLst>
                                    <p:set>
                                      <p:cBhvr>
                                        <p:cTn id="2273" dur="1" fill="hold">
                                          <p:stCondLst>
                                            <p:cond delay="0"/>
                                          </p:stCondLst>
                                        </p:cTn>
                                        <p:tgtEl>
                                          <p:spTgt spid="198"/>
                                        </p:tgtEl>
                                        <p:attrNameLst>
                                          <p:attrName>style.visibility</p:attrName>
                                        </p:attrNameLst>
                                      </p:cBhvr>
                                      <p:to>
                                        <p:strVal val="hidden"/>
                                      </p:to>
                                    </p:set>
                                  </p:childTnLst>
                                </p:cTn>
                              </p:par>
                              <p:par>
                                <p:cTn id="2274" presetID="1" presetClass="exit" presetSubtype="0" fill="hold" grpId="2" nodeType="withEffect">
                                  <p:stCondLst>
                                    <p:cond delay="0"/>
                                  </p:stCondLst>
                                  <p:childTnLst>
                                    <p:set>
                                      <p:cBhvr>
                                        <p:cTn id="2275" dur="1" fill="hold">
                                          <p:stCondLst>
                                            <p:cond delay="0"/>
                                          </p:stCondLst>
                                        </p:cTn>
                                        <p:tgtEl>
                                          <p:spTgt spid="206"/>
                                        </p:tgtEl>
                                        <p:attrNameLst>
                                          <p:attrName>style.visibility</p:attrName>
                                        </p:attrNameLst>
                                      </p:cBhvr>
                                      <p:to>
                                        <p:strVal val="hidden"/>
                                      </p:to>
                                    </p:set>
                                  </p:childTnLst>
                                </p:cTn>
                              </p:par>
                              <p:par>
                                <p:cTn id="2276" presetID="57" presetClass="path" presetSubtype="0" fill="hold" nodeType="withEffect">
                                  <p:stCondLst>
                                    <p:cond delay="0"/>
                                  </p:stCondLst>
                                  <p:childTnLst>
                                    <p:animMotion origin="layout" path="M -0.04514 0.18889 L -0.04514 0.10787 C -0.04514 0.072 5.55556E-7 0.02778 0.03715 0.02778 L 0.11962 0.02778 " pathEditMode="fixed" rAng="0" ptsTypes="AAAA">
                                      <p:cBhvr>
                                        <p:cTn id="2277" dur="1500" fill="hold"/>
                                        <p:tgtEl>
                                          <p:spTgt spid="301"/>
                                        </p:tgtEl>
                                        <p:attrNameLst>
                                          <p:attrName>ppt_x</p:attrName>
                                          <p:attrName>ppt_y</p:attrName>
                                        </p:attrNameLst>
                                      </p:cBhvr>
                                      <p:rCtr x="8229" y="-8056"/>
                                    </p:animMotion>
                                  </p:childTnLst>
                                  <p:subTnLst>
                                    <p:audio>
                                      <p:cMediaNode>
                                        <p:cTn display="0" masterRel="sameClick">
                                          <p:stCondLst>
                                            <p:cond evt="begin" delay="0">
                                              <p:tn val="2276"/>
                                            </p:cond>
                                          </p:stCondLst>
                                          <p:endCondLst>
                                            <p:cond evt="onStopAudio" delay="0">
                                              <p:tgtEl>
                                                <p:sldTgt/>
                                              </p:tgtEl>
                                            </p:cond>
                                          </p:endCondLst>
                                        </p:cTn>
                                        <p:tgtEl>
                                          <p:sndTgt r:embed="rId49" name="mk64_dk02.wav"/>
                                        </p:tgtEl>
                                      </p:cMediaNode>
                                    </p:audio>
                                  </p:subTnLst>
                                </p:cTn>
                              </p:par>
                              <p:par>
                                <p:cTn id="2278" presetID="1" presetClass="entr" presetSubtype="0" fill="hold" grpId="2" nodeType="withEffect">
                                  <p:stCondLst>
                                    <p:cond delay="0"/>
                                  </p:stCondLst>
                                  <p:childTnLst>
                                    <p:set>
                                      <p:cBhvr>
                                        <p:cTn id="2279" dur="1" fill="hold">
                                          <p:stCondLst>
                                            <p:cond delay="0"/>
                                          </p:stCondLst>
                                        </p:cTn>
                                        <p:tgtEl>
                                          <p:spTgt spid="199"/>
                                        </p:tgtEl>
                                        <p:attrNameLst>
                                          <p:attrName>style.visibility</p:attrName>
                                        </p:attrNameLst>
                                      </p:cBhvr>
                                      <p:to>
                                        <p:strVal val="visible"/>
                                      </p:to>
                                    </p:set>
                                  </p:childTnLst>
                                </p:cTn>
                              </p:par>
                              <p:par>
                                <p:cTn id="2280" presetID="1" presetClass="entr" presetSubtype="0" fill="hold" grpId="0" nodeType="withEffect">
                                  <p:stCondLst>
                                    <p:cond delay="0"/>
                                  </p:stCondLst>
                                  <p:childTnLst>
                                    <p:set>
                                      <p:cBhvr>
                                        <p:cTn id="2281" dur="1" fill="hold">
                                          <p:stCondLst>
                                            <p:cond delay="0"/>
                                          </p:stCondLst>
                                        </p:cTn>
                                        <p:tgtEl>
                                          <p:spTgt spid="207"/>
                                        </p:tgtEl>
                                        <p:attrNameLst>
                                          <p:attrName>style.visibility</p:attrName>
                                        </p:attrNameLst>
                                      </p:cBhvr>
                                      <p:to>
                                        <p:strVal val="visible"/>
                                      </p:to>
                                    </p:set>
                                  </p:childTnLst>
                                </p:cTn>
                              </p:par>
                            </p:childTnLst>
                          </p:cTn>
                        </p:par>
                      </p:childTnLst>
                    </p:cTn>
                  </p:par>
                </p:childTnLst>
              </p:cTn>
              <p:nextCondLst>
                <p:cond evt="onClick" delay="0">
                  <p:tgtEl>
                    <p:spTgt spid="198"/>
                  </p:tgtEl>
                </p:cond>
              </p:nextCondLst>
            </p:seq>
            <p:seq concurrent="1" nextAc="seek">
              <p:cTn id="2282" restart="whenNotActive" fill="hold" evtFilter="cancelBubble" nodeType="interactiveSeq">
                <p:stCondLst>
                  <p:cond evt="onClick" delay="0">
                    <p:tgtEl>
                      <p:spTgt spid="199"/>
                    </p:tgtEl>
                  </p:cond>
                </p:stCondLst>
                <p:endSync evt="end" delay="0">
                  <p:rtn val="all"/>
                </p:endSync>
                <p:childTnLst>
                  <p:par>
                    <p:cTn id="2283" fill="hold">
                      <p:stCondLst>
                        <p:cond delay="0"/>
                      </p:stCondLst>
                      <p:childTnLst>
                        <p:par>
                          <p:cTn id="2284" fill="hold">
                            <p:stCondLst>
                              <p:cond delay="0"/>
                            </p:stCondLst>
                            <p:childTnLst>
                              <p:par>
                                <p:cTn id="2285" presetID="1" presetClass="exit" presetSubtype="0" fill="hold" grpId="0" nodeType="withEffect">
                                  <p:stCondLst>
                                    <p:cond delay="0"/>
                                  </p:stCondLst>
                                  <p:childTnLst>
                                    <p:set>
                                      <p:cBhvr>
                                        <p:cTn id="2286" dur="1" fill="hold">
                                          <p:stCondLst>
                                            <p:cond delay="0"/>
                                          </p:stCondLst>
                                        </p:cTn>
                                        <p:tgtEl>
                                          <p:spTgt spid="199"/>
                                        </p:tgtEl>
                                        <p:attrNameLst>
                                          <p:attrName>style.visibility</p:attrName>
                                        </p:attrNameLst>
                                      </p:cBhvr>
                                      <p:to>
                                        <p:strVal val="hidden"/>
                                      </p:to>
                                    </p:set>
                                  </p:childTnLst>
                                </p:cTn>
                              </p:par>
                              <p:par>
                                <p:cTn id="2287" presetID="1" presetClass="exit" presetSubtype="0" fill="hold" grpId="2" nodeType="withEffect">
                                  <p:stCondLst>
                                    <p:cond delay="0"/>
                                  </p:stCondLst>
                                  <p:childTnLst>
                                    <p:set>
                                      <p:cBhvr>
                                        <p:cTn id="2288" dur="1" fill="hold">
                                          <p:stCondLst>
                                            <p:cond delay="0"/>
                                          </p:stCondLst>
                                        </p:cTn>
                                        <p:tgtEl>
                                          <p:spTgt spid="207"/>
                                        </p:tgtEl>
                                        <p:attrNameLst>
                                          <p:attrName>style.visibility</p:attrName>
                                        </p:attrNameLst>
                                      </p:cBhvr>
                                      <p:to>
                                        <p:strVal val="hidden"/>
                                      </p:to>
                                    </p:set>
                                  </p:childTnLst>
                                </p:cTn>
                              </p:par>
                              <p:par>
                                <p:cTn id="2289" presetID="63" presetClass="path" presetSubtype="0" fill="hold" nodeType="withEffect">
                                  <p:stCondLst>
                                    <p:cond delay="0"/>
                                  </p:stCondLst>
                                  <p:childTnLst>
                                    <p:animMotion origin="layout" path="M 0.11962 0.02778 L 0.34045 0.02686 " pathEditMode="fixed" rAng="0" ptsTypes="AA">
                                      <p:cBhvr>
                                        <p:cTn id="2290" dur="1500" fill="hold"/>
                                        <p:tgtEl>
                                          <p:spTgt spid="301"/>
                                        </p:tgtEl>
                                        <p:attrNameLst>
                                          <p:attrName>ppt_x</p:attrName>
                                          <p:attrName>ppt_y</p:attrName>
                                        </p:attrNameLst>
                                      </p:cBhvr>
                                      <p:rCtr x="11042" y="-46"/>
                                    </p:animMotion>
                                  </p:childTnLst>
                                  <p:subTnLst>
                                    <p:audio>
                                      <p:cMediaNode>
                                        <p:cTn display="0" masterRel="sameClick">
                                          <p:stCondLst>
                                            <p:cond evt="begin" delay="0">
                                              <p:tn val="2289"/>
                                            </p:cond>
                                          </p:stCondLst>
                                          <p:endCondLst>
                                            <p:cond evt="onStopAudio" delay="0">
                                              <p:tgtEl>
                                                <p:sldTgt/>
                                              </p:tgtEl>
                                            </p:cond>
                                          </p:endCondLst>
                                        </p:cTn>
                                        <p:tgtEl>
                                          <p:sndTgt r:embed="rId50" name="mk64_dk03.wav"/>
                                        </p:tgtEl>
                                      </p:cMediaNode>
                                    </p:audio>
                                  </p:subTnLst>
                                </p:cTn>
                              </p:par>
                              <p:par>
                                <p:cTn id="2291" presetID="1" presetClass="entr" presetSubtype="0" fill="hold" grpId="0" nodeType="withEffect">
                                  <p:stCondLst>
                                    <p:cond delay="0"/>
                                  </p:stCondLst>
                                  <p:childTnLst>
                                    <p:set>
                                      <p:cBhvr>
                                        <p:cTn id="2292" dur="1" fill="hold">
                                          <p:stCondLst>
                                            <p:cond delay="0"/>
                                          </p:stCondLst>
                                        </p:cTn>
                                        <p:tgtEl>
                                          <p:spTgt spid="208"/>
                                        </p:tgtEl>
                                        <p:attrNameLst>
                                          <p:attrName>style.visibility</p:attrName>
                                        </p:attrNameLst>
                                      </p:cBhvr>
                                      <p:to>
                                        <p:strVal val="visible"/>
                                      </p:to>
                                    </p:set>
                                  </p:childTnLst>
                                </p:cTn>
                              </p:par>
                              <p:par>
                                <p:cTn id="2293" presetID="1" presetClass="entr" presetSubtype="0" fill="hold" grpId="5" nodeType="withEffect">
                                  <p:stCondLst>
                                    <p:cond delay="0"/>
                                  </p:stCondLst>
                                  <p:childTnLst>
                                    <p:set>
                                      <p:cBhvr>
                                        <p:cTn id="2294" dur="1" fill="hold">
                                          <p:stCondLst>
                                            <p:cond delay="0"/>
                                          </p:stCondLst>
                                        </p:cTn>
                                        <p:tgtEl>
                                          <p:spTgt spid="185"/>
                                        </p:tgtEl>
                                        <p:attrNameLst>
                                          <p:attrName>style.visibility</p:attrName>
                                        </p:attrNameLst>
                                      </p:cBhvr>
                                      <p:to>
                                        <p:strVal val="visible"/>
                                      </p:to>
                                    </p:set>
                                  </p:childTnLst>
                                </p:cTn>
                              </p:par>
                            </p:childTnLst>
                          </p:cTn>
                        </p:par>
                      </p:childTnLst>
                    </p:cTn>
                  </p:par>
                </p:childTnLst>
              </p:cTn>
              <p:nextCondLst>
                <p:cond evt="onClick" delay="0">
                  <p:tgtEl>
                    <p:spTgt spid="199"/>
                  </p:tgtEl>
                </p:cond>
              </p:nextCondLst>
            </p:seq>
            <p:seq concurrent="1" nextAc="seek">
              <p:cTn id="2295" restart="whenNotActive" fill="hold" evtFilter="cancelBubble" nodeType="interactiveSeq">
                <p:stCondLst>
                  <p:cond evt="onClick" delay="0">
                    <p:tgtEl>
                      <p:spTgt spid="200"/>
                    </p:tgtEl>
                  </p:cond>
                </p:stCondLst>
                <p:endSync evt="end" delay="0">
                  <p:rtn val="all"/>
                </p:endSync>
                <p:childTnLst>
                  <p:par>
                    <p:cTn id="2296" fill="hold">
                      <p:stCondLst>
                        <p:cond delay="0"/>
                      </p:stCondLst>
                      <p:childTnLst>
                        <p:par>
                          <p:cTn id="2297" fill="hold">
                            <p:stCondLst>
                              <p:cond delay="0"/>
                            </p:stCondLst>
                            <p:childTnLst>
                              <p:par>
                                <p:cTn id="2298" presetID="1" presetClass="exit" presetSubtype="0" fill="hold" grpId="1" nodeType="withEffect">
                                  <p:stCondLst>
                                    <p:cond delay="0"/>
                                  </p:stCondLst>
                                  <p:childTnLst>
                                    <p:set>
                                      <p:cBhvr>
                                        <p:cTn id="2299" dur="1" fill="hold">
                                          <p:stCondLst>
                                            <p:cond delay="0"/>
                                          </p:stCondLst>
                                        </p:cTn>
                                        <p:tgtEl>
                                          <p:spTgt spid="200"/>
                                        </p:tgtEl>
                                        <p:attrNameLst>
                                          <p:attrName>style.visibility</p:attrName>
                                        </p:attrNameLst>
                                      </p:cBhvr>
                                      <p:to>
                                        <p:strVal val="hidden"/>
                                      </p:to>
                                    </p:set>
                                  </p:childTnLst>
                                </p:cTn>
                              </p:par>
                              <p:par>
                                <p:cTn id="2300" presetID="1" presetClass="exit" presetSubtype="0" fill="hold" grpId="3" nodeType="withEffect">
                                  <p:stCondLst>
                                    <p:cond delay="0"/>
                                  </p:stCondLst>
                                  <p:childTnLst>
                                    <p:set>
                                      <p:cBhvr>
                                        <p:cTn id="2301" dur="1" fill="hold">
                                          <p:stCondLst>
                                            <p:cond delay="0"/>
                                          </p:stCondLst>
                                        </p:cTn>
                                        <p:tgtEl>
                                          <p:spTgt spid="192"/>
                                        </p:tgtEl>
                                        <p:attrNameLst>
                                          <p:attrName>style.visibility</p:attrName>
                                        </p:attrNameLst>
                                      </p:cBhvr>
                                      <p:to>
                                        <p:strVal val="hidden"/>
                                      </p:to>
                                    </p:set>
                                  </p:childTnLst>
                                </p:cTn>
                              </p:par>
                              <p:par>
                                <p:cTn id="2302" presetID="42" presetClass="path" presetSubtype="0" fill="hold" nodeType="withEffect">
                                  <p:stCondLst>
                                    <p:cond delay="0"/>
                                  </p:stCondLst>
                                  <p:childTnLst>
                                    <p:animMotion origin="layout" path="M 0.72934 0.40371 L 0.72934 0.62963 " pathEditMode="fixed" rAng="0" ptsTypes="AA">
                                      <p:cBhvr>
                                        <p:cTn id="2303" dur="1500" spd="-100000" fill="hold"/>
                                        <p:tgtEl>
                                          <p:spTgt spid="301"/>
                                        </p:tgtEl>
                                        <p:attrNameLst>
                                          <p:attrName>ppt_x</p:attrName>
                                          <p:attrName>ppt_y</p:attrName>
                                        </p:attrNameLst>
                                      </p:cBhvr>
                                      <p:rCtr x="0" y="11296"/>
                                    </p:animMotion>
                                  </p:childTnLst>
                                  <p:subTnLst>
                                    <p:audio>
                                      <p:cMediaNode>
                                        <p:cTn display="0" masterRel="sameClick">
                                          <p:stCondLst>
                                            <p:cond evt="begin" delay="0">
                                              <p:tn val="2302"/>
                                            </p:cond>
                                          </p:stCondLst>
                                          <p:endCondLst>
                                            <p:cond evt="onStopAudio" delay="0">
                                              <p:tgtEl>
                                                <p:sldTgt/>
                                              </p:tgtEl>
                                            </p:cond>
                                          </p:endCondLst>
                                        </p:cTn>
                                        <p:tgtEl>
                                          <p:sndTgt r:embed="rId53" name="mk64_dk04.wav"/>
                                        </p:tgtEl>
                                      </p:cMediaNode>
                                    </p:audio>
                                  </p:subTnLst>
                                </p:cTn>
                              </p:par>
                              <p:par>
                                <p:cTn id="2304" presetID="1" presetClass="entr" presetSubtype="0" fill="hold" grpId="1" nodeType="withEffect">
                                  <p:stCondLst>
                                    <p:cond delay="0"/>
                                  </p:stCondLst>
                                  <p:childTnLst>
                                    <p:set>
                                      <p:cBhvr>
                                        <p:cTn id="2305" dur="1" fill="hold">
                                          <p:stCondLst>
                                            <p:cond delay="0"/>
                                          </p:stCondLst>
                                        </p:cTn>
                                        <p:tgtEl>
                                          <p:spTgt spid="190"/>
                                        </p:tgtEl>
                                        <p:attrNameLst>
                                          <p:attrName>style.visibility</p:attrName>
                                        </p:attrNameLst>
                                      </p:cBhvr>
                                      <p:to>
                                        <p:strVal val="visible"/>
                                      </p:to>
                                    </p:set>
                                  </p:childTnLst>
                                </p:cTn>
                              </p:par>
                              <p:par>
                                <p:cTn id="2306" presetID="1" presetClass="entr" presetSubtype="0" fill="hold" grpId="3" nodeType="withEffect">
                                  <p:stCondLst>
                                    <p:cond delay="0"/>
                                  </p:stCondLst>
                                  <p:childTnLst>
                                    <p:set>
                                      <p:cBhvr>
                                        <p:cTn id="2307" dur="1" fill="hold">
                                          <p:stCondLst>
                                            <p:cond delay="0"/>
                                          </p:stCondLst>
                                        </p:cTn>
                                        <p:tgtEl>
                                          <p:spTgt spid="191"/>
                                        </p:tgtEl>
                                        <p:attrNameLst>
                                          <p:attrName>style.visibility</p:attrName>
                                        </p:attrNameLst>
                                      </p:cBhvr>
                                      <p:to>
                                        <p:strVal val="visible"/>
                                      </p:to>
                                    </p:set>
                                  </p:childTnLst>
                                </p:cTn>
                              </p:par>
                            </p:childTnLst>
                          </p:cTn>
                        </p:par>
                      </p:childTnLst>
                    </p:cTn>
                  </p:par>
                </p:childTnLst>
              </p:cTn>
              <p:nextCondLst>
                <p:cond evt="onClick" delay="0">
                  <p:tgtEl>
                    <p:spTgt spid="200"/>
                  </p:tgtEl>
                </p:cond>
              </p:nextCondLst>
            </p:seq>
            <p:seq concurrent="1" nextAc="seek">
              <p:cTn id="2308" restart="whenNotActive" fill="hold" evtFilter="cancelBubble" nodeType="interactiveSeq">
                <p:stCondLst>
                  <p:cond evt="onClick" delay="0">
                    <p:tgtEl>
                      <p:spTgt spid="201"/>
                    </p:tgtEl>
                  </p:cond>
                </p:stCondLst>
                <p:endSync evt="end" delay="0">
                  <p:rtn val="all"/>
                </p:endSync>
                <p:childTnLst>
                  <p:par>
                    <p:cTn id="2309" fill="hold">
                      <p:stCondLst>
                        <p:cond delay="0"/>
                      </p:stCondLst>
                      <p:childTnLst>
                        <p:par>
                          <p:cTn id="2310" fill="hold">
                            <p:stCondLst>
                              <p:cond delay="0"/>
                            </p:stCondLst>
                            <p:childTnLst>
                              <p:par>
                                <p:cTn id="2311" presetID="1" presetClass="exit" presetSubtype="0" fill="hold" grpId="1" nodeType="withEffect">
                                  <p:stCondLst>
                                    <p:cond delay="0"/>
                                  </p:stCondLst>
                                  <p:childTnLst>
                                    <p:set>
                                      <p:cBhvr>
                                        <p:cTn id="2312" dur="1" fill="hold">
                                          <p:stCondLst>
                                            <p:cond delay="0"/>
                                          </p:stCondLst>
                                        </p:cTn>
                                        <p:tgtEl>
                                          <p:spTgt spid="201"/>
                                        </p:tgtEl>
                                        <p:attrNameLst>
                                          <p:attrName>style.visibility</p:attrName>
                                        </p:attrNameLst>
                                      </p:cBhvr>
                                      <p:to>
                                        <p:strVal val="hidden"/>
                                      </p:to>
                                    </p:set>
                                  </p:childTnLst>
                                </p:cTn>
                              </p:par>
                              <p:par>
                                <p:cTn id="2313" presetID="1" presetClass="exit" presetSubtype="0" fill="hold" grpId="3" nodeType="withEffect">
                                  <p:stCondLst>
                                    <p:cond delay="0"/>
                                  </p:stCondLst>
                                  <p:childTnLst>
                                    <p:set>
                                      <p:cBhvr>
                                        <p:cTn id="2314" dur="1" fill="hold">
                                          <p:stCondLst>
                                            <p:cond delay="0"/>
                                          </p:stCondLst>
                                        </p:cTn>
                                        <p:tgtEl>
                                          <p:spTgt spid="193"/>
                                        </p:tgtEl>
                                        <p:attrNameLst>
                                          <p:attrName>style.visibility</p:attrName>
                                        </p:attrNameLst>
                                      </p:cBhvr>
                                      <p:to>
                                        <p:strVal val="hidden"/>
                                      </p:to>
                                    </p:set>
                                  </p:childTnLst>
                                </p:cTn>
                              </p:par>
                              <p:par>
                                <p:cTn id="2315" presetID="43" presetClass="path" presetSubtype="0" fill="hold" nodeType="withEffect">
                                  <p:stCondLst>
                                    <p:cond delay="0"/>
                                  </p:stCondLst>
                                  <p:childTnLst>
                                    <p:animMotion origin="layout" path="M 0.56962 0.78149 L 0.64913 0.78149 C 0.68507 0.78149 0.72969 0.73774 0.72969 0.70278 L 0.72969 0.62454 " pathEditMode="fixed" rAng="0" ptsTypes="AAAA">
                                      <p:cBhvr>
                                        <p:cTn id="2316" dur="1500" fill="hold"/>
                                        <p:tgtEl>
                                          <p:spTgt spid="301"/>
                                        </p:tgtEl>
                                        <p:attrNameLst>
                                          <p:attrName>ppt_x</p:attrName>
                                          <p:attrName>ppt_y</p:attrName>
                                        </p:attrNameLst>
                                      </p:cBhvr>
                                      <p:rCtr x="8003" y="-7847"/>
                                    </p:animMotion>
                                  </p:childTnLst>
                                </p:cTn>
                              </p:par>
                              <p:par>
                                <p:cTn id="2317" presetID="1" presetClass="entr" presetSubtype="0" fill="hold" grpId="3" nodeType="withEffect">
                                  <p:stCondLst>
                                    <p:cond delay="0"/>
                                  </p:stCondLst>
                                  <p:childTnLst>
                                    <p:set>
                                      <p:cBhvr>
                                        <p:cTn id="2318" dur="1" fill="hold">
                                          <p:stCondLst>
                                            <p:cond delay="0"/>
                                          </p:stCondLst>
                                        </p:cTn>
                                        <p:tgtEl>
                                          <p:spTgt spid="200"/>
                                        </p:tgtEl>
                                        <p:attrNameLst>
                                          <p:attrName>style.visibility</p:attrName>
                                        </p:attrNameLst>
                                      </p:cBhvr>
                                      <p:to>
                                        <p:strVal val="visible"/>
                                      </p:to>
                                    </p:set>
                                  </p:childTnLst>
                                </p:cTn>
                              </p:par>
                              <p:par>
                                <p:cTn id="2319" presetID="1" presetClass="entr" presetSubtype="0" fill="hold" grpId="1" nodeType="withEffect">
                                  <p:stCondLst>
                                    <p:cond delay="0"/>
                                  </p:stCondLst>
                                  <p:childTnLst>
                                    <p:set>
                                      <p:cBhvr>
                                        <p:cTn id="2320" dur="1" fill="hold">
                                          <p:stCondLst>
                                            <p:cond delay="0"/>
                                          </p:stCondLst>
                                        </p:cTn>
                                        <p:tgtEl>
                                          <p:spTgt spid="192"/>
                                        </p:tgtEl>
                                        <p:attrNameLst>
                                          <p:attrName>style.visibility</p:attrName>
                                        </p:attrNameLst>
                                      </p:cBhvr>
                                      <p:to>
                                        <p:strVal val="visible"/>
                                      </p:to>
                                    </p:set>
                                  </p:childTnLst>
                                </p:cTn>
                              </p:par>
                            </p:childTnLst>
                          </p:cTn>
                        </p:par>
                      </p:childTnLst>
                    </p:cTn>
                  </p:par>
                </p:childTnLst>
              </p:cTn>
              <p:nextCondLst>
                <p:cond evt="onClick" delay="0">
                  <p:tgtEl>
                    <p:spTgt spid="201"/>
                  </p:tgtEl>
                </p:cond>
              </p:nextCondLst>
            </p:seq>
            <p:seq concurrent="1" nextAc="seek">
              <p:cTn id="2321" restart="whenNotActive" fill="hold" evtFilter="cancelBubble" nodeType="interactiveSeq">
                <p:stCondLst>
                  <p:cond evt="onClick" delay="0">
                    <p:tgtEl>
                      <p:spTgt spid="202"/>
                    </p:tgtEl>
                  </p:cond>
                </p:stCondLst>
                <p:endSync evt="end" delay="0">
                  <p:rtn val="all"/>
                </p:endSync>
                <p:childTnLst>
                  <p:par>
                    <p:cTn id="2322" fill="hold">
                      <p:stCondLst>
                        <p:cond delay="0"/>
                      </p:stCondLst>
                      <p:childTnLst>
                        <p:par>
                          <p:cTn id="2323" fill="hold">
                            <p:stCondLst>
                              <p:cond delay="0"/>
                            </p:stCondLst>
                            <p:childTnLst>
                              <p:par>
                                <p:cTn id="2324" presetID="1" presetClass="exit" presetSubtype="0" fill="hold" grpId="1" nodeType="withEffect">
                                  <p:stCondLst>
                                    <p:cond delay="0"/>
                                  </p:stCondLst>
                                  <p:childTnLst>
                                    <p:set>
                                      <p:cBhvr>
                                        <p:cTn id="2325" dur="1" fill="hold">
                                          <p:stCondLst>
                                            <p:cond delay="0"/>
                                          </p:stCondLst>
                                        </p:cTn>
                                        <p:tgtEl>
                                          <p:spTgt spid="202"/>
                                        </p:tgtEl>
                                        <p:attrNameLst>
                                          <p:attrName>style.visibility</p:attrName>
                                        </p:attrNameLst>
                                      </p:cBhvr>
                                      <p:to>
                                        <p:strVal val="hidden"/>
                                      </p:to>
                                    </p:set>
                                  </p:childTnLst>
                                </p:cTn>
                              </p:par>
                              <p:par>
                                <p:cTn id="2326" presetID="1" presetClass="exit" presetSubtype="0" fill="hold" grpId="3" nodeType="withEffect">
                                  <p:stCondLst>
                                    <p:cond delay="0"/>
                                  </p:stCondLst>
                                  <p:childTnLst>
                                    <p:set>
                                      <p:cBhvr>
                                        <p:cTn id="2327" dur="1" fill="hold">
                                          <p:stCondLst>
                                            <p:cond delay="0"/>
                                          </p:stCondLst>
                                        </p:cTn>
                                        <p:tgtEl>
                                          <p:spTgt spid="194"/>
                                        </p:tgtEl>
                                        <p:attrNameLst>
                                          <p:attrName>style.visibility</p:attrName>
                                        </p:attrNameLst>
                                      </p:cBhvr>
                                      <p:to>
                                        <p:strVal val="hidden"/>
                                      </p:to>
                                    </p:set>
                                  </p:childTnLst>
                                </p:cTn>
                              </p:par>
                              <p:par>
                                <p:cTn id="2328" presetID="42" presetClass="path" presetSubtype="0" fill="hold" nodeType="withEffect">
                                  <p:stCondLst>
                                    <p:cond delay="0"/>
                                  </p:stCondLst>
                                  <p:childTnLst>
                                    <p:animMotion origin="layout" path="M 0.34045 0.78149 L 0.56962 0.78149 " pathEditMode="fixed" rAng="0" ptsTypes="AA">
                                      <p:cBhvr>
                                        <p:cTn id="2329" dur="1500" fill="hold"/>
                                        <p:tgtEl>
                                          <p:spTgt spid="301"/>
                                        </p:tgtEl>
                                        <p:attrNameLst>
                                          <p:attrName>ppt_x</p:attrName>
                                          <p:attrName>ppt_y</p:attrName>
                                        </p:attrNameLst>
                                      </p:cBhvr>
                                      <p:rCtr x="11458" y="0"/>
                                    </p:animMotion>
                                  </p:childTnLst>
                                  <p:subTnLst>
                                    <p:audio>
                                      <p:cMediaNode>
                                        <p:cTn display="0" masterRel="sameClick">
                                          <p:stCondLst>
                                            <p:cond evt="begin" delay="0">
                                              <p:tn val="2328"/>
                                            </p:cond>
                                          </p:stCondLst>
                                          <p:endCondLst>
                                            <p:cond evt="onStopAudio" delay="0">
                                              <p:tgtEl>
                                                <p:sldTgt/>
                                              </p:tgtEl>
                                            </p:cond>
                                          </p:endCondLst>
                                        </p:cTn>
                                        <p:tgtEl>
                                          <p:sndTgt r:embed="rId54" name="mk64_dk06.wav"/>
                                        </p:tgtEl>
                                      </p:cMediaNode>
                                    </p:audio>
                                  </p:subTnLst>
                                </p:cTn>
                              </p:par>
                              <p:par>
                                <p:cTn id="2330" presetID="1" presetClass="entr" presetSubtype="0" fill="hold" grpId="1" nodeType="withEffect">
                                  <p:stCondLst>
                                    <p:cond delay="0"/>
                                  </p:stCondLst>
                                  <p:childTnLst>
                                    <p:set>
                                      <p:cBhvr>
                                        <p:cTn id="2331" dur="1" fill="hold">
                                          <p:stCondLst>
                                            <p:cond delay="0"/>
                                          </p:stCondLst>
                                        </p:cTn>
                                        <p:tgtEl>
                                          <p:spTgt spid="193"/>
                                        </p:tgtEl>
                                        <p:attrNameLst>
                                          <p:attrName>style.visibility</p:attrName>
                                        </p:attrNameLst>
                                      </p:cBhvr>
                                      <p:to>
                                        <p:strVal val="visible"/>
                                      </p:to>
                                    </p:set>
                                  </p:childTnLst>
                                </p:cTn>
                              </p:par>
                              <p:par>
                                <p:cTn id="2332" presetID="1" presetClass="entr" presetSubtype="0" fill="hold" grpId="3" nodeType="withEffect">
                                  <p:stCondLst>
                                    <p:cond delay="0"/>
                                  </p:stCondLst>
                                  <p:childTnLst>
                                    <p:set>
                                      <p:cBhvr>
                                        <p:cTn id="2333" dur="1" fill="hold">
                                          <p:stCondLst>
                                            <p:cond delay="0"/>
                                          </p:stCondLst>
                                        </p:cTn>
                                        <p:tgtEl>
                                          <p:spTgt spid="201"/>
                                        </p:tgtEl>
                                        <p:attrNameLst>
                                          <p:attrName>style.visibility</p:attrName>
                                        </p:attrNameLst>
                                      </p:cBhvr>
                                      <p:to>
                                        <p:strVal val="visible"/>
                                      </p:to>
                                    </p:set>
                                  </p:childTnLst>
                                </p:cTn>
                              </p:par>
                            </p:childTnLst>
                          </p:cTn>
                        </p:par>
                      </p:childTnLst>
                    </p:cTn>
                  </p:par>
                </p:childTnLst>
              </p:cTn>
              <p:nextCondLst>
                <p:cond evt="onClick" delay="0">
                  <p:tgtEl>
                    <p:spTgt spid="202"/>
                  </p:tgtEl>
                </p:cond>
              </p:nextCondLst>
            </p:seq>
            <p:seq concurrent="1" nextAc="seek">
              <p:cTn id="2334" restart="whenNotActive" fill="hold" evtFilter="cancelBubble" nodeType="interactiveSeq">
                <p:stCondLst>
                  <p:cond evt="onClick" delay="0">
                    <p:tgtEl>
                      <p:spTgt spid="203"/>
                    </p:tgtEl>
                  </p:cond>
                </p:stCondLst>
                <p:endSync evt="end" delay="0">
                  <p:rtn val="all"/>
                </p:endSync>
                <p:childTnLst>
                  <p:par>
                    <p:cTn id="2335" fill="hold">
                      <p:stCondLst>
                        <p:cond delay="0"/>
                      </p:stCondLst>
                      <p:childTnLst>
                        <p:par>
                          <p:cTn id="2336" fill="hold">
                            <p:stCondLst>
                              <p:cond delay="0"/>
                            </p:stCondLst>
                            <p:childTnLst>
                              <p:par>
                                <p:cTn id="2337" presetID="1" presetClass="exit" presetSubtype="0" fill="hold" grpId="1" nodeType="withEffect">
                                  <p:stCondLst>
                                    <p:cond delay="0"/>
                                  </p:stCondLst>
                                  <p:childTnLst>
                                    <p:set>
                                      <p:cBhvr>
                                        <p:cTn id="2338" dur="1" fill="hold">
                                          <p:stCondLst>
                                            <p:cond delay="0"/>
                                          </p:stCondLst>
                                        </p:cTn>
                                        <p:tgtEl>
                                          <p:spTgt spid="203"/>
                                        </p:tgtEl>
                                        <p:attrNameLst>
                                          <p:attrName>style.visibility</p:attrName>
                                        </p:attrNameLst>
                                      </p:cBhvr>
                                      <p:to>
                                        <p:strVal val="hidden"/>
                                      </p:to>
                                    </p:set>
                                  </p:childTnLst>
                                </p:cTn>
                              </p:par>
                              <p:par>
                                <p:cTn id="2339" presetID="1" presetClass="exit" presetSubtype="0" fill="hold" grpId="3" nodeType="withEffect">
                                  <p:stCondLst>
                                    <p:cond delay="0"/>
                                  </p:stCondLst>
                                  <p:childTnLst>
                                    <p:set>
                                      <p:cBhvr>
                                        <p:cTn id="2340" dur="1" fill="hold">
                                          <p:stCondLst>
                                            <p:cond delay="0"/>
                                          </p:stCondLst>
                                        </p:cTn>
                                        <p:tgtEl>
                                          <p:spTgt spid="195"/>
                                        </p:tgtEl>
                                        <p:attrNameLst>
                                          <p:attrName>style.visibility</p:attrName>
                                        </p:attrNameLst>
                                      </p:cBhvr>
                                      <p:to>
                                        <p:strVal val="hidden"/>
                                      </p:to>
                                    </p:set>
                                  </p:childTnLst>
                                </p:cTn>
                              </p:par>
                              <p:par>
                                <p:cTn id="2341" presetID="63" presetClass="path" presetSubtype="0" fill="hold" nodeType="withEffect">
                                  <p:stCondLst>
                                    <p:cond delay="0"/>
                                  </p:stCondLst>
                                  <p:childTnLst>
                                    <p:animMotion origin="layout" path="M 0.11962 0.78102 L 0.33837 0.78102 " pathEditMode="fixed" rAng="0" ptsTypes="AA">
                                      <p:cBhvr>
                                        <p:cTn id="2342" dur="1500" fill="hold"/>
                                        <p:tgtEl>
                                          <p:spTgt spid="301"/>
                                        </p:tgtEl>
                                        <p:attrNameLst>
                                          <p:attrName>ppt_x</p:attrName>
                                          <p:attrName>ppt_y</p:attrName>
                                        </p:attrNameLst>
                                      </p:cBhvr>
                                      <p:rCtr x="10938" y="0"/>
                                    </p:animMotion>
                                  </p:childTnLst>
                                </p:cTn>
                              </p:par>
                              <p:par>
                                <p:cTn id="2343" presetID="1" presetClass="entr" presetSubtype="0" fill="hold" grpId="1" nodeType="withEffect">
                                  <p:stCondLst>
                                    <p:cond delay="0"/>
                                  </p:stCondLst>
                                  <p:childTnLst>
                                    <p:set>
                                      <p:cBhvr>
                                        <p:cTn id="2344" dur="1" fill="hold">
                                          <p:stCondLst>
                                            <p:cond delay="0"/>
                                          </p:stCondLst>
                                        </p:cTn>
                                        <p:tgtEl>
                                          <p:spTgt spid="194"/>
                                        </p:tgtEl>
                                        <p:attrNameLst>
                                          <p:attrName>style.visibility</p:attrName>
                                        </p:attrNameLst>
                                      </p:cBhvr>
                                      <p:to>
                                        <p:strVal val="visible"/>
                                      </p:to>
                                    </p:set>
                                  </p:childTnLst>
                                </p:cTn>
                              </p:par>
                              <p:par>
                                <p:cTn id="2345" presetID="1" presetClass="entr" presetSubtype="0" fill="hold" grpId="3" nodeType="withEffect">
                                  <p:stCondLst>
                                    <p:cond delay="0"/>
                                  </p:stCondLst>
                                  <p:childTnLst>
                                    <p:set>
                                      <p:cBhvr>
                                        <p:cTn id="2346" dur="1" fill="hold">
                                          <p:stCondLst>
                                            <p:cond delay="0"/>
                                          </p:stCondLst>
                                        </p:cTn>
                                        <p:tgtEl>
                                          <p:spTgt spid="202"/>
                                        </p:tgtEl>
                                        <p:attrNameLst>
                                          <p:attrName>style.visibility</p:attrName>
                                        </p:attrNameLst>
                                      </p:cBhvr>
                                      <p:to>
                                        <p:strVal val="visible"/>
                                      </p:to>
                                    </p:set>
                                  </p:childTnLst>
                                </p:cTn>
                              </p:par>
                            </p:childTnLst>
                          </p:cTn>
                        </p:par>
                      </p:childTnLst>
                    </p:cTn>
                  </p:par>
                </p:childTnLst>
              </p:cTn>
              <p:nextCondLst>
                <p:cond evt="onClick" delay="0">
                  <p:tgtEl>
                    <p:spTgt spid="203"/>
                  </p:tgtEl>
                </p:cond>
              </p:nextCondLst>
            </p:seq>
            <p:seq concurrent="1" nextAc="seek">
              <p:cTn id="2347" restart="whenNotActive" fill="hold" evtFilter="cancelBubble" nodeType="interactiveSeq">
                <p:stCondLst>
                  <p:cond evt="onClick" delay="0">
                    <p:tgtEl>
                      <p:spTgt spid="204"/>
                    </p:tgtEl>
                  </p:cond>
                </p:stCondLst>
                <p:endSync evt="end" delay="0">
                  <p:rtn val="all"/>
                </p:endSync>
                <p:childTnLst>
                  <p:par>
                    <p:cTn id="2348" fill="hold">
                      <p:stCondLst>
                        <p:cond delay="0"/>
                      </p:stCondLst>
                      <p:childTnLst>
                        <p:par>
                          <p:cTn id="2349" fill="hold">
                            <p:stCondLst>
                              <p:cond delay="0"/>
                            </p:stCondLst>
                            <p:childTnLst>
                              <p:par>
                                <p:cTn id="2350" presetID="1" presetClass="exit" presetSubtype="0" fill="hold" grpId="1" nodeType="withEffect">
                                  <p:stCondLst>
                                    <p:cond delay="0"/>
                                  </p:stCondLst>
                                  <p:childTnLst>
                                    <p:set>
                                      <p:cBhvr>
                                        <p:cTn id="2351" dur="1" fill="hold">
                                          <p:stCondLst>
                                            <p:cond delay="0"/>
                                          </p:stCondLst>
                                        </p:cTn>
                                        <p:tgtEl>
                                          <p:spTgt spid="204"/>
                                        </p:tgtEl>
                                        <p:attrNameLst>
                                          <p:attrName>style.visibility</p:attrName>
                                        </p:attrNameLst>
                                      </p:cBhvr>
                                      <p:to>
                                        <p:strVal val="hidden"/>
                                      </p:to>
                                    </p:set>
                                  </p:childTnLst>
                                </p:cTn>
                              </p:par>
                              <p:par>
                                <p:cTn id="2352" presetID="1" presetClass="exit" presetSubtype="0" fill="hold" grpId="3" nodeType="withEffect">
                                  <p:stCondLst>
                                    <p:cond delay="0"/>
                                  </p:stCondLst>
                                  <p:childTnLst>
                                    <p:set>
                                      <p:cBhvr>
                                        <p:cTn id="2353" dur="1" fill="hold">
                                          <p:stCondLst>
                                            <p:cond delay="0"/>
                                          </p:stCondLst>
                                        </p:cTn>
                                        <p:tgtEl>
                                          <p:spTgt spid="196"/>
                                        </p:tgtEl>
                                        <p:attrNameLst>
                                          <p:attrName>style.visibility</p:attrName>
                                        </p:attrNameLst>
                                      </p:cBhvr>
                                      <p:to>
                                        <p:strVal val="hidden"/>
                                      </p:to>
                                    </p:set>
                                  </p:childTnLst>
                                </p:cTn>
                              </p:par>
                              <p:par>
                                <p:cTn id="2354" presetID="36" presetClass="path" presetSubtype="0" fill="hold" nodeType="withEffect">
                                  <p:stCondLst>
                                    <p:cond delay="0"/>
                                  </p:stCondLst>
                                  <p:childTnLst>
                                    <p:animMotion origin="layout" path="M -0.04514 0.62778 L -0.04514 0.70417 C -0.04514 0.73843 5.55556E-7 0.78102 0.03715 0.78102 L 0.11962 0.78102 " pathEditMode="fixed" rAng="0" ptsTypes="AAAA">
                                      <p:cBhvr>
                                        <p:cTn id="2355" dur="1500" fill="hold"/>
                                        <p:tgtEl>
                                          <p:spTgt spid="301"/>
                                        </p:tgtEl>
                                        <p:attrNameLst>
                                          <p:attrName>ppt_x</p:attrName>
                                          <p:attrName>ppt_y</p:attrName>
                                        </p:attrNameLst>
                                      </p:cBhvr>
                                      <p:rCtr x="8229" y="7662"/>
                                    </p:animMotion>
                                  </p:childTnLst>
                                  <p:subTnLst>
                                    <p:audio>
                                      <p:cMediaNode>
                                        <p:cTn display="0" masterRel="sameClick">
                                          <p:stCondLst>
                                            <p:cond evt="begin" delay="0">
                                              <p:tn val="2354"/>
                                            </p:cond>
                                          </p:stCondLst>
                                          <p:endCondLst>
                                            <p:cond evt="onStopAudio" delay="0">
                                              <p:tgtEl>
                                                <p:sldTgt/>
                                              </p:tgtEl>
                                            </p:cond>
                                          </p:endCondLst>
                                        </p:cTn>
                                        <p:tgtEl>
                                          <p:sndTgt r:embed="rId52" name="mk64_dk05.wav"/>
                                        </p:tgtEl>
                                      </p:cMediaNode>
                                    </p:audio>
                                  </p:subTnLst>
                                </p:cTn>
                              </p:par>
                              <p:par>
                                <p:cTn id="2356" presetID="1" presetClass="entr" presetSubtype="0" fill="hold" grpId="1" nodeType="withEffect">
                                  <p:stCondLst>
                                    <p:cond delay="0"/>
                                  </p:stCondLst>
                                  <p:childTnLst>
                                    <p:set>
                                      <p:cBhvr>
                                        <p:cTn id="2357" dur="1" fill="hold">
                                          <p:stCondLst>
                                            <p:cond delay="0"/>
                                          </p:stCondLst>
                                        </p:cTn>
                                        <p:tgtEl>
                                          <p:spTgt spid="195"/>
                                        </p:tgtEl>
                                        <p:attrNameLst>
                                          <p:attrName>style.visibility</p:attrName>
                                        </p:attrNameLst>
                                      </p:cBhvr>
                                      <p:to>
                                        <p:strVal val="visible"/>
                                      </p:to>
                                    </p:set>
                                  </p:childTnLst>
                                </p:cTn>
                              </p:par>
                              <p:par>
                                <p:cTn id="2358" presetID="1" presetClass="entr" presetSubtype="0" fill="hold" grpId="3" nodeType="withEffect">
                                  <p:stCondLst>
                                    <p:cond delay="0"/>
                                  </p:stCondLst>
                                  <p:childTnLst>
                                    <p:set>
                                      <p:cBhvr>
                                        <p:cTn id="2359" dur="1" fill="hold">
                                          <p:stCondLst>
                                            <p:cond delay="0"/>
                                          </p:stCondLst>
                                        </p:cTn>
                                        <p:tgtEl>
                                          <p:spTgt spid="203"/>
                                        </p:tgtEl>
                                        <p:attrNameLst>
                                          <p:attrName>style.visibility</p:attrName>
                                        </p:attrNameLst>
                                      </p:cBhvr>
                                      <p:to>
                                        <p:strVal val="visible"/>
                                      </p:to>
                                    </p:set>
                                  </p:childTnLst>
                                </p:cTn>
                              </p:par>
                            </p:childTnLst>
                          </p:cTn>
                        </p:par>
                      </p:childTnLst>
                    </p:cTn>
                  </p:par>
                </p:childTnLst>
              </p:cTn>
              <p:nextCondLst>
                <p:cond evt="onClick" delay="0">
                  <p:tgtEl>
                    <p:spTgt spid="204"/>
                  </p:tgtEl>
                </p:cond>
              </p:nextCondLst>
            </p:seq>
            <p:seq concurrent="1" nextAc="seek">
              <p:cTn id="2360" restart="whenNotActive" fill="hold" evtFilter="cancelBubble" nodeType="interactiveSeq">
                <p:stCondLst>
                  <p:cond evt="onClick" delay="0">
                    <p:tgtEl>
                      <p:spTgt spid="205"/>
                    </p:tgtEl>
                  </p:cond>
                </p:stCondLst>
                <p:endSync evt="end" delay="0">
                  <p:rtn val="all"/>
                </p:endSync>
                <p:childTnLst>
                  <p:par>
                    <p:cTn id="2361" fill="hold">
                      <p:stCondLst>
                        <p:cond delay="0"/>
                      </p:stCondLst>
                      <p:childTnLst>
                        <p:par>
                          <p:cTn id="2362" fill="hold">
                            <p:stCondLst>
                              <p:cond delay="0"/>
                            </p:stCondLst>
                            <p:childTnLst>
                              <p:par>
                                <p:cTn id="2363" presetID="1" presetClass="exit" presetSubtype="0" fill="hold" grpId="1" nodeType="withEffect">
                                  <p:stCondLst>
                                    <p:cond delay="0"/>
                                  </p:stCondLst>
                                  <p:childTnLst>
                                    <p:set>
                                      <p:cBhvr>
                                        <p:cTn id="2364" dur="1" fill="hold">
                                          <p:stCondLst>
                                            <p:cond delay="0"/>
                                          </p:stCondLst>
                                        </p:cTn>
                                        <p:tgtEl>
                                          <p:spTgt spid="205"/>
                                        </p:tgtEl>
                                        <p:attrNameLst>
                                          <p:attrName>style.visibility</p:attrName>
                                        </p:attrNameLst>
                                      </p:cBhvr>
                                      <p:to>
                                        <p:strVal val="hidden"/>
                                      </p:to>
                                    </p:set>
                                  </p:childTnLst>
                                </p:cTn>
                              </p:par>
                              <p:par>
                                <p:cTn id="2365" presetID="1" presetClass="exit" presetSubtype="0" fill="hold" grpId="3" nodeType="withEffect">
                                  <p:stCondLst>
                                    <p:cond delay="0"/>
                                  </p:stCondLst>
                                  <p:childTnLst>
                                    <p:set>
                                      <p:cBhvr>
                                        <p:cTn id="2366" dur="1" fill="hold">
                                          <p:stCondLst>
                                            <p:cond delay="0"/>
                                          </p:stCondLst>
                                        </p:cTn>
                                        <p:tgtEl>
                                          <p:spTgt spid="197"/>
                                        </p:tgtEl>
                                        <p:attrNameLst>
                                          <p:attrName>style.visibility</p:attrName>
                                        </p:attrNameLst>
                                      </p:cBhvr>
                                      <p:to>
                                        <p:strVal val="hidden"/>
                                      </p:to>
                                    </p:set>
                                  </p:childTnLst>
                                </p:cTn>
                              </p:par>
                              <p:par>
                                <p:cTn id="2367" presetID="42" presetClass="path" presetSubtype="0" fill="hold" nodeType="withEffect">
                                  <p:stCondLst>
                                    <p:cond delay="0"/>
                                  </p:stCondLst>
                                  <p:childTnLst>
                                    <p:animMotion origin="layout" path="M -0.04514 0.40903 L -0.04514 0.62778 " pathEditMode="fixed" rAng="0" ptsTypes="AA">
                                      <p:cBhvr>
                                        <p:cTn id="2368" dur="1500" fill="hold"/>
                                        <p:tgtEl>
                                          <p:spTgt spid="301"/>
                                        </p:tgtEl>
                                        <p:attrNameLst>
                                          <p:attrName>ppt_x</p:attrName>
                                          <p:attrName>ppt_y</p:attrName>
                                        </p:attrNameLst>
                                      </p:cBhvr>
                                      <p:rCtr x="0" y="10926"/>
                                    </p:animMotion>
                                  </p:childTnLst>
                                </p:cTn>
                              </p:par>
                              <p:par>
                                <p:cTn id="2369" presetID="1" presetClass="entr" presetSubtype="0" fill="hold" grpId="1" nodeType="withEffect">
                                  <p:stCondLst>
                                    <p:cond delay="0"/>
                                  </p:stCondLst>
                                  <p:childTnLst>
                                    <p:set>
                                      <p:cBhvr>
                                        <p:cTn id="2370" dur="1" fill="hold">
                                          <p:stCondLst>
                                            <p:cond delay="0"/>
                                          </p:stCondLst>
                                        </p:cTn>
                                        <p:tgtEl>
                                          <p:spTgt spid="196"/>
                                        </p:tgtEl>
                                        <p:attrNameLst>
                                          <p:attrName>style.visibility</p:attrName>
                                        </p:attrNameLst>
                                      </p:cBhvr>
                                      <p:to>
                                        <p:strVal val="visible"/>
                                      </p:to>
                                    </p:set>
                                  </p:childTnLst>
                                </p:cTn>
                              </p:par>
                              <p:par>
                                <p:cTn id="2371" presetID="1" presetClass="entr" presetSubtype="0" fill="hold" grpId="3" nodeType="withEffect">
                                  <p:stCondLst>
                                    <p:cond delay="0"/>
                                  </p:stCondLst>
                                  <p:childTnLst>
                                    <p:set>
                                      <p:cBhvr>
                                        <p:cTn id="2372" dur="1" fill="hold">
                                          <p:stCondLst>
                                            <p:cond delay="0"/>
                                          </p:stCondLst>
                                        </p:cTn>
                                        <p:tgtEl>
                                          <p:spTgt spid="204"/>
                                        </p:tgtEl>
                                        <p:attrNameLst>
                                          <p:attrName>style.visibility</p:attrName>
                                        </p:attrNameLst>
                                      </p:cBhvr>
                                      <p:to>
                                        <p:strVal val="visible"/>
                                      </p:to>
                                    </p:set>
                                  </p:childTnLst>
                                </p:cTn>
                              </p:par>
                            </p:childTnLst>
                          </p:cTn>
                        </p:par>
                      </p:childTnLst>
                    </p:cTn>
                  </p:par>
                </p:childTnLst>
              </p:cTn>
              <p:nextCondLst>
                <p:cond evt="onClick" delay="0">
                  <p:tgtEl>
                    <p:spTgt spid="205"/>
                  </p:tgtEl>
                </p:cond>
              </p:nextCondLst>
            </p:seq>
            <p:seq concurrent="1" nextAc="seek">
              <p:cTn id="2373" restart="whenNotActive" fill="hold" evtFilter="cancelBubble" nodeType="interactiveSeq">
                <p:stCondLst>
                  <p:cond evt="onClick" delay="0">
                    <p:tgtEl>
                      <p:spTgt spid="206"/>
                    </p:tgtEl>
                  </p:cond>
                </p:stCondLst>
                <p:endSync evt="end" delay="0">
                  <p:rtn val="all"/>
                </p:endSync>
                <p:childTnLst>
                  <p:par>
                    <p:cTn id="2374" fill="hold">
                      <p:stCondLst>
                        <p:cond delay="0"/>
                      </p:stCondLst>
                      <p:childTnLst>
                        <p:par>
                          <p:cTn id="2375" fill="hold">
                            <p:stCondLst>
                              <p:cond delay="0"/>
                            </p:stCondLst>
                            <p:childTnLst>
                              <p:par>
                                <p:cTn id="2376" presetID="1" presetClass="exit" presetSubtype="0" fill="hold" grpId="1" nodeType="withEffect">
                                  <p:stCondLst>
                                    <p:cond delay="0"/>
                                  </p:stCondLst>
                                  <p:childTnLst>
                                    <p:set>
                                      <p:cBhvr>
                                        <p:cTn id="2377" dur="1" fill="hold">
                                          <p:stCondLst>
                                            <p:cond delay="0"/>
                                          </p:stCondLst>
                                        </p:cTn>
                                        <p:tgtEl>
                                          <p:spTgt spid="206"/>
                                        </p:tgtEl>
                                        <p:attrNameLst>
                                          <p:attrName>style.visibility</p:attrName>
                                        </p:attrNameLst>
                                      </p:cBhvr>
                                      <p:to>
                                        <p:strVal val="hidden"/>
                                      </p:to>
                                    </p:set>
                                  </p:childTnLst>
                                </p:cTn>
                              </p:par>
                              <p:par>
                                <p:cTn id="2378" presetID="1" presetClass="exit" presetSubtype="0" fill="hold" grpId="3" nodeType="withEffect">
                                  <p:stCondLst>
                                    <p:cond delay="0"/>
                                  </p:stCondLst>
                                  <p:childTnLst>
                                    <p:set>
                                      <p:cBhvr>
                                        <p:cTn id="2379" dur="1" fill="hold">
                                          <p:stCondLst>
                                            <p:cond delay="0"/>
                                          </p:stCondLst>
                                        </p:cTn>
                                        <p:tgtEl>
                                          <p:spTgt spid="198"/>
                                        </p:tgtEl>
                                        <p:attrNameLst>
                                          <p:attrName>style.visibility</p:attrName>
                                        </p:attrNameLst>
                                      </p:cBhvr>
                                      <p:to>
                                        <p:strVal val="hidden"/>
                                      </p:to>
                                    </p:set>
                                  </p:childTnLst>
                                </p:cTn>
                              </p:par>
                              <p:par>
                                <p:cTn id="2380" presetID="42" presetClass="path" presetSubtype="0" fill="hold" nodeType="withEffect">
                                  <p:stCondLst>
                                    <p:cond delay="0"/>
                                  </p:stCondLst>
                                  <p:childTnLst>
                                    <p:animMotion origin="layout" path="M -0.04514 0.18889 L -0.04514 0.40903 " pathEditMode="fixed" rAng="0" ptsTypes="AA">
                                      <p:cBhvr>
                                        <p:cTn id="2381" dur="1500" fill="hold"/>
                                        <p:tgtEl>
                                          <p:spTgt spid="301"/>
                                        </p:tgtEl>
                                        <p:attrNameLst>
                                          <p:attrName>ppt_x</p:attrName>
                                          <p:attrName>ppt_y</p:attrName>
                                        </p:attrNameLst>
                                      </p:cBhvr>
                                      <p:rCtr x="0" y="10995"/>
                                    </p:animMotion>
                                  </p:childTnLst>
                                </p:cTn>
                              </p:par>
                              <p:par>
                                <p:cTn id="2382" presetID="1" presetClass="entr" presetSubtype="0" fill="hold" grpId="1" nodeType="withEffect">
                                  <p:stCondLst>
                                    <p:cond delay="0"/>
                                  </p:stCondLst>
                                  <p:childTnLst>
                                    <p:set>
                                      <p:cBhvr>
                                        <p:cTn id="2383" dur="1" fill="hold">
                                          <p:stCondLst>
                                            <p:cond delay="0"/>
                                          </p:stCondLst>
                                        </p:cTn>
                                        <p:tgtEl>
                                          <p:spTgt spid="197"/>
                                        </p:tgtEl>
                                        <p:attrNameLst>
                                          <p:attrName>style.visibility</p:attrName>
                                        </p:attrNameLst>
                                      </p:cBhvr>
                                      <p:to>
                                        <p:strVal val="visible"/>
                                      </p:to>
                                    </p:set>
                                  </p:childTnLst>
                                </p:cTn>
                              </p:par>
                              <p:par>
                                <p:cTn id="2384" presetID="1" presetClass="entr" presetSubtype="0" fill="hold" grpId="3" nodeType="withEffect">
                                  <p:stCondLst>
                                    <p:cond delay="0"/>
                                  </p:stCondLst>
                                  <p:childTnLst>
                                    <p:set>
                                      <p:cBhvr>
                                        <p:cTn id="2385" dur="1" fill="hold">
                                          <p:stCondLst>
                                            <p:cond delay="0"/>
                                          </p:stCondLst>
                                        </p:cTn>
                                        <p:tgtEl>
                                          <p:spTgt spid="205"/>
                                        </p:tgtEl>
                                        <p:attrNameLst>
                                          <p:attrName>style.visibility</p:attrName>
                                        </p:attrNameLst>
                                      </p:cBhvr>
                                      <p:to>
                                        <p:strVal val="visible"/>
                                      </p:to>
                                    </p:set>
                                  </p:childTnLst>
                                </p:cTn>
                              </p:par>
                            </p:childTnLst>
                          </p:cTn>
                        </p:par>
                      </p:childTnLst>
                    </p:cTn>
                  </p:par>
                </p:childTnLst>
              </p:cTn>
              <p:nextCondLst>
                <p:cond evt="onClick" delay="0">
                  <p:tgtEl>
                    <p:spTgt spid="206"/>
                  </p:tgtEl>
                </p:cond>
              </p:nextCondLst>
            </p:seq>
            <p:seq concurrent="1" nextAc="seek">
              <p:cTn id="2386" restart="whenNotActive" fill="hold" evtFilter="cancelBubble" nodeType="interactiveSeq">
                <p:stCondLst>
                  <p:cond evt="onClick" delay="0">
                    <p:tgtEl>
                      <p:spTgt spid="207"/>
                    </p:tgtEl>
                  </p:cond>
                </p:stCondLst>
                <p:endSync evt="end" delay="0">
                  <p:rtn val="all"/>
                </p:endSync>
                <p:childTnLst>
                  <p:par>
                    <p:cTn id="2387" fill="hold">
                      <p:stCondLst>
                        <p:cond delay="0"/>
                      </p:stCondLst>
                      <p:childTnLst>
                        <p:par>
                          <p:cTn id="2388" fill="hold">
                            <p:stCondLst>
                              <p:cond delay="0"/>
                            </p:stCondLst>
                            <p:childTnLst>
                              <p:par>
                                <p:cTn id="2389" presetID="1" presetClass="exit" presetSubtype="0" fill="hold" grpId="1" nodeType="withEffect">
                                  <p:stCondLst>
                                    <p:cond delay="0"/>
                                  </p:stCondLst>
                                  <p:childTnLst>
                                    <p:set>
                                      <p:cBhvr>
                                        <p:cTn id="2390" dur="1" fill="hold">
                                          <p:stCondLst>
                                            <p:cond delay="0"/>
                                          </p:stCondLst>
                                        </p:cTn>
                                        <p:tgtEl>
                                          <p:spTgt spid="207"/>
                                        </p:tgtEl>
                                        <p:attrNameLst>
                                          <p:attrName>style.visibility</p:attrName>
                                        </p:attrNameLst>
                                      </p:cBhvr>
                                      <p:to>
                                        <p:strVal val="hidden"/>
                                      </p:to>
                                    </p:set>
                                  </p:childTnLst>
                                </p:cTn>
                              </p:par>
                              <p:par>
                                <p:cTn id="2391" presetID="1" presetClass="exit" presetSubtype="0" fill="hold" grpId="3" nodeType="withEffect">
                                  <p:stCondLst>
                                    <p:cond delay="0"/>
                                  </p:stCondLst>
                                  <p:childTnLst>
                                    <p:set>
                                      <p:cBhvr>
                                        <p:cTn id="2392" dur="1" fill="hold">
                                          <p:stCondLst>
                                            <p:cond delay="0"/>
                                          </p:stCondLst>
                                        </p:cTn>
                                        <p:tgtEl>
                                          <p:spTgt spid="199"/>
                                        </p:tgtEl>
                                        <p:attrNameLst>
                                          <p:attrName>style.visibility</p:attrName>
                                        </p:attrNameLst>
                                      </p:cBhvr>
                                      <p:to>
                                        <p:strVal val="hidden"/>
                                      </p:to>
                                    </p:set>
                                  </p:childTnLst>
                                </p:cTn>
                              </p:par>
                              <p:par>
                                <p:cTn id="2393" presetID="57" presetClass="path" presetSubtype="0" fill="hold" nodeType="withEffect">
                                  <p:stCondLst>
                                    <p:cond delay="0"/>
                                  </p:stCondLst>
                                  <p:childTnLst>
                                    <p:animMotion origin="layout" path="M -0.04514 0.18889 L -0.04514 0.10834 C -0.04514 0.07176 5.55556E-7 0.02778 0.03698 0.02778 L 0.11962 0.02778 " pathEditMode="fixed" rAng="0" ptsTypes="AAAA">
                                      <p:cBhvr>
                                        <p:cTn id="2394" dur="1500" spd="-100000" fill="hold"/>
                                        <p:tgtEl>
                                          <p:spTgt spid="301"/>
                                        </p:tgtEl>
                                        <p:attrNameLst>
                                          <p:attrName>ppt_x</p:attrName>
                                          <p:attrName>ppt_y</p:attrName>
                                        </p:attrNameLst>
                                      </p:cBhvr>
                                      <p:rCtr x="8229" y="-8056"/>
                                    </p:animMotion>
                                  </p:childTnLst>
                                  <p:subTnLst>
                                    <p:audio>
                                      <p:cMediaNode>
                                        <p:cTn display="0" masterRel="sameClick">
                                          <p:stCondLst>
                                            <p:cond evt="begin" delay="0">
                                              <p:tn val="2393"/>
                                            </p:cond>
                                          </p:stCondLst>
                                          <p:endCondLst>
                                            <p:cond evt="onStopAudio" delay="0">
                                              <p:tgtEl>
                                                <p:sldTgt/>
                                              </p:tgtEl>
                                            </p:cond>
                                          </p:endCondLst>
                                        </p:cTn>
                                        <p:tgtEl>
                                          <p:sndTgt r:embed="rId53" name="mk64_dk04.wav"/>
                                        </p:tgtEl>
                                      </p:cMediaNode>
                                    </p:audio>
                                  </p:subTnLst>
                                </p:cTn>
                              </p:par>
                              <p:par>
                                <p:cTn id="2395" presetID="1" presetClass="entr" presetSubtype="0" fill="hold" grpId="1" nodeType="withEffect">
                                  <p:stCondLst>
                                    <p:cond delay="0"/>
                                  </p:stCondLst>
                                  <p:childTnLst>
                                    <p:set>
                                      <p:cBhvr>
                                        <p:cTn id="2396" dur="1" fill="hold">
                                          <p:stCondLst>
                                            <p:cond delay="0"/>
                                          </p:stCondLst>
                                        </p:cTn>
                                        <p:tgtEl>
                                          <p:spTgt spid="198"/>
                                        </p:tgtEl>
                                        <p:attrNameLst>
                                          <p:attrName>style.visibility</p:attrName>
                                        </p:attrNameLst>
                                      </p:cBhvr>
                                      <p:to>
                                        <p:strVal val="visible"/>
                                      </p:to>
                                    </p:set>
                                  </p:childTnLst>
                                </p:cTn>
                              </p:par>
                              <p:par>
                                <p:cTn id="2397" presetID="1" presetClass="entr" presetSubtype="0" fill="hold" grpId="3" nodeType="withEffect">
                                  <p:stCondLst>
                                    <p:cond delay="0"/>
                                  </p:stCondLst>
                                  <p:childTnLst>
                                    <p:set>
                                      <p:cBhvr>
                                        <p:cTn id="2398" dur="1" fill="hold">
                                          <p:stCondLst>
                                            <p:cond delay="0"/>
                                          </p:stCondLst>
                                        </p:cTn>
                                        <p:tgtEl>
                                          <p:spTgt spid="206"/>
                                        </p:tgtEl>
                                        <p:attrNameLst>
                                          <p:attrName>style.visibility</p:attrName>
                                        </p:attrNameLst>
                                      </p:cBhvr>
                                      <p:to>
                                        <p:strVal val="visible"/>
                                      </p:to>
                                    </p:set>
                                  </p:childTnLst>
                                </p:cTn>
                              </p:par>
                            </p:childTnLst>
                          </p:cTn>
                        </p:par>
                      </p:childTnLst>
                    </p:cTn>
                  </p:par>
                </p:childTnLst>
              </p:cTn>
              <p:nextCondLst>
                <p:cond evt="onClick" delay="0">
                  <p:tgtEl>
                    <p:spTgt spid="207"/>
                  </p:tgtEl>
                </p:cond>
              </p:nextCondLst>
            </p:seq>
            <p:seq concurrent="1" nextAc="seek">
              <p:cTn id="2399" restart="whenNotActive" fill="hold" evtFilter="cancelBubble" nodeType="interactiveSeq">
                <p:stCondLst>
                  <p:cond evt="onClick" delay="0">
                    <p:tgtEl>
                      <p:spTgt spid="208"/>
                    </p:tgtEl>
                  </p:cond>
                </p:stCondLst>
                <p:endSync evt="end" delay="0">
                  <p:rtn val="all"/>
                </p:endSync>
                <p:childTnLst>
                  <p:par>
                    <p:cTn id="2400" fill="hold">
                      <p:stCondLst>
                        <p:cond delay="0"/>
                      </p:stCondLst>
                      <p:childTnLst>
                        <p:par>
                          <p:cTn id="2401" fill="hold">
                            <p:stCondLst>
                              <p:cond delay="0"/>
                            </p:stCondLst>
                            <p:childTnLst>
                              <p:par>
                                <p:cTn id="2402" presetID="1" presetClass="exit" presetSubtype="0" fill="hold" grpId="2" nodeType="withEffect">
                                  <p:stCondLst>
                                    <p:cond delay="0"/>
                                  </p:stCondLst>
                                  <p:childTnLst>
                                    <p:set>
                                      <p:cBhvr>
                                        <p:cTn id="2403" dur="1" fill="hold">
                                          <p:stCondLst>
                                            <p:cond delay="0"/>
                                          </p:stCondLst>
                                        </p:cTn>
                                        <p:tgtEl>
                                          <p:spTgt spid="185"/>
                                        </p:tgtEl>
                                        <p:attrNameLst>
                                          <p:attrName>style.visibility</p:attrName>
                                        </p:attrNameLst>
                                      </p:cBhvr>
                                      <p:to>
                                        <p:strVal val="hidden"/>
                                      </p:to>
                                    </p:set>
                                  </p:childTnLst>
                                </p:cTn>
                              </p:par>
                              <p:par>
                                <p:cTn id="2404" presetID="1" presetClass="exit" presetSubtype="0" fill="hold" grpId="1" nodeType="withEffect">
                                  <p:stCondLst>
                                    <p:cond delay="0"/>
                                  </p:stCondLst>
                                  <p:childTnLst>
                                    <p:set>
                                      <p:cBhvr>
                                        <p:cTn id="2405" dur="1" fill="hold">
                                          <p:stCondLst>
                                            <p:cond delay="0"/>
                                          </p:stCondLst>
                                        </p:cTn>
                                        <p:tgtEl>
                                          <p:spTgt spid="208"/>
                                        </p:tgtEl>
                                        <p:attrNameLst>
                                          <p:attrName>style.visibility</p:attrName>
                                        </p:attrNameLst>
                                      </p:cBhvr>
                                      <p:to>
                                        <p:strVal val="hidden"/>
                                      </p:to>
                                    </p:set>
                                  </p:childTnLst>
                                </p:cTn>
                              </p:par>
                              <p:par>
                                <p:cTn id="2406" presetID="35" presetClass="path" presetSubtype="0" fill="hold" nodeType="withEffect">
                                  <p:stCondLst>
                                    <p:cond delay="0"/>
                                  </p:stCondLst>
                                  <p:childTnLst>
                                    <p:animMotion origin="layout" path="M 0.34045 0.02686 L 0.11962 0.02778 " pathEditMode="fixed" rAng="0" ptsTypes="AA">
                                      <p:cBhvr>
                                        <p:cTn id="2407" dur="1500" fill="hold"/>
                                        <p:tgtEl>
                                          <p:spTgt spid="301"/>
                                        </p:tgtEl>
                                        <p:attrNameLst>
                                          <p:attrName>ppt_x</p:attrName>
                                          <p:attrName>ppt_y</p:attrName>
                                        </p:attrNameLst>
                                      </p:cBhvr>
                                      <p:rCtr x="-11042" y="46"/>
                                    </p:animMotion>
                                  </p:childTnLst>
                                </p:cTn>
                              </p:par>
                              <p:par>
                                <p:cTn id="2408" presetID="1" presetClass="entr" presetSubtype="0" fill="hold" grpId="1" nodeType="withEffect">
                                  <p:stCondLst>
                                    <p:cond delay="0"/>
                                  </p:stCondLst>
                                  <p:childTnLst>
                                    <p:set>
                                      <p:cBhvr>
                                        <p:cTn id="2409" dur="1" fill="hold">
                                          <p:stCondLst>
                                            <p:cond delay="0"/>
                                          </p:stCondLst>
                                        </p:cTn>
                                        <p:tgtEl>
                                          <p:spTgt spid="199"/>
                                        </p:tgtEl>
                                        <p:attrNameLst>
                                          <p:attrName>style.visibility</p:attrName>
                                        </p:attrNameLst>
                                      </p:cBhvr>
                                      <p:to>
                                        <p:strVal val="visible"/>
                                      </p:to>
                                    </p:set>
                                  </p:childTnLst>
                                </p:cTn>
                              </p:par>
                              <p:par>
                                <p:cTn id="2410" presetID="1" presetClass="entr" presetSubtype="0" fill="hold" grpId="3" nodeType="withEffect">
                                  <p:stCondLst>
                                    <p:cond delay="0"/>
                                  </p:stCondLst>
                                  <p:childTnLst>
                                    <p:set>
                                      <p:cBhvr>
                                        <p:cTn id="2411" dur="1" fill="hold">
                                          <p:stCondLst>
                                            <p:cond delay="0"/>
                                          </p:stCondLst>
                                        </p:cTn>
                                        <p:tgtEl>
                                          <p:spTgt spid="207"/>
                                        </p:tgtEl>
                                        <p:attrNameLst>
                                          <p:attrName>style.visibility</p:attrName>
                                        </p:attrNameLst>
                                      </p:cBhvr>
                                      <p:to>
                                        <p:strVal val="visible"/>
                                      </p:to>
                                    </p:set>
                                  </p:childTnLst>
                                </p:cTn>
                              </p:par>
                            </p:childTnLst>
                          </p:cTn>
                        </p:par>
                      </p:childTnLst>
                    </p:cTn>
                  </p:par>
                </p:childTnLst>
              </p:cTn>
              <p:nextCondLst>
                <p:cond evt="onClick" delay="0">
                  <p:tgtEl>
                    <p:spTgt spid="208"/>
                  </p:tgtEl>
                </p:cond>
              </p:nextCondLst>
            </p:seq>
            <p:seq concurrent="1" nextAc="seek">
              <p:cTn id="2412" restart="whenNotActive" fill="hold" evtFilter="cancelBubble" nodeType="interactiveSeq">
                <p:stCondLst>
                  <p:cond evt="onClick" delay="0">
                    <p:tgtEl>
                      <p:spTgt spid="212"/>
                    </p:tgtEl>
                  </p:cond>
                </p:stCondLst>
                <p:endSync evt="end" delay="0">
                  <p:rtn val="all"/>
                </p:endSync>
                <p:childTnLst>
                  <p:par>
                    <p:cTn id="2413" fill="hold">
                      <p:stCondLst>
                        <p:cond delay="0"/>
                      </p:stCondLst>
                      <p:childTnLst>
                        <p:par>
                          <p:cTn id="2414" fill="hold">
                            <p:stCondLst>
                              <p:cond delay="0"/>
                            </p:stCondLst>
                            <p:childTnLst>
                              <p:par>
                                <p:cTn id="2415" presetID="1" presetClass="exit" presetSubtype="0" fill="hold" nodeType="clickEffect">
                                  <p:stCondLst>
                                    <p:cond delay="0"/>
                                  </p:stCondLst>
                                  <p:childTnLst>
                                    <p:set>
                                      <p:cBhvr>
                                        <p:cTn id="2416" dur="1" fill="hold">
                                          <p:stCondLst>
                                            <p:cond delay="0"/>
                                          </p:stCondLst>
                                        </p:cTn>
                                        <p:tgtEl>
                                          <p:spTgt spid="212"/>
                                        </p:tgtEl>
                                        <p:attrNameLst>
                                          <p:attrName>style.visibility</p:attrName>
                                        </p:attrNameLst>
                                      </p:cBhvr>
                                      <p:to>
                                        <p:strVal val="hidden"/>
                                      </p:to>
                                    </p:set>
                                  </p:childTnLst>
                                </p:cTn>
                              </p:par>
                              <p:par>
                                <p:cTn id="2417" presetID="1" presetClass="entr" presetSubtype="0" fill="hold" nodeType="withEffect">
                                  <p:stCondLst>
                                    <p:cond delay="0"/>
                                  </p:stCondLst>
                                  <p:childTnLst>
                                    <p:set>
                                      <p:cBhvr>
                                        <p:cTn id="2418" dur="1" fill="hold">
                                          <p:stCondLst>
                                            <p:cond delay="0"/>
                                          </p:stCondLst>
                                        </p:cTn>
                                        <p:tgtEl>
                                          <p:spTgt spid="211"/>
                                        </p:tgtEl>
                                        <p:attrNameLst>
                                          <p:attrName>style.visibility</p:attrName>
                                        </p:attrNameLst>
                                      </p:cBhvr>
                                      <p:to>
                                        <p:strVal val="visible"/>
                                      </p:to>
                                    </p:set>
                                  </p:childTnLst>
                                </p:cTn>
                              </p:par>
                            </p:childTnLst>
                          </p:cTn>
                        </p:par>
                      </p:childTnLst>
                    </p:cTn>
                  </p:par>
                </p:childTnLst>
              </p:cTn>
              <p:nextCondLst>
                <p:cond evt="onClick" delay="0">
                  <p:tgtEl>
                    <p:spTgt spid="212"/>
                  </p:tgtEl>
                </p:cond>
              </p:nextCondLst>
            </p:seq>
            <p:seq concurrent="1" nextAc="seek">
              <p:cTn id="2419" restart="whenNotActive" fill="hold" evtFilter="cancelBubble" nodeType="interactiveSeq">
                <p:stCondLst>
                  <p:cond evt="onClick" delay="0">
                    <p:tgtEl>
                      <p:spTgt spid="211"/>
                    </p:tgtEl>
                  </p:cond>
                </p:stCondLst>
                <p:endSync evt="end" delay="0">
                  <p:rtn val="all"/>
                </p:endSync>
                <p:childTnLst>
                  <p:par>
                    <p:cTn id="2420" fill="hold">
                      <p:stCondLst>
                        <p:cond delay="0"/>
                      </p:stCondLst>
                      <p:childTnLst>
                        <p:par>
                          <p:cTn id="2421" fill="hold">
                            <p:stCondLst>
                              <p:cond delay="0"/>
                            </p:stCondLst>
                            <p:childTnLst>
                              <p:par>
                                <p:cTn id="2422" presetID="1" presetClass="exit" presetSubtype="0" fill="hold" nodeType="clickEffect">
                                  <p:stCondLst>
                                    <p:cond delay="0"/>
                                  </p:stCondLst>
                                  <p:childTnLst>
                                    <p:set>
                                      <p:cBhvr>
                                        <p:cTn id="2423" dur="1" fill="hold">
                                          <p:stCondLst>
                                            <p:cond delay="0"/>
                                          </p:stCondLst>
                                        </p:cTn>
                                        <p:tgtEl>
                                          <p:spTgt spid="211"/>
                                        </p:tgtEl>
                                        <p:attrNameLst>
                                          <p:attrName>style.visibility</p:attrName>
                                        </p:attrNameLst>
                                      </p:cBhvr>
                                      <p:to>
                                        <p:strVal val="hidden"/>
                                      </p:to>
                                    </p:set>
                                  </p:childTnLst>
                                </p:cTn>
                              </p:par>
                              <p:par>
                                <p:cTn id="2424" presetID="1" presetClass="entr" presetSubtype="0" fill="hold" nodeType="withEffect">
                                  <p:stCondLst>
                                    <p:cond delay="0"/>
                                  </p:stCondLst>
                                  <p:childTnLst>
                                    <p:set>
                                      <p:cBhvr>
                                        <p:cTn id="2425" dur="1" fill="hold">
                                          <p:stCondLst>
                                            <p:cond delay="0"/>
                                          </p:stCondLst>
                                        </p:cTn>
                                        <p:tgtEl>
                                          <p:spTgt spid="210"/>
                                        </p:tgtEl>
                                        <p:attrNameLst>
                                          <p:attrName>style.visibility</p:attrName>
                                        </p:attrNameLst>
                                      </p:cBhvr>
                                      <p:to>
                                        <p:strVal val="visible"/>
                                      </p:to>
                                    </p:set>
                                  </p:childTnLst>
                                  <p:subTnLst>
                                    <p:audio>
                                      <p:cMediaNode vol="17000">
                                        <p:cTn display="0" masterRel="sameClick">
                                          <p:stCondLst>
                                            <p:cond evt="begin" delay="0">
                                              <p:tn val="2424"/>
                                            </p:cond>
                                          </p:stCondLst>
                                          <p:endCondLst>
                                            <p:cond evt="onStopAudio" delay="0">
                                              <p:tgtEl>
                                                <p:sldTgt/>
                                              </p:tgtEl>
                                            </p:cond>
                                          </p:endCondLst>
                                        </p:cTn>
                                        <p:tgtEl>
                                          <p:sndTgt r:embed="rId23" name="mk64_finallap.wav"/>
                                        </p:tgtEl>
                                      </p:cMediaNode>
                                    </p:audio>
                                  </p:subTnLst>
                                </p:cTn>
                              </p:par>
                            </p:childTnLst>
                          </p:cTn>
                        </p:par>
                      </p:childTnLst>
                    </p:cTn>
                  </p:par>
                </p:childTnLst>
              </p:cTn>
              <p:nextCondLst>
                <p:cond evt="onClick" delay="0">
                  <p:tgtEl>
                    <p:spTgt spid="211"/>
                  </p:tgtEl>
                </p:cond>
              </p:nextCondLst>
            </p:seq>
            <p:seq concurrent="1" nextAc="seek">
              <p:cTn id="2426" restart="whenNotActive" fill="hold" evtFilter="cancelBubble" nodeType="interactiveSeq">
                <p:stCondLst>
                  <p:cond evt="onClick" delay="0">
                    <p:tgtEl>
                      <p:spTgt spid="210"/>
                    </p:tgtEl>
                  </p:cond>
                </p:stCondLst>
                <p:endSync evt="end" delay="0">
                  <p:rtn val="all"/>
                </p:endSync>
                <p:childTnLst>
                  <p:par>
                    <p:cTn id="2427" fill="hold">
                      <p:stCondLst>
                        <p:cond delay="0"/>
                      </p:stCondLst>
                      <p:childTnLst>
                        <p:par>
                          <p:cTn id="2428" fill="hold">
                            <p:stCondLst>
                              <p:cond delay="0"/>
                            </p:stCondLst>
                            <p:childTnLst>
                              <p:par>
                                <p:cTn id="2429" presetID="1" presetClass="exit" presetSubtype="0" fill="hold" nodeType="clickEffect">
                                  <p:stCondLst>
                                    <p:cond delay="0"/>
                                  </p:stCondLst>
                                  <p:childTnLst>
                                    <p:set>
                                      <p:cBhvr>
                                        <p:cTn id="2430" dur="1" fill="hold">
                                          <p:stCondLst>
                                            <p:cond delay="0"/>
                                          </p:stCondLst>
                                        </p:cTn>
                                        <p:tgtEl>
                                          <p:spTgt spid="210"/>
                                        </p:tgtEl>
                                        <p:attrNameLst>
                                          <p:attrName>style.visibility</p:attrName>
                                        </p:attrNameLst>
                                      </p:cBhvr>
                                      <p:to>
                                        <p:strVal val="hidden"/>
                                      </p:to>
                                    </p:set>
                                  </p:childTnLst>
                                </p:cTn>
                              </p:par>
                              <p:par>
                                <p:cTn id="2431" presetID="1" presetClass="entr" presetSubtype="0" fill="hold" nodeType="withEffect">
                                  <p:stCondLst>
                                    <p:cond delay="0"/>
                                  </p:stCondLst>
                                  <p:childTnLst>
                                    <p:set>
                                      <p:cBhvr>
                                        <p:cTn id="2432" dur="1" fill="hold">
                                          <p:stCondLst>
                                            <p:cond delay="0"/>
                                          </p:stCondLst>
                                        </p:cTn>
                                        <p:tgtEl>
                                          <p:spTgt spid="212"/>
                                        </p:tgtEl>
                                        <p:attrNameLst>
                                          <p:attrName>style.visibility</p:attrName>
                                        </p:attrNameLst>
                                      </p:cBhvr>
                                      <p:to>
                                        <p:strVal val="visible"/>
                                      </p:to>
                                    </p:set>
                                  </p:childTnLst>
                                </p:cTn>
                              </p:par>
                            </p:childTnLst>
                          </p:cTn>
                        </p:par>
                      </p:childTnLst>
                    </p:cTn>
                  </p:par>
                </p:childTnLst>
              </p:cTn>
              <p:nextCondLst>
                <p:cond evt="onClick" delay="0">
                  <p:tgtEl>
                    <p:spTgt spid="210"/>
                  </p:tgtEl>
                </p:cond>
              </p:nextCondLst>
            </p:seq>
            <p:seq concurrent="1" nextAc="seek">
              <p:cTn id="2433" restart="whenNotActive" fill="hold" evtFilter="cancelBubble" nodeType="interactiveSeq">
                <p:stCondLst>
                  <p:cond evt="onClick" delay="0">
                    <p:tgtEl>
                      <p:spTgt spid="278"/>
                    </p:tgtEl>
                  </p:cond>
                </p:stCondLst>
                <p:endSync evt="end" delay="0">
                  <p:rtn val="all"/>
                </p:endSync>
                <p:childTnLst>
                  <p:par>
                    <p:cTn id="2434" fill="hold">
                      <p:stCondLst>
                        <p:cond delay="0"/>
                      </p:stCondLst>
                      <p:childTnLst>
                        <p:par>
                          <p:cTn id="2435" fill="hold">
                            <p:stCondLst>
                              <p:cond delay="0"/>
                            </p:stCondLst>
                            <p:childTnLst>
                              <p:par>
                                <p:cTn id="2436" presetID="10" presetClass="entr" presetSubtype="0" fill="hold" nodeType="withEffect">
                                  <p:stCondLst>
                                    <p:cond delay="0"/>
                                  </p:stCondLst>
                                  <p:childTnLst>
                                    <p:set>
                                      <p:cBhvr>
                                        <p:cTn id="2437" dur="1" fill="hold">
                                          <p:stCondLst>
                                            <p:cond delay="0"/>
                                          </p:stCondLst>
                                        </p:cTn>
                                        <p:tgtEl>
                                          <p:spTgt spid="279"/>
                                        </p:tgtEl>
                                        <p:attrNameLst>
                                          <p:attrName>style.visibility</p:attrName>
                                        </p:attrNameLst>
                                      </p:cBhvr>
                                      <p:to>
                                        <p:strVal val="visible"/>
                                      </p:to>
                                    </p:set>
                                    <p:animEffect transition="in" filter="fade">
                                      <p:cBhvr>
                                        <p:cTn id="2438" dur="500"/>
                                        <p:tgtEl>
                                          <p:spTgt spid="279"/>
                                        </p:tgtEl>
                                      </p:cBhvr>
                                    </p:animEffect>
                                  </p:childTnLst>
                                  <p:subTnLst>
                                    <p:audio>
                                      <p:cMediaNode>
                                        <p:cTn display="0" masterRel="sameClick">
                                          <p:stCondLst>
                                            <p:cond evt="begin" delay="0">
                                              <p:tn val="2436"/>
                                            </p:cond>
                                          </p:stCondLst>
                                          <p:endCondLst>
                                            <p:cond evt="onStopAudio" delay="0">
                                              <p:tgtEl>
                                                <p:sldTgt/>
                                              </p:tgtEl>
                                            </p:cond>
                                          </p:endCondLst>
                                        </p:cTn>
                                        <p:tgtEl>
                                          <p:sndTgt r:embed="rId53" name="mk64_dk04.wav"/>
                                        </p:tgtEl>
                                      </p:cMediaNode>
                                    </p:audio>
                                  </p:subTnLst>
                                </p:cTn>
                              </p:par>
                              <p:par>
                                <p:cTn id="2439" presetID="10" presetClass="exit" presetSubtype="0" fill="hold" nodeType="withEffect">
                                  <p:stCondLst>
                                    <p:cond delay="0"/>
                                  </p:stCondLst>
                                  <p:childTnLst>
                                    <p:animEffect transition="out" filter="fade">
                                      <p:cBhvr>
                                        <p:cTn id="2440" dur="500"/>
                                        <p:tgtEl>
                                          <p:spTgt spid="278"/>
                                        </p:tgtEl>
                                      </p:cBhvr>
                                    </p:animEffect>
                                    <p:set>
                                      <p:cBhvr>
                                        <p:cTn id="2441" dur="1" fill="hold">
                                          <p:stCondLst>
                                            <p:cond delay="499"/>
                                          </p:stCondLst>
                                        </p:cTn>
                                        <p:tgtEl>
                                          <p:spTgt spid="278"/>
                                        </p:tgtEl>
                                        <p:attrNameLst>
                                          <p:attrName>style.visibility</p:attrName>
                                        </p:attrNameLst>
                                      </p:cBhvr>
                                      <p:to>
                                        <p:strVal val="hidden"/>
                                      </p:to>
                                    </p:set>
                                  </p:childTnLst>
                                </p:cTn>
                              </p:par>
                              <p:par>
                                <p:cTn id="2442" presetID="10" presetClass="exit" presetSubtype="0" fill="hold" grpId="4" nodeType="withEffect">
                                  <p:stCondLst>
                                    <p:cond delay="0"/>
                                  </p:stCondLst>
                                  <p:childTnLst>
                                    <p:animEffect transition="out" filter="fade">
                                      <p:cBhvr>
                                        <p:cTn id="2443" dur="500"/>
                                        <p:tgtEl>
                                          <p:spTgt spid="185"/>
                                        </p:tgtEl>
                                      </p:cBhvr>
                                    </p:animEffect>
                                    <p:set>
                                      <p:cBhvr>
                                        <p:cTn id="2444" dur="1" fill="hold">
                                          <p:stCondLst>
                                            <p:cond delay="499"/>
                                          </p:stCondLst>
                                        </p:cTn>
                                        <p:tgtEl>
                                          <p:spTgt spid="185"/>
                                        </p:tgtEl>
                                        <p:attrNameLst>
                                          <p:attrName>style.visibility</p:attrName>
                                        </p:attrNameLst>
                                      </p:cBhvr>
                                      <p:to>
                                        <p:strVal val="hidden"/>
                                      </p:to>
                                    </p:set>
                                  </p:childTnLst>
                                </p:cTn>
                              </p:par>
                              <p:par>
                                <p:cTn id="2445" presetID="10" presetClass="exit" presetSubtype="0" fill="hold" nodeType="withEffect">
                                  <p:stCondLst>
                                    <p:cond delay="0"/>
                                  </p:stCondLst>
                                  <p:childTnLst>
                                    <p:animEffect transition="out" filter="fade">
                                      <p:cBhvr>
                                        <p:cTn id="2446" dur="500"/>
                                        <p:tgtEl>
                                          <p:spTgt spid="301"/>
                                        </p:tgtEl>
                                      </p:cBhvr>
                                    </p:animEffect>
                                    <p:set>
                                      <p:cBhvr>
                                        <p:cTn id="2447" dur="1" fill="hold">
                                          <p:stCondLst>
                                            <p:cond delay="499"/>
                                          </p:stCondLst>
                                        </p:cTn>
                                        <p:tgtEl>
                                          <p:spTgt spid="301"/>
                                        </p:tgtEl>
                                        <p:attrNameLst>
                                          <p:attrName>style.visibility</p:attrName>
                                        </p:attrNameLst>
                                      </p:cBhvr>
                                      <p:to>
                                        <p:strVal val="hidden"/>
                                      </p:to>
                                    </p:set>
                                  </p:childTnLst>
                                </p:cTn>
                              </p:par>
                              <p:par>
                                <p:cTn id="2448" presetID="10" presetClass="exit" presetSubtype="0" fill="hold" nodeType="withEffect">
                                  <p:stCondLst>
                                    <p:cond delay="0"/>
                                  </p:stCondLst>
                                  <p:childTnLst>
                                    <p:animEffect transition="out" filter="fade">
                                      <p:cBhvr>
                                        <p:cTn id="2449" dur="500"/>
                                        <p:tgtEl>
                                          <p:spTgt spid="212"/>
                                        </p:tgtEl>
                                      </p:cBhvr>
                                    </p:animEffect>
                                    <p:set>
                                      <p:cBhvr>
                                        <p:cTn id="2450" dur="1" fill="hold">
                                          <p:stCondLst>
                                            <p:cond delay="499"/>
                                          </p:stCondLst>
                                        </p:cTn>
                                        <p:tgtEl>
                                          <p:spTgt spid="212"/>
                                        </p:tgtEl>
                                        <p:attrNameLst>
                                          <p:attrName>style.visibility</p:attrName>
                                        </p:attrNameLst>
                                      </p:cBhvr>
                                      <p:to>
                                        <p:strVal val="hidden"/>
                                      </p:to>
                                    </p:set>
                                  </p:childTnLst>
                                </p:cTn>
                              </p:par>
                              <p:par>
                                <p:cTn id="2451" presetID="10" presetClass="exit" presetSubtype="0" fill="hold" nodeType="withEffect">
                                  <p:stCondLst>
                                    <p:cond delay="0"/>
                                  </p:stCondLst>
                                  <p:childTnLst>
                                    <p:animEffect transition="out" filter="fade">
                                      <p:cBhvr>
                                        <p:cTn id="2452" dur="500"/>
                                        <p:tgtEl>
                                          <p:spTgt spid="209"/>
                                        </p:tgtEl>
                                      </p:cBhvr>
                                    </p:animEffect>
                                    <p:set>
                                      <p:cBhvr>
                                        <p:cTn id="2453" dur="1" fill="hold">
                                          <p:stCondLst>
                                            <p:cond delay="499"/>
                                          </p:stCondLst>
                                        </p:cTn>
                                        <p:tgtEl>
                                          <p:spTgt spid="209"/>
                                        </p:tgtEl>
                                        <p:attrNameLst>
                                          <p:attrName>style.visibility</p:attrName>
                                        </p:attrNameLst>
                                      </p:cBhvr>
                                      <p:to>
                                        <p:strVal val="hidden"/>
                                      </p:to>
                                    </p:set>
                                  </p:childTnLst>
                                </p:cTn>
                              </p:par>
                              <p:par>
                                <p:cTn id="2454" presetID="10" presetClass="exit" presetSubtype="0" fill="hold" grpId="5" nodeType="withEffect">
                                  <p:stCondLst>
                                    <p:cond delay="0"/>
                                  </p:stCondLst>
                                  <p:childTnLst>
                                    <p:animEffect transition="out" filter="fade">
                                      <p:cBhvr>
                                        <p:cTn id="2455" dur="500"/>
                                        <p:tgtEl>
                                          <p:spTgt spid="208"/>
                                        </p:tgtEl>
                                      </p:cBhvr>
                                    </p:animEffect>
                                    <p:set>
                                      <p:cBhvr>
                                        <p:cTn id="2456" dur="1" fill="hold">
                                          <p:stCondLst>
                                            <p:cond delay="499"/>
                                          </p:stCondLst>
                                        </p:cTn>
                                        <p:tgtEl>
                                          <p:spTgt spid="208"/>
                                        </p:tgtEl>
                                        <p:attrNameLst>
                                          <p:attrName>style.visibility</p:attrName>
                                        </p:attrNameLst>
                                      </p:cBhvr>
                                      <p:to>
                                        <p:strVal val="hidden"/>
                                      </p:to>
                                    </p:set>
                                  </p:childTnLst>
                                </p:cTn>
                              </p:par>
                              <p:par>
                                <p:cTn id="2457" presetID="10" presetClass="exit" presetSubtype="0" fill="hold" nodeType="withEffect">
                                  <p:stCondLst>
                                    <p:cond delay="0"/>
                                  </p:stCondLst>
                                  <p:childTnLst>
                                    <p:animEffect transition="out" filter="fade">
                                      <p:cBhvr>
                                        <p:cTn id="2458" dur="500"/>
                                        <p:tgtEl>
                                          <p:spTgt spid="288"/>
                                        </p:tgtEl>
                                      </p:cBhvr>
                                    </p:animEffect>
                                    <p:set>
                                      <p:cBhvr>
                                        <p:cTn id="2459" dur="1" fill="hold">
                                          <p:stCondLst>
                                            <p:cond delay="499"/>
                                          </p:stCondLst>
                                        </p:cTn>
                                        <p:tgtEl>
                                          <p:spTgt spid="288"/>
                                        </p:tgtEl>
                                        <p:attrNameLst>
                                          <p:attrName>style.visibility</p:attrName>
                                        </p:attrNameLst>
                                      </p:cBhvr>
                                      <p:to>
                                        <p:strVal val="hidden"/>
                                      </p:to>
                                    </p:set>
                                  </p:childTnLst>
                                </p:cTn>
                              </p:par>
                              <p:par>
                                <p:cTn id="2460" presetID="10" presetClass="exit" presetSubtype="0" fill="hold" nodeType="withEffect">
                                  <p:stCondLst>
                                    <p:cond delay="0"/>
                                  </p:stCondLst>
                                  <p:childTnLst>
                                    <p:animEffect transition="out" filter="fade">
                                      <p:cBhvr>
                                        <p:cTn id="2461" dur="500"/>
                                        <p:tgtEl>
                                          <p:spTgt spid="289"/>
                                        </p:tgtEl>
                                      </p:cBhvr>
                                    </p:animEffect>
                                    <p:set>
                                      <p:cBhvr>
                                        <p:cTn id="2462" dur="1" fill="hold">
                                          <p:stCondLst>
                                            <p:cond delay="499"/>
                                          </p:stCondLst>
                                        </p:cTn>
                                        <p:tgtEl>
                                          <p:spTgt spid="289"/>
                                        </p:tgtEl>
                                        <p:attrNameLst>
                                          <p:attrName>style.visibility</p:attrName>
                                        </p:attrNameLst>
                                      </p:cBhvr>
                                      <p:to>
                                        <p:strVal val="hidden"/>
                                      </p:to>
                                    </p:set>
                                  </p:childTnLst>
                                </p:cTn>
                              </p:par>
                            </p:childTnLst>
                          </p:cTn>
                        </p:par>
                      </p:childTnLst>
                    </p:cTn>
                  </p:par>
                </p:childTnLst>
              </p:cTn>
              <p:nextCondLst>
                <p:cond evt="onClick" delay="0">
                  <p:tgtEl>
                    <p:spTgt spid="278"/>
                  </p:tgtEl>
                </p:cond>
              </p:nextCondLst>
            </p:seq>
            <p:seq concurrent="1" nextAc="seek">
              <p:cTn id="2463" restart="whenNotActive" fill="hold" evtFilter="cancelBubble" nodeType="interactiveSeq">
                <p:stCondLst>
                  <p:cond evt="onClick" delay="0">
                    <p:tgtEl>
                      <p:spTgt spid="281"/>
                    </p:tgtEl>
                  </p:cond>
                </p:stCondLst>
                <p:endSync evt="end" delay="0">
                  <p:rtn val="all"/>
                </p:endSync>
                <p:childTnLst>
                  <p:par>
                    <p:cTn id="2464" fill="hold">
                      <p:stCondLst>
                        <p:cond delay="0"/>
                      </p:stCondLst>
                      <p:childTnLst>
                        <p:par>
                          <p:cTn id="2465" fill="hold">
                            <p:stCondLst>
                              <p:cond delay="0"/>
                            </p:stCondLst>
                            <p:childTnLst>
                              <p:par>
                                <p:cTn id="2466" presetID="10" presetClass="exit" presetSubtype="0" fill="hold" nodeType="clickEffect">
                                  <p:stCondLst>
                                    <p:cond delay="0"/>
                                  </p:stCondLst>
                                  <p:childTnLst>
                                    <p:animEffect transition="out" filter="fade">
                                      <p:cBhvr>
                                        <p:cTn id="2467" dur="500"/>
                                        <p:tgtEl>
                                          <p:spTgt spid="281"/>
                                        </p:tgtEl>
                                      </p:cBhvr>
                                    </p:animEffect>
                                    <p:set>
                                      <p:cBhvr>
                                        <p:cTn id="2468" dur="1" fill="hold">
                                          <p:stCondLst>
                                            <p:cond delay="499"/>
                                          </p:stCondLst>
                                        </p:cTn>
                                        <p:tgtEl>
                                          <p:spTgt spid="281"/>
                                        </p:tgtEl>
                                        <p:attrNameLst>
                                          <p:attrName>style.visibility</p:attrName>
                                        </p:attrNameLst>
                                      </p:cBhvr>
                                      <p:to>
                                        <p:strVal val="hidden"/>
                                      </p:to>
                                    </p:set>
                                  </p:childTnLst>
                                  <p:subTnLst>
                                    <p:audio>
                                      <p:cMediaNode>
                                        <p:cTn display="0" masterRel="sameClick">
                                          <p:stCondLst>
                                            <p:cond evt="begin" delay="0">
                                              <p:tn val="2466"/>
                                            </p:cond>
                                          </p:stCondLst>
                                          <p:endCondLst>
                                            <p:cond evt="onStopAudio" delay="0">
                                              <p:tgtEl>
                                                <p:sldTgt/>
                                              </p:tgtEl>
                                            </p:cond>
                                          </p:endCondLst>
                                        </p:cTn>
                                        <p:tgtEl>
                                          <p:sndTgt r:embed="rId55" name="mk64_wario06.wav"/>
                                        </p:tgtEl>
                                      </p:cMediaNode>
                                    </p:audio>
                                  </p:subTnLst>
                                </p:cTn>
                              </p:par>
                              <p:par>
                                <p:cTn id="2469" presetID="10" presetClass="entr" presetSubtype="0" fill="hold" nodeType="withEffect">
                                  <p:stCondLst>
                                    <p:cond delay="0"/>
                                  </p:stCondLst>
                                  <p:childTnLst>
                                    <p:set>
                                      <p:cBhvr>
                                        <p:cTn id="2470" dur="1" fill="hold">
                                          <p:stCondLst>
                                            <p:cond delay="0"/>
                                          </p:stCondLst>
                                        </p:cTn>
                                        <p:tgtEl>
                                          <p:spTgt spid="280"/>
                                        </p:tgtEl>
                                        <p:attrNameLst>
                                          <p:attrName>style.visibility</p:attrName>
                                        </p:attrNameLst>
                                      </p:cBhvr>
                                      <p:to>
                                        <p:strVal val="visible"/>
                                      </p:to>
                                    </p:set>
                                    <p:animEffect transition="in" filter="fade">
                                      <p:cBhvr>
                                        <p:cTn id="2471" dur="500"/>
                                        <p:tgtEl>
                                          <p:spTgt spid="280"/>
                                        </p:tgtEl>
                                      </p:cBhvr>
                                    </p:animEffect>
                                  </p:childTnLst>
                                </p:cTn>
                              </p:par>
                              <p:par>
                                <p:cTn id="2472" presetID="10" presetClass="entr" presetSubtype="0" fill="hold" grpId="3" nodeType="withEffect">
                                  <p:stCondLst>
                                    <p:cond delay="0"/>
                                  </p:stCondLst>
                                  <p:childTnLst>
                                    <p:set>
                                      <p:cBhvr>
                                        <p:cTn id="2473" dur="1" fill="hold">
                                          <p:stCondLst>
                                            <p:cond delay="0"/>
                                          </p:stCondLst>
                                        </p:cTn>
                                        <p:tgtEl>
                                          <p:spTgt spid="213"/>
                                        </p:tgtEl>
                                        <p:attrNameLst>
                                          <p:attrName>style.visibility</p:attrName>
                                        </p:attrNameLst>
                                      </p:cBhvr>
                                      <p:to>
                                        <p:strVal val="visible"/>
                                      </p:to>
                                    </p:set>
                                    <p:animEffect transition="in" filter="fade">
                                      <p:cBhvr>
                                        <p:cTn id="2474" dur="500"/>
                                        <p:tgtEl>
                                          <p:spTgt spid="213"/>
                                        </p:tgtEl>
                                      </p:cBhvr>
                                    </p:animEffect>
                                  </p:childTnLst>
                                </p:cTn>
                              </p:par>
                              <p:par>
                                <p:cTn id="2475" presetID="10" presetClass="entr" presetSubtype="0" fill="hold" nodeType="withEffect">
                                  <p:stCondLst>
                                    <p:cond delay="0"/>
                                  </p:stCondLst>
                                  <p:childTnLst>
                                    <p:set>
                                      <p:cBhvr>
                                        <p:cTn id="2476" dur="1" fill="hold">
                                          <p:stCondLst>
                                            <p:cond delay="0"/>
                                          </p:stCondLst>
                                        </p:cTn>
                                        <p:tgtEl>
                                          <p:spTgt spid="306"/>
                                        </p:tgtEl>
                                        <p:attrNameLst>
                                          <p:attrName>style.visibility</p:attrName>
                                        </p:attrNameLst>
                                      </p:cBhvr>
                                      <p:to>
                                        <p:strVal val="visible"/>
                                      </p:to>
                                    </p:set>
                                    <p:animEffect transition="in" filter="fade">
                                      <p:cBhvr>
                                        <p:cTn id="2477" dur="500"/>
                                        <p:tgtEl>
                                          <p:spTgt spid="306"/>
                                        </p:tgtEl>
                                      </p:cBhvr>
                                    </p:animEffect>
                                  </p:childTnLst>
                                </p:cTn>
                              </p:par>
                              <p:par>
                                <p:cTn id="2478" presetID="10" presetClass="entr" presetSubtype="0" fill="hold" grpId="2" nodeType="withEffect">
                                  <p:stCondLst>
                                    <p:cond delay="0"/>
                                  </p:stCondLst>
                                  <p:childTnLst>
                                    <p:set>
                                      <p:cBhvr>
                                        <p:cTn id="2479" dur="1" fill="hold">
                                          <p:stCondLst>
                                            <p:cond delay="0"/>
                                          </p:stCondLst>
                                        </p:cTn>
                                        <p:tgtEl>
                                          <p:spTgt spid="236"/>
                                        </p:tgtEl>
                                        <p:attrNameLst>
                                          <p:attrName>style.visibility</p:attrName>
                                        </p:attrNameLst>
                                      </p:cBhvr>
                                      <p:to>
                                        <p:strVal val="visible"/>
                                      </p:to>
                                    </p:set>
                                    <p:animEffect transition="in" filter="fade">
                                      <p:cBhvr>
                                        <p:cTn id="2480" dur="500"/>
                                        <p:tgtEl>
                                          <p:spTgt spid="236"/>
                                        </p:tgtEl>
                                      </p:cBhvr>
                                    </p:animEffect>
                                  </p:childTnLst>
                                </p:cTn>
                              </p:par>
                              <p:par>
                                <p:cTn id="2481" presetID="10" presetClass="entr" presetSubtype="0" fill="hold" nodeType="withEffect">
                                  <p:stCondLst>
                                    <p:cond delay="0"/>
                                  </p:stCondLst>
                                  <p:childTnLst>
                                    <p:set>
                                      <p:cBhvr>
                                        <p:cTn id="2482" dur="1" fill="hold">
                                          <p:stCondLst>
                                            <p:cond delay="0"/>
                                          </p:stCondLst>
                                        </p:cTn>
                                        <p:tgtEl>
                                          <p:spTgt spid="240"/>
                                        </p:tgtEl>
                                        <p:attrNameLst>
                                          <p:attrName>style.visibility</p:attrName>
                                        </p:attrNameLst>
                                      </p:cBhvr>
                                      <p:to>
                                        <p:strVal val="visible"/>
                                      </p:to>
                                    </p:set>
                                    <p:animEffect transition="in" filter="fade">
                                      <p:cBhvr>
                                        <p:cTn id="2483" dur="500"/>
                                        <p:tgtEl>
                                          <p:spTgt spid="240"/>
                                        </p:tgtEl>
                                      </p:cBhvr>
                                    </p:animEffect>
                                  </p:childTnLst>
                                </p:cTn>
                              </p:par>
                              <p:par>
                                <p:cTn id="2484" presetID="10" presetClass="entr" presetSubtype="0" fill="hold" nodeType="withEffect">
                                  <p:stCondLst>
                                    <p:cond delay="0"/>
                                  </p:stCondLst>
                                  <p:childTnLst>
                                    <p:set>
                                      <p:cBhvr>
                                        <p:cTn id="2485" dur="1" fill="hold">
                                          <p:stCondLst>
                                            <p:cond delay="0"/>
                                          </p:stCondLst>
                                        </p:cTn>
                                        <p:tgtEl>
                                          <p:spTgt spid="237"/>
                                        </p:tgtEl>
                                        <p:attrNameLst>
                                          <p:attrName>style.visibility</p:attrName>
                                        </p:attrNameLst>
                                      </p:cBhvr>
                                      <p:to>
                                        <p:strVal val="visible"/>
                                      </p:to>
                                    </p:set>
                                    <p:animEffect transition="in" filter="fade">
                                      <p:cBhvr>
                                        <p:cTn id="2486" dur="500"/>
                                        <p:tgtEl>
                                          <p:spTgt spid="237"/>
                                        </p:tgtEl>
                                      </p:cBhvr>
                                    </p:animEffect>
                                  </p:childTnLst>
                                </p:cTn>
                              </p:par>
                              <p:par>
                                <p:cTn id="2487" presetID="10" presetClass="entr" presetSubtype="0" fill="hold" nodeType="withEffect">
                                  <p:stCondLst>
                                    <p:cond delay="0"/>
                                  </p:stCondLst>
                                  <p:childTnLst>
                                    <p:set>
                                      <p:cBhvr>
                                        <p:cTn id="2488" dur="1" fill="hold">
                                          <p:stCondLst>
                                            <p:cond delay="0"/>
                                          </p:stCondLst>
                                        </p:cTn>
                                        <p:tgtEl>
                                          <p:spTgt spid="290"/>
                                        </p:tgtEl>
                                        <p:attrNameLst>
                                          <p:attrName>style.visibility</p:attrName>
                                        </p:attrNameLst>
                                      </p:cBhvr>
                                      <p:to>
                                        <p:strVal val="visible"/>
                                      </p:to>
                                    </p:set>
                                    <p:animEffect transition="in" filter="fade">
                                      <p:cBhvr>
                                        <p:cTn id="2489" dur="500"/>
                                        <p:tgtEl>
                                          <p:spTgt spid="290"/>
                                        </p:tgtEl>
                                      </p:cBhvr>
                                    </p:animEffect>
                                  </p:childTnLst>
                                </p:cTn>
                              </p:par>
                              <p:par>
                                <p:cTn id="2490" presetID="10" presetClass="entr" presetSubtype="0" fill="hold" nodeType="withEffect">
                                  <p:stCondLst>
                                    <p:cond delay="0"/>
                                  </p:stCondLst>
                                  <p:childTnLst>
                                    <p:set>
                                      <p:cBhvr>
                                        <p:cTn id="2491" dur="1" fill="hold">
                                          <p:stCondLst>
                                            <p:cond delay="0"/>
                                          </p:stCondLst>
                                        </p:cTn>
                                        <p:tgtEl>
                                          <p:spTgt spid="291"/>
                                        </p:tgtEl>
                                        <p:attrNameLst>
                                          <p:attrName>style.visibility</p:attrName>
                                        </p:attrNameLst>
                                      </p:cBhvr>
                                      <p:to>
                                        <p:strVal val="visible"/>
                                      </p:to>
                                    </p:set>
                                    <p:animEffect transition="in" filter="fade">
                                      <p:cBhvr>
                                        <p:cTn id="2492" dur="500"/>
                                        <p:tgtEl>
                                          <p:spTgt spid="291"/>
                                        </p:tgtEl>
                                      </p:cBhvr>
                                    </p:animEffect>
                                  </p:childTnLst>
                                </p:cTn>
                              </p:par>
                            </p:childTnLst>
                          </p:cTn>
                        </p:par>
                      </p:childTnLst>
                    </p:cTn>
                  </p:par>
                </p:childTnLst>
              </p:cTn>
              <p:nextCondLst>
                <p:cond evt="onClick" delay="0">
                  <p:tgtEl>
                    <p:spTgt spid="281"/>
                  </p:tgtEl>
                </p:cond>
              </p:nextCondLst>
            </p:seq>
            <p:seq concurrent="1" nextAc="seek">
              <p:cTn id="2493" restart="whenNotActive" fill="hold" evtFilter="cancelBubble" nodeType="interactiveSeq">
                <p:stCondLst>
                  <p:cond evt="onClick" delay="0">
                    <p:tgtEl>
                      <p:spTgt spid="213"/>
                    </p:tgtEl>
                  </p:cond>
                </p:stCondLst>
                <p:endSync evt="end" delay="0">
                  <p:rtn val="all"/>
                </p:endSync>
                <p:childTnLst>
                  <p:par>
                    <p:cTn id="2494" fill="hold">
                      <p:stCondLst>
                        <p:cond delay="0"/>
                      </p:stCondLst>
                      <p:childTnLst>
                        <p:par>
                          <p:cTn id="2495" fill="hold">
                            <p:stCondLst>
                              <p:cond delay="0"/>
                            </p:stCondLst>
                            <p:childTnLst>
                              <p:par>
                                <p:cTn id="2496" presetID="1" presetClass="exit" presetSubtype="0" fill="hold" grpId="0" nodeType="withEffect">
                                  <p:stCondLst>
                                    <p:cond delay="0"/>
                                  </p:stCondLst>
                                  <p:childTnLst>
                                    <p:set>
                                      <p:cBhvr>
                                        <p:cTn id="2497" dur="1" fill="hold">
                                          <p:stCondLst>
                                            <p:cond delay="0"/>
                                          </p:stCondLst>
                                        </p:cTn>
                                        <p:tgtEl>
                                          <p:spTgt spid="213"/>
                                        </p:tgtEl>
                                        <p:attrNameLst>
                                          <p:attrName>style.visibility</p:attrName>
                                        </p:attrNameLst>
                                      </p:cBhvr>
                                      <p:to>
                                        <p:strVal val="hidden"/>
                                      </p:to>
                                    </p:set>
                                  </p:childTnLst>
                                </p:cTn>
                              </p:par>
                              <p:par>
                                <p:cTn id="2498" presetID="1" presetClass="exit" presetSubtype="0" fill="hold" grpId="3" nodeType="withEffect">
                                  <p:stCondLst>
                                    <p:cond delay="0"/>
                                  </p:stCondLst>
                                  <p:childTnLst>
                                    <p:set>
                                      <p:cBhvr>
                                        <p:cTn id="2499" dur="1" fill="hold">
                                          <p:stCondLst>
                                            <p:cond delay="0"/>
                                          </p:stCondLst>
                                        </p:cTn>
                                        <p:tgtEl>
                                          <p:spTgt spid="236"/>
                                        </p:tgtEl>
                                        <p:attrNameLst>
                                          <p:attrName>style.visibility</p:attrName>
                                        </p:attrNameLst>
                                      </p:cBhvr>
                                      <p:to>
                                        <p:strVal val="hidden"/>
                                      </p:to>
                                    </p:set>
                                  </p:childTnLst>
                                </p:cTn>
                              </p:par>
                              <p:par>
                                <p:cTn id="2500" presetID="42" presetClass="path" presetSubtype="0" fill="hold" nodeType="withEffect">
                                  <p:stCondLst>
                                    <p:cond delay="0"/>
                                  </p:stCondLst>
                                  <p:childTnLst>
                                    <p:animMotion origin="layout" path="M 0.40972 -0.03633 L 0.63889 -0.03633 " pathEditMode="fixed" rAng="0" ptsTypes="AA">
                                      <p:cBhvr>
                                        <p:cTn id="2501" dur="1500" fill="hold"/>
                                        <p:tgtEl>
                                          <p:spTgt spid="306"/>
                                        </p:tgtEl>
                                        <p:attrNameLst>
                                          <p:attrName>ppt_x</p:attrName>
                                          <p:attrName>ppt_y</p:attrName>
                                        </p:attrNameLst>
                                      </p:cBhvr>
                                      <p:rCtr x="11458" y="0"/>
                                    </p:animMotion>
                                  </p:childTnLst>
                                  <p:subTnLst>
                                    <p:audio>
                                      <p:cMediaNode>
                                        <p:cTn display="0" masterRel="sameClick">
                                          <p:stCondLst>
                                            <p:cond evt="begin" delay="0">
                                              <p:tn val="2500"/>
                                            </p:cond>
                                          </p:stCondLst>
                                          <p:endCondLst>
                                            <p:cond evt="onStopAudio" delay="0">
                                              <p:tgtEl>
                                                <p:sldTgt/>
                                              </p:tgtEl>
                                            </p:cond>
                                          </p:endCondLst>
                                        </p:cTn>
                                        <p:tgtEl>
                                          <p:sndTgt r:embed="rId56" name="mk64_wario02.wav"/>
                                        </p:tgtEl>
                                      </p:cMediaNode>
                                    </p:audio>
                                  </p:subTnLst>
                                </p:cTn>
                              </p:par>
                              <p:par>
                                <p:cTn id="2502" presetID="1" presetClass="entr" presetSubtype="0" fill="hold" grpId="2" nodeType="withEffect">
                                  <p:stCondLst>
                                    <p:cond delay="0"/>
                                  </p:stCondLst>
                                  <p:childTnLst>
                                    <p:set>
                                      <p:cBhvr>
                                        <p:cTn id="2503" dur="1" fill="hold">
                                          <p:stCondLst>
                                            <p:cond delay="0"/>
                                          </p:stCondLst>
                                        </p:cTn>
                                        <p:tgtEl>
                                          <p:spTgt spid="215"/>
                                        </p:tgtEl>
                                        <p:attrNameLst>
                                          <p:attrName>style.visibility</p:attrName>
                                        </p:attrNameLst>
                                      </p:cBhvr>
                                      <p:to>
                                        <p:strVal val="visible"/>
                                      </p:to>
                                    </p:set>
                                  </p:childTnLst>
                                </p:cTn>
                              </p:par>
                              <p:par>
                                <p:cTn id="2504" presetID="1" presetClass="entr" presetSubtype="0" fill="hold" grpId="0" nodeType="withEffect">
                                  <p:stCondLst>
                                    <p:cond delay="0"/>
                                  </p:stCondLst>
                                  <p:childTnLst>
                                    <p:set>
                                      <p:cBhvr>
                                        <p:cTn id="2505" dur="1" fill="hold">
                                          <p:stCondLst>
                                            <p:cond delay="0"/>
                                          </p:stCondLst>
                                        </p:cTn>
                                        <p:tgtEl>
                                          <p:spTgt spid="214"/>
                                        </p:tgtEl>
                                        <p:attrNameLst>
                                          <p:attrName>style.visibility</p:attrName>
                                        </p:attrNameLst>
                                      </p:cBhvr>
                                      <p:to>
                                        <p:strVal val="visible"/>
                                      </p:to>
                                    </p:set>
                                  </p:childTnLst>
                                </p:cTn>
                              </p:par>
                            </p:childTnLst>
                          </p:cTn>
                        </p:par>
                      </p:childTnLst>
                    </p:cTn>
                  </p:par>
                </p:childTnLst>
              </p:cTn>
              <p:nextCondLst>
                <p:cond evt="onClick" delay="0">
                  <p:tgtEl>
                    <p:spTgt spid="213"/>
                  </p:tgtEl>
                </p:cond>
              </p:nextCondLst>
            </p:seq>
            <p:seq concurrent="1" nextAc="seek">
              <p:cTn id="2506" restart="whenNotActive" fill="hold" evtFilter="cancelBubble" nodeType="interactiveSeq">
                <p:stCondLst>
                  <p:cond evt="onClick" delay="0">
                    <p:tgtEl>
                      <p:spTgt spid="214"/>
                    </p:tgtEl>
                  </p:cond>
                </p:stCondLst>
                <p:endSync evt="end" delay="0">
                  <p:rtn val="all"/>
                </p:endSync>
                <p:childTnLst>
                  <p:par>
                    <p:cTn id="2507" fill="hold">
                      <p:stCondLst>
                        <p:cond delay="0"/>
                      </p:stCondLst>
                      <p:childTnLst>
                        <p:par>
                          <p:cTn id="2508" fill="hold">
                            <p:stCondLst>
                              <p:cond delay="0"/>
                            </p:stCondLst>
                            <p:childTnLst>
                              <p:par>
                                <p:cTn id="2509" presetID="1" presetClass="exit" presetSubtype="0" fill="hold" grpId="1" nodeType="withEffect">
                                  <p:stCondLst>
                                    <p:cond delay="0"/>
                                  </p:stCondLst>
                                  <p:childTnLst>
                                    <p:set>
                                      <p:cBhvr>
                                        <p:cTn id="2510" dur="1" fill="hold">
                                          <p:stCondLst>
                                            <p:cond delay="0"/>
                                          </p:stCondLst>
                                        </p:cTn>
                                        <p:tgtEl>
                                          <p:spTgt spid="214"/>
                                        </p:tgtEl>
                                        <p:attrNameLst>
                                          <p:attrName>style.visibility</p:attrName>
                                        </p:attrNameLst>
                                      </p:cBhvr>
                                      <p:to>
                                        <p:strVal val="hidden"/>
                                      </p:to>
                                    </p:set>
                                  </p:childTnLst>
                                </p:cTn>
                              </p:par>
                              <p:par>
                                <p:cTn id="2511" presetID="1" presetClass="exit" presetSubtype="0" fill="hold" grpId="3" nodeType="withEffect">
                                  <p:stCondLst>
                                    <p:cond delay="0"/>
                                  </p:stCondLst>
                                  <p:childTnLst>
                                    <p:set>
                                      <p:cBhvr>
                                        <p:cTn id="2512" dur="1" fill="hold">
                                          <p:stCondLst>
                                            <p:cond delay="0"/>
                                          </p:stCondLst>
                                        </p:cTn>
                                        <p:tgtEl>
                                          <p:spTgt spid="215"/>
                                        </p:tgtEl>
                                        <p:attrNameLst>
                                          <p:attrName>style.visibility</p:attrName>
                                        </p:attrNameLst>
                                      </p:cBhvr>
                                      <p:to>
                                        <p:strVal val="hidden"/>
                                      </p:to>
                                    </p:set>
                                  </p:childTnLst>
                                </p:cTn>
                              </p:par>
                              <p:par>
                                <p:cTn id="2513" presetID="42" presetClass="path" presetSubtype="0" fill="hold" nodeType="withEffect">
                                  <p:stCondLst>
                                    <p:cond delay="0"/>
                                  </p:stCondLst>
                                  <p:childTnLst>
                                    <p:animMotion origin="layout" path="M 0.40972 -0.03633 L 0.63889 -0.03633 " pathEditMode="fixed" rAng="0" ptsTypes="AA">
                                      <p:cBhvr>
                                        <p:cTn id="2514" dur="1500" spd="-100000" fill="hold"/>
                                        <p:tgtEl>
                                          <p:spTgt spid="306"/>
                                        </p:tgtEl>
                                        <p:attrNameLst>
                                          <p:attrName>ppt_x</p:attrName>
                                          <p:attrName>ppt_y</p:attrName>
                                        </p:attrNameLst>
                                      </p:cBhvr>
                                      <p:rCtr x="11458" y="0"/>
                                    </p:animMotion>
                                  </p:childTnLst>
                                </p:cTn>
                              </p:par>
                              <p:par>
                                <p:cTn id="2515" presetID="1" presetClass="entr" presetSubtype="0" fill="hold" grpId="1" nodeType="withEffect">
                                  <p:stCondLst>
                                    <p:cond delay="0"/>
                                  </p:stCondLst>
                                  <p:childTnLst>
                                    <p:set>
                                      <p:cBhvr>
                                        <p:cTn id="2516" dur="1" fill="hold">
                                          <p:stCondLst>
                                            <p:cond delay="0"/>
                                          </p:stCondLst>
                                        </p:cTn>
                                        <p:tgtEl>
                                          <p:spTgt spid="213"/>
                                        </p:tgtEl>
                                        <p:attrNameLst>
                                          <p:attrName>style.visibility</p:attrName>
                                        </p:attrNameLst>
                                      </p:cBhvr>
                                      <p:to>
                                        <p:strVal val="visible"/>
                                      </p:to>
                                    </p:set>
                                  </p:childTnLst>
                                </p:cTn>
                              </p:par>
                              <p:par>
                                <p:cTn id="2517" presetID="1" presetClass="entr" presetSubtype="0" fill="hold" grpId="4" nodeType="withEffect">
                                  <p:stCondLst>
                                    <p:cond delay="0"/>
                                  </p:stCondLst>
                                  <p:childTnLst>
                                    <p:set>
                                      <p:cBhvr>
                                        <p:cTn id="2518" dur="1" fill="hold">
                                          <p:stCondLst>
                                            <p:cond delay="0"/>
                                          </p:stCondLst>
                                        </p:cTn>
                                        <p:tgtEl>
                                          <p:spTgt spid="236"/>
                                        </p:tgtEl>
                                        <p:attrNameLst>
                                          <p:attrName>style.visibility</p:attrName>
                                        </p:attrNameLst>
                                      </p:cBhvr>
                                      <p:to>
                                        <p:strVal val="visible"/>
                                      </p:to>
                                    </p:set>
                                  </p:childTnLst>
                                </p:cTn>
                              </p:par>
                            </p:childTnLst>
                          </p:cTn>
                        </p:par>
                      </p:childTnLst>
                    </p:cTn>
                  </p:par>
                </p:childTnLst>
              </p:cTn>
              <p:nextCondLst>
                <p:cond evt="onClick" delay="0">
                  <p:tgtEl>
                    <p:spTgt spid="214"/>
                  </p:tgtEl>
                </p:cond>
              </p:nextCondLst>
            </p:seq>
            <p:seq concurrent="1" nextAc="seek">
              <p:cTn id="2519" restart="whenNotActive" fill="hold" evtFilter="cancelBubble" nodeType="interactiveSeq">
                <p:stCondLst>
                  <p:cond evt="onClick" delay="0">
                    <p:tgtEl>
                      <p:spTgt spid="215"/>
                    </p:tgtEl>
                  </p:cond>
                </p:stCondLst>
                <p:endSync evt="end" delay="0">
                  <p:rtn val="all"/>
                </p:endSync>
                <p:childTnLst>
                  <p:par>
                    <p:cTn id="2520" fill="hold">
                      <p:stCondLst>
                        <p:cond delay="0"/>
                      </p:stCondLst>
                      <p:childTnLst>
                        <p:par>
                          <p:cTn id="2521" fill="hold">
                            <p:stCondLst>
                              <p:cond delay="0"/>
                            </p:stCondLst>
                            <p:childTnLst>
                              <p:par>
                                <p:cTn id="2522" presetID="1" presetClass="exit" presetSubtype="0" fill="hold" grpId="0" nodeType="withEffect">
                                  <p:stCondLst>
                                    <p:cond delay="0"/>
                                  </p:stCondLst>
                                  <p:childTnLst>
                                    <p:set>
                                      <p:cBhvr>
                                        <p:cTn id="2523" dur="1" fill="hold">
                                          <p:stCondLst>
                                            <p:cond delay="0"/>
                                          </p:stCondLst>
                                        </p:cTn>
                                        <p:tgtEl>
                                          <p:spTgt spid="215"/>
                                        </p:tgtEl>
                                        <p:attrNameLst>
                                          <p:attrName>style.visibility</p:attrName>
                                        </p:attrNameLst>
                                      </p:cBhvr>
                                      <p:to>
                                        <p:strVal val="hidden"/>
                                      </p:to>
                                    </p:set>
                                  </p:childTnLst>
                                </p:cTn>
                              </p:par>
                              <p:par>
                                <p:cTn id="2524" presetID="1" presetClass="exit" presetSubtype="0" fill="hold" grpId="3" nodeType="withEffect">
                                  <p:stCondLst>
                                    <p:cond delay="0"/>
                                  </p:stCondLst>
                                  <p:childTnLst>
                                    <p:set>
                                      <p:cBhvr>
                                        <p:cTn id="2525" dur="1" fill="hold">
                                          <p:stCondLst>
                                            <p:cond delay="0"/>
                                          </p:stCondLst>
                                        </p:cTn>
                                        <p:tgtEl>
                                          <p:spTgt spid="214"/>
                                        </p:tgtEl>
                                        <p:attrNameLst>
                                          <p:attrName>style.visibility</p:attrName>
                                        </p:attrNameLst>
                                      </p:cBhvr>
                                      <p:to>
                                        <p:strVal val="hidden"/>
                                      </p:to>
                                    </p:set>
                                  </p:childTnLst>
                                </p:cTn>
                              </p:par>
                              <p:par>
                                <p:cTn id="2526" presetID="50" presetClass="path" presetSubtype="0" fill="hold" nodeType="withEffect">
                                  <p:stCondLst>
                                    <p:cond delay="0"/>
                                  </p:stCondLst>
                                  <p:childTnLst>
                                    <p:animMotion origin="layout" path="M 0.6375 -0.03703 L 0.71771 -0.03703 C 0.75382 -0.03703 0.79861 0.00672 0.79861 0.0433 L 0.79861 0.12431 " pathEditMode="fixed" rAng="0" ptsTypes="AAAA">
                                      <p:cBhvr>
                                        <p:cTn id="2527" dur="1500" fill="hold"/>
                                        <p:tgtEl>
                                          <p:spTgt spid="306"/>
                                        </p:tgtEl>
                                        <p:attrNameLst>
                                          <p:attrName>ppt_x</p:attrName>
                                          <p:attrName>ppt_y</p:attrName>
                                        </p:attrNameLst>
                                      </p:cBhvr>
                                      <p:rCtr x="8056" y="8056"/>
                                    </p:animMotion>
                                  </p:childTnLst>
                                </p:cTn>
                              </p:par>
                              <p:par>
                                <p:cTn id="2528" presetID="1" presetClass="entr" presetSubtype="0" fill="hold" grpId="2" nodeType="withEffect">
                                  <p:stCondLst>
                                    <p:cond delay="0"/>
                                  </p:stCondLst>
                                  <p:childTnLst>
                                    <p:set>
                                      <p:cBhvr>
                                        <p:cTn id="2529" dur="1" fill="hold">
                                          <p:stCondLst>
                                            <p:cond delay="0"/>
                                          </p:stCondLst>
                                        </p:cTn>
                                        <p:tgtEl>
                                          <p:spTgt spid="216"/>
                                        </p:tgtEl>
                                        <p:attrNameLst>
                                          <p:attrName>style.visibility</p:attrName>
                                        </p:attrNameLst>
                                      </p:cBhvr>
                                      <p:to>
                                        <p:strVal val="visible"/>
                                      </p:to>
                                    </p:set>
                                  </p:childTnLst>
                                </p:cTn>
                              </p:par>
                              <p:par>
                                <p:cTn id="2530" presetID="1" presetClass="entr" presetSubtype="0" fill="hold" grpId="2" nodeType="withEffect">
                                  <p:stCondLst>
                                    <p:cond delay="0"/>
                                  </p:stCondLst>
                                  <p:childTnLst>
                                    <p:set>
                                      <p:cBhvr>
                                        <p:cTn id="2531" dur="1" fill="hold">
                                          <p:stCondLst>
                                            <p:cond delay="0"/>
                                          </p:stCondLst>
                                        </p:cTn>
                                        <p:tgtEl>
                                          <p:spTgt spid="217"/>
                                        </p:tgtEl>
                                        <p:attrNameLst>
                                          <p:attrName>style.visibility</p:attrName>
                                        </p:attrNameLst>
                                      </p:cBhvr>
                                      <p:to>
                                        <p:strVal val="visible"/>
                                      </p:to>
                                    </p:set>
                                  </p:childTnLst>
                                </p:cTn>
                              </p:par>
                            </p:childTnLst>
                          </p:cTn>
                        </p:par>
                      </p:childTnLst>
                    </p:cTn>
                  </p:par>
                </p:childTnLst>
              </p:cTn>
              <p:nextCondLst>
                <p:cond evt="onClick" delay="0">
                  <p:tgtEl>
                    <p:spTgt spid="215"/>
                  </p:tgtEl>
                </p:cond>
              </p:nextCondLst>
            </p:seq>
            <p:seq concurrent="1" nextAc="seek">
              <p:cTn id="2532" restart="whenNotActive" fill="hold" evtFilter="cancelBubble" nodeType="interactiveSeq">
                <p:stCondLst>
                  <p:cond evt="onClick" delay="0">
                    <p:tgtEl>
                      <p:spTgt spid="216"/>
                    </p:tgtEl>
                  </p:cond>
                </p:stCondLst>
                <p:endSync evt="end" delay="0">
                  <p:rtn val="all"/>
                </p:endSync>
                <p:childTnLst>
                  <p:par>
                    <p:cTn id="2533" fill="hold">
                      <p:stCondLst>
                        <p:cond delay="0"/>
                      </p:stCondLst>
                      <p:childTnLst>
                        <p:par>
                          <p:cTn id="2534" fill="hold">
                            <p:stCondLst>
                              <p:cond delay="0"/>
                            </p:stCondLst>
                            <p:childTnLst>
                              <p:par>
                                <p:cTn id="2535" presetID="1" presetClass="exit" presetSubtype="0" fill="hold" grpId="0" nodeType="withEffect">
                                  <p:stCondLst>
                                    <p:cond delay="0"/>
                                  </p:stCondLst>
                                  <p:childTnLst>
                                    <p:set>
                                      <p:cBhvr>
                                        <p:cTn id="2536" dur="1" fill="hold">
                                          <p:stCondLst>
                                            <p:cond delay="0"/>
                                          </p:stCondLst>
                                        </p:cTn>
                                        <p:tgtEl>
                                          <p:spTgt spid="216"/>
                                        </p:tgtEl>
                                        <p:attrNameLst>
                                          <p:attrName>style.visibility</p:attrName>
                                        </p:attrNameLst>
                                      </p:cBhvr>
                                      <p:to>
                                        <p:strVal val="hidden"/>
                                      </p:to>
                                    </p:set>
                                  </p:childTnLst>
                                </p:cTn>
                              </p:par>
                              <p:par>
                                <p:cTn id="2537" presetID="1" presetClass="exit" presetSubtype="0" fill="hold" grpId="3" nodeType="withEffect">
                                  <p:stCondLst>
                                    <p:cond delay="0"/>
                                  </p:stCondLst>
                                  <p:childTnLst>
                                    <p:set>
                                      <p:cBhvr>
                                        <p:cTn id="2538" dur="1" fill="hold">
                                          <p:stCondLst>
                                            <p:cond delay="0"/>
                                          </p:stCondLst>
                                        </p:cTn>
                                        <p:tgtEl>
                                          <p:spTgt spid="217"/>
                                        </p:tgtEl>
                                        <p:attrNameLst>
                                          <p:attrName>style.visibility</p:attrName>
                                        </p:attrNameLst>
                                      </p:cBhvr>
                                      <p:to>
                                        <p:strVal val="hidden"/>
                                      </p:to>
                                    </p:set>
                                  </p:childTnLst>
                                </p:cTn>
                              </p:par>
                              <p:par>
                                <p:cTn id="2539" presetID="42" presetClass="path" presetSubtype="0" fill="hold" nodeType="withEffect">
                                  <p:stCondLst>
                                    <p:cond delay="0"/>
                                  </p:stCondLst>
                                  <p:childTnLst>
                                    <p:animMotion origin="layout" path="M 0.79861 0.12431 L 0.79861 0.34052 " pathEditMode="fixed" rAng="0" ptsTypes="AA">
                                      <p:cBhvr>
                                        <p:cTn id="2540" dur="1500" fill="hold"/>
                                        <p:tgtEl>
                                          <p:spTgt spid="306"/>
                                        </p:tgtEl>
                                        <p:attrNameLst>
                                          <p:attrName>ppt_x</p:attrName>
                                          <p:attrName>ppt_y</p:attrName>
                                        </p:attrNameLst>
                                      </p:cBhvr>
                                      <p:rCtr x="0" y="10810"/>
                                    </p:animMotion>
                                  </p:childTnLst>
                                  <p:subTnLst>
                                    <p:audio>
                                      <p:cMediaNode>
                                        <p:cTn display="0" masterRel="sameClick">
                                          <p:stCondLst>
                                            <p:cond evt="begin" delay="0">
                                              <p:tn val="2539"/>
                                            </p:cond>
                                          </p:stCondLst>
                                          <p:endCondLst>
                                            <p:cond evt="onStopAudio" delay="0">
                                              <p:tgtEl>
                                                <p:sldTgt/>
                                              </p:tgtEl>
                                            </p:cond>
                                          </p:endCondLst>
                                        </p:cTn>
                                        <p:tgtEl>
                                          <p:sndTgt r:embed="rId57" name="mk64_wario03.wav"/>
                                        </p:tgtEl>
                                      </p:cMediaNode>
                                    </p:audio>
                                  </p:subTnLst>
                                </p:cTn>
                              </p:par>
                              <p:par>
                                <p:cTn id="2541" presetID="1" presetClass="entr" presetSubtype="0" fill="hold" grpId="3" nodeType="withEffect">
                                  <p:stCondLst>
                                    <p:cond delay="0"/>
                                  </p:stCondLst>
                                  <p:childTnLst>
                                    <p:set>
                                      <p:cBhvr>
                                        <p:cTn id="2542" dur="1" fill="hold">
                                          <p:stCondLst>
                                            <p:cond delay="0"/>
                                          </p:stCondLst>
                                        </p:cTn>
                                        <p:tgtEl>
                                          <p:spTgt spid="218"/>
                                        </p:tgtEl>
                                        <p:attrNameLst>
                                          <p:attrName>style.visibility</p:attrName>
                                        </p:attrNameLst>
                                      </p:cBhvr>
                                      <p:to>
                                        <p:strVal val="visible"/>
                                      </p:to>
                                    </p:set>
                                  </p:childTnLst>
                                </p:cTn>
                              </p:par>
                              <p:par>
                                <p:cTn id="2543" presetID="1" presetClass="entr" presetSubtype="0" fill="hold" grpId="0" nodeType="withEffect">
                                  <p:stCondLst>
                                    <p:cond delay="0"/>
                                  </p:stCondLst>
                                  <p:childTnLst>
                                    <p:set>
                                      <p:cBhvr>
                                        <p:cTn id="2544" dur="1" fill="hold">
                                          <p:stCondLst>
                                            <p:cond delay="0"/>
                                          </p:stCondLst>
                                        </p:cTn>
                                        <p:tgtEl>
                                          <p:spTgt spid="219"/>
                                        </p:tgtEl>
                                        <p:attrNameLst>
                                          <p:attrName>style.visibility</p:attrName>
                                        </p:attrNameLst>
                                      </p:cBhvr>
                                      <p:to>
                                        <p:strVal val="visible"/>
                                      </p:to>
                                    </p:set>
                                  </p:childTnLst>
                                </p:cTn>
                              </p:par>
                            </p:childTnLst>
                          </p:cTn>
                        </p:par>
                      </p:childTnLst>
                    </p:cTn>
                  </p:par>
                </p:childTnLst>
              </p:cTn>
              <p:nextCondLst>
                <p:cond evt="onClick" delay="0">
                  <p:tgtEl>
                    <p:spTgt spid="216"/>
                  </p:tgtEl>
                </p:cond>
              </p:nextCondLst>
            </p:seq>
            <p:seq concurrent="1" nextAc="seek">
              <p:cTn id="2545" restart="whenNotActive" fill="hold" evtFilter="cancelBubble" nodeType="interactiveSeq">
                <p:stCondLst>
                  <p:cond evt="onClick" delay="0">
                    <p:tgtEl>
                      <p:spTgt spid="217"/>
                    </p:tgtEl>
                  </p:cond>
                </p:stCondLst>
                <p:endSync evt="end" delay="0">
                  <p:rtn val="all"/>
                </p:endSync>
                <p:childTnLst>
                  <p:par>
                    <p:cTn id="2546" fill="hold">
                      <p:stCondLst>
                        <p:cond delay="0"/>
                      </p:stCondLst>
                      <p:childTnLst>
                        <p:par>
                          <p:cTn id="2547" fill="hold">
                            <p:stCondLst>
                              <p:cond delay="0"/>
                            </p:stCondLst>
                            <p:childTnLst>
                              <p:par>
                                <p:cTn id="2548" presetID="1" presetClass="exit" presetSubtype="0" fill="hold" grpId="1" nodeType="withEffect">
                                  <p:stCondLst>
                                    <p:cond delay="0"/>
                                  </p:stCondLst>
                                  <p:childTnLst>
                                    <p:set>
                                      <p:cBhvr>
                                        <p:cTn id="2549" dur="1" fill="hold">
                                          <p:stCondLst>
                                            <p:cond delay="0"/>
                                          </p:stCondLst>
                                        </p:cTn>
                                        <p:tgtEl>
                                          <p:spTgt spid="217"/>
                                        </p:tgtEl>
                                        <p:attrNameLst>
                                          <p:attrName>style.visibility</p:attrName>
                                        </p:attrNameLst>
                                      </p:cBhvr>
                                      <p:to>
                                        <p:strVal val="hidden"/>
                                      </p:to>
                                    </p:set>
                                  </p:childTnLst>
                                </p:cTn>
                              </p:par>
                              <p:par>
                                <p:cTn id="2550" presetID="1" presetClass="exit" presetSubtype="0" fill="hold" grpId="3" nodeType="withEffect">
                                  <p:stCondLst>
                                    <p:cond delay="0"/>
                                  </p:stCondLst>
                                  <p:childTnLst>
                                    <p:set>
                                      <p:cBhvr>
                                        <p:cTn id="2551" dur="1" fill="hold">
                                          <p:stCondLst>
                                            <p:cond delay="0"/>
                                          </p:stCondLst>
                                        </p:cTn>
                                        <p:tgtEl>
                                          <p:spTgt spid="216"/>
                                        </p:tgtEl>
                                        <p:attrNameLst>
                                          <p:attrName>style.visibility</p:attrName>
                                        </p:attrNameLst>
                                      </p:cBhvr>
                                      <p:to>
                                        <p:strVal val="hidden"/>
                                      </p:to>
                                    </p:set>
                                  </p:childTnLst>
                                </p:cTn>
                              </p:par>
                              <p:par>
                                <p:cTn id="2552" presetID="50" presetClass="path" presetSubtype="0" fill="hold" nodeType="withEffect">
                                  <p:stCondLst>
                                    <p:cond delay="0"/>
                                  </p:stCondLst>
                                  <p:childTnLst>
                                    <p:animMotion origin="layout" path="M 0.63889 -0.03633 L 0.71771 -0.03633 C 0.75347 -0.03633 0.79861 0.00695 0.79861 0.04306 L 0.79861 0.12408 " pathEditMode="fixed" rAng="0" ptsTypes="AAAA">
                                      <p:cBhvr>
                                        <p:cTn id="2553" dur="1500" spd="-100000" fill="hold"/>
                                        <p:tgtEl>
                                          <p:spTgt spid="306"/>
                                        </p:tgtEl>
                                        <p:attrNameLst>
                                          <p:attrName>ppt_x</p:attrName>
                                          <p:attrName>ppt_y</p:attrName>
                                        </p:attrNameLst>
                                      </p:cBhvr>
                                      <p:rCtr x="7986" y="8009"/>
                                    </p:animMotion>
                                  </p:childTnLst>
                                  <p:subTnLst>
                                    <p:audio>
                                      <p:cMediaNode>
                                        <p:cTn display="0" masterRel="sameClick">
                                          <p:stCondLst>
                                            <p:cond evt="begin" delay="0">
                                              <p:tn val="2552"/>
                                            </p:cond>
                                          </p:stCondLst>
                                          <p:endCondLst>
                                            <p:cond evt="onStopAudio" delay="0">
                                              <p:tgtEl>
                                                <p:sldTgt/>
                                              </p:tgtEl>
                                            </p:cond>
                                          </p:endCondLst>
                                        </p:cTn>
                                        <p:tgtEl>
                                          <p:sndTgt r:embed="rId58" name="mk64_wario05.wav"/>
                                        </p:tgtEl>
                                      </p:cMediaNode>
                                    </p:audio>
                                  </p:subTnLst>
                                </p:cTn>
                              </p:par>
                              <p:par>
                                <p:cTn id="2554" presetID="1" presetClass="entr" presetSubtype="0" fill="hold" grpId="1" nodeType="withEffect">
                                  <p:stCondLst>
                                    <p:cond delay="0"/>
                                  </p:stCondLst>
                                  <p:childTnLst>
                                    <p:set>
                                      <p:cBhvr>
                                        <p:cTn id="2555" dur="1" fill="hold">
                                          <p:stCondLst>
                                            <p:cond delay="0"/>
                                          </p:stCondLst>
                                        </p:cTn>
                                        <p:tgtEl>
                                          <p:spTgt spid="215"/>
                                        </p:tgtEl>
                                        <p:attrNameLst>
                                          <p:attrName>style.visibility</p:attrName>
                                        </p:attrNameLst>
                                      </p:cBhvr>
                                      <p:to>
                                        <p:strVal val="visible"/>
                                      </p:to>
                                    </p:set>
                                  </p:childTnLst>
                                </p:cTn>
                              </p:par>
                              <p:par>
                                <p:cTn id="2556" presetID="1" presetClass="entr" presetSubtype="0" fill="hold" grpId="2" nodeType="withEffect">
                                  <p:stCondLst>
                                    <p:cond delay="0"/>
                                  </p:stCondLst>
                                  <p:childTnLst>
                                    <p:set>
                                      <p:cBhvr>
                                        <p:cTn id="2557" dur="1" fill="hold">
                                          <p:stCondLst>
                                            <p:cond delay="0"/>
                                          </p:stCondLst>
                                        </p:cTn>
                                        <p:tgtEl>
                                          <p:spTgt spid="214"/>
                                        </p:tgtEl>
                                        <p:attrNameLst>
                                          <p:attrName>style.visibility</p:attrName>
                                        </p:attrNameLst>
                                      </p:cBhvr>
                                      <p:to>
                                        <p:strVal val="visible"/>
                                      </p:to>
                                    </p:set>
                                  </p:childTnLst>
                                </p:cTn>
                              </p:par>
                            </p:childTnLst>
                          </p:cTn>
                        </p:par>
                      </p:childTnLst>
                    </p:cTn>
                  </p:par>
                </p:childTnLst>
              </p:cTn>
              <p:nextCondLst>
                <p:cond evt="onClick" delay="0">
                  <p:tgtEl>
                    <p:spTgt spid="217"/>
                  </p:tgtEl>
                </p:cond>
              </p:nextCondLst>
            </p:seq>
            <p:seq concurrent="1" nextAc="seek">
              <p:cTn id="2558" restart="whenNotActive" fill="hold" evtFilter="cancelBubble" nodeType="interactiveSeq">
                <p:stCondLst>
                  <p:cond evt="onClick" delay="0">
                    <p:tgtEl>
                      <p:spTgt spid="218"/>
                    </p:tgtEl>
                  </p:cond>
                </p:stCondLst>
                <p:endSync evt="end" delay="0">
                  <p:rtn val="all"/>
                </p:endSync>
                <p:childTnLst>
                  <p:par>
                    <p:cTn id="2559" fill="hold">
                      <p:stCondLst>
                        <p:cond delay="0"/>
                      </p:stCondLst>
                      <p:childTnLst>
                        <p:par>
                          <p:cTn id="2560" fill="hold">
                            <p:stCondLst>
                              <p:cond delay="0"/>
                            </p:stCondLst>
                            <p:childTnLst>
                              <p:par>
                                <p:cTn id="2561" presetID="1" presetClass="exit" presetSubtype="0" fill="hold" grpId="0" nodeType="withEffect">
                                  <p:stCondLst>
                                    <p:cond delay="0"/>
                                  </p:stCondLst>
                                  <p:childTnLst>
                                    <p:set>
                                      <p:cBhvr>
                                        <p:cTn id="2562" dur="1" fill="hold">
                                          <p:stCondLst>
                                            <p:cond delay="0"/>
                                          </p:stCondLst>
                                        </p:cTn>
                                        <p:tgtEl>
                                          <p:spTgt spid="218"/>
                                        </p:tgtEl>
                                        <p:attrNameLst>
                                          <p:attrName>style.visibility</p:attrName>
                                        </p:attrNameLst>
                                      </p:cBhvr>
                                      <p:to>
                                        <p:strVal val="hidden"/>
                                      </p:to>
                                    </p:set>
                                  </p:childTnLst>
                                </p:cTn>
                              </p:par>
                              <p:par>
                                <p:cTn id="2563" presetID="1" presetClass="exit" presetSubtype="0" fill="hold" grpId="2" nodeType="withEffect">
                                  <p:stCondLst>
                                    <p:cond delay="0"/>
                                  </p:stCondLst>
                                  <p:childTnLst>
                                    <p:set>
                                      <p:cBhvr>
                                        <p:cTn id="2564" dur="1" fill="hold">
                                          <p:stCondLst>
                                            <p:cond delay="0"/>
                                          </p:stCondLst>
                                        </p:cTn>
                                        <p:tgtEl>
                                          <p:spTgt spid="219"/>
                                        </p:tgtEl>
                                        <p:attrNameLst>
                                          <p:attrName>style.visibility</p:attrName>
                                        </p:attrNameLst>
                                      </p:cBhvr>
                                      <p:to>
                                        <p:strVal val="hidden"/>
                                      </p:to>
                                    </p:set>
                                  </p:childTnLst>
                                </p:cTn>
                              </p:par>
                              <p:par>
                                <p:cTn id="2565" presetID="42" presetClass="path" presetSubtype="0" fill="hold" nodeType="withEffect">
                                  <p:stCondLst>
                                    <p:cond delay="0"/>
                                  </p:stCondLst>
                                  <p:childTnLst>
                                    <p:animMotion origin="layout" path="M 0.79861 0.34052 L 0.79861 0.56459 " pathEditMode="fixed" rAng="0" ptsTypes="AA">
                                      <p:cBhvr>
                                        <p:cTn id="2566" dur="1500" fill="hold"/>
                                        <p:tgtEl>
                                          <p:spTgt spid="306"/>
                                        </p:tgtEl>
                                        <p:attrNameLst>
                                          <p:attrName>ppt_x</p:attrName>
                                          <p:attrName>ppt_y</p:attrName>
                                        </p:attrNameLst>
                                      </p:cBhvr>
                                      <p:rCtr x="0" y="11204"/>
                                    </p:animMotion>
                                  </p:childTnLst>
                                </p:cTn>
                              </p:par>
                              <p:par>
                                <p:cTn id="2567" presetID="1" presetClass="entr" presetSubtype="0" fill="hold" grpId="2" nodeType="withEffect">
                                  <p:stCondLst>
                                    <p:cond delay="0"/>
                                  </p:stCondLst>
                                  <p:childTnLst>
                                    <p:set>
                                      <p:cBhvr>
                                        <p:cTn id="2568" dur="1" fill="hold">
                                          <p:stCondLst>
                                            <p:cond delay="0"/>
                                          </p:stCondLst>
                                        </p:cTn>
                                        <p:tgtEl>
                                          <p:spTgt spid="220"/>
                                        </p:tgtEl>
                                        <p:attrNameLst>
                                          <p:attrName>style.visibility</p:attrName>
                                        </p:attrNameLst>
                                      </p:cBhvr>
                                      <p:to>
                                        <p:strVal val="visible"/>
                                      </p:to>
                                    </p:set>
                                  </p:childTnLst>
                                </p:cTn>
                              </p:par>
                              <p:par>
                                <p:cTn id="2569" presetID="1" presetClass="entr" presetSubtype="0" fill="hold" grpId="0" nodeType="withEffect">
                                  <p:stCondLst>
                                    <p:cond delay="0"/>
                                  </p:stCondLst>
                                  <p:childTnLst>
                                    <p:set>
                                      <p:cBhvr>
                                        <p:cTn id="2570" dur="1" fill="hold">
                                          <p:stCondLst>
                                            <p:cond delay="0"/>
                                          </p:stCondLst>
                                        </p:cTn>
                                        <p:tgtEl>
                                          <p:spTgt spid="228"/>
                                        </p:tgtEl>
                                        <p:attrNameLst>
                                          <p:attrName>style.visibility</p:attrName>
                                        </p:attrNameLst>
                                      </p:cBhvr>
                                      <p:to>
                                        <p:strVal val="visible"/>
                                      </p:to>
                                    </p:set>
                                  </p:childTnLst>
                                </p:cTn>
                              </p:par>
                            </p:childTnLst>
                          </p:cTn>
                        </p:par>
                      </p:childTnLst>
                    </p:cTn>
                  </p:par>
                </p:childTnLst>
              </p:cTn>
              <p:nextCondLst>
                <p:cond evt="onClick" delay="0">
                  <p:tgtEl>
                    <p:spTgt spid="218"/>
                  </p:tgtEl>
                </p:cond>
              </p:nextCondLst>
            </p:seq>
            <p:seq concurrent="1" nextAc="seek">
              <p:cTn id="2571" restart="whenNotActive" fill="hold" evtFilter="cancelBubble" nodeType="interactiveSeq">
                <p:stCondLst>
                  <p:cond evt="onClick" delay="0">
                    <p:tgtEl>
                      <p:spTgt spid="219"/>
                    </p:tgtEl>
                  </p:cond>
                </p:stCondLst>
                <p:endSync evt="end" delay="0">
                  <p:rtn val="all"/>
                </p:endSync>
                <p:childTnLst>
                  <p:par>
                    <p:cTn id="2572" fill="hold">
                      <p:stCondLst>
                        <p:cond delay="0"/>
                      </p:stCondLst>
                      <p:childTnLst>
                        <p:par>
                          <p:cTn id="2573" fill="hold">
                            <p:stCondLst>
                              <p:cond delay="0"/>
                            </p:stCondLst>
                            <p:childTnLst>
                              <p:par>
                                <p:cTn id="2574" presetID="1" presetClass="exit" presetSubtype="0" fill="hold" grpId="1" nodeType="withEffect">
                                  <p:stCondLst>
                                    <p:cond delay="0"/>
                                  </p:stCondLst>
                                  <p:childTnLst>
                                    <p:set>
                                      <p:cBhvr>
                                        <p:cTn id="2575" dur="1" fill="hold">
                                          <p:stCondLst>
                                            <p:cond delay="0"/>
                                          </p:stCondLst>
                                        </p:cTn>
                                        <p:tgtEl>
                                          <p:spTgt spid="219"/>
                                        </p:tgtEl>
                                        <p:attrNameLst>
                                          <p:attrName>style.visibility</p:attrName>
                                        </p:attrNameLst>
                                      </p:cBhvr>
                                      <p:to>
                                        <p:strVal val="hidden"/>
                                      </p:to>
                                    </p:set>
                                  </p:childTnLst>
                                </p:cTn>
                              </p:par>
                              <p:par>
                                <p:cTn id="2576" presetID="1" presetClass="exit" presetSubtype="0" fill="hold" grpId="2" nodeType="withEffect">
                                  <p:stCondLst>
                                    <p:cond delay="0"/>
                                  </p:stCondLst>
                                  <p:childTnLst>
                                    <p:set>
                                      <p:cBhvr>
                                        <p:cTn id="2577" dur="1" fill="hold">
                                          <p:stCondLst>
                                            <p:cond delay="0"/>
                                          </p:stCondLst>
                                        </p:cTn>
                                        <p:tgtEl>
                                          <p:spTgt spid="218"/>
                                        </p:tgtEl>
                                        <p:attrNameLst>
                                          <p:attrName>style.visibility</p:attrName>
                                        </p:attrNameLst>
                                      </p:cBhvr>
                                      <p:to>
                                        <p:strVal val="hidden"/>
                                      </p:to>
                                    </p:set>
                                  </p:childTnLst>
                                </p:cTn>
                              </p:par>
                              <p:par>
                                <p:cTn id="2578" presetID="42" presetClass="path" presetSubtype="0" fill="hold" nodeType="withEffect">
                                  <p:stCondLst>
                                    <p:cond delay="0"/>
                                  </p:stCondLst>
                                  <p:childTnLst>
                                    <p:animMotion origin="layout" path="M 0.79861 0.12431 L 0.79861 0.34237 " pathEditMode="fixed" rAng="0" ptsTypes="AA">
                                      <p:cBhvr>
                                        <p:cTn id="2579" dur="1500" spd="-100000" fill="hold"/>
                                        <p:tgtEl>
                                          <p:spTgt spid="306"/>
                                        </p:tgtEl>
                                        <p:attrNameLst>
                                          <p:attrName>ppt_x</p:attrName>
                                          <p:attrName>ppt_y</p:attrName>
                                        </p:attrNameLst>
                                      </p:cBhvr>
                                      <p:rCtr x="0" y="10903"/>
                                    </p:animMotion>
                                  </p:childTnLst>
                                </p:cTn>
                              </p:par>
                              <p:par>
                                <p:cTn id="2580" presetID="1" presetClass="entr" presetSubtype="0" fill="hold" grpId="1" nodeType="withEffect">
                                  <p:stCondLst>
                                    <p:cond delay="0"/>
                                  </p:stCondLst>
                                  <p:childTnLst>
                                    <p:set>
                                      <p:cBhvr>
                                        <p:cTn id="2581" dur="1" fill="hold">
                                          <p:stCondLst>
                                            <p:cond delay="0"/>
                                          </p:stCondLst>
                                        </p:cTn>
                                        <p:tgtEl>
                                          <p:spTgt spid="216"/>
                                        </p:tgtEl>
                                        <p:attrNameLst>
                                          <p:attrName>style.visibility</p:attrName>
                                        </p:attrNameLst>
                                      </p:cBhvr>
                                      <p:to>
                                        <p:strVal val="visible"/>
                                      </p:to>
                                    </p:set>
                                  </p:childTnLst>
                                </p:cTn>
                              </p:par>
                              <p:par>
                                <p:cTn id="2582" presetID="1" presetClass="entr" presetSubtype="0" fill="hold" grpId="0" nodeType="withEffect">
                                  <p:stCondLst>
                                    <p:cond delay="0"/>
                                  </p:stCondLst>
                                  <p:childTnLst>
                                    <p:set>
                                      <p:cBhvr>
                                        <p:cTn id="2583" dur="1" fill="hold">
                                          <p:stCondLst>
                                            <p:cond delay="0"/>
                                          </p:stCondLst>
                                        </p:cTn>
                                        <p:tgtEl>
                                          <p:spTgt spid="217"/>
                                        </p:tgtEl>
                                        <p:attrNameLst>
                                          <p:attrName>style.visibility</p:attrName>
                                        </p:attrNameLst>
                                      </p:cBhvr>
                                      <p:to>
                                        <p:strVal val="visible"/>
                                      </p:to>
                                    </p:set>
                                  </p:childTnLst>
                                </p:cTn>
                              </p:par>
                            </p:childTnLst>
                          </p:cTn>
                        </p:par>
                      </p:childTnLst>
                    </p:cTn>
                  </p:par>
                </p:childTnLst>
              </p:cTn>
              <p:nextCondLst>
                <p:cond evt="onClick" delay="0">
                  <p:tgtEl>
                    <p:spTgt spid="219"/>
                  </p:tgtEl>
                </p:cond>
              </p:nextCondLst>
            </p:seq>
            <p:seq concurrent="1" nextAc="seek">
              <p:cTn id="2584" restart="whenNotActive" fill="hold" evtFilter="cancelBubble" nodeType="interactiveSeq">
                <p:stCondLst>
                  <p:cond evt="onClick" delay="0">
                    <p:tgtEl>
                      <p:spTgt spid="220"/>
                    </p:tgtEl>
                  </p:cond>
                </p:stCondLst>
                <p:endSync evt="end" delay="0">
                  <p:rtn val="all"/>
                </p:endSync>
                <p:childTnLst>
                  <p:par>
                    <p:cTn id="2585" fill="hold">
                      <p:stCondLst>
                        <p:cond delay="0"/>
                      </p:stCondLst>
                      <p:childTnLst>
                        <p:par>
                          <p:cTn id="2586" fill="hold">
                            <p:stCondLst>
                              <p:cond delay="0"/>
                            </p:stCondLst>
                            <p:childTnLst>
                              <p:par>
                                <p:cTn id="2587" presetID="1" presetClass="exit" presetSubtype="0" fill="hold" grpId="0" nodeType="withEffect">
                                  <p:stCondLst>
                                    <p:cond delay="0"/>
                                  </p:stCondLst>
                                  <p:childTnLst>
                                    <p:set>
                                      <p:cBhvr>
                                        <p:cTn id="2588" dur="1" fill="hold">
                                          <p:stCondLst>
                                            <p:cond delay="0"/>
                                          </p:stCondLst>
                                        </p:cTn>
                                        <p:tgtEl>
                                          <p:spTgt spid="220"/>
                                        </p:tgtEl>
                                        <p:attrNameLst>
                                          <p:attrName>style.visibility</p:attrName>
                                        </p:attrNameLst>
                                      </p:cBhvr>
                                      <p:to>
                                        <p:strVal val="hidden"/>
                                      </p:to>
                                    </p:set>
                                  </p:childTnLst>
                                </p:cTn>
                              </p:par>
                              <p:par>
                                <p:cTn id="2589" presetID="1" presetClass="exit" presetSubtype="0" fill="hold" grpId="2" nodeType="withEffect">
                                  <p:stCondLst>
                                    <p:cond delay="0"/>
                                  </p:stCondLst>
                                  <p:childTnLst>
                                    <p:set>
                                      <p:cBhvr>
                                        <p:cTn id="2590" dur="1" fill="hold">
                                          <p:stCondLst>
                                            <p:cond delay="0"/>
                                          </p:stCondLst>
                                        </p:cTn>
                                        <p:tgtEl>
                                          <p:spTgt spid="228"/>
                                        </p:tgtEl>
                                        <p:attrNameLst>
                                          <p:attrName>style.visibility</p:attrName>
                                        </p:attrNameLst>
                                      </p:cBhvr>
                                      <p:to>
                                        <p:strVal val="hidden"/>
                                      </p:to>
                                    </p:set>
                                  </p:childTnLst>
                                </p:cTn>
                              </p:par>
                              <p:par>
                                <p:cTn id="2591" presetID="43" presetClass="path" presetSubtype="0" fill="hold" nodeType="withEffect">
                                  <p:stCondLst>
                                    <p:cond delay="0"/>
                                  </p:stCondLst>
                                  <p:childTnLst>
                                    <p:animMotion origin="layout" path="M 0.63889 0.7183 L 0.71858 0.7183 C 0.75451 0.7183 0.79878 0.6757 0.79878 0.64121 L 0.79878 0.56413 " pathEditMode="fixed" rAng="0" ptsTypes="AAAA">
                                      <p:cBhvr>
                                        <p:cTn id="2592" dur="1500" spd="-100000" fill="hold"/>
                                        <p:tgtEl>
                                          <p:spTgt spid="306"/>
                                        </p:tgtEl>
                                        <p:attrNameLst>
                                          <p:attrName>ppt_x</p:attrName>
                                          <p:attrName>ppt_y</p:attrName>
                                        </p:attrNameLst>
                                      </p:cBhvr>
                                      <p:rCtr x="7986" y="-7708"/>
                                    </p:animMotion>
                                  </p:childTnLst>
                                  <p:subTnLst>
                                    <p:audio>
                                      <p:cMediaNode>
                                        <p:cTn display="0" masterRel="sameClick">
                                          <p:stCondLst>
                                            <p:cond evt="begin" delay="0">
                                              <p:tn val="2591"/>
                                            </p:cond>
                                          </p:stCondLst>
                                          <p:endCondLst>
                                            <p:cond evt="onStopAudio" delay="0">
                                              <p:tgtEl>
                                                <p:sldTgt/>
                                              </p:tgtEl>
                                            </p:cond>
                                          </p:endCondLst>
                                        </p:cTn>
                                        <p:tgtEl>
                                          <p:sndTgt r:embed="rId59" name="mk64_wario04.wav"/>
                                        </p:tgtEl>
                                      </p:cMediaNode>
                                    </p:audio>
                                  </p:subTnLst>
                                </p:cTn>
                              </p:par>
                              <p:par>
                                <p:cTn id="2593" presetID="1" presetClass="entr" presetSubtype="0" fill="hold" grpId="2" nodeType="withEffect">
                                  <p:stCondLst>
                                    <p:cond delay="0"/>
                                  </p:stCondLst>
                                  <p:childTnLst>
                                    <p:set>
                                      <p:cBhvr>
                                        <p:cTn id="2594" dur="1" fill="hold">
                                          <p:stCondLst>
                                            <p:cond delay="0"/>
                                          </p:stCondLst>
                                        </p:cTn>
                                        <p:tgtEl>
                                          <p:spTgt spid="221"/>
                                        </p:tgtEl>
                                        <p:attrNameLst>
                                          <p:attrName>style.visibility</p:attrName>
                                        </p:attrNameLst>
                                      </p:cBhvr>
                                      <p:to>
                                        <p:strVal val="visible"/>
                                      </p:to>
                                    </p:set>
                                  </p:childTnLst>
                                </p:cTn>
                              </p:par>
                              <p:par>
                                <p:cTn id="2595" presetID="1" presetClass="entr" presetSubtype="0" fill="hold" grpId="0" nodeType="withEffect">
                                  <p:stCondLst>
                                    <p:cond delay="0"/>
                                  </p:stCondLst>
                                  <p:childTnLst>
                                    <p:set>
                                      <p:cBhvr>
                                        <p:cTn id="2596" dur="1" fill="hold">
                                          <p:stCondLst>
                                            <p:cond delay="0"/>
                                          </p:stCondLst>
                                        </p:cTn>
                                        <p:tgtEl>
                                          <p:spTgt spid="229"/>
                                        </p:tgtEl>
                                        <p:attrNameLst>
                                          <p:attrName>style.visibility</p:attrName>
                                        </p:attrNameLst>
                                      </p:cBhvr>
                                      <p:to>
                                        <p:strVal val="visible"/>
                                      </p:to>
                                    </p:set>
                                  </p:childTnLst>
                                </p:cTn>
                              </p:par>
                            </p:childTnLst>
                          </p:cTn>
                        </p:par>
                      </p:childTnLst>
                    </p:cTn>
                  </p:par>
                </p:childTnLst>
              </p:cTn>
              <p:nextCondLst>
                <p:cond evt="onClick" delay="0">
                  <p:tgtEl>
                    <p:spTgt spid="220"/>
                  </p:tgtEl>
                </p:cond>
              </p:nextCondLst>
            </p:seq>
            <p:seq concurrent="1" nextAc="seek">
              <p:cTn id="2597" restart="whenNotActive" fill="hold" evtFilter="cancelBubble" nodeType="interactiveSeq">
                <p:stCondLst>
                  <p:cond evt="onClick" delay="0">
                    <p:tgtEl>
                      <p:spTgt spid="221"/>
                    </p:tgtEl>
                  </p:cond>
                </p:stCondLst>
                <p:endSync evt="end" delay="0">
                  <p:rtn val="all"/>
                </p:endSync>
                <p:childTnLst>
                  <p:par>
                    <p:cTn id="2598" fill="hold">
                      <p:stCondLst>
                        <p:cond delay="0"/>
                      </p:stCondLst>
                      <p:childTnLst>
                        <p:par>
                          <p:cTn id="2599" fill="hold">
                            <p:stCondLst>
                              <p:cond delay="0"/>
                            </p:stCondLst>
                            <p:childTnLst>
                              <p:par>
                                <p:cTn id="2600" presetID="1" presetClass="exit" presetSubtype="0" fill="hold" grpId="0" nodeType="withEffect">
                                  <p:stCondLst>
                                    <p:cond delay="0"/>
                                  </p:stCondLst>
                                  <p:childTnLst>
                                    <p:set>
                                      <p:cBhvr>
                                        <p:cTn id="2601" dur="1" fill="hold">
                                          <p:stCondLst>
                                            <p:cond delay="0"/>
                                          </p:stCondLst>
                                        </p:cTn>
                                        <p:tgtEl>
                                          <p:spTgt spid="221"/>
                                        </p:tgtEl>
                                        <p:attrNameLst>
                                          <p:attrName>style.visibility</p:attrName>
                                        </p:attrNameLst>
                                      </p:cBhvr>
                                      <p:to>
                                        <p:strVal val="hidden"/>
                                      </p:to>
                                    </p:set>
                                  </p:childTnLst>
                                </p:cTn>
                              </p:par>
                              <p:par>
                                <p:cTn id="2602" presetID="1" presetClass="exit" presetSubtype="0" fill="hold" grpId="2" nodeType="withEffect">
                                  <p:stCondLst>
                                    <p:cond delay="0"/>
                                  </p:stCondLst>
                                  <p:childTnLst>
                                    <p:set>
                                      <p:cBhvr>
                                        <p:cTn id="2603" dur="1" fill="hold">
                                          <p:stCondLst>
                                            <p:cond delay="0"/>
                                          </p:stCondLst>
                                        </p:cTn>
                                        <p:tgtEl>
                                          <p:spTgt spid="229"/>
                                        </p:tgtEl>
                                        <p:attrNameLst>
                                          <p:attrName>style.visibility</p:attrName>
                                        </p:attrNameLst>
                                      </p:cBhvr>
                                      <p:to>
                                        <p:strVal val="hidden"/>
                                      </p:to>
                                    </p:set>
                                  </p:childTnLst>
                                </p:cTn>
                              </p:par>
                              <p:par>
                                <p:cTn id="2604" presetID="42" presetClass="path" presetSubtype="0" fill="hold" nodeType="withEffect">
                                  <p:stCondLst>
                                    <p:cond delay="0"/>
                                  </p:stCondLst>
                                  <p:childTnLst>
                                    <p:animMotion origin="layout" path="M 0.63889 0.7183 L 0.40972 0.7183 " pathEditMode="fixed" rAng="0" ptsTypes="AA">
                                      <p:cBhvr>
                                        <p:cTn id="2605" dur="1500" fill="hold"/>
                                        <p:tgtEl>
                                          <p:spTgt spid="306"/>
                                        </p:tgtEl>
                                        <p:attrNameLst>
                                          <p:attrName>ppt_x</p:attrName>
                                          <p:attrName>ppt_y</p:attrName>
                                        </p:attrNameLst>
                                      </p:cBhvr>
                                      <p:rCtr x="-11458" y="0"/>
                                    </p:animMotion>
                                  </p:childTnLst>
                                </p:cTn>
                              </p:par>
                              <p:par>
                                <p:cTn id="2606" presetID="1" presetClass="entr" presetSubtype="0" fill="hold" grpId="2" nodeType="withEffect">
                                  <p:stCondLst>
                                    <p:cond delay="0"/>
                                  </p:stCondLst>
                                  <p:childTnLst>
                                    <p:set>
                                      <p:cBhvr>
                                        <p:cTn id="2607" dur="1" fill="hold">
                                          <p:stCondLst>
                                            <p:cond delay="0"/>
                                          </p:stCondLst>
                                        </p:cTn>
                                        <p:tgtEl>
                                          <p:spTgt spid="222"/>
                                        </p:tgtEl>
                                        <p:attrNameLst>
                                          <p:attrName>style.visibility</p:attrName>
                                        </p:attrNameLst>
                                      </p:cBhvr>
                                      <p:to>
                                        <p:strVal val="visible"/>
                                      </p:to>
                                    </p:set>
                                  </p:childTnLst>
                                </p:cTn>
                              </p:par>
                              <p:par>
                                <p:cTn id="2608" presetID="1" presetClass="entr" presetSubtype="0" fill="hold" grpId="0" nodeType="withEffect">
                                  <p:stCondLst>
                                    <p:cond delay="0"/>
                                  </p:stCondLst>
                                  <p:childTnLst>
                                    <p:set>
                                      <p:cBhvr>
                                        <p:cTn id="2609" dur="1" fill="hold">
                                          <p:stCondLst>
                                            <p:cond delay="0"/>
                                          </p:stCondLst>
                                        </p:cTn>
                                        <p:tgtEl>
                                          <p:spTgt spid="230"/>
                                        </p:tgtEl>
                                        <p:attrNameLst>
                                          <p:attrName>style.visibility</p:attrName>
                                        </p:attrNameLst>
                                      </p:cBhvr>
                                      <p:to>
                                        <p:strVal val="visible"/>
                                      </p:to>
                                    </p:set>
                                  </p:childTnLst>
                                </p:cTn>
                              </p:par>
                            </p:childTnLst>
                          </p:cTn>
                        </p:par>
                      </p:childTnLst>
                    </p:cTn>
                  </p:par>
                </p:childTnLst>
              </p:cTn>
              <p:nextCondLst>
                <p:cond evt="onClick" delay="0">
                  <p:tgtEl>
                    <p:spTgt spid="221"/>
                  </p:tgtEl>
                </p:cond>
              </p:nextCondLst>
            </p:seq>
            <p:seq concurrent="1" nextAc="seek">
              <p:cTn id="2610" restart="whenNotActive" fill="hold" evtFilter="cancelBubble" nodeType="interactiveSeq">
                <p:stCondLst>
                  <p:cond evt="onClick" delay="0">
                    <p:tgtEl>
                      <p:spTgt spid="222"/>
                    </p:tgtEl>
                  </p:cond>
                </p:stCondLst>
                <p:endSync evt="end" delay="0">
                  <p:rtn val="all"/>
                </p:endSync>
                <p:childTnLst>
                  <p:par>
                    <p:cTn id="2611" fill="hold">
                      <p:stCondLst>
                        <p:cond delay="0"/>
                      </p:stCondLst>
                      <p:childTnLst>
                        <p:par>
                          <p:cTn id="2612" fill="hold">
                            <p:stCondLst>
                              <p:cond delay="0"/>
                            </p:stCondLst>
                            <p:childTnLst>
                              <p:par>
                                <p:cTn id="2613" presetID="1" presetClass="exit" presetSubtype="0" fill="hold" grpId="0" nodeType="withEffect">
                                  <p:stCondLst>
                                    <p:cond delay="0"/>
                                  </p:stCondLst>
                                  <p:childTnLst>
                                    <p:set>
                                      <p:cBhvr>
                                        <p:cTn id="2614" dur="1" fill="hold">
                                          <p:stCondLst>
                                            <p:cond delay="0"/>
                                          </p:stCondLst>
                                        </p:cTn>
                                        <p:tgtEl>
                                          <p:spTgt spid="222"/>
                                        </p:tgtEl>
                                        <p:attrNameLst>
                                          <p:attrName>style.visibility</p:attrName>
                                        </p:attrNameLst>
                                      </p:cBhvr>
                                      <p:to>
                                        <p:strVal val="hidden"/>
                                      </p:to>
                                    </p:set>
                                  </p:childTnLst>
                                </p:cTn>
                              </p:par>
                              <p:par>
                                <p:cTn id="2615" presetID="1" presetClass="exit" presetSubtype="0" fill="hold" grpId="2" nodeType="withEffect">
                                  <p:stCondLst>
                                    <p:cond delay="0"/>
                                  </p:stCondLst>
                                  <p:childTnLst>
                                    <p:set>
                                      <p:cBhvr>
                                        <p:cTn id="2616" dur="1" fill="hold">
                                          <p:stCondLst>
                                            <p:cond delay="0"/>
                                          </p:stCondLst>
                                        </p:cTn>
                                        <p:tgtEl>
                                          <p:spTgt spid="230"/>
                                        </p:tgtEl>
                                        <p:attrNameLst>
                                          <p:attrName>style.visibility</p:attrName>
                                        </p:attrNameLst>
                                      </p:cBhvr>
                                      <p:to>
                                        <p:strVal val="hidden"/>
                                      </p:to>
                                    </p:set>
                                  </p:childTnLst>
                                </p:cTn>
                              </p:par>
                              <p:par>
                                <p:cTn id="2617" presetID="35" presetClass="path" presetSubtype="0" fill="hold" nodeType="withEffect">
                                  <p:stCondLst>
                                    <p:cond delay="0"/>
                                  </p:stCondLst>
                                  <p:childTnLst>
                                    <p:animMotion origin="layout" path="M 0.40972 0.7183 L 0.18889 0.7183 " pathEditMode="fixed" rAng="0" ptsTypes="AA">
                                      <p:cBhvr>
                                        <p:cTn id="2618" dur="1500" fill="hold"/>
                                        <p:tgtEl>
                                          <p:spTgt spid="306"/>
                                        </p:tgtEl>
                                        <p:attrNameLst>
                                          <p:attrName>ppt_x</p:attrName>
                                          <p:attrName>ppt_y</p:attrName>
                                        </p:attrNameLst>
                                      </p:cBhvr>
                                      <p:rCtr x="-11042" y="0"/>
                                    </p:animMotion>
                                  </p:childTnLst>
                                  <p:subTnLst>
                                    <p:audio>
                                      <p:cMediaNode>
                                        <p:cTn display="0" masterRel="sameClick">
                                          <p:stCondLst>
                                            <p:cond evt="begin" delay="0">
                                              <p:tn val="2617"/>
                                            </p:cond>
                                          </p:stCondLst>
                                          <p:endCondLst>
                                            <p:cond evt="onStopAudio" delay="0">
                                              <p:tgtEl>
                                                <p:sldTgt/>
                                              </p:tgtEl>
                                            </p:cond>
                                          </p:endCondLst>
                                        </p:cTn>
                                        <p:tgtEl>
                                          <p:sndTgt r:embed="rId56" name="mk64_wario02.wav"/>
                                        </p:tgtEl>
                                      </p:cMediaNode>
                                    </p:audio>
                                  </p:subTnLst>
                                </p:cTn>
                              </p:par>
                              <p:par>
                                <p:cTn id="2619" presetID="1" presetClass="entr" presetSubtype="0" fill="hold" grpId="2" nodeType="withEffect">
                                  <p:stCondLst>
                                    <p:cond delay="0"/>
                                  </p:stCondLst>
                                  <p:childTnLst>
                                    <p:set>
                                      <p:cBhvr>
                                        <p:cTn id="2620" dur="1" fill="hold">
                                          <p:stCondLst>
                                            <p:cond delay="0"/>
                                          </p:stCondLst>
                                        </p:cTn>
                                        <p:tgtEl>
                                          <p:spTgt spid="223"/>
                                        </p:tgtEl>
                                        <p:attrNameLst>
                                          <p:attrName>style.visibility</p:attrName>
                                        </p:attrNameLst>
                                      </p:cBhvr>
                                      <p:to>
                                        <p:strVal val="visible"/>
                                      </p:to>
                                    </p:set>
                                  </p:childTnLst>
                                </p:cTn>
                              </p:par>
                              <p:par>
                                <p:cTn id="2621" presetID="1" presetClass="entr" presetSubtype="0" fill="hold" grpId="0" nodeType="withEffect">
                                  <p:stCondLst>
                                    <p:cond delay="0"/>
                                  </p:stCondLst>
                                  <p:childTnLst>
                                    <p:set>
                                      <p:cBhvr>
                                        <p:cTn id="2622" dur="1" fill="hold">
                                          <p:stCondLst>
                                            <p:cond delay="0"/>
                                          </p:stCondLst>
                                        </p:cTn>
                                        <p:tgtEl>
                                          <p:spTgt spid="231"/>
                                        </p:tgtEl>
                                        <p:attrNameLst>
                                          <p:attrName>style.visibility</p:attrName>
                                        </p:attrNameLst>
                                      </p:cBhvr>
                                      <p:to>
                                        <p:strVal val="visible"/>
                                      </p:to>
                                    </p:set>
                                  </p:childTnLst>
                                </p:cTn>
                              </p:par>
                            </p:childTnLst>
                          </p:cTn>
                        </p:par>
                      </p:childTnLst>
                    </p:cTn>
                  </p:par>
                </p:childTnLst>
              </p:cTn>
              <p:nextCondLst>
                <p:cond evt="onClick" delay="0">
                  <p:tgtEl>
                    <p:spTgt spid="222"/>
                  </p:tgtEl>
                </p:cond>
              </p:nextCondLst>
            </p:seq>
            <p:seq concurrent="1" nextAc="seek">
              <p:cTn id="2623" restart="whenNotActive" fill="hold" evtFilter="cancelBubble" nodeType="interactiveSeq">
                <p:stCondLst>
                  <p:cond evt="onClick" delay="0">
                    <p:tgtEl>
                      <p:spTgt spid="223"/>
                    </p:tgtEl>
                  </p:cond>
                </p:stCondLst>
                <p:endSync evt="end" delay="0">
                  <p:rtn val="all"/>
                </p:endSync>
                <p:childTnLst>
                  <p:par>
                    <p:cTn id="2624" fill="hold">
                      <p:stCondLst>
                        <p:cond delay="0"/>
                      </p:stCondLst>
                      <p:childTnLst>
                        <p:par>
                          <p:cTn id="2625" fill="hold">
                            <p:stCondLst>
                              <p:cond delay="0"/>
                            </p:stCondLst>
                            <p:childTnLst>
                              <p:par>
                                <p:cTn id="2626" presetID="1" presetClass="exit" presetSubtype="0" fill="hold" grpId="0" nodeType="withEffect">
                                  <p:stCondLst>
                                    <p:cond delay="0"/>
                                  </p:stCondLst>
                                  <p:childTnLst>
                                    <p:set>
                                      <p:cBhvr>
                                        <p:cTn id="2627" dur="1" fill="hold">
                                          <p:stCondLst>
                                            <p:cond delay="0"/>
                                          </p:stCondLst>
                                        </p:cTn>
                                        <p:tgtEl>
                                          <p:spTgt spid="223"/>
                                        </p:tgtEl>
                                        <p:attrNameLst>
                                          <p:attrName>style.visibility</p:attrName>
                                        </p:attrNameLst>
                                      </p:cBhvr>
                                      <p:to>
                                        <p:strVal val="hidden"/>
                                      </p:to>
                                    </p:set>
                                  </p:childTnLst>
                                </p:cTn>
                              </p:par>
                              <p:par>
                                <p:cTn id="2628" presetID="1" presetClass="exit" presetSubtype="0" fill="hold" grpId="2" nodeType="withEffect">
                                  <p:stCondLst>
                                    <p:cond delay="0"/>
                                  </p:stCondLst>
                                  <p:childTnLst>
                                    <p:set>
                                      <p:cBhvr>
                                        <p:cTn id="2629" dur="1" fill="hold">
                                          <p:stCondLst>
                                            <p:cond delay="0"/>
                                          </p:stCondLst>
                                        </p:cTn>
                                        <p:tgtEl>
                                          <p:spTgt spid="231"/>
                                        </p:tgtEl>
                                        <p:attrNameLst>
                                          <p:attrName>style.visibility</p:attrName>
                                        </p:attrNameLst>
                                      </p:cBhvr>
                                      <p:to>
                                        <p:strVal val="hidden"/>
                                      </p:to>
                                    </p:set>
                                  </p:childTnLst>
                                </p:cTn>
                              </p:par>
                              <p:par>
                                <p:cTn id="2630" presetID="36" presetClass="path" presetSubtype="0" fill="hold" nodeType="withEffect">
                                  <p:stCondLst>
                                    <p:cond delay="0"/>
                                  </p:stCondLst>
                                  <p:childTnLst>
                                    <p:animMotion origin="layout" path="M 0.02413 0.56459 L 0.02413 0.64121 C 0.02413 0.67547 0.06944 0.71783 0.10625 0.71783 L 0.18889 0.71783 " pathEditMode="fixed" rAng="0" ptsTypes="AAAA">
                                      <p:cBhvr>
                                        <p:cTn id="2631" dur="1500" spd="-100000" fill="hold"/>
                                        <p:tgtEl>
                                          <p:spTgt spid="306"/>
                                        </p:tgtEl>
                                        <p:attrNameLst>
                                          <p:attrName>ppt_x</p:attrName>
                                          <p:attrName>ppt_y</p:attrName>
                                        </p:attrNameLst>
                                      </p:cBhvr>
                                      <p:rCtr x="8229" y="7662"/>
                                    </p:animMotion>
                                  </p:childTnLst>
                                </p:cTn>
                              </p:par>
                              <p:par>
                                <p:cTn id="2632" presetID="1" presetClass="entr" presetSubtype="0" fill="hold" grpId="2" nodeType="withEffect">
                                  <p:stCondLst>
                                    <p:cond delay="0"/>
                                  </p:stCondLst>
                                  <p:childTnLst>
                                    <p:set>
                                      <p:cBhvr>
                                        <p:cTn id="2633" dur="1" fill="hold">
                                          <p:stCondLst>
                                            <p:cond delay="0"/>
                                          </p:stCondLst>
                                        </p:cTn>
                                        <p:tgtEl>
                                          <p:spTgt spid="224"/>
                                        </p:tgtEl>
                                        <p:attrNameLst>
                                          <p:attrName>style.visibility</p:attrName>
                                        </p:attrNameLst>
                                      </p:cBhvr>
                                      <p:to>
                                        <p:strVal val="visible"/>
                                      </p:to>
                                    </p:set>
                                  </p:childTnLst>
                                </p:cTn>
                              </p:par>
                              <p:par>
                                <p:cTn id="2634" presetID="1" presetClass="entr" presetSubtype="0" fill="hold" grpId="0" nodeType="withEffect">
                                  <p:stCondLst>
                                    <p:cond delay="0"/>
                                  </p:stCondLst>
                                  <p:childTnLst>
                                    <p:set>
                                      <p:cBhvr>
                                        <p:cTn id="2635" dur="1" fill="hold">
                                          <p:stCondLst>
                                            <p:cond delay="0"/>
                                          </p:stCondLst>
                                        </p:cTn>
                                        <p:tgtEl>
                                          <p:spTgt spid="232"/>
                                        </p:tgtEl>
                                        <p:attrNameLst>
                                          <p:attrName>style.visibility</p:attrName>
                                        </p:attrNameLst>
                                      </p:cBhvr>
                                      <p:to>
                                        <p:strVal val="visible"/>
                                      </p:to>
                                    </p:set>
                                  </p:childTnLst>
                                </p:cTn>
                              </p:par>
                            </p:childTnLst>
                          </p:cTn>
                        </p:par>
                      </p:childTnLst>
                    </p:cTn>
                  </p:par>
                </p:childTnLst>
              </p:cTn>
              <p:nextCondLst>
                <p:cond evt="onClick" delay="0">
                  <p:tgtEl>
                    <p:spTgt spid="223"/>
                  </p:tgtEl>
                </p:cond>
              </p:nextCondLst>
            </p:seq>
            <p:seq concurrent="1" nextAc="seek">
              <p:cTn id="2636" restart="whenNotActive" fill="hold" evtFilter="cancelBubble" nodeType="interactiveSeq">
                <p:stCondLst>
                  <p:cond evt="onClick" delay="0">
                    <p:tgtEl>
                      <p:spTgt spid="224"/>
                    </p:tgtEl>
                  </p:cond>
                </p:stCondLst>
                <p:endSync evt="end" delay="0">
                  <p:rtn val="all"/>
                </p:endSync>
                <p:childTnLst>
                  <p:par>
                    <p:cTn id="2637" fill="hold">
                      <p:stCondLst>
                        <p:cond delay="0"/>
                      </p:stCondLst>
                      <p:childTnLst>
                        <p:par>
                          <p:cTn id="2638" fill="hold">
                            <p:stCondLst>
                              <p:cond delay="0"/>
                            </p:stCondLst>
                            <p:childTnLst>
                              <p:par>
                                <p:cTn id="2639" presetID="1" presetClass="exit" presetSubtype="0" fill="hold" grpId="0" nodeType="withEffect">
                                  <p:stCondLst>
                                    <p:cond delay="0"/>
                                  </p:stCondLst>
                                  <p:childTnLst>
                                    <p:set>
                                      <p:cBhvr>
                                        <p:cTn id="2640" dur="1" fill="hold">
                                          <p:stCondLst>
                                            <p:cond delay="0"/>
                                          </p:stCondLst>
                                        </p:cTn>
                                        <p:tgtEl>
                                          <p:spTgt spid="224"/>
                                        </p:tgtEl>
                                        <p:attrNameLst>
                                          <p:attrName>style.visibility</p:attrName>
                                        </p:attrNameLst>
                                      </p:cBhvr>
                                      <p:to>
                                        <p:strVal val="hidden"/>
                                      </p:to>
                                    </p:set>
                                  </p:childTnLst>
                                </p:cTn>
                              </p:par>
                              <p:par>
                                <p:cTn id="2641" presetID="1" presetClass="exit" presetSubtype="0" fill="hold" grpId="2" nodeType="withEffect">
                                  <p:stCondLst>
                                    <p:cond delay="0"/>
                                  </p:stCondLst>
                                  <p:childTnLst>
                                    <p:set>
                                      <p:cBhvr>
                                        <p:cTn id="2642" dur="1" fill="hold">
                                          <p:stCondLst>
                                            <p:cond delay="0"/>
                                          </p:stCondLst>
                                        </p:cTn>
                                        <p:tgtEl>
                                          <p:spTgt spid="232"/>
                                        </p:tgtEl>
                                        <p:attrNameLst>
                                          <p:attrName>style.visibility</p:attrName>
                                        </p:attrNameLst>
                                      </p:cBhvr>
                                      <p:to>
                                        <p:strVal val="hidden"/>
                                      </p:to>
                                    </p:set>
                                  </p:childTnLst>
                                </p:cTn>
                              </p:par>
                              <p:par>
                                <p:cTn id="2643" presetID="42" presetClass="path" presetSubtype="0" fill="hold" nodeType="withEffect">
                                  <p:stCondLst>
                                    <p:cond delay="0"/>
                                  </p:stCondLst>
                                  <p:childTnLst>
                                    <p:animMotion origin="layout" path="M 0.02413 0.34584 L 0.02413 0.56459 " pathEditMode="fixed" rAng="0" ptsTypes="AA">
                                      <p:cBhvr>
                                        <p:cTn id="2644" dur="1500" spd="-100000" fill="hold"/>
                                        <p:tgtEl>
                                          <p:spTgt spid="306"/>
                                        </p:tgtEl>
                                        <p:attrNameLst>
                                          <p:attrName>ppt_x</p:attrName>
                                          <p:attrName>ppt_y</p:attrName>
                                        </p:attrNameLst>
                                      </p:cBhvr>
                                      <p:rCtr x="0" y="10926"/>
                                    </p:animMotion>
                                  </p:childTnLst>
                                  <p:subTnLst>
                                    <p:audio>
                                      <p:cMediaNode>
                                        <p:cTn display="0" masterRel="sameClick">
                                          <p:stCondLst>
                                            <p:cond evt="begin" delay="0">
                                              <p:tn val="2643"/>
                                            </p:cond>
                                          </p:stCondLst>
                                          <p:endCondLst>
                                            <p:cond evt="onStopAudio" delay="0">
                                              <p:tgtEl>
                                                <p:sldTgt/>
                                              </p:tgtEl>
                                            </p:cond>
                                          </p:endCondLst>
                                        </p:cTn>
                                        <p:tgtEl>
                                          <p:sndTgt r:embed="rId57" name="mk64_wario03.wav"/>
                                        </p:tgtEl>
                                      </p:cMediaNode>
                                    </p:audio>
                                  </p:subTnLst>
                                </p:cTn>
                              </p:par>
                              <p:par>
                                <p:cTn id="2645" presetID="1" presetClass="entr" presetSubtype="0" fill="hold" grpId="2" nodeType="withEffect">
                                  <p:stCondLst>
                                    <p:cond delay="0"/>
                                  </p:stCondLst>
                                  <p:childTnLst>
                                    <p:set>
                                      <p:cBhvr>
                                        <p:cTn id="2646" dur="1" fill="hold">
                                          <p:stCondLst>
                                            <p:cond delay="0"/>
                                          </p:stCondLst>
                                        </p:cTn>
                                        <p:tgtEl>
                                          <p:spTgt spid="225"/>
                                        </p:tgtEl>
                                        <p:attrNameLst>
                                          <p:attrName>style.visibility</p:attrName>
                                        </p:attrNameLst>
                                      </p:cBhvr>
                                      <p:to>
                                        <p:strVal val="visible"/>
                                      </p:to>
                                    </p:set>
                                  </p:childTnLst>
                                </p:cTn>
                              </p:par>
                              <p:par>
                                <p:cTn id="2647" presetID="1" presetClass="entr" presetSubtype="0" fill="hold" grpId="0" nodeType="withEffect">
                                  <p:stCondLst>
                                    <p:cond delay="0"/>
                                  </p:stCondLst>
                                  <p:childTnLst>
                                    <p:set>
                                      <p:cBhvr>
                                        <p:cTn id="2648" dur="1" fill="hold">
                                          <p:stCondLst>
                                            <p:cond delay="0"/>
                                          </p:stCondLst>
                                        </p:cTn>
                                        <p:tgtEl>
                                          <p:spTgt spid="233"/>
                                        </p:tgtEl>
                                        <p:attrNameLst>
                                          <p:attrName>style.visibility</p:attrName>
                                        </p:attrNameLst>
                                      </p:cBhvr>
                                      <p:to>
                                        <p:strVal val="visible"/>
                                      </p:to>
                                    </p:set>
                                  </p:childTnLst>
                                </p:cTn>
                              </p:par>
                            </p:childTnLst>
                          </p:cTn>
                        </p:par>
                      </p:childTnLst>
                    </p:cTn>
                  </p:par>
                </p:childTnLst>
              </p:cTn>
              <p:nextCondLst>
                <p:cond evt="onClick" delay="0">
                  <p:tgtEl>
                    <p:spTgt spid="224"/>
                  </p:tgtEl>
                </p:cond>
              </p:nextCondLst>
            </p:seq>
            <p:seq concurrent="1" nextAc="seek">
              <p:cTn id="2649" restart="whenNotActive" fill="hold" evtFilter="cancelBubble" nodeType="interactiveSeq">
                <p:stCondLst>
                  <p:cond evt="onClick" delay="0">
                    <p:tgtEl>
                      <p:spTgt spid="225"/>
                    </p:tgtEl>
                  </p:cond>
                </p:stCondLst>
                <p:endSync evt="end" delay="0">
                  <p:rtn val="all"/>
                </p:endSync>
                <p:childTnLst>
                  <p:par>
                    <p:cTn id="2650" fill="hold">
                      <p:stCondLst>
                        <p:cond delay="0"/>
                      </p:stCondLst>
                      <p:childTnLst>
                        <p:par>
                          <p:cTn id="2651" fill="hold">
                            <p:stCondLst>
                              <p:cond delay="0"/>
                            </p:stCondLst>
                            <p:childTnLst>
                              <p:par>
                                <p:cTn id="2652" presetID="1" presetClass="exit" presetSubtype="0" fill="hold" grpId="0" nodeType="withEffect">
                                  <p:stCondLst>
                                    <p:cond delay="0"/>
                                  </p:stCondLst>
                                  <p:childTnLst>
                                    <p:set>
                                      <p:cBhvr>
                                        <p:cTn id="2653" dur="1" fill="hold">
                                          <p:stCondLst>
                                            <p:cond delay="0"/>
                                          </p:stCondLst>
                                        </p:cTn>
                                        <p:tgtEl>
                                          <p:spTgt spid="225"/>
                                        </p:tgtEl>
                                        <p:attrNameLst>
                                          <p:attrName>style.visibility</p:attrName>
                                        </p:attrNameLst>
                                      </p:cBhvr>
                                      <p:to>
                                        <p:strVal val="hidden"/>
                                      </p:to>
                                    </p:set>
                                  </p:childTnLst>
                                </p:cTn>
                              </p:par>
                              <p:par>
                                <p:cTn id="2654" presetID="1" presetClass="exit" presetSubtype="0" fill="hold" grpId="2" nodeType="withEffect">
                                  <p:stCondLst>
                                    <p:cond delay="0"/>
                                  </p:stCondLst>
                                  <p:childTnLst>
                                    <p:set>
                                      <p:cBhvr>
                                        <p:cTn id="2655" dur="1" fill="hold">
                                          <p:stCondLst>
                                            <p:cond delay="0"/>
                                          </p:stCondLst>
                                        </p:cTn>
                                        <p:tgtEl>
                                          <p:spTgt spid="233"/>
                                        </p:tgtEl>
                                        <p:attrNameLst>
                                          <p:attrName>style.visibility</p:attrName>
                                        </p:attrNameLst>
                                      </p:cBhvr>
                                      <p:to>
                                        <p:strVal val="hidden"/>
                                      </p:to>
                                    </p:set>
                                  </p:childTnLst>
                                </p:cTn>
                              </p:par>
                              <p:par>
                                <p:cTn id="2656" presetID="42" presetClass="path" presetSubtype="0" fill="hold" nodeType="withEffect">
                                  <p:stCondLst>
                                    <p:cond delay="0"/>
                                  </p:stCondLst>
                                  <p:childTnLst>
                                    <p:animMotion origin="layout" path="M 0.02413 0.34584 L 0.02413 0.1257 " pathEditMode="fixed" rAng="0" ptsTypes="AA">
                                      <p:cBhvr>
                                        <p:cTn id="2657" dur="1500" fill="hold"/>
                                        <p:tgtEl>
                                          <p:spTgt spid="306"/>
                                        </p:tgtEl>
                                        <p:attrNameLst>
                                          <p:attrName>ppt_x</p:attrName>
                                          <p:attrName>ppt_y</p:attrName>
                                        </p:attrNameLst>
                                      </p:cBhvr>
                                      <p:rCtr x="0" y="-11019"/>
                                    </p:animMotion>
                                  </p:childTnLst>
                                </p:cTn>
                              </p:par>
                              <p:par>
                                <p:cTn id="2658" presetID="1" presetClass="entr" presetSubtype="0" fill="hold" grpId="2" nodeType="withEffect">
                                  <p:stCondLst>
                                    <p:cond delay="0"/>
                                  </p:stCondLst>
                                  <p:childTnLst>
                                    <p:set>
                                      <p:cBhvr>
                                        <p:cTn id="2659" dur="1" fill="hold">
                                          <p:stCondLst>
                                            <p:cond delay="0"/>
                                          </p:stCondLst>
                                        </p:cTn>
                                        <p:tgtEl>
                                          <p:spTgt spid="226"/>
                                        </p:tgtEl>
                                        <p:attrNameLst>
                                          <p:attrName>style.visibility</p:attrName>
                                        </p:attrNameLst>
                                      </p:cBhvr>
                                      <p:to>
                                        <p:strVal val="visible"/>
                                      </p:to>
                                    </p:set>
                                  </p:childTnLst>
                                </p:cTn>
                              </p:par>
                              <p:par>
                                <p:cTn id="2660" presetID="1" presetClass="entr" presetSubtype="0" fill="hold" grpId="0" nodeType="withEffect">
                                  <p:stCondLst>
                                    <p:cond delay="0"/>
                                  </p:stCondLst>
                                  <p:childTnLst>
                                    <p:set>
                                      <p:cBhvr>
                                        <p:cTn id="2661" dur="1" fill="hold">
                                          <p:stCondLst>
                                            <p:cond delay="0"/>
                                          </p:stCondLst>
                                        </p:cTn>
                                        <p:tgtEl>
                                          <p:spTgt spid="234"/>
                                        </p:tgtEl>
                                        <p:attrNameLst>
                                          <p:attrName>style.visibility</p:attrName>
                                        </p:attrNameLst>
                                      </p:cBhvr>
                                      <p:to>
                                        <p:strVal val="visible"/>
                                      </p:to>
                                    </p:set>
                                  </p:childTnLst>
                                </p:cTn>
                              </p:par>
                            </p:childTnLst>
                          </p:cTn>
                        </p:par>
                      </p:childTnLst>
                    </p:cTn>
                  </p:par>
                </p:childTnLst>
              </p:cTn>
              <p:nextCondLst>
                <p:cond evt="onClick" delay="0">
                  <p:tgtEl>
                    <p:spTgt spid="225"/>
                  </p:tgtEl>
                </p:cond>
              </p:nextCondLst>
            </p:seq>
            <p:seq concurrent="1" nextAc="seek">
              <p:cTn id="2662" restart="whenNotActive" fill="hold" evtFilter="cancelBubble" nodeType="interactiveSeq">
                <p:stCondLst>
                  <p:cond evt="onClick" delay="0">
                    <p:tgtEl>
                      <p:spTgt spid="226"/>
                    </p:tgtEl>
                  </p:cond>
                </p:stCondLst>
                <p:endSync evt="end" delay="0">
                  <p:rtn val="all"/>
                </p:endSync>
                <p:childTnLst>
                  <p:par>
                    <p:cTn id="2663" fill="hold">
                      <p:stCondLst>
                        <p:cond delay="0"/>
                      </p:stCondLst>
                      <p:childTnLst>
                        <p:par>
                          <p:cTn id="2664" fill="hold">
                            <p:stCondLst>
                              <p:cond delay="0"/>
                            </p:stCondLst>
                            <p:childTnLst>
                              <p:par>
                                <p:cTn id="2665" presetID="1" presetClass="exit" presetSubtype="0" fill="hold" grpId="0" nodeType="withEffect">
                                  <p:stCondLst>
                                    <p:cond delay="0"/>
                                  </p:stCondLst>
                                  <p:childTnLst>
                                    <p:set>
                                      <p:cBhvr>
                                        <p:cTn id="2666" dur="1" fill="hold">
                                          <p:stCondLst>
                                            <p:cond delay="0"/>
                                          </p:stCondLst>
                                        </p:cTn>
                                        <p:tgtEl>
                                          <p:spTgt spid="226"/>
                                        </p:tgtEl>
                                        <p:attrNameLst>
                                          <p:attrName>style.visibility</p:attrName>
                                        </p:attrNameLst>
                                      </p:cBhvr>
                                      <p:to>
                                        <p:strVal val="hidden"/>
                                      </p:to>
                                    </p:set>
                                  </p:childTnLst>
                                </p:cTn>
                              </p:par>
                              <p:par>
                                <p:cTn id="2667" presetID="1" presetClass="exit" presetSubtype="0" fill="hold" grpId="2" nodeType="withEffect">
                                  <p:stCondLst>
                                    <p:cond delay="0"/>
                                  </p:stCondLst>
                                  <p:childTnLst>
                                    <p:set>
                                      <p:cBhvr>
                                        <p:cTn id="2668" dur="1" fill="hold">
                                          <p:stCondLst>
                                            <p:cond delay="0"/>
                                          </p:stCondLst>
                                        </p:cTn>
                                        <p:tgtEl>
                                          <p:spTgt spid="234"/>
                                        </p:tgtEl>
                                        <p:attrNameLst>
                                          <p:attrName>style.visibility</p:attrName>
                                        </p:attrNameLst>
                                      </p:cBhvr>
                                      <p:to>
                                        <p:strVal val="hidden"/>
                                      </p:to>
                                    </p:set>
                                  </p:childTnLst>
                                </p:cTn>
                              </p:par>
                              <p:par>
                                <p:cTn id="2669" presetID="57" presetClass="path" presetSubtype="0" fill="hold" nodeType="withEffect">
                                  <p:stCondLst>
                                    <p:cond delay="0"/>
                                  </p:stCondLst>
                                  <p:childTnLst>
                                    <p:animMotion origin="layout" path="M 0.02413 0.1257 L 0.02413 0.04468 C 0.02413 0.00881 0.06927 -0.03541 0.10642 -0.03541 L 0.18889 -0.03541 " pathEditMode="fixed" rAng="0" ptsTypes="AAAA">
                                      <p:cBhvr>
                                        <p:cTn id="2670" dur="1500" fill="hold"/>
                                        <p:tgtEl>
                                          <p:spTgt spid="306"/>
                                        </p:tgtEl>
                                        <p:attrNameLst>
                                          <p:attrName>ppt_x</p:attrName>
                                          <p:attrName>ppt_y</p:attrName>
                                        </p:attrNameLst>
                                      </p:cBhvr>
                                      <p:rCtr x="8229" y="-8056"/>
                                    </p:animMotion>
                                  </p:childTnLst>
                                  <p:subTnLst>
                                    <p:audio>
                                      <p:cMediaNode>
                                        <p:cTn display="0" masterRel="sameClick">
                                          <p:stCondLst>
                                            <p:cond evt="begin" delay="0">
                                              <p:tn val="2669"/>
                                            </p:cond>
                                          </p:stCondLst>
                                          <p:endCondLst>
                                            <p:cond evt="onStopAudio" delay="0">
                                              <p:tgtEl>
                                                <p:sldTgt/>
                                              </p:tgtEl>
                                            </p:cond>
                                          </p:endCondLst>
                                        </p:cTn>
                                        <p:tgtEl>
                                          <p:sndTgt r:embed="rId57" name="mk64_wario03.wav"/>
                                        </p:tgtEl>
                                      </p:cMediaNode>
                                    </p:audio>
                                  </p:subTnLst>
                                </p:cTn>
                              </p:par>
                              <p:par>
                                <p:cTn id="2671" presetID="1" presetClass="entr" presetSubtype="0" fill="hold" grpId="2" nodeType="withEffect">
                                  <p:stCondLst>
                                    <p:cond delay="0"/>
                                  </p:stCondLst>
                                  <p:childTnLst>
                                    <p:set>
                                      <p:cBhvr>
                                        <p:cTn id="2672" dur="1" fill="hold">
                                          <p:stCondLst>
                                            <p:cond delay="0"/>
                                          </p:stCondLst>
                                        </p:cTn>
                                        <p:tgtEl>
                                          <p:spTgt spid="227"/>
                                        </p:tgtEl>
                                        <p:attrNameLst>
                                          <p:attrName>style.visibility</p:attrName>
                                        </p:attrNameLst>
                                      </p:cBhvr>
                                      <p:to>
                                        <p:strVal val="visible"/>
                                      </p:to>
                                    </p:set>
                                  </p:childTnLst>
                                </p:cTn>
                              </p:par>
                              <p:par>
                                <p:cTn id="2673" presetID="1" presetClass="entr" presetSubtype="0" fill="hold" grpId="0" nodeType="withEffect">
                                  <p:stCondLst>
                                    <p:cond delay="0"/>
                                  </p:stCondLst>
                                  <p:childTnLst>
                                    <p:set>
                                      <p:cBhvr>
                                        <p:cTn id="2674" dur="1" fill="hold">
                                          <p:stCondLst>
                                            <p:cond delay="0"/>
                                          </p:stCondLst>
                                        </p:cTn>
                                        <p:tgtEl>
                                          <p:spTgt spid="235"/>
                                        </p:tgtEl>
                                        <p:attrNameLst>
                                          <p:attrName>style.visibility</p:attrName>
                                        </p:attrNameLst>
                                      </p:cBhvr>
                                      <p:to>
                                        <p:strVal val="visible"/>
                                      </p:to>
                                    </p:set>
                                  </p:childTnLst>
                                </p:cTn>
                              </p:par>
                            </p:childTnLst>
                          </p:cTn>
                        </p:par>
                      </p:childTnLst>
                    </p:cTn>
                  </p:par>
                </p:childTnLst>
              </p:cTn>
              <p:nextCondLst>
                <p:cond evt="onClick" delay="0">
                  <p:tgtEl>
                    <p:spTgt spid="226"/>
                  </p:tgtEl>
                </p:cond>
              </p:nextCondLst>
            </p:seq>
            <p:seq concurrent="1" nextAc="seek">
              <p:cTn id="2675" restart="whenNotActive" fill="hold" evtFilter="cancelBubble" nodeType="interactiveSeq">
                <p:stCondLst>
                  <p:cond evt="onClick" delay="0">
                    <p:tgtEl>
                      <p:spTgt spid="227"/>
                    </p:tgtEl>
                  </p:cond>
                </p:stCondLst>
                <p:endSync evt="end" delay="0">
                  <p:rtn val="all"/>
                </p:endSync>
                <p:childTnLst>
                  <p:par>
                    <p:cTn id="2676" fill="hold">
                      <p:stCondLst>
                        <p:cond delay="0"/>
                      </p:stCondLst>
                      <p:childTnLst>
                        <p:par>
                          <p:cTn id="2677" fill="hold">
                            <p:stCondLst>
                              <p:cond delay="0"/>
                            </p:stCondLst>
                            <p:childTnLst>
                              <p:par>
                                <p:cTn id="2678" presetID="1" presetClass="exit" presetSubtype="0" fill="hold" grpId="0" nodeType="withEffect">
                                  <p:stCondLst>
                                    <p:cond delay="0"/>
                                  </p:stCondLst>
                                  <p:childTnLst>
                                    <p:set>
                                      <p:cBhvr>
                                        <p:cTn id="2679" dur="1" fill="hold">
                                          <p:stCondLst>
                                            <p:cond delay="0"/>
                                          </p:stCondLst>
                                        </p:cTn>
                                        <p:tgtEl>
                                          <p:spTgt spid="227"/>
                                        </p:tgtEl>
                                        <p:attrNameLst>
                                          <p:attrName>style.visibility</p:attrName>
                                        </p:attrNameLst>
                                      </p:cBhvr>
                                      <p:to>
                                        <p:strVal val="hidden"/>
                                      </p:to>
                                    </p:set>
                                  </p:childTnLst>
                                </p:cTn>
                              </p:par>
                              <p:par>
                                <p:cTn id="2680" presetID="1" presetClass="exit" presetSubtype="0" fill="hold" grpId="2" nodeType="withEffect">
                                  <p:stCondLst>
                                    <p:cond delay="0"/>
                                  </p:stCondLst>
                                  <p:childTnLst>
                                    <p:set>
                                      <p:cBhvr>
                                        <p:cTn id="2681" dur="1" fill="hold">
                                          <p:stCondLst>
                                            <p:cond delay="0"/>
                                          </p:stCondLst>
                                        </p:cTn>
                                        <p:tgtEl>
                                          <p:spTgt spid="235"/>
                                        </p:tgtEl>
                                        <p:attrNameLst>
                                          <p:attrName>style.visibility</p:attrName>
                                        </p:attrNameLst>
                                      </p:cBhvr>
                                      <p:to>
                                        <p:strVal val="hidden"/>
                                      </p:to>
                                    </p:set>
                                  </p:childTnLst>
                                </p:cTn>
                              </p:par>
                              <p:par>
                                <p:cTn id="2682" presetID="63" presetClass="path" presetSubtype="0" fill="hold" nodeType="withEffect">
                                  <p:stCondLst>
                                    <p:cond delay="0"/>
                                  </p:stCondLst>
                                  <p:childTnLst>
                                    <p:animMotion origin="layout" path="M 0.18889 -0.03541 L 0.40972 -0.03633 " pathEditMode="fixed" rAng="0" ptsTypes="AA">
                                      <p:cBhvr>
                                        <p:cTn id="2683" dur="1500" fill="hold"/>
                                        <p:tgtEl>
                                          <p:spTgt spid="306"/>
                                        </p:tgtEl>
                                        <p:attrNameLst>
                                          <p:attrName>ppt_x</p:attrName>
                                          <p:attrName>ppt_y</p:attrName>
                                        </p:attrNameLst>
                                      </p:cBhvr>
                                      <p:rCtr x="11042" y="-46"/>
                                    </p:animMotion>
                                  </p:childTnLst>
                                  <p:subTnLst>
                                    <p:audio>
                                      <p:cMediaNode>
                                        <p:cTn display="0" masterRel="sameClick">
                                          <p:stCondLst>
                                            <p:cond evt="begin" delay="0">
                                              <p:tn val="2682"/>
                                            </p:cond>
                                          </p:stCondLst>
                                          <p:endCondLst>
                                            <p:cond evt="onStopAudio" delay="0">
                                              <p:tgtEl>
                                                <p:sldTgt/>
                                              </p:tgtEl>
                                            </p:cond>
                                          </p:endCondLst>
                                        </p:cTn>
                                        <p:tgtEl>
                                          <p:sndTgt r:embed="rId55" name="mk64_wario06.wav"/>
                                        </p:tgtEl>
                                      </p:cMediaNode>
                                    </p:audio>
                                  </p:subTnLst>
                                </p:cTn>
                              </p:par>
                              <p:par>
                                <p:cTn id="2684" presetID="1" presetClass="entr" presetSubtype="0" fill="hold" grpId="0" nodeType="withEffect">
                                  <p:stCondLst>
                                    <p:cond delay="0"/>
                                  </p:stCondLst>
                                  <p:childTnLst>
                                    <p:set>
                                      <p:cBhvr>
                                        <p:cTn id="2685" dur="1" fill="hold">
                                          <p:stCondLst>
                                            <p:cond delay="0"/>
                                          </p:stCondLst>
                                        </p:cTn>
                                        <p:tgtEl>
                                          <p:spTgt spid="236"/>
                                        </p:tgtEl>
                                        <p:attrNameLst>
                                          <p:attrName>style.visibility</p:attrName>
                                        </p:attrNameLst>
                                      </p:cBhvr>
                                      <p:to>
                                        <p:strVal val="visible"/>
                                      </p:to>
                                    </p:set>
                                  </p:childTnLst>
                                </p:cTn>
                              </p:par>
                              <p:par>
                                <p:cTn id="2686" presetID="1" presetClass="entr" presetSubtype="0" fill="hold" grpId="5" nodeType="withEffect">
                                  <p:stCondLst>
                                    <p:cond delay="0"/>
                                  </p:stCondLst>
                                  <p:childTnLst>
                                    <p:set>
                                      <p:cBhvr>
                                        <p:cTn id="2687" dur="1" fill="hold">
                                          <p:stCondLst>
                                            <p:cond delay="0"/>
                                          </p:stCondLst>
                                        </p:cTn>
                                        <p:tgtEl>
                                          <p:spTgt spid="213"/>
                                        </p:tgtEl>
                                        <p:attrNameLst>
                                          <p:attrName>style.visibility</p:attrName>
                                        </p:attrNameLst>
                                      </p:cBhvr>
                                      <p:to>
                                        <p:strVal val="visible"/>
                                      </p:to>
                                    </p:set>
                                  </p:childTnLst>
                                </p:cTn>
                              </p:par>
                            </p:childTnLst>
                          </p:cTn>
                        </p:par>
                      </p:childTnLst>
                    </p:cTn>
                  </p:par>
                </p:childTnLst>
              </p:cTn>
              <p:nextCondLst>
                <p:cond evt="onClick" delay="0">
                  <p:tgtEl>
                    <p:spTgt spid="227"/>
                  </p:tgtEl>
                </p:cond>
              </p:nextCondLst>
            </p:seq>
            <p:seq concurrent="1" nextAc="seek">
              <p:cTn id="2688" restart="whenNotActive" fill="hold" evtFilter="cancelBubble" nodeType="interactiveSeq">
                <p:stCondLst>
                  <p:cond evt="onClick" delay="0">
                    <p:tgtEl>
                      <p:spTgt spid="228"/>
                    </p:tgtEl>
                  </p:cond>
                </p:stCondLst>
                <p:endSync evt="end" delay="0">
                  <p:rtn val="all"/>
                </p:endSync>
                <p:childTnLst>
                  <p:par>
                    <p:cTn id="2689" fill="hold">
                      <p:stCondLst>
                        <p:cond delay="0"/>
                      </p:stCondLst>
                      <p:childTnLst>
                        <p:par>
                          <p:cTn id="2690" fill="hold">
                            <p:stCondLst>
                              <p:cond delay="0"/>
                            </p:stCondLst>
                            <p:childTnLst>
                              <p:par>
                                <p:cTn id="2691" presetID="1" presetClass="exit" presetSubtype="0" fill="hold" grpId="1" nodeType="withEffect">
                                  <p:stCondLst>
                                    <p:cond delay="0"/>
                                  </p:stCondLst>
                                  <p:childTnLst>
                                    <p:set>
                                      <p:cBhvr>
                                        <p:cTn id="2692" dur="1" fill="hold">
                                          <p:stCondLst>
                                            <p:cond delay="0"/>
                                          </p:stCondLst>
                                        </p:cTn>
                                        <p:tgtEl>
                                          <p:spTgt spid="228"/>
                                        </p:tgtEl>
                                        <p:attrNameLst>
                                          <p:attrName>style.visibility</p:attrName>
                                        </p:attrNameLst>
                                      </p:cBhvr>
                                      <p:to>
                                        <p:strVal val="hidden"/>
                                      </p:to>
                                    </p:set>
                                  </p:childTnLst>
                                </p:cTn>
                              </p:par>
                              <p:par>
                                <p:cTn id="2693" presetID="1" presetClass="exit" presetSubtype="0" fill="hold" grpId="3" nodeType="withEffect">
                                  <p:stCondLst>
                                    <p:cond delay="0"/>
                                  </p:stCondLst>
                                  <p:childTnLst>
                                    <p:set>
                                      <p:cBhvr>
                                        <p:cTn id="2694" dur="1" fill="hold">
                                          <p:stCondLst>
                                            <p:cond delay="0"/>
                                          </p:stCondLst>
                                        </p:cTn>
                                        <p:tgtEl>
                                          <p:spTgt spid="220"/>
                                        </p:tgtEl>
                                        <p:attrNameLst>
                                          <p:attrName>style.visibility</p:attrName>
                                        </p:attrNameLst>
                                      </p:cBhvr>
                                      <p:to>
                                        <p:strVal val="hidden"/>
                                      </p:to>
                                    </p:set>
                                  </p:childTnLst>
                                </p:cTn>
                              </p:par>
                              <p:par>
                                <p:cTn id="2695" presetID="42" presetClass="path" presetSubtype="0" fill="hold" nodeType="withEffect">
                                  <p:stCondLst>
                                    <p:cond delay="0"/>
                                  </p:stCondLst>
                                  <p:childTnLst>
                                    <p:animMotion origin="layout" path="M 0.79861 0.34052 L 0.79861 0.56644 " pathEditMode="fixed" rAng="0" ptsTypes="AA">
                                      <p:cBhvr>
                                        <p:cTn id="2696" dur="1500" spd="-100000" fill="hold"/>
                                        <p:tgtEl>
                                          <p:spTgt spid="306"/>
                                        </p:tgtEl>
                                        <p:attrNameLst>
                                          <p:attrName>ppt_x</p:attrName>
                                          <p:attrName>ppt_y</p:attrName>
                                        </p:attrNameLst>
                                      </p:cBhvr>
                                      <p:rCtr x="0" y="11296"/>
                                    </p:animMotion>
                                  </p:childTnLst>
                                  <p:subTnLst>
                                    <p:audio>
                                      <p:cMediaNode>
                                        <p:cTn display="0" masterRel="sameClick">
                                          <p:stCondLst>
                                            <p:cond evt="begin" delay="0">
                                              <p:tn val="2695"/>
                                            </p:cond>
                                          </p:stCondLst>
                                          <p:endCondLst>
                                            <p:cond evt="onStopAudio" delay="0">
                                              <p:tgtEl>
                                                <p:sldTgt/>
                                              </p:tgtEl>
                                            </p:cond>
                                          </p:endCondLst>
                                        </p:cTn>
                                        <p:tgtEl>
                                          <p:sndTgt r:embed="rId59" name="mk64_wario04.wav"/>
                                        </p:tgtEl>
                                      </p:cMediaNode>
                                    </p:audio>
                                  </p:subTnLst>
                                </p:cTn>
                              </p:par>
                              <p:par>
                                <p:cTn id="2697" presetID="1" presetClass="entr" presetSubtype="0" fill="hold" grpId="1" nodeType="withEffect">
                                  <p:stCondLst>
                                    <p:cond delay="0"/>
                                  </p:stCondLst>
                                  <p:childTnLst>
                                    <p:set>
                                      <p:cBhvr>
                                        <p:cTn id="2698" dur="1" fill="hold">
                                          <p:stCondLst>
                                            <p:cond delay="0"/>
                                          </p:stCondLst>
                                        </p:cTn>
                                        <p:tgtEl>
                                          <p:spTgt spid="218"/>
                                        </p:tgtEl>
                                        <p:attrNameLst>
                                          <p:attrName>style.visibility</p:attrName>
                                        </p:attrNameLst>
                                      </p:cBhvr>
                                      <p:to>
                                        <p:strVal val="visible"/>
                                      </p:to>
                                    </p:set>
                                  </p:childTnLst>
                                </p:cTn>
                              </p:par>
                              <p:par>
                                <p:cTn id="2699" presetID="1" presetClass="entr" presetSubtype="0" fill="hold" grpId="3" nodeType="withEffect">
                                  <p:stCondLst>
                                    <p:cond delay="0"/>
                                  </p:stCondLst>
                                  <p:childTnLst>
                                    <p:set>
                                      <p:cBhvr>
                                        <p:cTn id="2700" dur="1" fill="hold">
                                          <p:stCondLst>
                                            <p:cond delay="0"/>
                                          </p:stCondLst>
                                        </p:cTn>
                                        <p:tgtEl>
                                          <p:spTgt spid="219"/>
                                        </p:tgtEl>
                                        <p:attrNameLst>
                                          <p:attrName>style.visibility</p:attrName>
                                        </p:attrNameLst>
                                      </p:cBhvr>
                                      <p:to>
                                        <p:strVal val="visible"/>
                                      </p:to>
                                    </p:set>
                                  </p:childTnLst>
                                </p:cTn>
                              </p:par>
                            </p:childTnLst>
                          </p:cTn>
                        </p:par>
                      </p:childTnLst>
                    </p:cTn>
                  </p:par>
                </p:childTnLst>
              </p:cTn>
              <p:nextCondLst>
                <p:cond evt="onClick" delay="0">
                  <p:tgtEl>
                    <p:spTgt spid="228"/>
                  </p:tgtEl>
                </p:cond>
              </p:nextCondLst>
            </p:seq>
            <p:seq concurrent="1" nextAc="seek">
              <p:cTn id="2701" restart="whenNotActive" fill="hold" evtFilter="cancelBubble" nodeType="interactiveSeq">
                <p:stCondLst>
                  <p:cond evt="onClick" delay="0">
                    <p:tgtEl>
                      <p:spTgt spid="229"/>
                    </p:tgtEl>
                  </p:cond>
                </p:stCondLst>
                <p:endSync evt="end" delay="0">
                  <p:rtn val="all"/>
                </p:endSync>
                <p:childTnLst>
                  <p:par>
                    <p:cTn id="2702" fill="hold">
                      <p:stCondLst>
                        <p:cond delay="0"/>
                      </p:stCondLst>
                      <p:childTnLst>
                        <p:par>
                          <p:cTn id="2703" fill="hold">
                            <p:stCondLst>
                              <p:cond delay="0"/>
                            </p:stCondLst>
                            <p:childTnLst>
                              <p:par>
                                <p:cTn id="2704" presetID="1" presetClass="exit" presetSubtype="0" fill="hold" grpId="1" nodeType="withEffect">
                                  <p:stCondLst>
                                    <p:cond delay="0"/>
                                  </p:stCondLst>
                                  <p:childTnLst>
                                    <p:set>
                                      <p:cBhvr>
                                        <p:cTn id="2705" dur="1" fill="hold">
                                          <p:stCondLst>
                                            <p:cond delay="0"/>
                                          </p:stCondLst>
                                        </p:cTn>
                                        <p:tgtEl>
                                          <p:spTgt spid="229"/>
                                        </p:tgtEl>
                                        <p:attrNameLst>
                                          <p:attrName>style.visibility</p:attrName>
                                        </p:attrNameLst>
                                      </p:cBhvr>
                                      <p:to>
                                        <p:strVal val="hidden"/>
                                      </p:to>
                                    </p:set>
                                  </p:childTnLst>
                                </p:cTn>
                              </p:par>
                              <p:par>
                                <p:cTn id="2706" presetID="1" presetClass="exit" presetSubtype="0" fill="hold" grpId="3" nodeType="withEffect">
                                  <p:stCondLst>
                                    <p:cond delay="0"/>
                                  </p:stCondLst>
                                  <p:childTnLst>
                                    <p:set>
                                      <p:cBhvr>
                                        <p:cTn id="2707" dur="1" fill="hold">
                                          <p:stCondLst>
                                            <p:cond delay="0"/>
                                          </p:stCondLst>
                                        </p:cTn>
                                        <p:tgtEl>
                                          <p:spTgt spid="221"/>
                                        </p:tgtEl>
                                        <p:attrNameLst>
                                          <p:attrName>style.visibility</p:attrName>
                                        </p:attrNameLst>
                                      </p:cBhvr>
                                      <p:to>
                                        <p:strVal val="hidden"/>
                                      </p:to>
                                    </p:set>
                                  </p:childTnLst>
                                </p:cTn>
                              </p:par>
                              <p:par>
                                <p:cTn id="2708" presetID="43" presetClass="path" presetSubtype="0" fill="hold" nodeType="withEffect">
                                  <p:stCondLst>
                                    <p:cond delay="0"/>
                                  </p:stCondLst>
                                  <p:childTnLst>
                                    <p:animMotion origin="layout" path="M 0.63889 0.7183 L 0.7184 0.7183 C 0.75434 0.7183 0.79896 0.67455 0.79896 0.63959 L 0.79896 0.56135 " pathEditMode="fixed" rAng="0" ptsTypes="AAAA">
                                      <p:cBhvr>
                                        <p:cTn id="2709" dur="1500" fill="hold"/>
                                        <p:tgtEl>
                                          <p:spTgt spid="306"/>
                                        </p:tgtEl>
                                        <p:attrNameLst>
                                          <p:attrName>ppt_x</p:attrName>
                                          <p:attrName>ppt_y</p:attrName>
                                        </p:attrNameLst>
                                      </p:cBhvr>
                                      <p:rCtr x="8003" y="-7847"/>
                                    </p:animMotion>
                                  </p:childTnLst>
                                </p:cTn>
                              </p:par>
                              <p:par>
                                <p:cTn id="2710" presetID="1" presetClass="entr" presetSubtype="0" fill="hold" grpId="3" nodeType="withEffect">
                                  <p:stCondLst>
                                    <p:cond delay="0"/>
                                  </p:stCondLst>
                                  <p:childTnLst>
                                    <p:set>
                                      <p:cBhvr>
                                        <p:cTn id="2711" dur="1" fill="hold">
                                          <p:stCondLst>
                                            <p:cond delay="0"/>
                                          </p:stCondLst>
                                        </p:cTn>
                                        <p:tgtEl>
                                          <p:spTgt spid="228"/>
                                        </p:tgtEl>
                                        <p:attrNameLst>
                                          <p:attrName>style.visibility</p:attrName>
                                        </p:attrNameLst>
                                      </p:cBhvr>
                                      <p:to>
                                        <p:strVal val="visible"/>
                                      </p:to>
                                    </p:set>
                                  </p:childTnLst>
                                </p:cTn>
                              </p:par>
                              <p:par>
                                <p:cTn id="2712" presetID="1" presetClass="entr" presetSubtype="0" fill="hold" grpId="1" nodeType="withEffect">
                                  <p:stCondLst>
                                    <p:cond delay="0"/>
                                  </p:stCondLst>
                                  <p:childTnLst>
                                    <p:set>
                                      <p:cBhvr>
                                        <p:cTn id="2713" dur="1" fill="hold">
                                          <p:stCondLst>
                                            <p:cond delay="0"/>
                                          </p:stCondLst>
                                        </p:cTn>
                                        <p:tgtEl>
                                          <p:spTgt spid="220"/>
                                        </p:tgtEl>
                                        <p:attrNameLst>
                                          <p:attrName>style.visibility</p:attrName>
                                        </p:attrNameLst>
                                      </p:cBhvr>
                                      <p:to>
                                        <p:strVal val="visible"/>
                                      </p:to>
                                    </p:set>
                                  </p:childTnLst>
                                </p:cTn>
                              </p:par>
                            </p:childTnLst>
                          </p:cTn>
                        </p:par>
                      </p:childTnLst>
                    </p:cTn>
                  </p:par>
                </p:childTnLst>
              </p:cTn>
              <p:nextCondLst>
                <p:cond evt="onClick" delay="0">
                  <p:tgtEl>
                    <p:spTgt spid="229"/>
                  </p:tgtEl>
                </p:cond>
              </p:nextCondLst>
            </p:seq>
            <p:seq concurrent="1" nextAc="seek">
              <p:cTn id="2714" restart="whenNotActive" fill="hold" evtFilter="cancelBubble" nodeType="interactiveSeq">
                <p:stCondLst>
                  <p:cond evt="onClick" delay="0">
                    <p:tgtEl>
                      <p:spTgt spid="230"/>
                    </p:tgtEl>
                  </p:cond>
                </p:stCondLst>
                <p:endSync evt="end" delay="0">
                  <p:rtn val="all"/>
                </p:endSync>
                <p:childTnLst>
                  <p:par>
                    <p:cTn id="2715" fill="hold">
                      <p:stCondLst>
                        <p:cond delay="0"/>
                      </p:stCondLst>
                      <p:childTnLst>
                        <p:par>
                          <p:cTn id="2716" fill="hold">
                            <p:stCondLst>
                              <p:cond delay="0"/>
                            </p:stCondLst>
                            <p:childTnLst>
                              <p:par>
                                <p:cTn id="2717" presetID="1" presetClass="exit" presetSubtype="0" fill="hold" grpId="1" nodeType="withEffect">
                                  <p:stCondLst>
                                    <p:cond delay="0"/>
                                  </p:stCondLst>
                                  <p:childTnLst>
                                    <p:set>
                                      <p:cBhvr>
                                        <p:cTn id="2718" dur="1" fill="hold">
                                          <p:stCondLst>
                                            <p:cond delay="0"/>
                                          </p:stCondLst>
                                        </p:cTn>
                                        <p:tgtEl>
                                          <p:spTgt spid="230"/>
                                        </p:tgtEl>
                                        <p:attrNameLst>
                                          <p:attrName>style.visibility</p:attrName>
                                        </p:attrNameLst>
                                      </p:cBhvr>
                                      <p:to>
                                        <p:strVal val="hidden"/>
                                      </p:to>
                                    </p:set>
                                  </p:childTnLst>
                                </p:cTn>
                              </p:par>
                              <p:par>
                                <p:cTn id="2719" presetID="1" presetClass="exit" presetSubtype="0" fill="hold" grpId="3" nodeType="withEffect">
                                  <p:stCondLst>
                                    <p:cond delay="0"/>
                                  </p:stCondLst>
                                  <p:childTnLst>
                                    <p:set>
                                      <p:cBhvr>
                                        <p:cTn id="2720" dur="1" fill="hold">
                                          <p:stCondLst>
                                            <p:cond delay="0"/>
                                          </p:stCondLst>
                                        </p:cTn>
                                        <p:tgtEl>
                                          <p:spTgt spid="222"/>
                                        </p:tgtEl>
                                        <p:attrNameLst>
                                          <p:attrName>style.visibility</p:attrName>
                                        </p:attrNameLst>
                                      </p:cBhvr>
                                      <p:to>
                                        <p:strVal val="hidden"/>
                                      </p:to>
                                    </p:set>
                                  </p:childTnLst>
                                </p:cTn>
                              </p:par>
                              <p:par>
                                <p:cTn id="2721" presetID="42" presetClass="path" presetSubtype="0" fill="hold" nodeType="withEffect">
                                  <p:stCondLst>
                                    <p:cond delay="0"/>
                                  </p:stCondLst>
                                  <p:childTnLst>
                                    <p:animMotion origin="layout" path="M 0.40972 0.7183 L 0.63889 0.7183 " pathEditMode="fixed" rAng="0" ptsTypes="AA">
                                      <p:cBhvr>
                                        <p:cTn id="2722" dur="1500" fill="hold"/>
                                        <p:tgtEl>
                                          <p:spTgt spid="306"/>
                                        </p:tgtEl>
                                        <p:attrNameLst>
                                          <p:attrName>ppt_x</p:attrName>
                                          <p:attrName>ppt_y</p:attrName>
                                        </p:attrNameLst>
                                      </p:cBhvr>
                                      <p:rCtr x="11458" y="0"/>
                                    </p:animMotion>
                                  </p:childTnLst>
                                  <p:subTnLst>
                                    <p:audio>
                                      <p:cMediaNode>
                                        <p:cTn display="0" masterRel="sameClick">
                                          <p:stCondLst>
                                            <p:cond evt="begin" delay="0">
                                              <p:tn val="2721"/>
                                            </p:cond>
                                          </p:stCondLst>
                                          <p:endCondLst>
                                            <p:cond evt="onStopAudio" delay="0">
                                              <p:tgtEl>
                                                <p:sldTgt/>
                                              </p:tgtEl>
                                            </p:cond>
                                          </p:endCondLst>
                                        </p:cTn>
                                        <p:tgtEl>
                                          <p:sndTgt r:embed="rId58" name="mk64_wario05.wav"/>
                                        </p:tgtEl>
                                      </p:cMediaNode>
                                    </p:audio>
                                  </p:subTnLst>
                                </p:cTn>
                              </p:par>
                              <p:par>
                                <p:cTn id="2723" presetID="1" presetClass="entr" presetSubtype="0" fill="hold" grpId="1" nodeType="withEffect">
                                  <p:stCondLst>
                                    <p:cond delay="0"/>
                                  </p:stCondLst>
                                  <p:childTnLst>
                                    <p:set>
                                      <p:cBhvr>
                                        <p:cTn id="2724" dur="1" fill="hold">
                                          <p:stCondLst>
                                            <p:cond delay="0"/>
                                          </p:stCondLst>
                                        </p:cTn>
                                        <p:tgtEl>
                                          <p:spTgt spid="221"/>
                                        </p:tgtEl>
                                        <p:attrNameLst>
                                          <p:attrName>style.visibility</p:attrName>
                                        </p:attrNameLst>
                                      </p:cBhvr>
                                      <p:to>
                                        <p:strVal val="visible"/>
                                      </p:to>
                                    </p:set>
                                  </p:childTnLst>
                                </p:cTn>
                              </p:par>
                              <p:par>
                                <p:cTn id="2725" presetID="1" presetClass="entr" presetSubtype="0" fill="hold" grpId="3" nodeType="withEffect">
                                  <p:stCondLst>
                                    <p:cond delay="0"/>
                                  </p:stCondLst>
                                  <p:childTnLst>
                                    <p:set>
                                      <p:cBhvr>
                                        <p:cTn id="2726" dur="1" fill="hold">
                                          <p:stCondLst>
                                            <p:cond delay="0"/>
                                          </p:stCondLst>
                                        </p:cTn>
                                        <p:tgtEl>
                                          <p:spTgt spid="229"/>
                                        </p:tgtEl>
                                        <p:attrNameLst>
                                          <p:attrName>style.visibility</p:attrName>
                                        </p:attrNameLst>
                                      </p:cBhvr>
                                      <p:to>
                                        <p:strVal val="visible"/>
                                      </p:to>
                                    </p:set>
                                  </p:childTnLst>
                                </p:cTn>
                              </p:par>
                            </p:childTnLst>
                          </p:cTn>
                        </p:par>
                      </p:childTnLst>
                    </p:cTn>
                  </p:par>
                </p:childTnLst>
              </p:cTn>
              <p:nextCondLst>
                <p:cond evt="onClick" delay="0">
                  <p:tgtEl>
                    <p:spTgt spid="230"/>
                  </p:tgtEl>
                </p:cond>
              </p:nextCondLst>
            </p:seq>
            <p:seq concurrent="1" nextAc="seek">
              <p:cTn id="2727" restart="whenNotActive" fill="hold" evtFilter="cancelBubble" nodeType="interactiveSeq">
                <p:stCondLst>
                  <p:cond evt="onClick" delay="0">
                    <p:tgtEl>
                      <p:spTgt spid="231"/>
                    </p:tgtEl>
                  </p:cond>
                </p:stCondLst>
                <p:endSync evt="end" delay="0">
                  <p:rtn val="all"/>
                </p:endSync>
                <p:childTnLst>
                  <p:par>
                    <p:cTn id="2728" fill="hold">
                      <p:stCondLst>
                        <p:cond delay="0"/>
                      </p:stCondLst>
                      <p:childTnLst>
                        <p:par>
                          <p:cTn id="2729" fill="hold">
                            <p:stCondLst>
                              <p:cond delay="0"/>
                            </p:stCondLst>
                            <p:childTnLst>
                              <p:par>
                                <p:cTn id="2730" presetID="1" presetClass="exit" presetSubtype="0" fill="hold" grpId="1" nodeType="withEffect">
                                  <p:stCondLst>
                                    <p:cond delay="0"/>
                                  </p:stCondLst>
                                  <p:childTnLst>
                                    <p:set>
                                      <p:cBhvr>
                                        <p:cTn id="2731" dur="1" fill="hold">
                                          <p:stCondLst>
                                            <p:cond delay="0"/>
                                          </p:stCondLst>
                                        </p:cTn>
                                        <p:tgtEl>
                                          <p:spTgt spid="231"/>
                                        </p:tgtEl>
                                        <p:attrNameLst>
                                          <p:attrName>style.visibility</p:attrName>
                                        </p:attrNameLst>
                                      </p:cBhvr>
                                      <p:to>
                                        <p:strVal val="hidden"/>
                                      </p:to>
                                    </p:set>
                                  </p:childTnLst>
                                </p:cTn>
                              </p:par>
                              <p:par>
                                <p:cTn id="2732" presetID="1" presetClass="exit" presetSubtype="0" fill="hold" grpId="3" nodeType="withEffect">
                                  <p:stCondLst>
                                    <p:cond delay="0"/>
                                  </p:stCondLst>
                                  <p:childTnLst>
                                    <p:set>
                                      <p:cBhvr>
                                        <p:cTn id="2733" dur="1" fill="hold">
                                          <p:stCondLst>
                                            <p:cond delay="0"/>
                                          </p:stCondLst>
                                        </p:cTn>
                                        <p:tgtEl>
                                          <p:spTgt spid="223"/>
                                        </p:tgtEl>
                                        <p:attrNameLst>
                                          <p:attrName>style.visibility</p:attrName>
                                        </p:attrNameLst>
                                      </p:cBhvr>
                                      <p:to>
                                        <p:strVal val="hidden"/>
                                      </p:to>
                                    </p:set>
                                  </p:childTnLst>
                                </p:cTn>
                              </p:par>
                              <p:par>
                                <p:cTn id="2734" presetID="63" presetClass="path" presetSubtype="0" fill="hold" nodeType="withEffect">
                                  <p:stCondLst>
                                    <p:cond delay="0"/>
                                  </p:stCondLst>
                                  <p:childTnLst>
                                    <p:animMotion origin="layout" path="M 0.18889 0.71783 L 0.40764 0.71783 " pathEditMode="fixed" rAng="0" ptsTypes="AA">
                                      <p:cBhvr>
                                        <p:cTn id="2735" dur="1500" fill="hold"/>
                                        <p:tgtEl>
                                          <p:spTgt spid="306"/>
                                        </p:tgtEl>
                                        <p:attrNameLst>
                                          <p:attrName>ppt_x</p:attrName>
                                          <p:attrName>ppt_y</p:attrName>
                                        </p:attrNameLst>
                                      </p:cBhvr>
                                      <p:rCtr x="10938" y="0"/>
                                    </p:animMotion>
                                  </p:childTnLst>
                                </p:cTn>
                              </p:par>
                              <p:par>
                                <p:cTn id="2736" presetID="1" presetClass="entr" presetSubtype="0" fill="hold" grpId="1" nodeType="withEffect">
                                  <p:stCondLst>
                                    <p:cond delay="0"/>
                                  </p:stCondLst>
                                  <p:childTnLst>
                                    <p:set>
                                      <p:cBhvr>
                                        <p:cTn id="2737" dur="1" fill="hold">
                                          <p:stCondLst>
                                            <p:cond delay="0"/>
                                          </p:stCondLst>
                                        </p:cTn>
                                        <p:tgtEl>
                                          <p:spTgt spid="222"/>
                                        </p:tgtEl>
                                        <p:attrNameLst>
                                          <p:attrName>style.visibility</p:attrName>
                                        </p:attrNameLst>
                                      </p:cBhvr>
                                      <p:to>
                                        <p:strVal val="visible"/>
                                      </p:to>
                                    </p:set>
                                  </p:childTnLst>
                                </p:cTn>
                              </p:par>
                              <p:par>
                                <p:cTn id="2738" presetID="1" presetClass="entr" presetSubtype="0" fill="hold" grpId="3" nodeType="withEffect">
                                  <p:stCondLst>
                                    <p:cond delay="0"/>
                                  </p:stCondLst>
                                  <p:childTnLst>
                                    <p:set>
                                      <p:cBhvr>
                                        <p:cTn id="2739" dur="1" fill="hold">
                                          <p:stCondLst>
                                            <p:cond delay="0"/>
                                          </p:stCondLst>
                                        </p:cTn>
                                        <p:tgtEl>
                                          <p:spTgt spid="230"/>
                                        </p:tgtEl>
                                        <p:attrNameLst>
                                          <p:attrName>style.visibility</p:attrName>
                                        </p:attrNameLst>
                                      </p:cBhvr>
                                      <p:to>
                                        <p:strVal val="visible"/>
                                      </p:to>
                                    </p:set>
                                  </p:childTnLst>
                                </p:cTn>
                              </p:par>
                            </p:childTnLst>
                          </p:cTn>
                        </p:par>
                      </p:childTnLst>
                    </p:cTn>
                  </p:par>
                </p:childTnLst>
              </p:cTn>
              <p:nextCondLst>
                <p:cond evt="onClick" delay="0">
                  <p:tgtEl>
                    <p:spTgt spid="231"/>
                  </p:tgtEl>
                </p:cond>
              </p:nextCondLst>
            </p:seq>
            <p:seq concurrent="1" nextAc="seek">
              <p:cTn id="2740" restart="whenNotActive" fill="hold" evtFilter="cancelBubble" nodeType="interactiveSeq">
                <p:stCondLst>
                  <p:cond evt="onClick" delay="0">
                    <p:tgtEl>
                      <p:spTgt spid="232"/>
                    </p:tgtEl>
                  </p:cond>
                </p:stCondLst>
                <p:endSync evt="end" delay="0">
                  <p:rtn val="all"/>
                </p:endSync>
                <p:childTnLst>
                  <p:par>
                    <p:cTn id="2741" fill="hold">
                      <p:stCondLst>
                        <p:cond delay="0"/>
                      </p:stCondLst>
                      <p:childTnLst>
                        <p:par>
                          <p:cTn id="2742" fill="hold">
                            <p:stCondLst>
                              <p:cond delay="0"/>
                            </p:stCondLst>
                            <p:childTnLst>
                              <p:par>
                                <p:cTn id="2743" presetID="1" presetClass="exit" presetSubtype="0" fill="hold" grpId="1" nodeType="withEffect">
                                  <p:stCondLst>
                                    <p:cond delay="0"/>
                                  </p:stCondLst>
                                  <p:childTnLst>
                                    <p:set>
                                      <p:cBhvr>
                                        <p:cTn id="2744" dur="1" fill="hold">
                                          <p:stCondLst>
                                            <p:cond delay="0"/>
                                          </p:stCondLst>
                                        </p:cTn>
                                        <p:tgtEl>
                                          <p:spTgt spid="232"/>
                                        </p:tgtEl>
                                        <p:attrNameLst>
                                          <p:attrName>style.visibility</p:attrName>
                                        </p:attrNameLst>
                                      </p:cBhvr>
                                      <p:to>
                                        <p:strVal val="hidden"/>
                                      </p:to>
                                    </p:set>
                                  </p:childTnLst>
                                </p:cTn>
                              </p:par>
                              <p:par>
                                <p:cTn id="2745" presetID="1" presetClass="exit" presetSubtype="0" fill="hold" grpId="3" nodeType="withEffect">
                                  <p:stCondLst>
                                    <p:cond delay="0"/>
                                  </p:stCondLst>
                                  <p:childTnLst>
                                    <p:set>
                                      <p:cBhvr>
                                        <p:cTn id="2746" dur="1" fill="hold">
                                          <p:stCondLst>
                                            <p:cond delay="0"/>
                                          </p:stCondLst>
                                        </p:cTn>
                                        <p:tgtEl>
                                          <p:spTgt spid="224"/>
                                        </p:tgtEl>
                                        <p:attrNameLst>
                                          <p:attrName>style.visibility</p:attrName>
                                        </p:attrNameLst>
                                      </p:cBhvr>
                                      <p:to>
                                        <p:strVal val="hidden"/>
                                      </p:to>
                                    </p:set>
                                  </p:childTnLst>
                                </p:cTn>
                              </p:par>
                              <p:par>
                                <p:cTn id="2747" presetID="36" presetClass="path" presetSubtype="0" fill="hold" nodeType="withEffect">
                                  <p:stCondLst>
                                    <p:cond delay="0"/>
                                  </p:stCondLst>
                                  <p:childTnLst>
                                    <p:animMotion origin="layout" path="M 0.02413 0.56459 L 0.02413 0.64098 C 0.02413 0.67524 0.06927 0.71783 0.10642 0.71783 L 0.18889 0.71783 " pathEditMode="fixed" rAng="0" ptsTypes="AAAA">
                                      <p:cBhvr>
                                        <p:cTn id="2748" dur="1500" fill="hold"/>
                                        <p:tgtEl>
                                          <p:spTgt spid="306"/>
                                        </p:tgtEl>
                                        <p:attrNameLst>
                                          <p:attrName>ppt_x</p:attrName>
                                          <p:attrName>ppt_y</p:attrName>
                                        </p:attrNameLst>
                                      </p:cBhvr>
                                      <p:rCtr x="8229" y="7662"/>
                                    </p:animMotion>
                                  </p:childTnLst>
                                  <p:subTnLst>
                                    <p:audio>
                                      <p:cMediaNode>
                                        <p:cTn display="0" masterRel="sameClick">
                                          <p:stCondLst>
                                            <p:cond evt="begin" delay="0">
                                              <p:tn val="2747"/>
                                            </p:cond>
                                          </p:stCondLst>
                                          <p:endCondLst>
                                            <p:cond evt="onStopAudio" delay="0">
                                              <p:tgtEl>
                                                <p:sldTgt/>
                                              </p:tgtEl>
                                            </p:cond>
                                          </p:endCondLst>
                                        </p:cTn>
                                        <p:tgtEl>
                                          <p:sndTgt r:embed="rId59" name="mk64_wario04.wav"/>
                                        </p:tgtEl>
                                      </p:cMediaNode>
                                    </p:audio>
                                  </p:subTnLst>
                                </p:cTn>
                              </p:par>
                              <p:par>
                                <p:cTn id="2749" presetID="1" presetClass="entr" presetSubtype="0" fill="hold" grpId="1" nodeType="withEffect">
                                  <p:stCondLst>
                                    <p:cond delay="0"/>
                                  </p:stCondLst>
                                  <p:childTnLst>
                                    <p:set>
                                      <p:cBhvr>
                                        <p:cTn id="2750" dur="1" fill="hold">
                                          <p:stCondLst>
                                            <p:cond delay="0"/>
                                          </p:stCondLst>
                                        </p:cTn>
                                        <p:tgtEl>
                                          <p:spTgt spid="223"/>
                                        </p:tgtEl>
                                        <p:attrNameLst>
                                          <p:attrName>style.visibility</p:attrName>
                                        </p:attrNameLst>
                                      </p:cBhvr>
                                      <p:to>
                                        <p:strVal val="visible"/>
                                      </p:to>
                                    </p:set>
                                  </p:childTnLst>
                                </p:cTn>
                              </p:par>
                              <p:par>
                                <p:cTn id="2751" presetID="1" presetClass="entr" presetSubtype="0" fill="hold" grpId="3" nodeType="withEffect">
                                  <p:stCondLst>
                                    <p:cond delay="0"/>
                                  </p:stCondLst>
                                  <p:childTnLst>
                                    <p:set>
                                      <p:cBhvr>
                                        <p:cTn id="2752" dur="1" fill="hold">
                                          <p:stCondLst>
                                            <p:cond delay="0"/>
                                          </p:stCondLst>
                                        </p:cTn>
                                        <p:tgtEl>
                                          <p:spTgt spid="231"/>
                                        </p:tgtEl>
                                        <p:attrNameLst>
                                          <p:attrName>style.visibility</p:attrName>
                                        </p:attrNameLst>
                                      </p:cBhvr>
                                      <p:to>
                                        <p:strVal val="visible"/>
                                      </p:to>
                                    </p:set>
                                  </p:childTnLst>
                                </p:cTn>
                              </p:par>
                            </p:childTnLst>
                          </p:cTn>
                        </p:par>
                      </p:childTnLst>
                    </p:cTn>
                  </p:par>
                </p:childTnLst>
              </p:cTn>
              <p:nextCondLst>
                <p:cond evt="onClick" delay="0">
                  <p:tgtEl>
                    <p:spTgt spid="232"/>
                  </p:tgtEl>
                </p:cond>
              </p:nextCondLst>
            </p:seq>
            <p:seq concurrent="1" nextAc="seek">
              <p:cTn id="2753" restart="whenNotActive" fill="hold" evtFilter="cancelBubble" nodeType="interactiveSeq">
                <p:stCondLst>
                  <p:cond evt="onClick" delay="0">
                    <p:tgtEl>
                      <p:spTgt spid="233"/>
                    </p:tgtEl>
                  </p:cond>
                </p:stCondLst>
                <p:endSync evt="end" delay="0">
                  <p:rtn val="all"/>
                </p:endSync>
                <p:childTnLst>
                  <p:par>
                    <p:cTn id="2754" fill="hold">
                      <p:stCondLst>
                        <p:cond delay="0"/>
                      </p:stCondLst>
                      <p:childTnLst>
                        <p:par>
                          <p:cTn id="2755" fill="hold">
                            <p:stCondLst>
                              <p:cond delay="0"/>
                            </p:stCondLst>
                            <p:childTnLst>
                              <p:par>
                                <p:cTn id="2756" presetID="1" presetClass="exit" presetSubtype="0" fill="hold" grpId="1" nodeType="withEffect">
                                  <p:stCondLst>
                                    <p:cond delay="0"/>
                                  </p:stCondLst>
                                  <p:childTnLst>
                                    <p:set>
                                      <p:cBhvr>
                                        <p:cTn id="2757" dur="1" fill="hold">
                                          <p:stCondLst>
                                            <p:cond delay="0"/>
                                          </p:stCondLst>
                                        </p:cTn>
                                        <p:tgtEl>
                                          <p:spTgt spid="233"/>
                                        </p:tgtEl>
                                        <p:attrNameLst>
                                          <p:attrName>style.visibility</p:attrName>
                                        </p:attrNameLst>
                                      </p:cBhvr>
                                      <p:to>
                                        <p:strVal val="hidden"/>
                                      </p:to>
                                    </p:set>
                                  </p:childTnLst>
                                </p:cTn>
                              </p:par>
                              <p:par>
                                <p:cTn id="2758" presetID="1" presetClass="exit" presetSubtype="0" fill="hold" grpId="3" nodeType="withEffect">
                                  <p:stCondLst>
                                    <p:cond delay="0"/>
                                  </p:stCondLst>
                                  <p:childTnLst>
                                    <p:set>
                                      <p:cBhvr>
                                        <p:cTn id="2759" dur="1" fill="hold">
                                          <p:stCondLst>
                                            <p:cond delay="0"/>
                                          </p:stCondLst>
                                        </p:cTn>
                                        <p:tgtEl>
                                          <p:spTgt spid="225"/>
                                        </p:tgtEl>
                                        <p:attrNameLst>
                                          <p:attrName>style.visibility</p:attrName>
                                        </p:attrNameLst>
                                      </p:cBhvr>
                                      <p:to>
                                        <p:strVal val="hidden"/>
                                      </p:to>
                                    </p:set>
                                  </p:childTnLst>
                                </p:cTn>
                              </p:par>
                              <p:par>
                                <p:cTn id="2760" presetID="42" presetClass="path" presetSubtype="0" fill="hold" nodeType="withEffect">
                                  <p:stCondLst>
                                    <p:cond delay="0"/>
                                  </p:stCondLst>
                                  <p:childTnLst>
                                    <p:animMotion origin="layout" path="M 0.02413 0.34584 L 0.02413 0.56459 " pathEditMode="fixed" rAng="0" ptsTypes="AA">
                                      <p:cBhvr>
                                        <p:cTn id="2761" dur="1500" fill="hold"/>
                                        <p:tgtEl>
                                          <p:spTgt spid="306"/>
                                        </p:tgtEl>
                                        <p:attrNameLst>
                                          <p:attrName>ppt_x</p:attrName>
                                          <p:attrName>ppt_y</p:attrName>
                                        </p:attrNameLst>
                                      </p:cBhvr>
                                      <p:rCtr x="0" y="10926"/>
                                    </p:animMotion>
                                  </p:childTnLst>
                                </p:cTn>
                              </p:par>
                              <p:par>
                                <p:cTn id="2762" presetID="1" presetClass="entr" presetSubtype="0" fill="hold" grpId="1" nodeType="withEffect">
                                  <p:stCondLst>
                                    <p:cond delay="0"/>
                                  </p:stCondLst>
                                  <p:childTnLst>
                                    <p:set>
                                      <p:cBhvr>
                                        <p:cTn id="2763" dur="1" fill="hold">
                                          <p:stCondLst>
                                            <p:cond delay="0"/>
                                          </p:stCondLst>
                                        </p:cTn>
                                        <p:tgtEl>
                                          <p:spTgt spid="224"/>
                                        </p:tgtEl>
                                        <p:attrNameLst>
                                          <p:attrName>style.visibility</p:attrName>
                                        </p:attrNameLst>
                                      </p:cBhvr>
                                      <p:to>
                                        <p:strVal val="visible"/>
                                      </p:to>
                                    </p:set>
                                  </p:childTnLst>
                                </p:cTn>
                              </p:par>
                              <p:par>
                                <p:cTn id="2764" presetID="1" presetClass="entr" presetSubtype="0" fill="hold" grpId="3" nodeType="withEffect">
                                  <p:stCondLst>
                                    <p:cond delay="0"/>
                                  </p:stCondLst>
                                  <p:childTnLst>
                                    <p:set>
                                      <p:cBhvr>
                                        <p:cTn id="2765" dur="1" fill="hold">
                                          <p:stCondLst>
                                            <p:cond delay="0"/>
                                          </p:stCondLst>
                                        </p:cTn>
                                        <p:tgtEl>
                                          <p:spTgt spid="232"/>
                                        </p:tgtEl>
                                        <p:attrNameLst>
                                          <p:attrName>style.visibility</p:attrName>
                                        </p:attrNameLst>
                                      </p:cBhvr>
                                      <p:to>
                                        <p:strVal val="visible"/>
                                      </p:to>
                                    </p:set>
                                  </p:childTnLst>
                                </p:cTn>
                              </p:par>
                            </p:childTnLst>
                          </p:cTn>
                        </p:par>
                      </p:childTnLst>
                    </p:cTn>
                  </p:par>
                </p:childTnLst>
              </p:cTn>
              <p:nextCondLst>
                <p:cond evt="onClick" delay="0">
                  <p:tgtEl>
                    <p:spTgt spid="233"/>
                  </p:tgtEl>
                </p:cond>
              </p:nextCondLst>
            </p:seq>
            <p:seq concurrent="1" nextAc="seek">
              <p:cTn id="2766" restart="whenNotActive" fill="hold" evtFilter="cancelBubble" nodeType="interactiveSeq">
                <p:stCondLst>
                  <p:cond evt="onClick" delay="0">
                    <p:tgtEl>
                      <p:spTgt spid="234"/>
                    </p:tgtEl>
                  </p:cond>
                </p:stCondLst>
                <p:endSync evt="end" delay="0">
                  <p:rtn val="all"/>
                </p:endSync>
                <p:childTnLst>
                  <p:par>
                    <p:cTn id="2767" fill="hold">
                      <p:stCondLst>
                        <p:cond delay="0"/>
                      </p:stCondLst>
                      <p:childTnLst>
                        <p:par>
                          <p:cTn id="2768" fill="hold">
                            <p:stCondLst>
                              <p:cond delay="0"/>
                            </p:stCondLst>
                            <p:childTnLst>
                              <p:par>
                                <p:cTn id="2769" presetID="1" presetClass="exit" presetSubtype="0" fill="hold" grpId="1" nodeType="withEffect">
                                  <p:stCondLst>
                                    <p:cond delay="0"/>
                                  </p:stCondLst>
                                  <p:childTnLst>
                                    <p:set>
                                      <p:cBhvr>
                                        <p:cTn id="2770" dur="1" fill="hold">
                                          <p:stCondLst>
                                            <p:cond delay="0"/>
                                          </p:stCondLst>
                                        </p:cTn>
                                        <p:tgtEl>
                                          <p:spTgt spid="234"/>
                                        </p:tgtEl>
                                        <p:attrNameLst>
                                          <p:attrName>style.visibility</p:attrName>
                                        </p:attrNameLst>
                                      </p:cBhvr>
                                      <p:to>
                                        <p:strVal val="hidden"/>
                                      </p:to>
                                    </p:set>
                                  </p:childTnLst>
                                </p:cTn>
                              </p:par>
                              <p:par>
                                <p:cTn id="2771" presetID="1" presetClass="exit" presetSubtype="0" fill="hold" grpId="3" nodeType="withEffect">
                                  <p:stCondLst>
                                    <p:cond delay="0"/>
                                  </p:stCondLst>
                                  <p:childTnLst>
                                    <p:set>
                                      <p:cBhvr>
                                        <p:cTn id="2772" dur="1" fill="hold">
                                          <p:stCondLst>
                                            <p:cond delay="0"/>
                                          </p:stCondLst>
                                        </p:cTn>
                                        <p:tgtEl>
                                          <p:spTgt spid="226"/>
                                        </p:tgtEl>
                                        <p:attrNameLst>
                                          <p:attrName>style.visibility</p:attrName>
                                        </p:attrNameLst>
                                      </p:cBhvr>
                                      <p:to>
                                        <p:strVal val="hidden"/>
                                      </p:to>
                                    </p:set>
                                  </p:childTnLst>
                                </p:cTn>
                              </p:par>
                              <p:par>
                                <p:cTn id="2773" presetID="42" presetClass="path" presetSubtype="0" fill="hold" nodeType="withEffect">
                                  <p:stCondLst>
                                    <p:cond delay="0"/>
                                  </p:stCondLst>
                                  <p:childTnLst>
                                    <p:animMotion origin="layout" path="M 0.02413 0.1257 L 0.02413 0.34584 " pathEditMode="fixed" rAng="0" ptsTypes="AA">
                                      <p:cBhvr>
                                        <p:cTn id="2774" dur="1500" fill="hold"/>
                                        <p:tgtEl>
                                          <p:spTgt spid="306"/>
                                        </p:tgtEl>
                                        <p:attrNameLst>
                                          <p:attrName>ppt_x</p:attrName>
                                          <p:attrName>ppt_y</p:attrName>
                                        </p:attrNameLst>
                                      </p:cBhvr>
                                      <p:rCtr x="0" y="10995"/>
                                    </p:animMotion>
                                  </p:childTnLst>
                                </p:cTn>
                              </p:par>
                              <p:par>
                                <p:cTn id="2775" presetID="1" presetClass="entr" presetSubtype="0" fill="hold" grpId="1" nodeType="withEffect">
                                  <p:stCondLst>
                                    <p:cond delay="0"/>
                                  </p:stCondLst>
                                  <p:childTnLst>
                                    <p:set>
                                      <p:cBhvr>
                                        <p:cTn id="2776" dur="1" fill="hold">
                                          <p:stCondLst>
                                            <p:cond delay="0"/>
                                          </p:stCondLst>
                                        </p:cTn>
                                        <p:tgtEl>
                                          <p:spTgt spid="225"/>
                                        </p:tgtEl>
                                        <p:attrNameLst>
                                          <p:attrName>style.visibility</p:attrName>
                                        </p:attrNameLst>
                                      </p:cBhvr>
                                      <p:to>
                                        <p:strVal val="visible"/>
                                      </p:to>
                                    </p:set>
                                  </p:childTnLst>
                                </p:cTn>
                              </p:par>
                              <p:par>
                                <p:cTn id="2777" presetID="1" presetClass="entr" presetSubtype="0" fill="hold" grpId="3" nodeType="withEffect">
                                  <p:stCondLst>
                                    <p:cond delay="0"/>
                                  </p:stCondLst>
                                  <p:childTnLst>
                                    <p:set>
                                      <p:cBhvr>
                                        <p:cTn id="2778" dur="1" fill="hold">
                                          <p:stCondLst>
                                            <p:cond delay="0"/>
                                          </p:stCondLst>
                                        </p:cTn>
                                        <p:tgtEl>
                                          <p:spTgt spid="233"/>
                                        </p:tgtEl>
                                        <p:attrNameLst>
                                          <p:attrName>style.visibility</p:attrName>
                                        </p:attrNameLst>
                                      </p:cBhvr>
                                      <p:to>
                                        <p:strVal val="visible"/>
                                      </p:to>
                                    </p:set>
                                  </p:childTnLst>
                                </p:cTn>
                              </p:par>
                            </p:childTnLst>
                          </p:cTn>
                        </p:par>
                      </p:childTnLst>
                    </p:cTn>
                  </p:par>
                </p:childTnLst>
              </p:cTn>
              <p:nextCondLst>
                <p:cond evt="onClick" delay="0">
                  <p:tgtEl>
                    <p:spTgt spid="234"/>
                  </p:tgtEl>
                </p:cond>
              </p:nextCondLst>
            </p:seq>
            <p:seq concurrent="1" nextAc="seek">
              <p:cTn id="2779" restart="whenNotActive" fill="hold" evtFilter="cancelBubble" nodeType="interactiveSeq">
                <p:stCondLst>
                  <p:cond evt="onClick" delay="0">
                    <p:tgtEl>
                      <p:spTgt spid="235"/>
                    </p:tgtEl>
                  </p:cond>
                </p:stCondLst>
                <p:endSync evt="end" delay="0">
                  <p:rtn val="all"/>
                </p:endSync>
                <p:childTnLst>
                  <p:par>
                    <p:cTn id="2780" fill="hold">
                      <p:stCondLst>
                        <p:cond delay="0"/>
                      </p:stCondLst>
                      <p:childTnLst>
                        <p:par>
                          <p:cTn id="2781" fill="hold">
                            <p:stCondLst>
                              <p:cond delay="0"/>
                            </p:stCondLst>
                            <p:childTnLst>
                              <p:par>
                                <p:cTn id="2782" presetID="1" presetClass="exit" presetSubtype="0" fill="hold" grpId="1" nodeType="withEffect">
                                  <p:stCondLst>
                                    <p:cond delay="0"/>
                                  </p:stCondLst>
                                  <p:childTnLst>
                                    <p:set>
                                      <p:cBhvr>
                                        <p:cTn id="2783" dur="1" fill="hold">
                                          <p:stCondLst>
                                            <p:cond delay="0"/>
                                          </p:stCondLst>
                                        </p:cTn>
                                        <p:tgtEl>
                                          <p:spTgt spid="235"/>
                                        </p:tgtEl>
                                        <p:attrNameLst>
                                          <p:attrName>style.visibility</p:attrName>
                                        </p:attrNameLst>
                                      </p:cBhvr>
                                      <p:to>
                                        <p:strVal val="hidden"/>
                                      </p:to>
                                    </p:set>
                                  </p:childTnLst>
                                </p:cTn>
                              </p:par>
                              <p:par>
                                <p:cTn id="2784" presetID="1" presetClass="exit" presetSubtype="0" fill="hold" grpId="3" nodeType="withEffect">
                                  <p:stCondLst>
                                    <p:cond delay="0"/>
                                  </p:stCondLst>
                                  <p:childTnLst>
                                    <p:set>
                                      <p:cBhvr>
                                        <p:cTn id="2785" dur="1" fill="hold">
                                          <p:stCondLst>
                                            <p:cond delay="0"/>
                                          </p:stCondLst>
                                        </p:cTn>
                                        <p:tgtEl>
                                          <p:spTgt spid="227"/>
                                        </p:tgtEl>
                                        <p:attrNameLst>
                                          <p:attrName>style.visibility</p:attrName>
                                        </p:attrNameLst>
                                      </p:cBhvr>
                                      <p:to>
                                        <p:strVal val="hidden"/>
                                      </p:to>
                                    </p:set>
                                  </p:childTnLst>
                                </p:cTn>
                              </p:par>
                              <p:par>
                                <p:cTn id="2786" presetID="57" presetClass="path" presetSubtype="0" fill="hold" nodeType="withEffect">
                                  <p:stCondLst>
                                    <p:cond delay="0"/>
                                  </p:stCondLst>
                                  <p:childTnLst>
                                    <p:animMotion origin="layout" path="M 0.02413 0.1257 L 0.02413 0.04515 C 0.02413 0.00857 0.06927 -0.03541 0.10625 -0.03541 L 0.18889 -0.03541 " pathEditMode="fixed" rAng="0" ptsTypes="AAAA">
                                      <p:cBhvr>
                                        <p:cTn id="2787" dur="1500" spd="-100000" fill="hold"/>
                                        <p:tgtEl>
                                          <p:spTgt spid="306"/>
                                        </p:tgtEl>
                                        <p:attrNameLst>
                                          <p:attrName>ppt_x</p:attrName>
                                          <p:attrName>ppt_y</p:attrName>
                                        </p:attrNameLst>
                                      </p:cBhvr>
                                      <p:rCtr x="8229" y="-8056"/>
                                    </p:animMotion>
                                  </p:childTnLst>
                                  <p:subTnLst>
                                    <p:audio>
                                      <p:cMediaNode>
                                        <p:cTn display="0" masterRel="sameClick">
                                          <p:stCondLst>
                                            <p:cond evt="begin" delay="0">
                                              <p:tn val="2786"/>
                                            </p:cond>
                                          </p:stCondLst>
                                          <p:endCondLst>
                                            <p:cond evt="onStopAudio" delay="0">
                                              <p:tgtEl>
                                                <p:sldTgt/>
                                              </p:tgtEl>
                                            </p:cond>
                                          </p:endCondLst>
                                        </p:cTn>
                                        <p:tgtEl>
                                          <p:sndTgt r:embed="rId58" name="mk64_wario05.wav"/>
                                        </p:tgtEl>
                                      </p:cMediaNode>
                                    </p:audio>
                                  </p:subTnLst>
                                </p:cTn>
                              </p:par>
                              <p:par>
                                <p:cTn id="2788" presetID="1" presetClass="entr" presetSubtype="0" fill="hold" grpId="1" nodeType="withEffect">
                                  <p:stCondLst>
                                    <p:cond delay="0"/>
                                  </p:stCondLst>
                                  <p:childTnLst>
                                    <p:set>
                                      <p:cBhvr>
                                        <p:cTn id="2789" dur="1" fill="hold">
                                          <p:stCondLst>
                                            <p:cond delay="0"/>
                                          </p:stCondLst>
                                        </p:cTn>
                                        <p:tgtEl>
                                          <p:spTgt spid="226"/>
                                        </p:tgtEl>
                                        <p:attrNameLst>
                                          <p:attrName>style.visibility</p:attrName>
                                        </p:attrNameLst>
                                      </p:cBhvr>
                                      <p:to>
                                        <p:strVal val="visible"/>
                                      </p:to>
                                    </p:set>
                                  </p:childTnLst>
                                </p:cTn>
                              </p:par>
                              <p:par>
                                <p:cTn id="2790" presetID="1" presetClass="entr" presetSubtype="0" fill="hold" grpId="3" nodeType="withEffect">
                                  <p:stCondLst>
                                    <p:cond delay="0"/>
                                  </p:stCondLst>
                                  <p:childTnLst>
                                    <p:set>
                                      <p:cBhvr>
                                        <p:cTn id="2791" dur="1" fill="hold">
                                          <p:stCondLst>
                                            <p:cond delay="0"/>
                                          </p:stCondLst>
                                        </p:cTn>
                                        <p:tgtEl>
                                          <p:spTgt spid="234"/>
                                        </p:tgtEl>
                                        <p:attrNameLst>
                                          <p:attrName>style.visibility</p:attrName>
                                        </p:attrNameLst>
                                      </p:cBhvr>
                                      <p:to>
                                        <p:strVal val="visible"/>
                                      </p:to>
                                    </p:set>
                                  </p:childTnLst>
                                </p:cTn>
                              </p:par>
                            </p:childTnLst>
                          </p:cTn>
                        </p:par>
                      </p:childTnLst>
                    </p:cTn>
                  </p:par>
                </p:childTnLst>
              </p:cTn>
              <p:nextCondLst>
                <p:cond evt="onClick" delay="0">
                  <p:tgtEl>
                    <p:spTgt spid="235"/>
                  </p:tgtEl>
                </p:cond>
              </p:nextCondLst>
            </p:seq>
            <p:seq concurrent="1" nextAc="seek">
              <p:cTn id="2792" restart="whenNotActive" fill="hold" evtFilter="cancelBubble" nodeType="interactiveSeq">
                <p:stCondLst>
                  <p:cond evt="onClick" delay="0">
                    <p:tgtEl>
                      <p:spTgt spid="236"/>
                    </p:tgtEl>
                  </p:cond>
                </p:stCondLst>
                <p:endSync evt="end" delay="0">
                  <p:rtn val="all"/>
                </p:endSync>
                <p:childTnLst>
                  <p:par>
                    <p:cTn id="2793" fill="hold">
                      <p:stCondLst>
                        <p:cond delay="0"/>
                      </p:stCondLst>
                      <p:childTnLst>
                        <p:par>
                          <p:cTn id="2794" fill="hold">
                            <p:stCondLst>
                              <p:cond delay="0"/>
                            </p:stCondLst>
                            <p:childTnLst>
                              <p:par>
                                <p:cTn id="2795" presetID="1" presetClass="exit" presetSubtype="0" fill="hold" grpId="2" nodeType="withEffect">
                                  <p:stCondLst>
                                    <p:cond delay="0"/>
                                  </p:stCondLst>
                                  <p:childTnLst>
                                    <p:set>
                                      <p:cBhvr>
                                        <p:cTn id="2796" dur="1" fill="hold">
                                          <p:stCondLst>
                                            <p:cond delay="0"/>
                                          </p:stCondLst>
                                        </p:cTn>
                                        <p:tgtEl>
                                          <p:spTgt spid="213"/>
                                        </p:tgtEl>
                                        <p:attrNameLst>
                                          <p:attrName>style.visibility</p:attrName>
                                        </p:attrNameLst>
                                      </p:cBhvr>
                                      <p:to>
                                        <p:strVal val="hidden"/>
                                      </p:to>
                                    </p:set>
                                  </p:childTnLst>
                                </p:cTn>
                              </p:par>
                              <p:par>
                                <p:cTn id="2797" presetID="1" presetClass="exit" presetSubtype="0" fill="hold" grpId="1" nodeType="withEffect">
                                  <p:stCondLst>
                                    <p:cond delay="0"/>
                                  </p:stCondLst>
                                  <p:childTnLst>
                                    <p:set>
                                      <p:cBhvr>
                                        <p:cTn id="2798" dur="1" fill="hold">
                                          <p:stCondLst>
                                            <p:cond delay="0"/>
                                          </p:stCondLst>
                                        </p:cTn>
                                        <p:tgtEl>
                                          <p:spTgt spid="236"/>
                                        </p:tgtEl>
                                        <p:attrNameLst>
                                          <p:attrName>style.visibility</p:attrName>
                                        </p:attrNameLst>
                                      </p:cBhvr>
                                      <p:to>
                                        <p:strVal val="hidden"/>
                                      </p:to>
                                    </p:set>
                                  </p:childTnLst>
                                </p:cTn>
                              </p:par>
                              <p:par>
                                <p:cTn id="2799" presetID="35" presetClass="path" presetSubtype="0" fill="hold" nodeType="withEffect">
                                  <p:stCondLst>
                                    <p:cond delay="0"/>
                                  </p:stCondLst>
                                  <p:childTnLst>
                                    <p:animMotion origin="layout" path="M 0.40972 -0.03633 L 0.18889 -0.03541 " pathEditMode="fixed" rAng="0" ptsTypes="AA">
                                      <p:cBhvr>
                                        <p:cTn id="2800" dur="1500" fill="hold"/>
                                        <p:tgtEl>
                                          <p:spTgt spid="306"/>
                                        </p:tgtEl>
                                        <p:attrNameLst>
                                          <p:attrName>ppt_x</p:attrName>
                                          <p:attrName>ppt_y</p:attrName>
                                        </p:attrNameLst>
                                      </p:cBhvr>
                                      <p:rCtr x="-11042" y="46"/>
                                    </p:animMotion>
                                  </p:childTnLst>
                                </p:cTn>
                              </p:par>
                              <p:par>
                                <p:cTn id="2801" presetID="1" presetClass="entr" presetSubtype="0" fill="hold" grpId="1" nodeType="withEffect">
                                  <p:stCondLst>
                                    <p:cond delay="0"/>
                                  </p:stCondLst>
                                  <p:childTnLst>
                                    <p:set>
                                      <p:cBhvr>
                                        <p:cTn id="2802" dur="1" fill="hold">
                                          <p:stCondLst>
                                            <p:cond delay="0"/>
                                          </p:stCondLst>
                                        </p:cTn>
                                        <p:tgtEl>
                                          <p:spTgt spid="227"/>
                                        </p:tgtEl>
                                        <p:attrNameLst>
                                          <p:attrName>style.visibility</p:attrName>
                                        </p:attrNameLst>
                                      </p:cBhvr>
                                      <p:to>
                                        <p:strVal val="visible"/>
                                      </p:to>
                                    </p:set>
                                  </p:childTnLst>
                                </p:cTn>
                              </p:par>
                              <p:par>
                                <p:cTn id="2803" presetID="1" presetClass="entr" presetSubtype="0" fill="hold" grpId="3" nodeType="withEffect">
                                  <p:stCondLst>
                                    <p:cond delay="0"/>
                                  </p:stCondLst>
                                  <p:childTnLst>
                                    <p:set>
                                      <p:cBhvr>
                                        <p:cTn id="2804" dur="1" fill="hold">
                                          <p:stCondLst>
                                            <p:cond delay="0"/>
                                          </p:stCondLst>
                                        </p:cTn>
                                        <p:tgtEl>
                                          <p:spTgt spid="235"/>
                                        </p:tgtEl>
                                        <p:attrNameLst>
                                          <p:attrName>style.visibility</p:attrName>
                                        </p:attrNameLst>
                                      </p:cBhvr>
                                      <p:to>
                                        <p:strVal val="visible"/>
                                      </p:to>
                                    </p:set>
                                  </p:childTnLst>
                                </p:cTn>
                              </p:par>
                            </p:childTnLst>
                          </p:cTn>
                        </p:par>
                      </p:childTnLst>
                    </p:cTn>
                  </p:par>
                </p:childTnLst>
              </p:cTn>
              <p:nextCondLst>
                <p:cond evt="onClick" delay="0">
                  <p:tgtEl>
                    <p:spTgt spid="236"/>
                  </p:tgtEl>
                </p:cond>
              </p:nextCondLst>
            </p:seq>
            <p:seq concurrent="1" nextAc="seek">
              <p:cTn id="2805" restart="whenNotActive" fill="hold" evtFilter="cancelBubble" nodeType="interactiveSeq">
                <p:stCondLst>
                  <p:cond evt="onClick" delay="0">
                    <p:tgtEl>
                      <p:spTgt spid="240"/>
                    </p:tgtEl>
                  </p:cond>
                </p:stCondLst>
                <p:endSync evt="end" delay="0">
                  <p:rtn val="all"/>
                </p:endSync>
                <p:childTnLst>
                  <p:par>
                    <p:cTn id="2806" fill="hold">
                      <p:stCondLst>
                        <p:cond delay="0"/>
                      </p:stCondLst>
                      <p:childTnLst>
                        <p:par>
                          <p:cTn id="2807" fill="hold">
                            <p:stCondLst>
                              <p:cond delay="0"/>
                            </p:stCondLst>
                            <p:childTnLst>
                              <p:par>
                                <p:cTn id="2808" presetID="1" presetClass="exit" presetSubtype="0" fill="hold" nodeType="clickEffect">
                                  <p:stCondLst>
                                    <p:cond delay="0"/>
                                  </p:stCondLst>
                                  <p:childTnLst>
                                    <p:set>
                                      <p:cBhvr>
                                        <p:cTn id="2809" dur="1" fill="hold">
                                          <p:stCondLst>
                                            <p:cond delay="0"/>
                                          </p:stCondLst>
                                        </p:cTn>
                                        <p:tgtEl>
                                          <p:spTgt spid="240"/>
                                        </p:tgtEl>
                                        <p:attrNameLst>
                                          <p:attrName>style.visibility</p:attrName>
                                        </p:attrNameLst>
                                      </p:cBhvr>
                                      <p:to>
                                        <p:strVal val="hidden"/>
                                      </p:to>
                                    </p:set>
                                  </p:childTnLst>
                                </p:cTn>
                              </p:par>
                              <p:par>
                                <p:cTn id="2810" presetID="1" presetClass="entr" presetSubtype="0" fill="hold" nodeType="withEffect">
                                  <p:stCondLst>
                                    <p:cond delay="0"/>
                                  </p:stCondLst>
                                  <p:childTnLst>
                                    <p:set>
                                      <p:cBhvr>
                                        <p:cTn id="2811" dur="1" fill="hold">
                                          <p:stCondLst>
                                            <p:cond delay="0"/>
                                          </p:stCondLst>
                                        </p:cTn>
                                        <p:tgtEl>
                                          <p:spTgt spid="239"/>
                                        </p:tgtEl>
                                        <p:attrNameLst>
                                          <p:attrName>style.visibility</p:attrName>
                                        </p:attrNameLst>
                                      </p:cBhvr>
                                      <p:to>
                                        <p:strVal val="visible"/>
                                      </p:to>
                                    </p:set>
                                  </p:childTnLst>
                                </p:cTn>
                              </p:par>
                            </p:childTnLst>
                          </p:cTn>
                        </p:par>
                      </p:childTnLst>
                    </p:cTn>
                  </p:par>
                </p:childTnLst>
              </p:cTn>
              <p:nextCondLst>
                <p:cond evt="onClick" delay="0">
                  <p:tgtEl>
                    <p:spTgt spid="240"/>
                  </p:tgtEl>
                </p:cond>
              </p:nextCondLst>
            </p:seq>
            <p:seq concurrent="1" nextAc="seek">
              <p:cTn id="2812" restart="whenNotActive" fill="hold" evtFilter="cancelBubble" nodeType="interactiveSeq">
                <p:stCondLst>
                  <p:cond evt="onClick" delay="0">
                    <p:tgtEl>
                      <p:spTgt spid="239"/>
                    </p:tgtEl>
                  </p:cond>
                </p:stCondLst>
                <p:endSync evt="end" delay="0">
                  <p:rtn val="all"/>
                </p:endSync>
                <p:childTnLst>
                  <p:par>
                    <p:cTn id="2813" fill="hold">
                      <p:stCondLst>
                        <p:cond delay="0"/>
                      </p:stCondLst>
                      <p:childTnLst>
                        <p:par>
                          <p:cTn id="2814" fill="hold">
                            <p:stCondLst>
                              <p:cond delay="0"/>
                            </p:stCondLst>
                            <p:childTnLst>
                              <p:par>
                                <p:cTn id="2815" presetID="1" presetClass="exit" presetSubtype="0" fill="hold" nodeType="clickEffect">
                                  <p:stCondLst>
                                    <p:cond delay="0"/>
                                  </p:stCondLst>
                                  <p:childTnLst>
                                    <p:set>
                                      <p:cBhvr>
                                        <p:cTn id="2816" dur="1" fill="hold">
                                          <p:stCondLst>
                                            <p:cond delay="0"/>
                                          </p:stCondLst>
                                        </p:cTn>
                                        <p:tgtEl>
                                          <p:spTgt spid="239"/>
                                        </p:tgtEl>
                                        <p:attrNameLst>
                                          <p:attrName>style.visibility</p:attrName>
                                        </p:attrNameLst>
                                      </p:cBhvr>
                                      <p:to>
                                        <p:strVal val="hidden"/>
                                      </p:to>
                                    </p:set>
                                  </p:childTnLst>
                                </p:cTn>
                              </p:par>
                              <p:par>
                                <p:cTn id="2817" presetID="1" presetClass="entr" presetSubtype="0" fill="hold" nodeType="withEffect">
                                  <p:stCondLst>
                                    <p:cond delay="0"/>
                                  </p:stCondLst>
                                  <p:childTnLst>
                                    <p:set>
                                      <p:cBhvr>
                                        <p:cTn id="2818" dur="1" fill="hold">
                                          <p:stCondLst>
                                            <p:cond delay="0"/>
                                          </p:stCondLst>
                                        </p:cTn>
                                        <p:tgtEl>
                                          <p:spTgt spid="238"/>
                                        </p:tgtEl>
                                        <p:attrNameLst>
                                          <p:attrName>style.visibility</p:attrName>
                                        </p:attrNameLst>
                                      </p:cBhvr>
                                      <p:to>
                                        <p:strVal val="visible"/>
                                      </p:to>
                                    </p:set>
                                  </p:childTnLst>
                                  <p:subTnLst>
                                    <p:audio>
                                      <p:cMediaNode vol="17000">
                                        <p:cTn display="0" masterRel="sameClick">
                                          <p:stCondLst>
                                            <p:cond evt="begin" delay="0">
                                              <p:tn val="2817"/>
                                            </p:cond>
                                          </p:stCondLst>
                                          <p:endCondLst>
                                            <p:cond evt="onStopAudio" delay="0">
                                              <p:tgtEl>
                                                <p:sldTgt/>
                                              </p:tgtEl>
                                            </p:cond>
                                          </p:endCondLst>
                                        </p:cTn>
                                        <p:tgtEl>
                                          <p:sndTgt r:embed="rId23" name="mk64_finallap.wav"/>
                                        </p:tgtEl>
                                      </p:cMediaNode>
                                    </p:audio>
                                  </p:subTnLst>
                                </p:cTn>
                              </p:par>
                            </p:childTnLst>
                          </p:cTn>
                        </p:par>
                      </p:childTnLst>
                    </p:cTn>
                  </p:par>
                </p:childTnLst>
              </p:cTn>
              <p:nextCondLst>
                <p:cond evt="onClick" delay="0">
                  <p:tgtEl>
                    <p:spTgt spid="239"/>
                  </p:tgtEl>
                </p:cond>
              </p:nextCondLst>
            </p:seq>
            <p:seq concurrent="1" nextAc="seek">
              <p:cTn id="2819" restart="whenNotActive" fill="hold" evtFilter="cancelBubble" nodeType="interactiveSeq">
                <p:stCondLst>
                  <p:cond evt="onClick" delay="0">
                    <p:tgtEl>
                      <p:spTgt spid="238"/>
                    </p:tgtEl>
                  </p:cond>
                </p:stCondLst>
                <p:endSync evt="end" delay="0">
                  <p:rtn val="all"/>
                </p:endSync>
                <p:childTnLst>
                  <p:par>
                    <p:cTn id="2820" fill="hold">
                      <p:stCondLst>
                        <p:cond delay="0"/>
                      </p:stCondLst>
                      <p:childTnLst>
                        <p:par>
                          <p:cTn id="2821" fill="hold">
                            <p:stCondLst>
                              <p:cond delay="0"/>
                            </p:stCondLst>
                            <p:childTnLst>
                              <p:par>
                                <p:cTn id="2822" presetID="1" presetClass="exit" presetSubtype="0" fill="hold" nodeType="clickEffect">
                                  <p:stCondLst>
                                    <p:cond delay="0"/>
                                  </p:stCondLst>
                                  <p:childTnLst>
                                    <p:set>
                                      <p:cBhvr>
                                        <p:cTn id="2823" dur="1" fill="hold">
                                          <p:stCondLst>
                                            <p:cond delay="0"/>
                                          </p:stCondLst>
                                        </p:cTn>
                                        <p:tgtEl>
                                          <p:spTgt spid="238"/>
                                        </p:tgtEl>
                                        <p:attrNameLst>
                                          <p:attrName>style.visibility</p:attrName>
                                        </p:attrNameLst>
                                      </p:cBhvr>
                                      <p:to>
                                        <p:strVal val="hidden"/>
                                      </p:to>
                                    </p:set>
                                  </p:childTnLst>
                                </p:cTn>
                              </p:par>
                              <p:par>
                                <p:cTn id="2824" presetID="1" presetClass="entr" presetSubtype="0" fill="hold" nodeType="withEffect">
                                  <p:stCondLst>
                                    <p:cond delay="0"/>
                                  </p:stCondLst>
                                  <p:childTnLst>
                                    <p:set>
                                      <p:cBhvr>
                                        <p:cTn id="2825" dur="1" fill="hold">
                                          <p:stCondLst>
                                            <p:cond delay="0"/>
                                          </p:stCondLst>
                                        </p:cTn>
                                        <p:tgtEl>
                                          <p:spTgt spid="240"/>
                                        </p:tgtEl>
                                        <p:attrNameLst>
                                          <p:attrName>style.visibility</p:attrName>
                                        </p:attrNameLst>
                                      </p:cBhvr>
                                      <p:to>
                                        <p:strVal val="visible"/>
                                      </p:to>
                                    </p:set>
                                  </p:childTnLst>
                                </p:cTn>
                              </p:par>
                            </p:childTnLst>
                          </p:cTn>
                        </p:par>
                      </p:childTnLst>
                    </p:cTn>
                  </p:par>
                </p:childTnLst>
              </p:cTn>
              <p:nextCondLst>
                <p:cond evt="onClick" delay="0">
                  <p:tgtEl>
                    <p:spTgt spid="238"/>
                  </p:tgtEl>
                </p:cond>
              </p:nextCondLst>
            </p:seq>
            <p:seq concurrent="1" nextAc="seek">
              <p:cTn id="2826" restart="whenNotActive" fill="hold" evtFilter="cancelBubble" nodeType="interactiveSeq">
                <p:stCondLst>
                  <p:cond evt="onClick" delay="0">
                    <p:tgtEl>
                      <p:spTgt spid="280"/>
                    </p:tgtEl>
                  </p:cond>
                </p:stCondLst>
                <p:endSync evt="end" delay="0">
                  <p:rtn val="all"/>
                </p:endSync>
                <p:childTnLst>
                  <p:par>
                    <p:cTn id="2827" fill="hold">
                      <p:stCondLst>
                        <p:cond delay="0"/>
                      </p:stCondLst>
                      <p:childTnLst>
                        <p:par>
                          <p:cTn id="2828" fill="hold">
                            <p:stCondLst>
                              <p:cond delay="0"/>
                            </p:stCondLst>
                            <p:childTnLst>
                              <p:par>
                                <p:cTn id="2829" presetID="10" presetClass="entr" presetSubtype="0" fill="hold" nodeType="withEffect">
                                  <p:stCondLst>
                                    <p:cond delay="0"/>
                                  </p:stCondLst>
                                  <p:childTnLst>
                                    <p:set>
                                      <p:cBhvr>
                                        <p:cTn id="2830" dur="1" fill="hold">
                                          <p:stCondLst>
                                            <p:cond delay="0"/>
                                          </p:stCondLst>
                                        </p:cTn>
                                        <p:tgtEl>
                                          <p:spTgt spid="281"/>
                                        </p:tgtEl>
                                        <p:attrNameLst>
                                          <p:attrName>style.visibility</p:attrName>
                                        </p:attrNameLst>
                                      </p:cBhvr>
                                      <p:to>
                                        <p:strVal val="visible"/>
                                      </p:to>
                                    </p:set>
                                    <p:animEffect transition="in" filter="fade">
                                      <p:cBhvr>
                                        <p:cTn id="2831" dur="500"/>
                                        <p:tgtEl>
                                          <p:spTgt spid="281"/>
                                        </p:tgtEl>
                                      </p:cBhvr>
                                    </p:animEffect>
                                  </p:childTnLst>
                                  <p:subTnLst>
                                    <p:audio>
                                      <p:cMediaNode>
                                        <p:cTn display="0" masterRel="sameClick">
                                          <p:stCondLst>
                                            <p:cond evt="begin" delay="0">
                                              <p:tn val="2829"/>
                                            </p:cond>
                                          </p:stCondLst>
                                          <p:endCondLst>
                                            <p:cond evt="onStopAudio" delay="0">
                                              <p:tgtEl>
                                                <p:sldTgt/>
                                              </p:tgtEl>
                                            </p:cond>
                                          </p:endCondLst>
                                        </p:cTn>
                                        <p:tgtEl>
                                          <p:sndTgt r:embed="rId58" name="mk64_wario05.wav"/>
                                        </p:tgtEl>
                                      </p:cMediaNode>
                                    </p:audio>
                                  </p:subTnLst>
                                </p:cTn>
                              </p:par>
                              <p:par>
                                <p:cTn id="2832" presetID="10" presetClass="exit" presetSubtype="0" fill="hold" nodeType="withEffect">
                                  <p:stCondLst>
                                    <p:cond delay="0"/>
                                  </p:stCondLst>
                                  <p:childTnLst>
                                    <p:animEffect transition="out" filter="fade">
                                      <p:cBhvr>
                                        <p:cTn id="2833" dur="500"/>
                                        <p:tgtEl>
                                          <p:spTgt spid="280"/>
                                        </p:tgtEl>
                                      </p:cBhvr>
                                    </p:animEffect>
                                    <p:set>
                                      <p:cBhvr>
                                        <p:cTn id="2834" dur="1" fill="hold">
                                          <p:stCondLst>
                                            <p:cond delay="499"/>
                                          </p:stCondLst>
                                        </p:cTn>
                                        <p:tgtEl>
                                          <p:spTgt spid="280"/>
                                        </p:tgtEl>
                                        <p:attrNameLst>
                                          <p:attrName>style.visibility</p:attrName>
                                        </p:attrNameLst>
                                      </p:cBhvr>
                                      <p:to>
                                        <p:strVal val="hidden"/>
                                      </p:to>
                                    </p:set>
                                  </p:childTnLst>
                                </p:cTn>
                              </p:par>
                              <p:par>
                                <p:cTn id="2835" presetID="10" presetClass="exit" presetSubtype="0" fill="hold" grpId="4" nodeType="withEffect">
                                  <p:stCondLst>
                                    <p:cond delay="0"/>
                                  </p:stCondLst>
                                  <p:childTnLst>
                                    <p:animEffect transition="out" filter="fade">
                                      <p:cBhvr>
                                        <p:cTn id="2836" dur="500"/>
                                        <p:tgtEl>
                                          <p:spTgt spid="213"/>
                                        </p:tgtEl>
                                      </p:cBhvr>
                                    </p:animEffect>
                                    <p:set>
                                      <p:cBhvr>
                                        <p:cTn id="2837" dur="1" fill="hold">
                                          <p:stCondLst>
                                            <p:cond delay="499"/>
                                          </p:stCondLst>
                                        </p:cTn>
                                        <p:tgtEl>
                                          <p:spTgt spid="213"/>
                                        </p:tgtEl>
                                        <p:attrNameLst>
                                          <p:attrName>style.visibility</p:attrName>
                                        </p:attrNameLst>
                                      </p:cBhvr>
                                      <p:to>
                                        <p:strVal val="hidden"/>
                                      </p:to>
                                    </p:set>
                                  </p:childTnLst>
                                </p:cTn>
                              </p:par>
                              <p:par>
                                <p:cTn id="2838" presetID="10" presetClass="exit" presetSubtype="0" fill="hold" nodeType="withEffect">
                                  <p:stCondLst>
                                    <p:cond delay="0"/>
                                  </p:stCondLst>
                                  <p:childTnLst>
                                    <p:animEffect transition="out" filter="fade">
                                      <p:cBhvr>
                                        <p:cTn id="2839" dur="500"/>
                                        <p:tgtEl>
                                          <p:spTgt spid="306"/>
                                        </p:tgtEl>
                                      </p:cBhvr>
                                    </p:animEffect>
                                    <p:set>
                                      <p:cBhvr>
                                        <p:cTn id="2840" dur="1" fill="hold">
                                          <p:stCondLst>
                                            <p:cond delay="499"/>
                                          </p:stCondLst>
                                        </p:cTn>
                                        <p:tgtEl>
                                          <p:spTgt spid="306"/>
                                        </p:tgtEl>
                                        <p:attrNameLst>
                                          <p:attrName>style.visibility</p:attrName>
                                        </p:attrNameLst>
                                      </p:cBhvr>
                                      <p:to>
                                        <p:strVal val="hidden"/>
                                      </p:to>
                                    </p:set>
                                  </p:childTnLst>
                                </p:cTn>
                              </p:par>
                              <p:par>
                                <p:cTn id="2841" presetID="10" presetClass="exit" presetSubtype="0" fill="hold" nodeType="withEffect">
                                  <p:stCondLst>
                                    <p:cond delay="0"/>
                                  </p:stCondLst>
                                  <p:childTnLst>
                                    <p:animEffect transition="out" filter="fade">
                                      <p:cBhvr>
                                        <p:cTn id="2842" dur="500"/>
                                        <p:tgtEl>
                                          <p:spTgt spid="240"/>
                                        </p:tgtEl>
                                      </p:cBhvr>
                                    </p:animEffect>
                                    <p:set>
                                      <p:cBhvr>
                                        <p:cTn id="2843" dur="1" fill="hold">
                                          <p:stCondLst>
                                            <p:cond delay="499"/>
                                          </p:stCondLst>
                                        </p:cTn>
                                        <p:tgtEl>
                                          <p:spTgt spid="240"/>
                                        </p:tgtEl>
                                        <p:attrNameLst>
                                          <p:attrName>style.visibility</p:attrName>
                                        </p:attrNameLst>
                                      </p:cBhvr>
                                      <p:to>
                                        <p:strVal val="hidden"/>
                                      </p:to>
                                    </p:set>
                                  </p:childTnLst>
                                </p:cTn>
                              </p:par>
                              <p:par>
                                <p:cTn id="2844" presetID="10" presetClass="exit" presetSubtype="0" fill="hold" nodeType="withEffect">
                                  <p:stCondLst>
                                    <p:cond delay="0"/>
                                  </p:stCondLst>
                                  <p:childTnLst>
                                    <p:animEffect transition="out" filter="fade">
                                      <p:cBhvr>
                                        <p:cTn id="2845" dur="500"/>
                                        <p:tgtEl>
                                          <p:spTgt spid="237"/>
                                        </p:tgtEl>
                                      </p:cBhvr>
                                    </p:animEffect>
                                    <p:set>
                                      <p:cBhvr>
                                        <p:cTn id="2846" dur="1" fill="hold">
                                          <p:stCondLst>
                                            <p:cond delay="499"/>
                                          </p:stCondLst>
                                        </p:cTn>
                                        <p:tgtEl>
                                          <p:spTgt spid="237"/>
                                        </p:tgtEl>
                                        <p:attrNameLst>
                                          <p:attrName>style.visibility</p:attrName>
                                        </p:attrNameLst>
                                      </p:cBhvr>
                                      <p:to>
                                        <p:strVal val="hidden"/>
                                      </p:to>
                                    </p:set>
                                  </p:childTnLst>
                                </p:cTn>
                              </p:par>
                              <p:par>
                                <p:cTn id="2847" presetID="10" presetClass="exit" presetSubtype="0" fill="hold" grpId="5" nodeType="withEffect">
                                  <p:stCondLst>
                                    <p:cond delay="0"/>
                                  </p:stCondLst>
                                  <p:childTnLst>
                                    <p:animEffect transition="out" filter="fade">
                                      <p:cBhvr>
                                        <p:cTn id="2848" dur="500"/>
                                        <p:tgtEl>
                                          <p:spTgt spid="236"/>
                                        </p:tgtEl>
                                      </p:cBhvr>
                                    </p:animEffect>
                                    <p:set>
                                      <p:cBhvr>
                                        <p:cTn id="2849" dur="1" fill="hold">
                                          <p:stCondLst>
                                            <p:cond delay="499"/>
                                          </p:stCondLst>
                                        </p:cTn>
                                        <p:tgtEl>
                                          <p:spTgt spid="236"/>
                                        </p:tgtEl>
                                        <p:attrNameLst>
                                          <p:attrName>style.visibility</p:attrName>
                                        </p:attrNameLst>
                                      </p:cBhvr>
                                      <p:to>
                                        <p:strVal val="hidden"/>
                                      </p:to>
                                    </p:set>
                                  </p:childTnLst>
                                </p:cTn>
                              </p:par>
                              <p:par>
                                <p:cTn id="2850" presetID="10" presetClass="exit" presetSubtype="0" fill="hold" nodeType="withEffect">
                                  <p:stCondLst>
                                    <p:cond delay="0"/>
                                  </p:stCondLst>
                                  <p:childTnLst>
                                    <p:animEffect transition="out" filter="fade">
                                      <p:cBhvr>
                                        <p:cTn id="2851" dur="500"/>
                                        <p:tgtEl>
                                          <p:spTgt spid="290"/>
                                        </p:tgtEl>
                                      </p:cBhvr>
                                    </p:animEffect>
                                    <p:set>
                                      <p:cBhvr>
                                        <p:cTn id="2852" dur="1" fill="hold">
                                          <p:stCondLst>
                                            <p:cond delay="499"/>
                                          </p:stCondLst>
                                        </p:cTn>
                                        <p:tgtEl>
                                          <p:spTgt spid="290"/>
                                        </p:tgtEl>
                                        <p:attrNameLst>
                                          <p:attrName>style.visibility</p:attrName>
                                        </p:attrNameLst>
                                      </p:cBhvr>
                                      <p:to>
                                        <p:strVal val="hidden"/>
                                      </p:to>
                                    </p:set>
                                  </p:childTnLst>
                                </p:cTn>
                              </p:par>
                              <p:par>
                                <p:cTn id="2853" presetID="10" presetClass="exit" presetSubtype="0" fill="hold" nodeType="withEffect">
                                  <p:stCondLst>
                                    <p:cond delay="0"/>
                                  </p:stCondLst>
                                  <p:childTnLst>
                                    <p:animEffect transition="out" filter="fade">
                                      <p:cBhvr>
                                        <p:cTn id="2854" dur="500"/>
                                        <p:tgtEl>
                                          <p:spTgt spid="291"/>
                                        </p:tgtEl>
                                      </p:cBhvr>
                                    </p:animEffect>
                                    <p:set>
                                      <p:cBhvr>
                                        <p:cTn id="2855" dur="1" fill="hold">
                                          <p:stCondLst>
                                            <p:cond delay="499"/>
                                          </p:stCondLst>
                                        </p:cTn>
                                        <p:tgtEl>
                                          <p:spTgt spid="291"/>
                                        </p:tgtEl>
                                        <p:attrNameLst>
                                          <p:attrName>style.visibility</p:attrName>
                                        </p:attrNameLst>
                                      </p:cBhvr>
                                      <p:to>
                                        <p:strVal val="hidden"/>
                                      </p:to>
                                    </p:set>
                                  </p:childTnLst>
                                </p:cTn>
                              </p:par>
                            </p:childTnLst>
                          </p:cTn>
                        </p:par>
                      </p:childTnLst>
                    </p:cTn>
                  </p:par>
                </p:childTnLst>
              </p:cTn>
              <p:nextCondLst>
                <p:cond evt="onClick" delay="0">
                  <p:tgtEl>
                    <p:spTgt spid="280"/>
                  </p:tgtEl>
                </p:cond>
              </p:nextCondLst>
            </p:seq>
            <p:seq concurrent="1" nextAc="seek">
              <p:cTn id="2856" restart="whenNotActive" fill="hold" evtFilter="cancelBubble" nodeType="interactiveSeq">
                <p:stCondLst>
                  <p:cond evt="onClick" delay="0">
                    <p:tgtEl>
                      <p:spTgt spid="283"/>
                    </p:tgtEl>
                  </p:cond>
                </p:stCondLst>
                <p:endSync evt="end" delay="0">
                  <p:rtn val="all"/>
                </p:endSync>
                <p:childTnLst>
                  <p:par>
                    <p:cTn id="2857" fill="hold">
                      <p:stCondLst>
                        <p:cond delay="0"/>
                      </p:stCondLst>
                      <p:childTnLst>
                        <p:par>
                          <p:cTn id="2858" fill="hold">
                            <p:stCondLst>
                              <p:cond delay="0"/>
                            </p:stCondLst>
                            <p:childTnLst>
                              <p:par>
                                <p:cTn id="2859" presetID="10" presetClass="exit" presetSubtype="0" fill="hold" nodeType="clickEffect">
                                  <p:stCondLst>
                                    <p:cond delay="0"/>
                                  </p:stCondLst>
                                  <p:childTnLst>
                                    <p:animEffect transition="out" filter="fade">
                                      <p:cBhvr>
                                        <p:cTn id="2860" dur="500"/>
                                        <p:tgtEl>
                                          <p:spTgt spid="283"/>
                                        </p:tgtEl>
                                      </p:cBhvr>
                                    </p:animEffect>
                                    <p:set>
                                      <p:cBhvr>
                                        <p:cTn id="2861" dur="1" fill="hold">
                                          <p:stCondLst>
                                            <p:cond delay="499"/>
                                          </p:stCondLst>
                                        </p:cTn>
                                        <p:tgtEl>
                                          <p:spTgt spid="283"/>
                                        </p:tgtEl>
                                        <p:attrNameLst>
                                          <p:attrName>style.visibility</p:attrName>
                                        </p:attrNameLst>
                                      </p:cBhvr>
                                      <p:to>
                                        <p:strVal val="hidden"/>
                                      </p:to>
                                    </p:set>
                                  </p:childTnLst>
                                  <p:subTnLst>
                                    <p:audio>
                                      <p:cMediaNode>
                                        <p:cTn display="0" masterRel="sameClick">
                                          <p:stCondLst>
                                            <p:cond evt="begin" delay="0">
                                              <p:tn val="2859"/>
                                            </p:cond>
                                          </p:stCondLst>
                                          <p:endCondLst>
                                            <p:cond evt="onStopAudio" delay="0">
                                              <p:tgtEl>
                                                <p:sldTgt/>
                                              </p:tgtEl>
                                            </p:cond>
                                          </p:endCondLst>
                                        </p:cTn>
                                        <p:tgtEl>
                                          <p:sndTgt r:embed="rId60" name="Bowser Laugh.wav"/>
                                        </p:tgtEl>
                                      </p:cMediaNode>
                                    </p:audio>
                                  </p:subTnLst>
                                </p:cTn>
                              </p:par>
                              <p:par>
                                <p:cTn id="2862" presetID="10" presetClass="entr" presetSubtype="0" fill="hold" nodeType="withEffect">
                                  <p:stCondLst>
                                    <p:cond delay="0"/>
                                  </p:stCondLst>
                                  <p:childTnLst>
                                    <p:set>
                                      <p:cBhvr>
                                        <p:cTn id="2863" dur="1" fill="hold">
                                          <p:stCondLst>
                                            <p:cond delay="0"/>
                                          </p:stCondLst>
                                        </p:cTn>
                                        <p:tgtEl>
                                          <p:spTgt spid="282"/>
                                        </p:tgtEl>
                                        <p:attrNameLst>
                                          <p:attrName>style.visibility</p:attrName>
                                        </p:attrNameLst>
                                      </p:cBhvr>
                                      <p:to>
                                        <p:strVal val="visible"/>
                                      </p:to>
                                    </p:set>
                                    <p:animEffect transition="in" filter="fade">
                                      <p:cBhvr>
                                        <p:cTn id="2864" dur="500"/>
                                        <p:tgtEl>
                                          <p:spTgt spid="282"/>
                                        </p:tgtEl>
                                      </p:cBhvr>
                                    </p:animEffect>
                                  </p:childTnLst>
                                </p:cTn>
                              </p:par>
                              <p:par>
                                <p:cTn id="2865" presetID="10" presetClass="entr" presetSubtype="0" fill="hold" grpId="3" nodeType="withEffect">
                                  <p:stCondLst>
                                    <p:cond delay="0"/>
                                  </p:stCondLst>
                                  <p:childTnLst>
                                    <p:set>
                                      <p:cBhvr>
                                        <p:cTn id="2866" dur="1" fill="hold">
                                          <p:stCondLst>
                                            <p:cond delay="0"/>
                                          </p:stCondLst>
                                        </p:cTn>
                                        <p:tgtEl>
                                          <p:spTgt spid="241"/>
                                        </p:tgtEl>
                                        <p:attrNameLst>
                                          <p:attrName>style.visibility</p:attrName>
                                        </p:attrNameLst>
                                      </p:cBhvr>
                                      <p:to>
                                        <p:strVal val="visible"/>
                                      </p:to>
                                    </p:set>
                                    <p:animEffect transition="in" filter="fade">
                                      <p:cBhvr>
                                        <p:cTn id="2867" dur="500"/>
                                        <p:tgtEl>
                                          <p:spTgt spid="241"/>
                                        </p:tgtEl>
                                      </p:cBhvr>
                                    </p:animEffect>
                                  </p:childTnLst>
                                </p:cTn>
                              </p:par>
                              <p:par>
                                <p:cTn id="2868" presetID="10" presetClass="entr" presetSubtype="0" fill="hold" nodeType="withEffect">
                                  <p:stCondLst>
                                    <p:cond delay="0"/>
                                  </p:stCondLst>
                                  <p:childTnLst>
                                    <p:set>
                                      <p:cBhvr>
                                        <p:cTn id="2869" dur="1" fill="hold">
                                          <p:stCondLst>
                                            <p:cond delay="0"/>
                                          </p:stCondLst>
                                        </p:cTn>
                                        <p:tgtEl>
                                          <p:spTgt spid="302"/>
                                        </p:tgtEl>
                                        <p:attrNameLst>
                                          <p:attrName>style.visibility</p:attrName>
                                        </p:attrNameLst>
                                      </p:cBhvr>
                                      <p:to>
                                        <p:strVal val="visible"/>
                                      </p:to>
                                    </p:set>
                                    <p:animEffect transition="in" filter="fade">
                                      <p:cBhvr>
                                        <p:cTn id="2870" dur="500"/>
                                        <p:tgtEl>
                                          <p:spTgt spid="302"/>
                                        </p:tgtEl>
                                      </p:cBhvr>
                                    </p:animEffect>
                                  </p:childTnLst>
                                </p:cTn>
                              </p:par>
                              <p:par>
                                <p:cTn id="2871" presetID="10" presetClass="entr" presetSubtype="0" fill="hold" grpId="2" nodeType="withEffect">
                                  <p:stCondLst>
                                    <p:cond delay="0"/>
                                  </p:stCondLst>
                                  <p:childTnLst>
                                    <p:set>
                                      <p:cBhvr>
                                        <p:cTn id="2872" dur="1" fill="hold">
                                          <p:stCondLst>
                                            <p:cond delay="0"/>
                                          </p:stCondLst>
                                        </p:cTn>
                                        <p:tgtEl>
                                          <p:spTgt spid="264"/>
                                        </p:tgtEl>
                                        <p:attrNameLst>
                                          <p:attrName>style.visibility</p:attrName>
                                        </p:attrNameLst>
                                      </p:cBhvr>
                                      <p:to>
                                        <p:strVal val="visible"/>
                                      </p:to>
                                    </p:set>
                                    <p:animEffect transition="in" filter="fade">
                                      <p:cBhvr>
                                        <p:cTn id="2873" dur="500"/>
                                        <p:tgtEl>
                                          <p:spTgt spid="264"/>
                                        </p:tgtEl>
                                      </p:cBhvr>
                                    </p:animEffect>
                                  </p:childTnLst>
                                </p:cTn>
                              </p:par>
                              <p:par>
                                <p:cTn id="2874" presetID="10" presetClass="entr" presetSubtype="0" fill="hold" nodeType="withEffect">
                                  <p:stCondLst>
                                    <p:cond delay="0"/>
                                  </p:stCondLst>
                                  <p:childTnLst>
                                    <p:set>
                                      <p:cBhvr>
                                        <p:cTn id="2875" dur="1" fill="hold">
                                          <p:stCondLst>
                                            <p:cond delay="0"/>
                                          </p:stCondLst>
                                        </p:cTn>
                                        <p:tgtEl>
                                          <p:spTgt spid="268"/>
                                        </p:tgtEl>
                                        <p:attrNameLst>
                                          <p:attrName>style.visibility</p:attrName>
                                        </p:attrNameLst>
                                      </p:cBhvr>
                                      <p:to>
                                        <p:strVal val="visible"/>
                                      </p:to>
                                    </p:set>
                                    <p:animEffect transition="in" filter="fade">
                                      <p:cBhvr>
                                        <p:cTn id="2876" dur="500"/>
                                        <p:tgtEl>
                                          <p:spTgt spid="268"/>
                                        </p:tgtEl>
                                      </p:cBhvr>
                                    </p:animEffect>
                                  </p:childTnLst>
                                </p:cTn>
                              </p:par>
                              <p:par>
                                <p:cTn id="2877" presetID="10" presetClass="entr" presetSubtype="0" fill="hold" nodeType="withEffect">
                                  <p:stCondLst>
                                    <p:cond delay="0"/>
                                  </p:stCondLst>
                                  <p:childTnLst>
                                    <p:set>
                                      <p:cBhvr>
                                        <p:cTn id="2878" dur="1" fill="hold">
                                          <p:stCondLst>
                                            <p:cond delay="0"/>
                                          </p:stCondLst>
                                        </p:cTn>
                                        <p:tgtEl>
                                          <p:spTgt spid="265"/>
                                        </p:tgtEl>
                                        <p:attrNameLst>
                                          <p:attrName>style.visibility</p:attrName>
                                        </p:attrNameLst>
                                      </p:cBhvr>
                                      <p:to>
                                        <p:strVal val="visible"/>
                                      </p:to>
                                    </p:set>
                                    <p:animEffect transition="in" filter="fade">
                                      <p:cBhvr>
                                        <p:cTn id="2879" dur="500"/>
                                        <p:tgtEl>
                                          <p:spTgt spid="265"/>
                                        </p:tgtEl>
                                      </p:cBhvr>
                                    </p:animEffect>
                                  </p:childTnLst>
                                </p:cTn>
                              </p:par>
                              <p:par>
                                <p:cTn id="2880" presetID="10" presetClass="entr" presetSubtype="0" fill="hold" nodeType="withEffect">
                                  <p:stCondLst>
                                    <p:cond delay="0"/>
                                  </p:stCondLst>
                                  <p:childTnLst>
                                    <p:set>
                                      <p:cBhvr>
                                        <p:cTn id="2881" dur="1" fill="hold">
                                          <p:stCondLst>
                                            <p:cond delay="0"/>
                                          </p:stCondLst>
                                        </p:cTn>
                                        <p:tgtEl>
                                          <p:spTgt spid="292"/>
                                        </p:tgtEl>
                                        <p:attrNameLst>
                                          <p:attrName>style.visibility</p:attrName>
                                        </p:attrNameLst>
                                      </p:cBhvr>
                                      <p:to>
                                        <p:strVal val="visible"/>
                                      </p:to>
                                    </p:set>
                                    <p:animEffect transition="in" filter="fade">
                                      <p:cBhvr>
                                        <p:cTn id="2882" dur="500"/>
                                        <p:tgtEl>
                                          <p:spTgt spid="292"/>
                                        </p:tgtEl>
                                      </p:cBhvr>
                                    </p:animEffect>
                                  </p:childTnLst>
                                </p:cTn>
                              </p:par>
                              <p:par>
                                <p:cTn id="2883" presetID="10" presetClass="entr" presetSubtype="0" fill="hold" nodeType="withEffect">
                                  <p:stCondLst>
                                    <p:cond delay="0"/>
                                  </p:stCondLst>
                                  <p:childTnLst>
                                    <p:set>
                                      <p:cBhvr>
                                        <p:cTn id="2884" dur="1" fill="hold">
                                          <p:stCondLst>
                                            <p:cond delay="0"/>
                                          </p:stCondLst>
                                        </p:cTn>
                                        <p:tgtEl>
                                          <p:spTgt spid="293"/>
                                        </p:tgtEl>
                                        <p:attrNameLst>
                                          <p:attrName>style.visibility</p:attrName>
                                        </p:attrNameLst>
                                      </p:cBhvr>
                                      <p:to>
                                        <p:strVal val="visible"/>
                                      </p:to>
                                    </p:set>
                                    <p:animEffect transition="in" filter="fade">
                                      <p:cBhvr>
                                        <p:cTn id="2885" dur="500"/>
                                        <p:tgtEl>
                                          <p:spTgt spid="293"/>
                                        </p:tgtEl>
                                      </p:cBhvr>
                                    </p:animEffect>
                                  </p:childTnLst>
                                </p:cTn>
                              </p:par>
                            </p:childTnLst>
                          </p:cTn>
                        </p:par>
                      </p:childTnLst>
                    </p:cTn>
                  </p:par>
                </p:childTnLst>
              </p:cTn>
              <p:nextCondLst>
                <p:cond evt="onClick" delay="0">
                  <p:tgtEl>
                    <p:spTgt spid="283"/>
                  </p:tgtEl>
                </p:cond>
              </p:nextCondLst>
            </p:seq>
            <p:seq concurrent="1" nextAc="seek">
              <p:cTn id="2886" restart="whenNotActive" fill="hold" evtFilter="cancelBubble" nodeType="interactiveSeq">
                <p:stCondLst>
                  <p:cond evt="onClick" delay="0">
                    <p:tgtEl>
                      <p:spTgt spid="241"/>
                    </p:tgtEl>
                  </p:cond>
                </p:stCondLst>
                <p:endSync evt="end" delay="0">
                  <p:rtn val="all"/>
                </p:endSync>
                <p:childTnLst>
                  <p:par>
                    <p:cTn id="2887" fill="hold">
                      <p:stCondLst>
                        <p:cond delay="0"/>
                      </p:stCondLst>
                      <p:childTnLst>
                        <p:par>
                          <p:cTn id="2888" fill="hold">
                            <p:stCondLst>
                              <p:cond delay="0"/>
                            </p:stCondLst>
                            <p:childTnLst>
                              <p:par>
                                <p:cTn id="2889" presetID="1" presetClass="exit" presetSubtype="0" fill="hold" grpId="0" nodeType="withEffect">
                                  <p:stCondLst>
                                    <p:cond delay="0"/>
                                  </p:stCondLst>
                                  <p:childTnLst>
                                    <p:set>
                                      <p:cBhvr>
                                        <p:cTn id="2890" dur="1" fill="hold">
                                          <p:stCondLst>
                                            <p:cond delay="0"/>
                                          </p:stCondLst>
                                        </p:cTn>
                                        <p:tgtEl>
                                          <p:spTgt spid="241"/>
                                        </p:tgtEl>
                                        <p:attrNameLst>
                                          <p:attrName>style.visibility</p:attrName>
                                        </p:attrNameLst>
                                      </p:cBhvr>
                                      <p:to>
                                        <p:strVal val="hidden"/>
                                      </p:to>
                                    </p:set>
                                  </p:childTnLst>
                                </p:cTn>
                              </p:par>
                              <p:par>
                                <p:cTn id="2891" presetID="1" presetClass="exit" presetSubtype="0" fill="hold" grpId="3" nodeType="withEffect">
                                  <p:stCondLst>
                                    <p:cond delay="0"/>
                                  </p:stCondLst>
                                  <p:childTnLst>
                                    <p:set>
                                      <p:cBhvr>
                                        <p:cTn id="2892" dur="1" fill="hold">
                                          <p:stCondLst>
                                            <p:cond delay="0"/>
                                          </p:stCondLst>
                                        </p:cTn>
                                        <p:tgtEl>
                                          <p:spTgt spid="264"/>
                                        </p:tgtEl>
                                        <p:attrNameLst>
                                          <p:attrName>style.visibility</p:attrName>
                                        </p:attrNameLst>
                                      </p:cBhvr>
                                      <p:to>
                                        <p:strVal val="hidden"/>
                                      </p:to>
                                    </p:set>
                                  </p:childTnLst>
                                </p:cTn>
                              </p:par>
                              <p:par>
                                <p:cTn id="2893" presetID="42" presetClass="path" presetSubtype="0" fill="hold" nodeType="withEffect">
                                  <p:stCondLst>
                                    <p:cond delay="0"/>
                                  </p:stCondLst>
                                  <p:childTnLst>
                                    <p:animMotion origin="layout" path="M 0.40972 0.0264 L 0.63889 0.0264 " pathEditMode="fixed" rAng="0" ptsTypes="AA">
                                      <p:cBhvr>
                                        <p:cTn id="2894" dur="1500" fill="hold"/>
                                        <p:tgtEl>
                                          <p:spTgt spid="302"/>
                                        </p:tgtEl>
                                        <p:attrNameLst>
                                          <p:attrName>ppt_x</p:attrName>
                                          <p:attrName>ppt_y</p:attrName>
                                        </p:attrNameLst>
                                      </p:cBhvr>
                                      <p:rCtr x="11458" y="0"/>
                                    </p:animMotion>
                                  </p:childTnLst>
                                  <p:subTnLst>
                                    <p:audio>
                                      <p:cMediaNode>
                                        <p:cTn display="0" masterRel="sameClick">
                                          <p:stCondLst>
                                            <p:cond evt="begin" delay="0">
                                              <p:tn val="2893"/>
                                            </p:cond>
                                          </p:stCondLst>
                                          <p:endCondLst>
                                            <p:cond evt="onStopAudio" delay="0">
                                              <p:tgtEl>
                                                <p:sldTgt/>
                                              </p:tgtEl>
                                            </p:cond>
                                          </p:endCondLst>
                                        </p:cTn>
                                        <p:tgtEl>
                                          <p:sndTgt r:embed="rId60" name="Bowser Laugh.wav"/>
                                        </p:tgtEl>
                                      </p:cMediaNode>
                                    </p:audio>
                                  </p:subTnLst>
                                </p:cTn>
                              </p:par>
                              <p:par>
                                <p:cTn id="2895" presetID="1" presetClass="entr" presetSubtype="0" fill="hold" grpId="2" nodeType="withEffect">
                                  <p:stCondLst>
                                    <p:cond delay="0"/>
                                  </p:stCondLst>
                                  <p:childTnLst>
                                    <p:set>
                                      <p:cBhvr>
                                        <p:cTn id="2896" dur="1" fill="hold">
                                          <p:stCondLst>
                                            <p:cond delay="0"/>
                                          </p:stCondLst>
                                        </p:cTn>
                                        <p:tgtEl>
                                          <p:spTgt spid="243"/>
                                        </p:tgtEl>
                                        <p:attrNameLst>
                                          <p:attrName>style.visibility</p:attrName>
                                        </p:attrNameLst>
                                      </p:cBhvr>
                                      <p:to>
                                        <p:strVal val="visible"/>
                                      </p:to>
                                    </p:set>
                                  </p:childTnLst>
                                </p:cTn>
                              </p:par>
                              <p:par>
                                <p:cTn id="2897" presetID="1" presetClass="entr" presetSubtype="0" fill="hold" grpId="0" nodeType="withEffect">
                                  <p:stCondLst>
                                    <p:cond delay="0"/>
                                  </p:stCondLst>
                                  <p:childTnLst>
                                    <p:set>
                                      <p:cBhvr>
                                        <p:cTn id="2898" dur="1" fill="hold">
                                          <p:stCondLst>
                                            <p:cond delay="0"/>
                                          </p:stCondLst>
                                        </p:cTn>
                                        <p:tgtEl>
                                          <p:spTgt spid="242"/>
                                        </p:tgtEl>
                                        <p:attrNameLst>
                                          <p:attrName>style.visibility</p:attrName>
                                        </p:attrNameLst>
                                      </p:cBhvr>
                                      <p:to>
                                        <p:strVal val="visible"/>
                                      </p:to>
                                    </p:set>
                                  </p:childTnLst>
                                </p:cTn>
                              </p:par>
                            </p:childTnLst>
                          </p:cTn>
                        </p:par>
                      </p:childTnLst>
                    </p:cTn>
                  </p:par>
                </p:childTnLst>
              </p:cTn>
              <p:nextCondLst>
                <p:cond evt="onClick" delay="0">
                  <p:tgtEl>
                    <p:spTgt spid="241"/>
                  </p:tgtEl>
                </p:cond>
              </p:nextCondLst>
            </p:seq>
            <p:seq concurrent="1" nextAc="seek">
              <p:cTn id="2899" restart="whenNotActive" fill="hold" evtFilter="cancelBubble" nodeType="interactiveSeq">
                <p:stCondLst>
                  <p:cond evt="onClick" delay="0">
                    <p:tgtEl>
                      <p:spTgt spid="242"/>
                    </p:tgtEl>
                  </p:cond>
                </p:stCondLst>
                <p:endSync evt="end" delay="0">
                  <p:rtn val="all"/>
                </p:endSync>
                <p:childTnLst>
                  <p:par>
                    <p:cTn id="2900" fill="hold">
                      <p:stCondLst>
                        <p:cond delay="0"/>
                      </p:stCondLst>
                      <p:childTnLst>
                        <p:par>
                          <p:cTn id="2901" fill="hold">
                            <p:stCondLst>
                              <p:cond delay="0"/>
                            </p:stCondLst>
                            <p:childTnLst>
                              <p:par>
                                <p:cTn id="2902" presetID="1" presetClass="exit" presetSubtype="0" fill="hold" grpId="1" nodeType="withEffect">
                                  <p:stCondLst>
                                    <p:cond delay="0"/>
                                  </p:stCondLst>
                                  <p:childTnLst>
                                    <p:set>
                                      <p:cBhvr>
                                        <p:cTn id="2903" dur="1" fill="hold">
                                          <p:stCondLst>
                                            <p:cond delay="0"/>
                                          </p:stCondLst>
                                        </p:cTn>
                                        <p:tgtEl>
                                          <p:spTgt spid="242"/>
                                        </p:tgtEl>
                                        <p:attrNameLst>
                                          <p:attrName>style.visibility</p:attrName>
                                        </p:attrNameLst>
                                      </p:cBhvr>
                                      <p:to>
                                        <p:strVal val="hidden"/>
                                      </p:to>
                                    </p:set>
                                  </p:childTnLst>
                                </p:cTn>
                              </p:par>
                              <p:par>
                                <p:cTn id="2904" presetID="1" presetClass="exit" presetSubtype="0" fill="hold" grpId="3" nodeType="withEffect">
                                  <p:stCondLst>
                                    <p:cond delay="0"/>
                                  </p:stCondLst>
                                  <p:childTnLst>
                                    <p:set>
                                      <p:cBhvr>
                                        <p:cTn id="2905" dur="1" fill="hold">
                                          <p:stCondLst>
                                            <p:cond delay="0"/>
                                          </p:stCondLst>
                                        </p:cTn>
                                        <p:tgtEl>
                                          <p:spTgt spid="243"/>
                                        </p:tgtEl>
                                        <p:attrNameLst>
                                          <p:attrName>style.visibility</p:attrName>
                                        </p:attrNameLst>
                                      </p:cBhvr>
                                      <p:to>
                                        <p:strVal val="hidden"/>
                                      </p:to>
                                    </p:set>
                                  </p:childTnLst>
                                </p:cTn>
                              </p:par>
                              <p:par>
                                <p:cTn id="2906" presetID="42" presetClass="path" presetSubtype="0" fill="hold" nodeType="withEffect">
                                  <p:stCondLst>
                                    <p:cond delay="0"/>
                                  </p:stCondLst>
                                  <p:childTnLst>
                                    <p:animMotion origin="layout" path="M 0.40972 0.0264 L 0.63889 0.0264 " pathEditMode="fixed" rAng="0" ptsTypes="AA">
                                      <p:cBhvr>
                                        <p:cTn id="2907" dur="1500" spd="-100000" fill="hold"/>
                                        <p:tgtEl>
                                          <p:spTgt spid="302"/>
                                        </p:tgtEl>
                                        <p:attrNameLst>
                                          <p:attrName>ppt_x</p:attrName>
                                          <p:attrName>ppt_y</p:attrName>
                                        </p:attrNameLst>
                                      </p:cBhvr>
                                      <p:rCtr x="11458" y="0"/>
                                    </p:animMotion>
                                  </p:childTnLst>
                                </p:cTn>
                              </p:par>
                              <p:par>
                                <p:cTn id="2908" presetID="1" presetClass="entr" presetSubtype="0" fill="hold" grpId="1" nodeType="withEffect">
                                  <p:stCondLst>
                                    <p:cond delay="0"/>
                                  </p:stCondLst>
                                  <p:childTnLst>
                                    <p:set>
                                      <p:cBhvr>
                                        <p:cTn id="2909" dur="1" fill="hold">
                                          <p:stCondLst>
                                            <p:cond delay="0"/>
                                          </p:stCondLst>
                                        </p:cTn>
                                        <p:tgtEl>
                                          <p:spTgt spid="241"/>
                                        </p:tgtEl>
                                        <p:attrNameLst>
                                          <p:attrName>style.visibility</p:attrName>
                                        </p:attrNameLst>
                                      </p:cBhvr>
                                      <p:to>
                                        <p:strVal val="visible"/>
                                      </p:to>
                                    </p:set>
                                  </p:childTnLst>
                                </p:cTn>
                              </p:par>
                              <p:par>
                                <p:cTn id="2910" presetID="1" presetClass="entr" presetSubtype="0" fill="hold" grpId="4" nodeType="withEffect">
                                  <p:stCondLst>
                                    <p:cond delay="0"/>
                                  </p:stCondLst>
                                  <p:childTnLst>
                                    <p:set>
                                      <p:cBhvr>
                                        <p:cTn id="2911" dur="1" fill="hold">
                                          <p:stCondLst>
                                            <p:cond delay="0"/>
                                          </p:stCondLst>
                                        </p:cTn>
                                        <p:tgtEl>
                                          <p:spTgt spid="264"/>
                                        </p:tgtEl>
                                        <p:attrNameLst>
                                          <p:attrName>style.visibility</p:attrName>
                                        </p:attrNameLst>
                                      </p:cBhvr>
                                      <p:to>
                                        <p:strVal val="visible"/>
                                      </p:to>
                                    </p:set>
                                  </p:childTnLst>
                                </p:cTn>
                              </p:par>
                            </p:childTnLst>
                          </p:cTn>
                        </p:par>
                      </p:childTnLst>
                    </p:cTn>
                  </p:par>
                </p:childTnLst>
              </p:cTn>
              <p:nextCondLst>
                <p:cond evt="onClick" delay="0">
                  <p:tgtEl>
                    <p:spTgt spid="242"/>
                  </p:tgtEl>
                </p:cond>
              </p:nextCondLst>
            </p:seq>
            <p:seq concurrent="1" nextAc="seek">
              <p:cTn id="2912" restart="whenNotActive" fill="hold" evtFilter="cancelBubble" nodeType="interactiveSeq">
                <p:stCondLst>
                  <p:cond evt="onClick" delay="0">
                    <p:tgtEl>
                      <p:spTgt spid="243"/>
                    </p:tgtEl>
                  </p:cond>
                </p:stCondLst>
                <p:endSync evt="end" delay="0">
                  <p:rtn val="all"/>
                </p:endSync>
                <p:childTnLst>
                  <p:par>
                    <p:cTn id="2913" fill="hold">
                      <p:stCondLst>
                        <p:cond delay="0"/>
                      </p:stCondLst>
                      <p:childTnLst>
                        <p:par>
                          <p:cTn id="2914" fill="hold">
                            <p:stCondLst>
                              <p:cond delay="0"/>
                            </p:stCondLst>
                            <p:childTnLst>
                              <p:par>
                                <p:cTn id="2915" presetID="1" presetClass="exit" presetSubtype="0" fill="hold" grpId="0" nodeType="withEffect">
                                  <p:stCondLst>
                                    <p:cond delay="0"/>
                                  </p:stCondLst>
                                  <p:childTnLst>
                                    <p:set>
                                      <p:cBhvr>
                                        <p:cTn id="2916" dur="1" fill="hold">
                                          <p:stCondLst>
                                            <p:cond delay="0"/>
                                          </p:stCondLst>
                                        </p:cTn>
                                        <p:tgtEl>
                                          <p:spTgt spid="243"/>
                                        </p:tgtEl>
                                        <p:attrNameLst>
                                          <p:attrName>style.visibility</p:attrName>
                                        </p:attrNameLst>
                                      </p:cBhvr>
                                      <p:to>
                                        <p:strVal val="hidden"/>
                                      </p:to>
                                    </p:set>
                                  </p:childTnLst>
                                </p:cTn>
                              </p:par>
                              <p:par>
                                <p:cTn id="2917" presetID="1" presetClass="exit" presetSubtype="0" fill="hold" grpId="3" nodeType="withEffect">
                                  <p:stCondLst>
                                    <p:cond delay="0"/>
                                  </p:stCondLst>
                                  <p:childTnLst>
                                    <p:set>
                                      <p:cBhvr>
                                        <p:cTn id="2918" dur="1" fill="hold">
                                          <p:stCondLst>
                                            <p:cond delay="0"/>
                                          </p:stCondLst>
                                        </p:cTn>
                                        <p:tgtEl>
                                          <p:spTgt spid="242"/>
                                        </p:tgtEl>
                                        <p:attrNameLst>
                                          <p:attrName>style.visibility</p:attrName>
                                        </p:attrNameLst>
                                      </p:cBhvr>
                                      <p:to>
                                        <p:strVal val="hidden"/>
                                      </p:to>
                                    </p:set>
                                  </p:childTnLst>
                                </p:cTn>
                              </p:par>
                              <p:par>
                                <p:cTn id="2919" presetID="50" presetClass="path" presetSubtype="0" fill="hold" nodeType="withEffect">
                                  <p:stCondLst>
                                    <p:cond delay="0"/>
                                  </p:stCondLst>
                                  <p:childTnLst>
                                    <p:animMotion origin="layout" path="M 0.6375 0.0257 L 0.71771 0.0257 C 0.75382 0.0257 0.79861 0.06945 0.79861 0.10603 L 0.79861 0.18704 " pathEditMode="fixed" rAng="0" ptsTypes="AAAA">
                                      <p:cBhvr>
                                        <p:cTn id="2920" dur="1500" fill="hold"/>
                                        <p:tgtEl>
                                          <p:spTgt spid="302"/>
                                        </p:tgtEl>
                                        <p:attrNameLst>
                                          <p:attrName>ppt_x</p:attrName>
                                          <p:attrName>ppt_y</p:attrName>
                                        </p:attrNameLst>
                                      </p:cBhvr>
                                      <p:rCtr x="8056" y="8056"/>
                                    </p:animMotion>
                                  </p:childTnLst>
                                </p:cTn>
                              </p:par>
                              <p:par>
                                <p:cTn id="2921" presetID="1" presetClass="entr" presetSubtype="0" fill="hold" grpId="2" nodeType="withEffect">
                                  <p:stCondLst>
                                    <p:cond delay="0"/>
                                  </p:stCondLst>
                                  <p:childTnLst>
                                    <p:set>
                                      <p:cBhvr>
                                        <p:cTn id="2922" dur="1" fill="hold">
                                          <p:stCondLst>
                                            <p:cond delay="0"/>
                                          </p:stCondLst>
                                        </p:cTn>
                                        <p:tgtEl>
                                          <p:spTgt spid="244"/>
                                        </p:tgtEl>
                                        <p:attrNameLst>
                                          <p:attrName>style.visibility</p:attrName>
                                        </p:attrNameLst>
                                      </p:cBhvr>
                                      <p:to>
                                        <p:strVal val="visible"/>
                                      </p:to>
                                    </p:set>
                                  </p:childTnLst>
                                </p:cTn>
                              </p:par>
                              <p:par>
                                <p:cTn id="2923" presetID="1" presetClass="entr" presetSubtype="0" fill="hold" grpId="2" nodeType="withEffect">
                                  <p:stCondLst>
                                    <p:cond delay="0"/>
                                  </p:stCondLst>
                                  <p:childTnLst>
                                    <p:set>
                                      <p:cBhvr>
                                        <p:cTn id="2924" dur="1" fill="hold">
                                          <p:stCondLst>
                                            <p:cond delay="0"/>
                                          </p:stCondLst>
                                        </p:cTn>
                                        <p:tgtEl>
                                          <p:spTgt spid="245"/>
                                        </p:tgtEl>
                                        <p:attrNameLst>
                                          <p:attrName>style.visibility</p:attrName>
                                        </p:attrNameLst>
                                      </p:cBhvr>
                                      <p:to>
                                        <p:strVal val="visible"/>
                                      </p:to>
                                    </p:set>
                                  </p:childTnLst>
                                </p:cTn>
                              </p:par>
                            </p:childTnLst>
                          </p:cTn>
                        </p:par>
                      </p:childTnLst>
                    </p:cTn>
                  </p:par>
                </p:childTnLst>
              </p:cTn>
              <p:nextCondLst>
                <p:cond evt="onClick" delay="0">
                  <p:tgtEl>
                    <p:spTgt spid="243"/>
                  </p:tgtEl>
                </p:cond>
              </p:nextCondLst>
            </p:seq>
            <p:seq concurrent="1" nextAc="seek">
              <p:cTn id="2925" restart="whenNotActive" fill="hold" evtFilter="cancelBubble" nodeType="interactiveSeq">
                <p:stCondLst>
                  <p:cond evt="onClick" delay="0">
                    <p:tgtEl>
                      <p:spTgt spid="244"/>
                    </p:tgtEl>
                  </p:cond>
                </p:stCondLst>
                <p:endSync evt="end" delay="0">
                  <p:rtn val="all"/>
                </p:endSync>
                <p:childTnLst>
                  <p:par>
                    <p:cTn id="2926" fill="hold">
                      <p:stCondLst>
                        <p:cond delay="0"/>
                      </p:stCondLst>
                      <p:childTnLst>
                        <p:par>
                          <p:cTn id="2927" fill="hold">
                            <p:stCondLst>
                              <p:cond delay="0"/>
                            </p:stCondLst>
                            <p:childTnLst>
                              <p:par>
                                <p:cTn id="2928" presetID="1" presetClass="exit" presetSubtype="0" fill="hold" grpId="0" nodeType="withEffect">
                                  <p:stCondLst>
                                    <p:cond delay="0"/>
                                  </p:stCondLst>
                                  <p:childTnLst>
                                    <p:set>
                                      <p:cBhvr>
                                        <p:cTn id="2929" dur="1" fill="hold">
                                          <p:stCondLst>
                                            <p:cond delay="0"/>
                                          </p:stCondLst>
                                        </p:cTn>
                                        <p:tgtEl>
                                          <p:spTgt spid="244"/>
                                        </p:tgtEl>
                                        <p:attrNameLst>
                                          <p:attrName>style.visibility</p:attrName>
                                        </p:attrNameLst>
                                      </p:cBhvr>
                                      <p:to>
                                        <p:strVal val="hidden"/>
                                      </p:to>
                                    </p:set>
                                  </p:childTnLst>
                                </p:cTn>
                              </p:par>
                              <p:par>
                                <p:cTn id="2930" presetID="1" presetClass="exit" presetSubtype="0" fill="hold" grpId="3" nodeType="withEffect">
                                  <p:stCondLst>
                                    <p:cond delay="0"/>
                                  </p:stCondLst>
                                  <p:childTnLst>
                                    <p:set>
                                      <p:cBhvr>
                                        <p:cTn id="2931" dur="1" fill="hold">
                                          <p:stCondLst>
                                            <p:cond delay="0"/>
                                          </p:stCondLst>
                                        </p:cTn>
                                        <p:tgtEl>
                                          <p:spTgt spid="245"/>
                                        </p:tgtEl>
                                        <p:attrNameLst>
                                          <p:attrName>style.visibility</p:attrName>
                                        </p:attrNameLst>
                                      </p:cBhvr>
                                      <p:to>
                                        <p:strVal val="hidden"/>
                                      </p:to>
                                    </p:set>
                                  </p:childTnLst>
                                </p:cTn>
                              </p:par>
                              <p:par>
                                <p:cTn id="2932" presetID="42" presetClass="path" presetSubtype="0" fill="hold" nodeType="withEffect">
                                  <p:stCondLst>
                                    <p:cond delay="0"/>
                                  </p:stCondLst>
                                  <p:childTnLst>
                                    <p:animMotion origin="layout" path="M 0.79861 0.18704 L 0.79861 0.40325 " pathEditMode="fixed" rAng="0" ptsTypes="AA">
                                      <p:cBhvr>
                                        <p:cTn id="2933" dur="1500" fill="hold"/>
                                        <p:tgtEl>
                                          <p:spTgt spid="302"/>
                                        </p:tgtEl>
                                        <p:attrNameLst>
                                          <p:attrName>ppt_x</p:attrName>
                                          <p:attrName>ppt_y</p:attrName>
                                        </p:attrNameLst>
                                      </p:cBhvr>
                                      <p:rCtr x="0" y="10810"/>
                                    </p:animMotion>
                                  </p:childTnLst>
                                  <p:subTnLst>
                                    <p:audio>
                                      <p:cMediaNode>
                                        <p:cTn display="0" masterRel="sameClick">
                                          <p:stCondLst>
                                            <p:cond evt="begin" delay="0">
                                              <p:tn val="2932"/>
                                            </p:cond>
                                          </p:stCondLst>
                                          <p:endCondLst>
                                            <p:cond evt="onStopAudio" delay="0">
                                              <p:tgtEl>
                                                <p:sldTgt/>
                                              </p:tgtEl>
                                            </p:cond>
                                          </p:endCondLst>
                                        </p:cTn>
                                        <p:tgtEl>
                                          <p:sndTgt r:embed="rId61" name="mk64_bowser02.wav"/>
                                        </p:tgtEl>
                                      </p:cMediaNode>
                                    </p:audio>
                                  </p:subTnLst>
                                </p:cTn>
                              </p:par>
                              <p:par>
                                <p:cTn id="2934" presetID="1" presetClass="entr" presetSubtype="0" fill="hold" grpId="3" nodeType="withEffect">
                                  <p:stCondLst>
                                    <p:cond delay="0"/>
                                  </p:stCondLst>
                                  <p:childTnLst>
                                    <p:set>
                                      <p:cBhvr>
                                        <p:cTn id="2935" dur="1" fill="hold">
                                          <p:stCondLst>
                                            <p:cond delay="0"/>
                                          </p:stCondLst>
                                        </p:cTn>
                                        <p:tgtEl>
                                          <p:spTgt spid="246"/>
                                        </p:tgtEl>
                                        <p:attrNameLst>
                                          <p:attrName>style.visibility</p:attrName>
                                        </p:attrNameLst>
                                      </p:cBhvr>
                                      <p:to>
                                        <p:strVal val="visible"/>
                                      </p:to>
                                    </p:set>
                                  </p:childTnLst>
                                </p:cTn>
                              </p:par>
                              <p:par>
                                <p:cTn id="2936" presetID="1" presetClass="entr" presetSubtype="0" fill="hold" grpId="0" nodeType="withEffect">
                                  <p:stCondLst>
                                    <p:cond delay="0"/>
                                  </p:stCondLst>
                                  <p:childTnLst>
                                    <p:set>
                                      <p:cBhvr>
                                        <p:cTn id="2937" dur="1" fill="hold">
                                          <p:stCondLst>
                                            <p:cond delay="0"/>
                                          </p:stCondLst>
                                        </p:cTn>
                                        <p:tgtEl>
                                          <p:spTgt spid="247"/>
                                        </p:tgtEl>
                                        <p:attrNameLst>
                                          <p:attrName>style.visibility</p:attrName>
                                        </p:attrNameLst>
                                      </p:cBhvr>
                                      <p:to>
                                        <p:strVal val="visible"/>
                                      </p:to>
                                    </p:set>
                                  </p:childTnLst>
                                </p:cTn>
                              </p:par>
                            </p:childTnLst>
                          </p:cTn>
                        </p:par>
                      </p:childTnLst>
                    </p:cTn>
                  </p:par>
                </p:childTnLst>
              </p:cTn>
              <p:nextCondLst>
                <p:cond evt="onClick" delay="0">
                  <p:tgtEl>
                    <p:spTgt spid="244"/>
                  </p:tgtEl>
                </p:cond>
              </p:nextCondLst>
            </p:seq>
            <p:seq concurrent="1" nextAc="seek">
              <p:cTn id="2938" restart="whenNotActive" fill="hold" evtFilter="cancelBubble" nodeType="interactiveSeq">
                <p:stCondLst>
                  <p:cond evt="onClick" delay="0">
                    <p:tgtEl>
                      <p:spTgt spid="245"/>
                    </p:tgtEl>
                  </p:cond>
                </p:stCondLst>
                <p:endSync evt="end" delay="0">
                  <p:rtn val="all"/>
                </p:endSync>
                <p:childTnLst>
                  <p:par>
                    <p:cTn id="2939" fill="hold">
                      <p:stCondLst>
                        <p:cond delay="0"/>
                      </p:stCondLst>
                      <p:childTnLst>
                        <p:par>
                          <p:cTn id="2940" fill="hold">
                            <p:stCondLst>
                              <p:cond delay="0"/>
                            </p:stCondLst>
                            <p:childTnLst>
                              <p:par>
                                <p:cTn id="2941" presetID="1" presetClass="exit" presetSubtype="0" fill="hold" grpId="1" nodeType="withEffect">
                                  <p:stCondLst>
                                    <p:cond delay="0"/>
                                  </p:stCondLst>
                                  <p:childTnLst>
                                    <p:set>
                                      <p:cBhvr>
                                        <p:cTn id="2942" dur="1" fill="hold">
                                          <p:stCondLst>
                                            <p:cond delay="0"/>
                                          </p:stCondLst>
                                        </p:cTn>
                                        <p:tgtEl>
                                          <p:spTgt spid="245"/>
                                        </p:tgtEl>
                                        <p:attrNameLst>
                                          <p:attrName>style.visibility</p:attrName>
                                        </p:attrNameLst>
                                      </p:cBhvr>
                                      <p:to>
                                        <p:strVal val="hidden"/>
                                      </p:to>
                                    </p:set>
                                  </p:childTnLst>
                                </p:cTn>
                              </p:par>
                              <p:par>
                                <p:cTn id="2943" presetID="1" presetClass="exit" presetSubtype="0" fill="hold" grpId="3" nodeType="withEffect">
                                  <p:stCondLst>
                                    <p:cond delay="0"/>
                                  </p:stCondLst>
                                  <p:childTnLst>
                                    <p:set>
                                      <p:cBhvr>
                                        <p:cTn id="2944" dur="1" fill="hold">
                                          <p:stCondLst>
                                            <p:cond delay="0"/>
                                          </p:stCondLst>
                                        </p:cTn>
                                        <p:tgtEl>
                                          <p:spTgt spid="244"/>
                                        </p:tgtEl>
                                        <p:attrNameLst>
                                          <p:attrName>style.visibility</p:attrName>
                                        </p:attrNameLst>
                                      </p:cBhvr>
                                      <p:to>
                                        <p:strVal val="hidden"/>
                                      </p:to>
                                    </p:set>
                                  </p:childTnLst>
                                </p:cTn>
                              </p:par>
                              <p:par>
                                <p:cTn id="2945" presetID="50" presetClass="path" presetSubtype="0" fill="hold" nodeType="withEffect">
                                  <p:stCondLst>
                                    <p:cond delay="0"/>
                                  </p:stCondLst>
                                  <p:childTnLst>
                                    <p:animMotion origin="layout" path="M 0.63889 0.0264 L 0.71771 0.0264 C 0.75347 0.0264 0.79861 0.06968 0.79861 0.10579 L 0.79861 0.18681 " pathEditMode="fixed" rAng="0" ptsTypes="AAAA">
                                      <p:cBhvr>
                                        <p:cTn id="2946" dur="1500" spd="-100000" fill="hold"/>
                                        <p:tgtEl>
                                          <p:spTgt spid="302"/>
                                        </p:tgtEl>
                                        <p:attrNameLst>
                                          <p:attrName>ppt_x</p:attrName>
                                          <p:attrName>ppt_y</p:attrName>
                                        </p:attrNameLst>
                                      </p:cBhvr>
                                      <p:rCtr x="7986" y="8009"/>
                                    </p:animMotion>
                                  </p:childTnLst>
                                  <p:subTnLst>
                                    <p:audio>
                                      <p:cMediaNode>
                                        <p:cTn display="0" masterRel="sameClick">
                                          <p:stCondLst>
                                            <p:cond evt="begin" delay="0">
                                              <p:tn val="2945"/>
                                            </p:cond>
                                          </p:stCondLst>
                                          <p:endCondLst>
                                            <p:cond evt="onStopAudio" delay="0">
                                              <p:tgtEl>
                                                <p:sldTgt/>
                                              </p:tgtEl>
                                            </p:cond>
                                          </p:endCondLst>
                                        </p:cTn>
                                        <p:tgtEl>
                                          <p:sndTgt r:embed="rId62" name="mk64_bowser03.wav"/>
                                        </p:tgtEl>
                                      </p:cMediaNode>
                                    </p:audio>
                                  </p:subTnLst>
                                </p:cTn>
                              </p:par>
                              <p:par>
                                <p:cTn id="2947" presetID="1" presetClass="entr" presetSubtype="0" fill="hold" grpId="1" nodeType="withEffect">
                                  <p:stCondLst>
                                    <p:cond delay="0"/>
                                  </p:stCondLst>
                                  <p:childTnLst>
                                    <p:set>
                                      <p:cBhvr>
                                        <p:cTn id="2948" dur="1" fill="hold">
                                          <p:stCondLst>
                                            <p:cond delay="0"/>
                                          </p:stCondLst>
                                        </p:cTn>
                                        <p:tgtEl>
                                          <p:spTgt spid="243"/>
                                        </p:tgtEl>
                                        <p:attrNameLst>
                                          <p:attrName>style.visibility</p:attrName>
                                        </p:attrNameLst>
                                      </p:cBhvr>
                                      <p:to>
                                        <p:strVal val="visible"/>
                                      </p:to>
                                    </p:set>
                                  </p:childTnLst>
                                </p:cTn>
                              </p:par>
                              <p:par>
                                <p:cTn id="2949" presetID="1" presetClass="entr" presetSubtype="0" fill="hold" grpId="2" nodeType="withEffect">
                                  <p:stCondLst>
                                    <p:cond delay="0"/>
                                  </p:stCondLst>
                                  <p:childTnLst>
                                    <p:set>
                                      <p:cBhvr>
                                        <p:cTn id="2950" dur="1" fill="hold">
                                          <p:stCondLst>
                                            <p:cond delay="0"/>
                                          </p:stCondLst>
                                        </p:cTn>
                                        <p:tgtEl>
                                          <p:spTgt spid="242"/>
                                        </p:tgtEl>
                                        <p:attrNameLst>
                                          <p:attrName>style.visibility</p:attrName>
                                        </p:attrNameLst>
                                      </p:cBhvr>
                                      <p:to>
                                        <p:strVal val="visible"/>
                                      </p:to>
                                    </p:set>
                                  </p:childTnLst>
                                </p:cTn>
                              </p:par>
                            </p:childTnLst>
                          </p:cTn>
                        </p:par>
                      </p:childTnLst>
                    </p:cTn>
                  </p:par>
                </p:childTnLst>
              </p:cTn>
              <p:nextCondLst>
                <p:cond evt="onClick" delay="0">
                  <p:tgtEl>
                    <p:spTgt spid="245"/>
                  </p:tgtEl>
                </p:cond>
              </p:nextCondLst>
            </p:seq>
            <p:seq concurrent="1" nextAc="seek">
              <p:cTn id="2951" restart="whenNotActive" fill="hold" evtFilter="cancelBubble" nodeType="interactiveSeq">
                <p:stCondLst>
                  <p:cond evt="onClick" delay="0">
                    <p:tgtEl>
                      <p:spTgt spid="246"/>
                    </p:tgtEl>
                  </p:cond>
                </p:stCondLst>
                <p:endSync evt="end" delay="0">
                  <p:rtn val="all"/>
                </p:endSync>
                <p:childTnLst>
                  <p:par>
                    <p:cTn id="2952" fill="hold">
                      <p:stCondLst>
                        <p:cond delay="0"/>
                      </p:stCondLst>
                      <p:childTnLst>
                        <p:par>
                          <p:cTn id="2953" fill="hold">
                            <p:stCondLst>
                              <p:cond delay="0"/>
                            </p:stCondLst>
                            <p:childTnLst>
                              <p:par>
                                <p:cTn id="2954" presetID="1" presetClass="exit" presetSubtype="0" fill="hold" grpId="0" nodeType="withEffect">
                                  <p:stCondLst>
                                    <p:cond delay="0"/>
                                  </p:stCondLst>
                                  <p:childTnLst>
                                    <p:set>
                                      <p:cBhvr>
                                        <p:cTn id="2955" dur="1" fill="hold">
                                          <p:stCondLst>
                                            <p:cond delay="0"/>
                                          </p:stCondLst>
                                        </p:cTn>
                                        <p:tgtEl>
                                          <p:spTgt spid="246"/>
                                        </p:tgtEl>
                                        <p:attrNameLst>
                                          <p:attrName>style.visibility</p:attrName>
                                        </p:attrNameLst>
                                      </p:cBhvr>
                                      <p:to>
                                        <p:strVal val="hidden"/>
                                      </p:to>
                                    </p:set>
                                  </p:childTnLst>
                                </p:cTn>
                              </p:par>
                              <p:par>
                                <p:cTn id="2956" presetID="1" presetClass="exit" presetSubtype="0" fill="hold" grpId="2" nodeType="withEffect">
                                  <p:stCondLst>
                                    <p:cond delay="0"/>
                                  </p:stCondLst>
                                  <p:childTnLst>
                                    <p:set>
                                      <p:cBhvr>
                                        <p:cTn id="2957" dur="1" fill="hold">
                                          <p:stCondLst>
                                            <p:cond delay="0"/>
                                          </p:stCondLst>
                                        </p:cTn>
                                        <p:tgtEl>
                                          <p:spTgt spid="247"/>
                                        </p:tgtEl>
                                        <p:attrNameLst>
                                          <p:attrName>style.visibility</p:attrName>
                                        </p:attrNameLst>
                                      </p:cBhvr>
                                      <p:to>
                                        <p:strVal val="hidden"/>
                                      </p:to>
                                    </p:set>
                                  </p:childTnLst>
                                </p:cTn>
                              </p:par>
                              <p:par>
                                <p:cTn id="2958" presetID="42" presetClass="path" presetSubtype="0" fill="hold" nodeType="withEffect">
                                  <p:stCondLst>
                                    <p:cond delay="0"/>
                                  </p:stCondLst>
                                  <p:childTnLst>
                                    <p:animMotion origin="layout" path="M 0.79861 0.40325 L 0.79861 0.62732 " pathEditMode="fixed" rAng="0" ptsTypes="AA">
                                      <p:cBhvr>
                                        <p:cTn id="2959" dur="1500" fill="hold"/>
                                        <p:tgtEl>
                                          <p:spTgt spid="302"/>
                                        </p:tgtEl>
                                        <p:attrNameLst>
                                          <p:attrName>ppt_x</p:attrName>
                                          <p:attrName>ppt_y</p:attrName>
                                        </p:attrNameLst>
                                      </p:cBhvr>
                                      <p:rCtr x="0" y="11204"/>
                                    </p:animMotion>
                                  </p:childTnLst>
                                </p:cTn>
                              </p:par>
                              <p:par>
                                <p:cTn id="2960" presetID="1" presetClass="entr" presetSubtype="0" fill="hold" grpId="2" nodeType="withEffect">
                                  <p:stCondLst>
                                    <p:cond delay="0"/>
                                  </p:stCondLst>
                                  <p:childTnLst>
                                    <p:set>
                                      <p:cBhvr>
                                        <p:cTn id="2961" dur="1" fill="hold">
                                          <p:stCondLst>
                                            <p:cond delay="0"/>
                                          </p:stCondLst>
                                        </p:cTn>
                                        <p:tgtEl>
                                          <p:spTgt spid="248"/>
                                        </p:tgtEl>
                                        <p:attrNameLst>
                                          <p:attrName>style.visibility</p:attrName>
                                        </p:attrNameLst>
                                      </p:cBhvr>
                                      <p:to>
                                        <p:strVal val="visible"/>
                                      </p:to>
                                    </p:set>
                                  </p:childTnLst>
                                </p:cTn>
                              </p:par>
                              <p:par>
                                <p:cTn id="2962" presetID="1" presetClass="entr" presetSubtype="0" fill="hold" grpId="0" nodeType="withEffect">
                                  <p:stCondLst>
                                    <p:cond delay="0"/>
                                  </p:stCondLst>
                                  <p:childTnLst>
                                    <p:set>
                                      <p:cBhvr>
                                        <p:cTn id="2963" dur="1" fill="hold">
                                          <p:stCondLst>
                                            <p:cond delay="0"/>
                                          </p:stCondLst>
                                        </p:cTn>
                                        <p:tgtEl>
                                          <p:spTgt spid="256"/>
                                        </p:tgtEl>
                                        <p:attrNameLst>
                                          <p:attrName>style.visibility</p:attrName>
                                        </p:attrNameLst>
                                      </p:cBhvr>
                                      <p:to>
                                        <p:strVal val="visible"/>
                                      </p:to>
                                    </p:set>
                                  </p:childTnLst>
                                </p:cTn>
                              </p:par>
                            </p:childTnLst>
                          </p:cTn>
                        </p:par>
                      </p:childTnLst>
                    </p:cTn>
                  </p:par>
                </p:childTnLst>
              </p:cTn>
              <p:nextCondLst>
                <p:cond evt="onClick" delay="0">
                  <p:tgtEl>
                    <p:spTgt spid="246"/>
                  </p:tgtEl>
                </p:cond>
              </p:nextCondLst>
            </p:seq>
            <p:seq concurrent="1" nextAc="seek">
              <p:cTn id="2964" restart="whenNotActive" fill="hold" evtFilter="cancelBubble" nodeType="interactiveSeq">
                <p:stCondLst>
                  <p:cond evt="onClick" delay="0">
                    <p:tgtEl>
                      <p:spTgt spid="247"/>
                    </p:tgtEl>
                  </p:cond>
                </p:stCondLst>
                <p:endSync evt="end" delay="0">
                  <p:rtn val="all"/>
                </p:endSync>
                <p:childTnLst>
                  <p:par>
                    <p:cTn id="2965" fill="hold">
                      <p:stCondLst>
                        <p:cond delay="0"/>
                      </p:stCondLst>
                      <p:childTnLst>
                        <p:par>
                          <p:cTn id="2966" fill="hold">
                            <p:stCondLst>
                              <p:cond delay="0"/>
                            </p:stCondLst>
                            <p:childTnLst>
                              <p:par>
                                <p:cTn id="2967" presetID="1" presetClass="exit" presetSubtype="0" fill="hold" grpId="1" nodeType="withEffect">
                                  <p:stCondLst>
                                    <p:cond delay="0"/>
                                  </p:stCondLst>
                                  <p:childTnLst>
                                    <p:set>
                                      <p:cBhvr>
                                        <p:cTn id="2968" dur="1" fill="hold">
                                          <p:stCondLst>
                                            <p:cond delay="0"/>
                                          </p:stCondLst>
                                        </p:cTn>
                                        <p:tgtEl>
                                          <p:spTgt spid="247"/>
                                        </p:tgtEl>
                                        <p:attrNameLst>
                                          <p:attrName>style.visibility</p:attrName>
                                        </p:attrNameLst>
                                      </p:cBhvr>
                                      <p:to>
                                        <p:strVal val="hidden"/>
                                      </p:to>
                                    </p:set>
                                  </p:childTnLst>
                                </p:cTn>
                              </p:par>
                              <p:par>
                                <p:cTn id="2969" presetID="1" presetClass="exit" presetSubtype="0" fill="hold" grpId="2" nodeType="withEffect">
                                  <p:stCondLst>
                                    <p:cond delay="0"/>
                                  </p:stCondLst>
                                  <p:childTnLst>
                                    <p:set>
                                      <p:cBhvr>
                                        <p:cTn id="2970" dur="1" fill="hold">
                                          <p:stCondLst>
                                            <p:cond delay="0"/>
                                          </p:stCondLst>
                                        </p:cTn>
                                        <p:tgtEl>
                                          <p:spTgt spid="246"/>
                                        </p:tgtEl>
                                        <p:attrNameLst>
                                          <p:attrName>style.visibility</p:attrName>
                                        </p:attrNameLst>
                                      </p:cBhvr>
                                      <p:to>
                                        <p:strVal val="hidden"/>
                                      </p:to>
                                    </p:set>
                                  </p:childTnLst>
                                </p:cTn>
                              </p:par>
                              <p:par>
                                <p:cTn id="2971" presetID="42" presetClass="path" presetSubtype="0" fill="hold" nodeType="withEffect">
                                  <p:stCondLst>
                                    <p:cond delay="0"/>
                                  </p:stCondLst>
                                  <p:childTnLst>
                                    <p:animMotion origin="layout" path="M 0.79861 0.18704 L 0.79861 0.4051 " pathEditMode="fixed" rAng="0" ptsTypes="AA">
                                      <p:cBhvr>
                                        <p:cTn id="2972" dur="1500" spd="-100000" fill="hold"/>
                                        <p:tgtEl>
                                          <p:spTgt spid="302"/>
                                        </p:tgtEl>
                                        <p:attrNameLst>
                                          <p:attrName>ppt_x</p:attrName>
                                          <p:attrName>ppt_y</p:attrName>
                                        </p:attrNameLst>
                                      </p:cBhvr>
                                      <p:rCtr x="0" y="10903"/>
                                    </p:animMotion>
                                  </p:childTnLst>
                                </p:cTn>
                              </p:par>
                              <p:par>
                                <p:cTn id="2973" presetID="1" presetClass="entr" presetSubtype="0" fill="hold" grpId="1" nodeType="withEffect">
                                  <p:stCondLst>
                                    <p:cond delay="0"/>
                                  </p:stCondLst>
                                  <p:childTnLst>
                                    <p:set>
                                      <p:cBhvr>
                                        <p:cTn id="2974" dur="1" fill="hold">
                                          <p:stCondLst>
                                            <p:cond delay="0"/>
                                          </p:stCondLst>
                                        </p:cTn>
                                        <p:tgtEl>
                                          <p:spTgt spid="244"/>
                                        </p:tgtEl>
                                        <p:attrNameLst>
                                          <p:attrName>style.visibility</p:attrName>
                                        </p:attrNameLst>
                                      </p:cBhvr>
                                      <p:to>
                                        <p:strVal val="visible"/>
                                      </p:to>
                                    </p:set>
                                  </p:childTnLst>
                                </p:cTn>
                              </p:par>
                              <p:par>
                                <p:cTn id="2975" presetID="1" presetClass="entr" presetSubtype="0" fill="hold" grpId="0" nodeType="withEffect">
                                  <p:stCondLst>
                                    <p:cond delay="0"/>
                                  </p:stCondLst>
                                  <p:childTnLst>
                                    <p:set>
                                      <p:cBhvr>
                                        <p:cTn id="2976" dur="1" fill="hold">
                                          <p:stCondLst>
                                            <p:cond delay="0"/>
                                          </p:stCondLst>
                                        </p:cTn>
                                        <p:tgtEl>
                                          <p:spTgt spid="245"/>
                                        </p:tgtEl>
                                        <p:attrNameLst>
                                          <p:attrName>style.visibility</p:attrName>
                                        </p:attrNameLst>
                                      </p:cBhvr>
                                      <p:to>
                                        <p:strVal val="visible"/>
                                      </p:to>
                                    </p:set>
                                  </p:childTnLst>
                                </p:cTn>
                              </p:par>
                            </p:childTnLst>
                          </p:cTn>
                        </p:par>
                      </p:childTnLst>
                    </p:cTn>
                  </p:par>
                </p:childTnLst>
              </p:cTn>
              <p:nextCondLst>
                <p:cond evt="onClick" delay="0">
                  <p:tgtEl>
                    <p:spTgt spid="247"/>
                  </p:tgtEl>
                </p:cond>
              </p:nextCondLst>
            </p:seq>
            <p:seq concurrent="1" nextAc="seek">
              <p:cTn id="2977" restart="whenNotActive" fill="hold" evtFilter="cancelBubble" nodeType="interactiveSeq">
                <p:stCondLst>
                  <p:cond evt="onClick" delay="0">
                    <p:tgtEl>
                      <p:spTgt spid="248"/>
                    </p:tgtEl>
                  </p:cond>
                </p:stCondLst>
                <p:endSync evt="end" delay="0">
                  <p:rtn val="all"/>
                </p:endSync>
                <p:childTnLst>
                  <p:par>
                    <p:cTn id="2978" fill="hold">
                      <p:stCondLst>
                        <p:cond delay="0"/>
                      </p:stCondLst>
                      <p:childTnLst>
                        <p:par>
                          <p:cTn id="2979" fill="hold">
                            <p:stCondLst>
                              <p:cond delay="0"/>
                            </p:stCondLst>
                            <p:childTnLst>
                              <p:par>
                                <p:cTn id="2980" presetID="1" presetClass="exit" presetSubtype="0" fill="hold" grpId="0" nodeType="withEffect">
                                  <p:stCondLst>
                                    <p:cond delay="0"/>
                                  </p:stCondLst>
                                  <p:childTnLst>
                                    <p:set>
                                      <p:cBhvr>
                                        <p:cTn id="2981" dur="1" fill="hold">
                                          <p:stCondLst>
                                            <p:cond delay="0"/>
                                          </p:stCondLst>
                                        </p:cTn>
                                        <p:tgtEl>
                                          <p:spTgt spid="248"/>
                                        </p:tgtEl>
                                        <p:attrNameLst>
                                          <p:attrName>style.visibility</p:attrName>
                                        </p:attrNameLst>
                                      </p:cBhvr>
                                      <p:to>
                                        <p:strVal val="hidden"/>
                                      </p:to>
                                    </p:set>
                                  </p:childTnLst>
                                </p:cTn>
                              </p:par>
                              <p:par>
                                <p:cTn id="2982" presetID="1" presetClass="exit" presetSubtype="0" fill="hold" grpId="2" nodeType="withEffect">
                                  <p:stCondLst>
                                    <p:cond delay="0"/>
                                  </p:stCondLst>
                                  <p:childTnLst>
                                    <p:set>
                                      <p:cBhvr>
                                        <p:cTn id="2983" dur="1" fill="hold">
                                          <p:stCondLst>
                                            <p:cond delay="0"/>
                                          </p:stCondLst>
                                        </p:cTn>
                                        <p:tgtEl>
                                          <p:spTgt spid="256"/>
                                        </p:tgtEl>
                                        <p:attrNameLst>
                                          <p:attrName>style.visibility</p:attrName>
                                        </p:attrNameLst>
                                      </p:cBhvr>
                                      <p:to>
                                        <p:strVal val="hidden"/>
                                      </p:to>
                                    </p:set>
                                  </p:childTnLst>
                                </p:cTn>
                              </p:par>
                              <p:par>
                                <p:cTn id="2984" presetID="43" presetClass="path" presetSubtype="0" fill="hold" nodeType="withEffect">
                                  <p:stCondLst>
                                    <p:cond delay="0"/>
                                  </p:stCondLst>
                                  <p:childTnLst>
                                    <p:animMotion origin="layout" path="M 0.63889 0.78103 L 0.71858 0.78103 C 0.75451 0.78103 0.79878 0.73843 0.79878 0.70394 L 0.79878 0.62686 " pathEditMode="fixed" rAng="0" ptsTypes="AAAA">
                                      <p:cBhvr>
                                        <p:cTn id="2985" dur="1500" spd="-100000" fill="hold"/>
                                        <p:tgtEl>
                                          <p:spTgt spid="302"/>
                                        </p:tgtEl>
                                        <p:attrNameLst>
                                          <p:attrName>ppt_x</p:attrName>
                                          <p:attrName>ppt_y</p:attrName>
                                        </p:attrNameLst>
                                      </p:cBhvr>
                                      <p:rCtr x="7986" y="-7708"/>
                                    </p:animMotion>
                                  </p:childTnLst>
                                  <p:subTnLst>
                                    <p:audio>
                                      <p:cMediaNode>
                                        <p:cTn display="0" masterRel="sameClick">
                                          <p:stCondLst>
                                            <p:cond evt="begin" delay="0">
                                              <p:tn val="2984"/>
                                            </p:cond>
                                          </p:stCondLst>
                                          <p:endCondLst>
                                            <p:cond evt="onStopAudio" delay="0">
                                              <p:tgtEl>
                                                <p:sldTgt/>
                                              </p:tgtEl>
                                            </p:cond>
                                          </p:endCondLst>
                                        </p:cTn>
                                        <p:tgtEl>
                                          <p:sndTgt r:embed="rId63" name="mk64_bowser01.wav"/>
                                        </p:tgtEl>
                                      </p:cMediaNode>
                                    </p:audio>
                                  </p:subTnLst>
                                </p:cTn>
                              </p:par>
                              <p:par>
                                <p:cTn id="2986" presetID="1" presetClass="entr" presetSubtype="0" fill="hold" grpId="2" nodeType="withEffect">
                                  <p:stCondLst>
                                    <p:cond delay="0"/>
                                  </p:stCondLst>
                                  <p:childTnLst>
                                    <p:set>
                                      <p:cBhvr>
                                        <p:cTn id="2987" dur="1" fill="hold">
                                          <p:stCondLst>
                                            <p:cond delay="0"/>
                                          </p:stCondLst>
                                        </p:cTn>
                                        <p:tgtEl>
                                          <p:spTgt spid="249"/>
                                        </p:tgtEl>
                                        <p:attrNameLst>
                                          <p:attrName>style.visibility</p:attrName>
                                        </p:attrNameLst>
                                      </p:cBhvr>
                                      <p:to>
                                        <p:strVal val="visible"/>
                                      </p:to>
                                    </p:set>
                                  </p:childTnLst>
                                </p:cTn>
                              </p:par>
                              <p:par>
                                <p:cTn id="2988" presetID="1" presetClass="entr" presetSubtype="0" fill="hold" grpId="0" nodeType="withEffect">
                                  <p:stCondLst>
                                    <p:cond delay="0"/>
                                  </p:stCondLst>
                                  <p:childTnLst>
                                    <p:set>
                                      <p:cBhvr>
                                        <p:cTn id="2989" dur="1" fill="hold">
                                          <p:stCondLst>
                                            <p:cond delay="0"/>
                                          </p:stCondLst>
                                        </p:cTn>
                                        <p:tgtEl>
                                          <p:spTgt spid="257"/>
                                        </p:tgtEl>
                                        <p:attrNameLst>
                                          <p:attrName>style.visibility</p:attrName>
                                        </p:attrNameLst>
                                      </p:cBhvr>
                                      <p:to>
                                        <p:strVal val="visible"/>
                                      </p:to>
                                    </p:set>
                                  </p:childTnLst>
                                </p:cTn>
                              </p:par>
                            </p:childTnLst>
                          </p:cTn>
                        </p:par>
                      </p:childTnLst>
                    </p:cTn>
                  </p:par>
                </p:childTnLst>
              </p:cTn>
              <p:nextCondLst>
                <p:cond evt="onClick" delay="0">
                  <p:tgtEl>
                    <p:spTgt spid="248"/>
                  </p:tgtEl>
                </p:cond>
              </p:nextCondLst>
            </p:seq>
            <p:seq concurrent="1" nextAc="seek">
              <p:cTn id="2990" restart="whenNotActive" fill="hold" evtFilter="cancelBubble" nodeType="interactiveSeq">
                <p:stCondLst>
                  <p:cond evt="onClick" delay="0">
                    <p:tgtEl>
                      <p:spTgt spid="249"/>
                    </p:tgtEl>
                  </p:cond>
                </p:stCondLst>
                <p:endSync evt="end" delay="0">
                  <p:rtn val="all"/>
                </p:endSync>
                <p:childTnLst>
                  <p:par>
                    <p:cTn id="2991" fill="hold">
                      <p:stCondLst>
                        <p:cond delay="0"/>
                      </p:stCondLst>
                      <p:childTnLst>
                        <p:par>
                          <p:cTn id="2992" fill="hold">
                            <p:stCondLst>
                              <p:cond delay="0"/>
                            </p:stCondLst>
                            <p:childTnLst>
                              <p:par>
                                <p:cTn id="2993" presetID="1" presetClass="exit" presetSubtype="0" fill="hold" grpId="0" nodeType="withEffect">
                                  <p:stCondLst>
                                    <p:cond delay="0"/>
                                  </p:stCondLst>
                                  <p:childTnLst>
                                    <p:set>
                                      <p:cBhvr>
                                        <p:cTn id="2994" dur="1" fill="hold">
                                          <p:stCondLst>
                                            <p:cond delay="0"/>
                                          </p:stCondLst>
                                        </p:cTn>
                                        <p:tgtEl>
                                          <p:spTgt spid="249"/>
                                        </p:tgtEl>
                                        <p:attrNameLst>
                                          <p:attrName>style.visibility</p:attrName>
                                        </p:attrNameLst>
                                      </p:cBhvr>
                                      <p:to>
                                        <p:strVal val="hidden"/>
                                      </p:to>
                                    </p:set>
                                  </p:childTnLst>
                                </p:cTn>
                              </p:par>
                              <p:par>
                                <p:cTn id="2995" presetID="1" presetClass="exit" presetSubtype="0" fill="hold" grpId="2" nodeType="withEffect">
                                  <p:stCondLst>
                                    <p:cond delay="0"/>
                                  </p:stCondLst>
                                  <p:childTnLst>
                                    <p:set>
                                      <p:cBhvr>
                                        <p:cTn id="2996" dur="1" fill="hold">
                                          <p:stCondLst>
                                            <p:cond delay="0"/>
                                          </p:stCondLst>
                                        </p:cTn>
                                        <p:tgtEl>
                                          <p:spTgt spid="257"/>
                                        </p:tgtEl>
                                        <p:attrNameLst>
                                          <p:attrName>style.visibility</p:attrName>
                                        </p:attrNameLst>
                                      </p:cBhvr>
                                      <p:to>
                                        <p:strVal val="hidden"/>
                                      </p:to>
                                    </p:set>
                                  </p:childTnLst>
                                </p:cTn>
                              </p:par>
                              <p:par>
                                <p:cTn id="2997" presetID="42" presetClass="path" presetSubtype="0" fill="hold" nodeType="withEffect">
                                  <p:stCondLst>
                                    <p:cond delay="0"/>
                                  </p:stCondLst>
                                  <p:childTnLst>
                                    <p:animMotion origin="layout" path="M 0.63889 0.78103 L 0.40972 0.78103 " pathEditMode="fixed" rAng="0" ptsTypes="AA">
                                      <p:cBhvr>
                                        <p:cTn id="2998" dur="1500" fill="hold"/>
                                        <p:tgtEl>
                                          <p:spTgt spid="302"/>
                                        </p:tgtEl>
                                        <p:attrNameLst>
                                          <p:attrName>ppt_x</p:attrName>
                                          <p:attrName>ppt_y</p:attrName>
                                        </p:attrNameLst>
                                      </p:cBhvr>
                                      <p:rCtr x="-11458" y="0"/>
                                    </p:animMotion>
                                  </p:childTnLst>
                                </p:cTn>
                              </p:par>
                              <p:par>
                                <p:cTn id="2999" presetID="1" presetClass="entr" presetSubtype="0" fill="hold" grpId="2" nodeType="withEffect">
                                  <p:stCondLst>
                                    <p:cond delay="0"/>
                                  </p:stCondLst>
                                  <p:childTnLst>
                                    <p:set>
                                      <p:cBhvr>
                                        <p:cTn id="3000" dur="1" fill="hold">
                                          <p:stCondLst>
                                            <p:cond delay="0"/>
                                          </p:stCondLst>
                                        </p:cTn>
                                        <p:tgtEl>
                                          <p:spTgt spid="250"/>
                                        </p:tgtEl>
                                        <p:attrNameLst>
                                          <p:attrName>style.visibility</p:attrName>
                                        </p:attrNameLst>
                                      </p:cBhvr>
                                      <p:to>
                                        <p:strVal val="visible"/>
                                      </p:to>
                                    </p:set>
                                  </p:childTnLst>
                                </p:cTn>
                              </p:par>
                              <p:par>
                                <p:cTn id="3001" presetID="1" presetClass="entr" presetSubtype="0" fill="hold" grpId="0" nodeType="withEffect">
                                  <p:stCondLst>
                                    <p:cond delay="0"/>
                                  </p:stCondLst>
                                  <p:childTnLst>
                                    <p:set>
                                      <p:cBhvr>
                                        <p:cTn id="3002" dur="1" fill="hold">
                                          <p:stCondLst>
                                            <p:cond delay="0"/>
                                          </p:stCondLst>
                                        </p:cTn>
                                        <p:tgtEl>
                                          <p:spTgt spid="258"/>
                                        </p:tgtEl>
                                        <p:attrNameLst>
                                          <p:attrName>style.visibility</p:attrName>
                                        </p:attrNameLst>
                                      </p:cBhvr>
                                      <p:to>
                                        <p:strVal val="visible"/>
                                      </p:to>
                                    </p:set>
                                  </p:childTnLst>
                                </p:cTn>
                              </p:par>
                            </p:childTnLst>
                          </p:cTn>
                        </p:par>
                      </p:childTnLst>
                    </p:cTn>
                  </p:par>
                </p:childTnLst>
              </p:cTn>
              <p:nextCondLst>
                <p:cond evt="onClick" delay="0">
                  <p:tgtEl>
                    <p:spTgt spid="249"/>
                  </p:tgtEl>
                </p:cond>
              </p:nextCondLst>
            </p:seq>
            <p:seq concurrent="1" nextAc="seek">
              <p:cTn id="3003" restart="whenNotActive" fill="hold" evtFilter="cancelBubble" nodeType="interactiveSeq">
                <p:stCondLst>
                  <p:cond evt="onClick" delay="0">
                    <p:tgtEl>
                      <p:spTgt spid="250"/>
                    </p:tgtEl>
                  </p:cond>
                </p:stCondLst>
                <p:endSync evt="end" delay="0">
                  <p:rtn val="all"/>
                </p:endSync>
                <p:childTnLst>
                  <p:par>
                    <p:cTn id="3004" fill="hold">
                      <p:stCondLst>
                        <p:cond delay="0"/>
                      </p:stCondLst>
                      <p:childTnLst>
                        <p:par>
                          <p:cTn id="3005" fill="hold">
                            <p:stCondLst>
                              <p:cond delay="0"/>
                            </p:stCondLst>
                            <p:childTnLst>
                              <p:par>
                                <p:cTn id="3006" presetID="1" presetClass="exit" presetSubtype="0" fill="hold" grpId="0" nodeType="withEffect">
                                  <p:stCondLst>
                                    <p:cond delay="0"/>
                                  </p:stCondLst>
                                  <p:childTnLst>
                                    <p:set>
                                      <p:cBhvr>
                                        <p:cTn id="3007" dur="1" fill="hold">
                                          <p:stCondLst>
                                            <p:cond delay="0"/>
                                          </p:stCondLst>
                                        </p:cTn>
                                        <p:tgtEl>
                                          <p:spTgt spid="250"/>
                                        </p:tgtEl>
                                        <p:attrNameLst>
                                          <p:attrName>style.visibility</p:attrName>
                                        </p:attrNameLst>
                                      </p:cBhvr>
                                      <p:to>
                                        <p:strVal val="hidden"/>
                                      </p:to>
                                    </p:set>
                                  </p:childTnLst>
                                </p:cTn>
                              </p:par>
                              <p:par>
                                <p:cTn id="3008" presetID="1" presetClass="exit" presetSubtype="0" fill="hold" grpId="2" nodeType="withEffect">
                                  <p:stCondLst>
                                    <p:cond delay="0"/>
                                  </p:stCondLst>
                                  <p:childTnLst>
                                    <p:set>
                                      <p:cBhvr>
                                        <p:cTn id="3009" dur="1" fill="hold">
                                          <p:stCondLst>
                                            <p:cond delay="0"/>
                                          </p:stCondLst>
                                        </p:cTn>
                                        <p:tgtEl>
                                          <p:spTgt spid="258"/>
                                        </p:tgtEl>
                                        <p:attrNameLst>
                                          <p:attrName>style.visibility</p:attrName>
                                        </p:attrNameLst>
                                      </p:cBhvr>
                                      <p:to>
                                        <p:strVal val="hidden"/>
                                      </p:to>
                                    </p:set>
                                  </p:childTnLst>
                                </p:cTn>
                              </p:par>
                              <p:par>
                                <p:cTn id="3010" presetID="35" presetClass="path" presetSubtype="0" fill="hold" nodeType="withEffect">
                                  <p:stCondLst>
                                    <p:cond delay="0"/>
                                  </p:stCondLst>
                                  <p:childTnLst>
                                    <p:animMotion origin="layout" path="M 0.40972 0.78103 L 0.18889 0.78103 " pathEditMode="fixed" rAng="0" ptsTypes="AA">
                                      <p:cBhvr>
                                        <p:cTn id="3011" dur="1500" fill="hold"/>
                                        <p:tgtEl>
                                          <p:spTgt spid="302"/>
                                        </p:tgtEl>
                                        <p:attrNameLst>
                                          <p:attrName>ppt_x</p:attrName>
                                          <p:attrName>ppt_y</p:attrName>
                                        </p:attrNameLst>
                                      </p:cBhvr>
                                      <p:rCtr x="-11042" y="0"/>
                                    </p:animMotion>
                                  </p:childTnLst>
                                  <p:subTnLst>
                                    <p:audio>
                                      <p:cMediaNode>
                                        <p:cTn display="0" masterRel="sameClick">
                                          <p:stCondLst>
                                            <p:cond evt="begin" delay="0">
                                              <p:tn val="3010"/>
                                            </p:cond>
                                          </p:stCondLst>
                                          <p:endCondLst>
                                            <p:cond evt="onStopAudio" delay="0">
                                              <p:tgtEl>
                                                <p:sldTgt/>
                                              </p:tgtEl>
                                            </p:cond>
                                          </p:endCondLst>
                                        </p:cTn>
                                        <p:tgtEl>
                                          <p:sndTgt r:embed="rId63" name="mk64_bowser01.wav"/>
                                        </p:tgtEl>
                                      </p:cMediaNode>
                                    </p:audio>
                                  </p:subTnLst>
                                </p:cTn>
                              </p:par>
                              <p:par>
                                <p:cTn id="3012" presetID="1" presetClass="entr" presetSubtype="0" fill="hold" grpId="2" nodeType="withEffect">
                                  <p:stCondLst>
                                    <p:cond delay="0"/>
                                  </p:stCondLst>
                                  <p:childTnLst>
                                    <p:set>
                                      <p:cBhvr>
                                        <p:cTn id="3013" dur="1" fill="hold">
                                          <p:stCondLst>
                                            <p:cond delay="0"/>
                                          </p:stCondLst>
                                        </p:cTn>
                                        <p:tgtEl>
                                          <p:spTgt spid="251"/>
                                        </p:tgtEl>
                                        <p:attrNameLst>
                                          <p:attrName>style.visibility</p:attrName>
                                        </p:attrNameLst>
                                      </p:cBhvr>
                                      <p:to>
                                        <p:strVal val="visible"/>
                                      </p:to>
                                    </p:set>
                                  </p:childTnLst>
                                </p:cTn>
                              </p:par>
                              <p:par>
                                <p:cTn id="3014" presetID="1" presetClass="entr" presetSubtype="0" fill="hold" grpId="0" nodeType="withEffect">
                                  <p:stCondLst>
                                    <p:cond delay="0"/>
                                  </p:stCondLst>
                                  <p:childTnLst>
                                    <p:set>
                                      <p:cBhvr>
                                        <p:cTn id="3015" dur="1" fill="hold">
                                          <p:stCondLst>
                                            <p:cond delay="0"/>
                                          </p:stCondLst>
                                        </p:cTn>
                                        <p:tgtEl>
                                          <p:spTgt spid="259"/>
                                        </p:tgtEl>
                                        <p:attrNameLst>
                                          <p:attrName>style.visibility</p:attrName>
                                        </p:attrNameLst>
                                      </p:cBhvr>
                                      <p:to>
                                        <p:strVal val="visible"/>
                                      </p:to>
                                    </p:set>
                                  </p:childTnLst>
                                </p:cTn>
                              </p:par>
                            </p:childTnLst>
                          </p:cTn>
                        </p:par>
                      </p:childTnLst>
                    </p:cTn>
                  </p:par>
                </p:childTnLst>
              </p:cTn>
              <p:nextCondLst>
                <p:cond evt="onClick" delay="0">
                  <p:tgtEl>
                    <p:spTgt spid="250"/>
                  </p:tgtEl>
                </p:cond>
              </p:nextCondLst>
            </p:seq>
            <p:seq concurrent="1" nextAc="seek">
              <p:cTn id="3016" restart="whenNotActive" fill="hold" evtFilter="cancelBubble" nodeType="interactiveSeq">
                <p:stCondLst>
                  <p:cond evt="onClick" delay="0">
                    <p:tgtEl>
                      <p:spTgt spid="251"/>
                    </p:tgtEl>
                  </p:cond>
                </p:stCondLst>
                <p:endSync evt="end" delay="0">
                  <p:rtn val="all"/>
                </p:endSync>
                <p:childTnLst>
                  <p:par>
                    <p:cTn id="3017" fill="hold">
                      <p:stCondLst>
                        <p:cond delay="0"/>
                      </p:stCondLst>
                      <p:childTnLst>
                        <p:par>
                          <p:cTn id="3018" fill="hold">
                            <p:stCondLst>
                              <p:cond delay="0"/>
                            </p:stCondLst>
                            <p:childTnLst>
                              <p:par>
                                <p:cTn id="3019" presetID="1" presetClass="exit" presetSubtype="0" fill="hold" grpId="0" nodeType="withEffect">
                                  <p:stCondLst>
                                    <p:cond delay="0"/>
                                  </p:stCondLst>
                                  <p:childTnLst>
                                    <p:set>
                                      <p:cBhvr>
                                        <p:cTn id="3020" dur="1" fill="hold">
                                          <p:stCondLst>
                                            <p:cond delay="0"/>
                                          </p:stCondLst>
                                        </p:cTn>
                                        <p:tgtEl>
                                          <p:spTgt spid="251"/>
                                        </p:tgtEl>
                                        <p:attrNameLst>
                                          <p:attrName>style.visibility</p:attrName>
                                        </p:attrNameLst>
                                      </p:cBhvr>
                                      <p:to>
                                        <p:strVal val="hidden"/>
                                      </p:to>
                                    </p:set>
                                  </p:childTnLst>
                                </p:cTn>
                              </p:par>
                              <p:par>
                                <p:cTn id="3021" presetID="1" presetClass="exit" presetSubtype="0" fill="hold" grpId="2" nodeType="withEffect">
                                  <p:stCondLst>
                                    <p:cond delay="0"/>
                                  </p:stCondLst>
                                  <p:childTnLst>
                                    <p:set>
                                      <p:cBhvr>
                                        <p:cTn id="3022" dur="1" fill="hold">
                                          <p:stCondLst>
                                            <p:cond delay="0"/>
                                          </p:stCondLst>
                                        </p:cTn>
                                        <p:tgtEl>
                                          <p:spTgt spid="259"/>
                                        </p:tgtEl>
                                        <p:attrNameLst>
                                          <p:attrName>style.visibility</p:attrName>
                                        </p:attrNameLst>
                                      </p:cBhvr>
                                      <p:to>
                                        <p:strVal val="hidden"/>
                                      </p:to>
                                    </p:set>
                                  </p:childTnLst>
                                </p:cTn>
                              </p:par>
                              <p:par>
                                <p:cTn id="3023" presetID="36" presetClass="path" presetSubtype="0" fill="hold" nodeType="withEffect">
                                  <p:stCondLst>
                                    <p:cond delay="0"/>
                                  </p:stCondLst>
                                  <p:childTnLst>
                                    <p:animMotion origin="layout" path="M 0.02413 0.62732 L 0.02413 0.70394 C 0.02413 0.7382 0.06944 0.78056 0.10625 0.78056 L 0.18889 0.78056 " pathEditMode="fixed" rAng="0" ptsTypes="AAAA">
                                      <p:cBhvr>
                                        <p:cTn id="3024" dur="1500" spd="-100000" fill="hold"/>
                                        <p:tgtEl>
                                          <p:spTgt spid="302"/>
                                        </p:tgtEl>
                                        <p:attrNameLst>
                                          <p:attrName>ppt_x</p:attrName>
                                          <p:attrName>ppt_y</p:attrName>
                                        </p:attrNameLst>
                                      </p:cBhvr>
                                      <p:rCtr x="8229" y="7662"/>
                                    </p:animMotion>
                                  </p:childTnLst>
                                </p:cTn>
                              </p:par>
                              <p:par>
                                <p:cTn id="3025" presetID="1" presetClass="entr" presetSubtype="0" fill="hold" grpId="2" nodeType="withEffect">
                                  <p:stCondLst>
                                    <p:cond delay="0"/>
                                  </p:stCondLst>
                                  <p:childTnLst>
                                    <p:set>
                                      <p:cBhvr>
                                        <p:cTn id="3026" dur="1" fill="hold">
                                          <p:stCondLst>
                                            <p:cond delay="0"/>
                                          </p:stCondLst>
                                        </p:cTn>
                                        <p:tgtEl>
                                          <p:spTgt spid="252"/>
                                        </p:tgtEl>
                                        <p:attrNameLst>
                                          <p:attrName>style.visibility</p:attrName>
                                        </p:attrNameLst>
                                      </p:cBhvr>
                                      <p:to>
                                        <p:strVal val="visible"/>
                                      </p:to>
                                    </p:set>
                                  </p:childTnLst>
                                </p:cTn>
                              </p:par>
                              <p:par>
                                <p:cTn id="3027" presetID="1" presetClass="entr" presetSubtype="0" fill="hold" grpId="0" nodeType="withEffect">
                                  <p:stCondLst>
                                    <p:cond delay="0"/>
                                  </p:stCondLst>
                                  <p:childTnLst>
                                    <p:set>
                                      <p:cBhvr>
                                        <p:cTn id="3028" dur="1" fill="hold">
                                          <p:stCondLst>
                                            <p:cond delay="0"/>
                                          </p:stCondLst>
                                        </p:cTn>
                                        <p:tgtEl>
                                          <p:spTgt spid="260"/>
                                        </p:tgtEl>
                                        <p:attrNameLst>
                                          <p:attrName>style.visibility</p:attrName>
                                        </p:attrNameLst>
                                      </p:cBhvr>
                                      <p:to>
                                        <p:strVal val="visible"/>
                                      </p:to>
                                    </p:set>
                                  </p:childTnLst>
                                </p:cTn>
                              </p:par>
                            </p:childTnLst>
                          </p:cTn>
                        </p:par>
                      </p:childTnLst>
                    </p:cTn>
                  </p:par>
                </p:childTnLst>
              </p:cTn>
              <p:nextCondLst>
                <p:cond evt="onClick" delay="0">
                  <p:tgtEl>
                    <p:spTgt spid="251"/>
                  </p:tgtEl>
                </p:cond>
              </p:nextCondLst>
            </p:seq>
            <p:seq concurrent="1" nextAc="seek">
              <p:cTn id="3029" restart="whenNotActive" fill="hold" evtFilter="cancelBubble" nodeType="interactiveSeq">
                <p:stCondLst>
                  <p:cond evt="onClick" delay="0">
                    <p:tgtEl>
                      <p:spTgt spid="252"/>
                    </p:tgtEl>
                  </p:cond>
                </p:stCondLst>
                <p:endSync evt="end" delay="0">
                  <p:rtn val="all"/>
                </p:endSync>
                <p:childTnLst>
                  <p:par>
                    <p:cTn id="3030" fill="hold">
                      <p:stCondLst>
                        <p:cond delay="0"/>
                      </p:stCondLst>
                      <p:childTnLst>
                        <p:par>
                          <p:cTn id="3031" fill="hold">
                            <p:stCondLst>
                              <p:cond delay="0"/>
                            </p:stCondLst>
                            <p:childTnLst>
                              <p:par>
                                <p:cTn id="3032" presetID="1" presetClass="exit" presetSubtype="0" fill="hold" grpId="0" nodeType="withEffect">
                                  <p:stCondLst>
                                    <p:cond delay="0"/>
                                  </p:stCondLst>
                                  <p:childTnLst>
                                    <p:set>
                                      <p:cBhvr>
                                        <p:cTn id="3033" dur="1" fill="hold">
                                          <p:stCondLst>
                                            <p:cond delay="0"/>
                                          </p:stCondLst>
                                        </p:cTn>
                                        <p:tgtEl>
                                          <p:spTgt spid="252"/>
                                        </p:tgtEl>
                                        <p:attrNameLst>
                                          <p:attrName>style.visibility</p:attrName>
                                        </p:attrNameLst>
                                      </p:cBhvr>
                                      <p:to>
                                        <p:strVal val="hidden"/>
                                      </p:to>
                                    </p:set>
                                  </p:childTnLst>
                                </p:cTn>
                              </p:par>
                              <p:par>
                                <p:cTn id="3034" presetID="1" presetClass="exit" presetSubtype="0" fill="hold" grpId="2" nodeType="withEffect">
                                  <p:stCondLst>
                                    <p:cond delay="0"/>
                                  </p:stCondLst>
                                  <p:childTnLst>
                                    <p:set>
                                      <p:cBhvr>
                                        <p:cTn id="3035" dur="1" fill="hold">
                                          <p:stCondLst>
                                            <p:cond delay="0"/>
                                          </p:stCondLst>
                                        </p:cTn>
                                        <p:tgtEl>
                                          <p:spTgt spid="260"/>
                                        </p:tgtEl>
                                        <p:attrNameLst>
                                          <p:attrName>style.visibility</p:attrName>
                                        </p:attrNameLst>
                                      </p:cBhvr>
                                      <p:to>
                                        <p:strVal val="hidden"/>
                                      </p:to>
                                    </p:set>
                                  </p:childTnLst>
                                </p:cTn>
                              </p:par>
                              <p:par>
                                <p:cTn id="3036" presetID="42" presetClass="path" presetSubtype="0" fill="hold" nodeType="withEffect">
                                  <p:stCondLst>
                                    <p:cond delay="0"/>
                                  </p:stCondLst>
                                  <p:childTnLst>
                                    <p:animMotion origin="layout" path="M 0.02413 0.40857 L 0.02413 0.62732 " pathEditMode="fixed" rAng="0" ptsTypes="AA">
                                      <p:cBhvr>
                                        <p:cTn id="3037" dur="1500" spd="-100000" fill="hold"/>
                                        <p:tgtEl>
                                          <p:spTgt spid="302"/>
                                        </p:tgtEl>
                                        <p:attrNameLst>
                                          <p:attrName>ppt_x</p:attrName>
                                          <p:attrName>ppt_y</p:attrName>
                                        </p:attrNameLst>
                                      </p:cBhvr>
                                      <p:rCtr x="0" y="10926"/>
                                    </p:animMotion>
                                  </p:childTnLst>
                                  <p:subTnLst>
                                    <p:audio>
                                      <p:cMediaNode>
                                        <p:cTn display="0" masterRel="sameClick">
                                          <p:stCondLst>
                                            <p:cond evt="begin" delay="0">
                                              <p:tn val="3036"/>
                                            </p:cond>
                                          </p:stCondLst>
                                          <p:endCondLst>
                                            <p:cond evt="onStopAudio" delay="0">
                                              <p:tgtEl>
                                                <p:sldTgt/>
                                              </p:tgtEl>
                                            </p:cond>
                                          </p:endCondLst>
                                        </p:cTn>
                                        <p:tgtEl>
                                          <p:sndTgt r:embed="rId61" name="mk64_bowser02.wav"/>
                                        </p:tgtEl>
                                      </p:cMediaNode>
                                    </p:audio>
                                  </p:subTnLst>
                                </p:cTn>
                              </p:par>
                              <p:par>
                                <p:cTn id="3038" presetID="1" presetClass="entr" presetSubtype="0" fill="hold" grpId="2" nodeType="withEffect">
                                  <p:stCondLst>
                                    <p:cond delay="0"/>
                                  </p:stCondLst>
                                  <p:childTnLst>
                                    <p:set>
                                      <p:cBhvr>
                                        <p:cTn id="3039" dur="1" fill="hold">
                                          <p:stCondLst>
                                            <p:cond delay="0"/>
                                          </p:stCondLst>
                                        </p:cTn>
                                        <p:tgtEl>
                                          <p:spTgt spid="253"/>
                                        </p:tgtEl>
                                        <p:attrNameLst>
                                          <p:attrName>style.visibility</p:attrName>
                                        </p:attrNameLst>
                                      </p:cBhvr>
                                      <p:to>
                                        <p:strVal val="visible"/>
                                      </p:to>
                                    </p:set>
                                  </p:childTnLst>
                                </p:cTn>
                              </p:par>
                              <p:par>
                                <p:cTn id="3040" presetID="1" presetClass="entr" presetSubtype="0" fill="hold" grpId="0" nodeType="withEffect">
                                  <p:stCondLst>
                                    <p:cond delay="0"/>
                                  </p:stCondLst>
                                  <p:childTnLst>
                                    <p:set>
                                      <p:cBhvr>
                                        <p:cTn id="3041" dur="1" fill="hold">
                                          <p:stCondLst>
                                            <p:cond delay="0"/>
                                          </p:stCondLst>
                                        </p:cTn>
                                        <p:tgtEl>
                                          <p:spTgt spid="261"/>
                                        </p:tgtEl>
                                        <p:attrNameLst>
                                          <p:attrName>style.visibility</p:attrName>
                                        </p:attrNameLst>
                                      </p:cBhvr>
                                      <p:to>
                                        <p:strVal val="visible"/>
                                      </p:to>
                                    </p:set>
                                  </p:childTnLst>
                                </p:cTn>
                              </p:par>
                            </p:childTnLst>
                          </p:cTn>
                        </p:par>
                      </p:childTnLst>
                    </p:cTn>
                  </p:par>
                </p:childTnLst>
              </p:cTn>
              <p:nextCondLst>
                <p:cond evt="onClick" delay="0">
                  <p:tgtEl>
                    <p:spTgt spid="252"/>
                  </p:tgtEl>
                </p:cond>
              </p:nextCondLst>
            </p:seq>
            <p:seq concurrent="1" nextAc="seek">
              <p:cTn id="3042" restart="whenNotActive" fill="hold" evtFilter="cancelBubble" nodeType="interactiveSeq">
                <p:stCondLst>
                  <p:cond evt="onClick" delay="0">
                    <p:tgtEl>
                      <p:spTgt spid="253"/>
                    </p:tgtEl>
                  </p:cond>
                </p:stCondLst>
                <p:endSync evt="end" delay="0">
                  <p:rtn val="all"/>
                </p:endSync>
                <p:childTnLst>
                  <p:par>
                    <p:cTn id="3043" fill="hold">
                      <p:stCondLst>
                        <p:cond delay="0"/>
                      </p:stCondLst>
                      <p:childTnLst>
                        <p:par>
                          <p:cTn id="3044" fill="hold">
                            <p:stCondLst>
                              <p:cond delay="0"/>
                            </p:stCondLst>
                            <p:childTnLst>
                              <p:par>
                                <p:cTn id="3045" presetID="1" presetClass="exit" presetSubtype="0" fill="hold" grpId="0" nodeType="withEffect">
                                  <p:stCondLst>
                                    <p:cond delay="0"/>
                                  </p:stCondLst>
                                  <p:childTnLst>
                                    <p:set>
                                      <p:cBhvr>
                                        <p:cTn id="3046" dur="1" fill="hold">
                                          <p:stCondLst>
                                            <p:cond delay="0"/>
                                          </p:stCondLst>
                                        </p:cTn>
                                        <p:tgtEl>
                                          <p:spTgt spid="253"/>
                                        </p:tgtEl>
                                        <p:attrNameLst>
                                          <p:attrName>style.visibility</p:attrName>
                                        </p:attrNameLst>
                                      </p:cBhvr>
                                      <p:to>
                                        <p:strVal val="hidden"/>
                                      </p:to>
                                    </p:set>
                                  </p:childTnLst>
                                </p:cTn>
                              </p:par>
                              <p:par>
                                <p:cTn id="3047" presetID="1" presetClass="exit" presetSubtype="0" fill="hold" grpId="2" nodeType="withEffect">
                                  <p:stCondLst>
                                    <p:cond delay="0"/>
                                  </p:stCondLst>
                                  <p:childTnLst>
                                    <p:set>
                                      <p:cBhvr>
                                        <p:cTn id="3048" dur="1" fill="hold">
                                          <p:stCondLst>
                                            <p:cond delay="0"/>
                                          </p:stCondLst>
                                        </p:cTn>
                                        <p:tgtEl>
                                          <p:spTgt spid="261"/>
                                        </p:tgtEl>
                                        <p:attrNameLst>
                                          <p:attrName>style.visibility</p:attrName>
                                        </p:attrNameLst>
                                      </p:cBhvr>
                                      <p:to>
                                        <p:strVal val="hidden"/>
                                      </p:to>
                                    </p:set>
                                  </p:childTnLst>
                                </p:cTn>
                              </p:par>
                              <p:par>
                                <p:cTn id="3049" presetID="42" presetClass="path" presetSubtype="0" fill="hold" nodeType="withEffect">
                                  <p:stCondLst>
                                    <p:cond delay="0"/>
                                  </p:stCondLst>
                                  <p:childTnLst>
                                    <p:animMotion origin="layout" path="M 0.02413 0.40857 L 0.02413 0.18843 " pathEditMode="fixed" rAng="0" ptsTypes="AA">
                                      <p:cBhvr>
                                        <p:cTn id="3050" dur="1500" fill="hold"/>
                                        <p:tgtEl>
                                          <p:spTgt spid="302"/>
                                        </p:tgtEl>
                                        <p:attrNameLst>
                                          <p:attrName>ppt_x</p:attrName>
                                          <p:attrName>ppt_y</p:attrName>
                                        </p:attrNameLst>
                                      </p:cBhvr>
                                      <p:rCtr x="0" y="-11019"/>
                                    </p:animMotion>
                                  </p:childTnLst>
                                </p:cTn>
                              </p:par>
                              <p:par>
                                <p:cTn id="3051" presetID="1" presetClass="entr" presetSubtype="0" fill="hold" grpId="2" nodeType="withEffect">
                                  <p:stCondLst>
                                    <p:cond delay="0"/>
                                  </p:stCondLst>
                                  <p:childTnLst>
                                    <p:set>
                                      <p:cBhvr>
                                        <p:cTn id="3052" dur="1" fill="hold">
                                          <p:stCondLst>
                                            <p:cond delay="0"/>
                                          </p:stCondLst>
                                        </p:cTn>
                                        <p:tgtEl>
                                          <p:spTgt spid="254"/>
                                        </p:tgtEl>
                                        <p:attrNameLst>
                                          <p:attrName>style.visibility</p:attrName>
                                        </p:attrNameLst>
                                      </p:cBhvr>
                                      <p:to>
                                        <p:strVal val="visible"/>
                                      </p:to>
                                    </p:set>
                                  </p:childTnLst>
                                </p:cTn>
                              </p:par>
                              <p:par>
                                <p:cTn id="3053" presetID="1" presetClass="entr" presetSubtype="0" fill="hold" grpId="0" nodeType="withEffect">
                                  <p:stCondLst>
                                    <p:cond delay="0"/>
                                  </p:stCondLst>
                                  <p:childTnLst>
                                    <p:set>
                                      <p:cBhvr>
                                        <p:cTn id="3054" dur="1" fill="hold">
                                          <p:stCondLst>
                                            <p:cond delay="0"/>
                                          </p:stCondLst>
                                        </p:cTn>
                                        <p:tgtEl>
                                          <p:spTgt spid="262"/>
                                        </p:tgtEl>
                                        <p:attrNameLst>
                                          <p:attrName>style.visibility</p:attrName>
                                        </p:attrNameLst>
                                      </p:cBhvr>
                                      <p:to>
                                        <p:strVal val="visible"/>
                                      </p:to>
                                    </p:set>
                                  </p:childTnLst>
                                </p:cTn>
                              </p:par>
                            </p:childTnLst>
                          </p:cTn>
                        </p:par>
                      </p:childTnLst>
                    </p:cTn>
                  </p:par>
                </p:childTnLst>
              </p:cTn>
              <p:nextCondLst>
                <p:cond evt="onClick" delay="0">
                  <p:tgtEl>
                    <p:spTgt spid="253"/>
                  </p:tgtEl>
                </p:cond>
              </p:nextCondLst>
            </p:seq>
            <p:seq concurrent="1" nextAc="seek">
              <p:cTn id="3055" restart="whenNotActive" fill="hold" evtFilter="cancelBubble" nodeType="interactiveSeq">
                <p:stCondLst>
                  <p:cond evt="onClick" delay="0">
                    <p:tgtEl>
                      <p:spTgt spid="254"/>
                    </p:tgtEl>
                  </p:cond>
                </p:stCondLst>
                <p:endSync evt="end" delay="0">
                  <p:rtn val="all"/>
                </p:endSync>
                <p:childTnLst>
                  <p:par>
                    <p:cTn id="3056" fill="hold">
                      <p:stCondLst>
                        <p:cond delay="0"/>
                      </p:stCondLst>
                      <p:childTnLst>
                        <p:par>
                          <p:cTn id="3057" fill="hold">
                            <p:stCondLst>
                              <p:cond delay="0"/>
                            </p:stCondLst>
                            <p:childTnLst>
                              <p:par>
                                <p:cTn id="3058" presetID="1" presetClass="exit" presetSubtype="0" fill="hold" grpId="0" nodeType="withEffect">
                                  <p:stCondLst>
                                    <p:cond delay="0"/>
                                  </p:stCondLst>
                                  <p:childTnLst>
                                    <p:set>
                                      <p:cBhvr>
                                        <p:cTn id="3059" dur="1" fill="hold">
                                          <p:stCondLst>
                                            <p:cond delay="0"/>
                                          </p:stCondLst>
                                        </p:cTn>
                                        <p:tgtEl>
                                          <p:spTgt spid="254"/>
                                        </p:tgtEl>
                                        <p:attrNameLst>
                                          <p:attrName>style.visibility</p:attrName>
                                        </p:attrNameLst>
                                      </p:cBhvr>
                                      <p:to>
                                        <p:strVal val="hidden"/>
                                      </p:to>
                                    </p:set>
                                  </p:childTnLst>
                                </p:cTn>
                              </p:par>
                              <p:par>
                                <p:cTn id="3060" presetID="1" presetClass="exit" presetSubtype="0" fill="hold" grpId="2" nodeType="withEffect">
                                  <p:stCondLst>
                                    <p:cond delay="0"/>
                                  </p:stCondLst>
                                  <p:childTnLst>
                                    <p:set>
                                      <p:cBhvr>
                                        <p:cTn id="3061" dur="1" fill="hold">
                                          <p:stCondLst>
                                            <p:cond delay="0"/>
                                          </p:stCondLst>
                                        </p:cTn>
                                        <p:tgtEl>
                                          <p:spTgt spid="262"/>
                                        </p:tgtEl>
                                        <p:attrNameLst>
                                          <p:attrName>style.visibility</p:attrName>
                                        </p:attrNameLst>
                                      </p:cBhvr>
                                      <p:to>
                                        <p:strVal val="hidden"/>
                                      </p:to>
                                    </p:set>
                                  </p:childTnLst>
                                </p:cTn>
                              </p:par>
                              <p:par>
                                <p:cTn id="3062" presetID="57" presetClass="path" presetSubtype="0" fill="hold" nodeType="withEffect">
                                  <p:stCondLst>
                                    <p:cond delay="0"/>
                                  </p:stCondLst>
                                  <p:childTnLst>
                                    <p:animMotion origin="layout" path="M 0.02413 0.18843 L 0.02413 0.10741 C 0.02413 0.07154 0.06927 0.02732 0.10642 0.02732 L 0.18889 0.02732 " pathEditMode="fixed" rAng="0" ptsTypes="AAAA">
                                      <p:cBhvr>
                                        <p:cTn id="3063" dur="1500" fill="hold"/>
                                        <p:tgtEl>
                                          <p:spTgt spid="302"/>
                                        </p:tgtEl>
                                        <p:attrNameLst>
                                          <p:attrName>ppt_x</p:attrName>
                                          <p:attrName>ppt_y</p:attrName>
                                        </p:attrNameLst>
                                      </p:cBhvr>
                                      <p:rCtr x="8229" y="-8056"/>
                                    </p:animMotion>
                                  </p:childTnLst>
                                  <p:subTnLst>
                                    <p:audio>
                                      <p:cMediaNode>
                                        <p:cTn display="0" masterRel="sameClick">
                                          <p:stCondLst>
                                            <p:cond evt="begin" delay="0">
                                              <p:tn val="3062"/>
                                            </p:cond>
                                          </p:stCondLst>
                                          <p:endCondLst>
                                            <p:cond evt="onStopAudio" delay="0">
                                              <p:tgtEl>
                                                <p:sldTgt/>
                                              </p:tgtEl>
                                            </p:cond>
                                          </p:endCondLst>
                                        </p:cTn>
                                        <p:tgtEl>
                                          <p:sndTgt r:embed="rId63" name="mk64_bowser01.wav"/>
                                        </p:tgtEl>
                                      </p:cMediaNode>
                                    </p:audio>
                                  </p:subTnLst>
                                </p:cTn>
                              </p:par>
                              <p:par>
                                <p:cTn id="3064" presetID="1" presetClass="entr" presetSubtype="0" fill="hold" grpId="2" nodeType="withEffect">
                                  <p:stCondLst>
                                    <p:cond delay="0"/>
                                  </p:stCondLst>
                                  <p:childTnLst>
                                    <p:set>
                                      <p:cBhvr>
                                        <p:cTn id="3065" dur="1" fill="hold">
                                          <p:stCondLst>
                                            <p:cond delay="0"/>
                                          </p:stCondLst>
                                        </p:cTn>
                                        <p:tgtEl>
                                          <p:spTgt spid="255"/>
                                        </p:tgtEl>
                                        <p:attrNameLst>
                                          <p:attrName>style.visibility</p:attrName>
                                        </p:attrNameLst>
                                      </p:cBhvr>
                                      <p:to>
                                        <p:strVal val="visible"/>
                                      </p:to>
                                    </p:set>
                                  </p:childTnLst>
                                </p:cTn>
                              </p:par>
                              <p:par>
                                <p:cTn id="3066" presetID="1" presetClass="entr" presetSubtype="0" fill="hold" grpId="0" nodeType="withEffect">
                                  <p:stCondLst>
                                    <p:cond delay="0"/>
                                  </p:stCondLst>
                                  <p:childTnLst>
                                    <p:set>
                                      <p:cBhvr>
                                        <p:cTn id="3067" dur="1" fill="hold">
                                          <p:stCondLst>
                                            <p:cond delay="0"/>
                                          </p:stCondLst>
                                        </p:cTn>
                                        <p:tgtEl>
                                          <p:spTgt spid="263"/>
                                        </p:tgtEl>
                                        <p:attrNameLst>
                                          <p:attrName>style.visibility</p:attrName>
                                        </p:attrNameLst>
                                      </p:cBhvr>
                                      <p:to>
                                        <p:strVal val="visible"/>
                                      </p:to>
                                    </p:set>
                                  </p:childTnLst>
                                </p:cTn>
                              </p:par>
                            </p:childTnLst>
                          </p:cTn>
                        </p:par>
                      </p:childTnLst>
                    </p:cTn>
                  </p:par>
                </p:childTnLst>
              </p:cTn>
              <p:nextCondLst>
                <p:cond evt="onClick" delay="0">
                  <p:tgtEl>
                    <p:spTgt spid="254"/>
                  </p:tgtEl>
                </p:cond>
              </p:nextCondLst>
            </p:seq>
            <p:seq concurrent="1" nextAc="seek">
              <p:cTn id="3068" restart="whenNotActive" fill="hold" evtFilter="cancelBubble" nodeType="interactiveSeq">
                <p:stCondLst>
                  <p:cond evt="onClick" delay="0">
                    <p:tgtEl>
                      <p:spTgt spid="255"/>
                    </p:tgtEl>
                  </p:cond>
                </p:stCondLst>
                <p:endSync evt="end" delay="0">
                  <p:rtn val="all"/>
                </p:endSync>
                <p:childTnLst>
                  <p:par>
                    <p:cTn id="3069" fill="hold">
                      <p:stCondLst>
                        <p:cond delay="0"/>
                      </p:stCondLst>
                      <p:childTnLst>
                        <p:par>
                          <p:cTn id="3070" fill="hold">
                            <p:stCondLst>
                              <p:cond delay="0"/>
                            </p:stCondLst>
                            <p:childTnLst>
                              <p:par>
                                <p:cTn id="3071" presetID="1" presetClass="exit" presetSubtype="0" fill="hold" grpId="0" nodeType="withEffect">
                                  <p:stCondLst>
                                    <p:cond delay="0"/>
                                  </p:stCondLst>
                                  <p:childTnLst>
                                    <p:set>
                                      <p:cBhvr>
                                        <p:cTn id="3072" dur="1" fill="hold">
                                          <p:stCondLst>
                                            <p:cond delay="0"/>
                                          </p:stCondLst>
                                        </p:cTn>
                                        <p:tgtEl>
                                          <p:spTgt spid="255"/>
                                        </p:tgtEl>
                                        <p:attrNameLst>
                                          <p:attrName>style.visibility</p:attrName>
                                        </p:attrNameLst>
                                      </p:cBhvr>
                                      <p:to>
                                        <p:strVal val="hidden"/>
                                      </p:to>
                                    </p:set>
                                  </p:childTnLst>
                                </p:cTn>
                              </p:par>
                              <p:par>
                                <p:cTn id="3073" presetID="1" presetClass="exit" presetSubtype="0" fill="hold" grpId="2" nodeType="withEffect">
                                  <p:stCondLst>
                                    <p:cond delay="0"/>
                                  </p:stCondLst>
                                  <p:childTnLst>
                                    <p:set>
                                      <p:cBhvr>
                                        <p:cTn id="3074" dur="1" fill="hold">
                                          <p:stCondLst>
                                            <p:cond delay="0"/>
                                          </p:stCondLst>
                                        </p:cTn>
                                        <p:tgtEl>
                                          <p:spTgt spid="263"/>
                                        </p:tgtEl>
                                        <p:attrNameLst>
                                          <p:attrName>style.visibility</p:attrName>
                                        </p:attrNameLst>
                                      </p:cBhvr>
                                      <p:to>
                                        <p:strVal val="hidden"/>
                                      </p:to>
                                    </p:set>
                                  </p:childTnLst>
                                </p:cTn>
                              </p:par>
                              <p:par>
                                <p:cTn id="3075" presetID="63" presetClass="path" presetSubtype="0" fill="hold" nodeType="withEffect">
                                  <p:stCondLst>
                                    <p:cond delay="0"/>
                                  </p:stCondLst>
                                  <p:childTnLst>
                                    <p:animMotion origin="layout" path="M 0.18889 0.02732 L 0.40972 0.0264 " pathEditMode="fixed" rAng="0" ptsTypes="AA">
                                      <p:cBhvr>
                                        <p:cTn id="3076" dur="1500" fill="hold"/>
                                        <p:tgtEl>
                                          <p:spTgt spid="302"/>
                                        </p:tgtEl>
                                        <p:attrNameLst>
                                          <p:attrName>ppt_x</p:attrName>
                                          <p:attrName>ppt_y</p:attrName>
                                        </p:attrNameLst>
                                      </p:cBhvr>
                                      <p:rCtr x="11042" y="-46"/>
                                    </p:animMotion>
                                  </p:childTnLst>
                                  <p:subTnLst>
                                    <p:audio>
                                      <p:cMediaNode>
                                        <p:cTn display="0" masterRel="sameClick">
                                          <p:stCondLst>
                                            <p:cond evt="begin" delay="0">
                                              <p:tn val="3075"/>
                                            </p:cond>
                                          </p:stCondLst>
                                          <p:endCondLst>
                                            <p:cond evt="onStopAudio" delay="0">
                                              <p:tgtEl>
                                                <p:sldTgt/>
                                              </p:tgtEl>
                                            </p:cond>
                                          </p:endCondLst>
                                        </p:cTn>
                                        <p:tgtEl>
                                          <p:sndTgt r:embed="rId60" name="Bowser Laugh.wav"/>
                                        </p:tgtEl>
                                      </p:cMediaNode>
                                    </p:audio>
                                  </p:subTnLst>
                                </p:cTn>
                              </p:par>
                              <p:par>
                                <p:cTn id="3077" presetID="1" presetClass="entr" presetSubtype="0" fill="hold" grpId="0" nodeType="withEffect">
                                  <p:stCondLst>
                                    <p:cond delay="0"/>
                                  </p:stCondLst>
                                  <p:childTnLst>
                                    <p:set>
                                      <p:cBhvr>
                                        <p:cTn id="3078" dur="1" fill="hold">
                                          <p:stCondLst>
                                            <p:cond delay="0"/>
                                          </p:stCondLst>
                                        </p:cTn>
                                        <p:tgtEl>
                                          <p:spTgt spid="264"/>
                                        </p:tgtEl>
                                        <p:attrNameLst>
                                          <p:attrName>style.visibility</p:attrName>
                                        </p:attrNameLst>
                                      </p:cBhvr>
                                      <p:to>
                                        <p:strVal val="visible"/>
                                      </p:to>
                                    </p:set>
                                  </p:childTnLst>
                                </p:cTn>
                              </p:par>
                              <p:par>
                                <p:cTn id="3079" presetID="1" presetClass="entr" presetSubtype="0" fill="hold" grpId="5" nodeType="withEffect">
                                  <p:stCondLst>
                                    <p:cond delay="0"/>
                                  </p:stCondLst>
                                  <p:childTnLst>
                                    <p:set>
                                      <p:cBhvr>
                                        <p:cTn id="3080" dur="1" fill="hold">
                                          <p:stCondLst>
                                            <p:cond delay="0"/>
                                          </p:stCondLst>
                                        </p:cTn>
                                        <p:tgtEl>
                                          <p:spTgt spid="241"/>
                                        </p:tgtEl>
                                        <p:attrNameLst>
                                          <p:attrName>style.visibility</p:attrName>
                                        </p:attrNameLst>
                                      </p:cBhvr>
                                      <p:to>
                                        <p:strVal val="visible"/>
                                      </p:to>
                                    </p:set>
                                  </p:childTnLst>
                                </p:cTn>
                              </p:par>
                            </p:childTnLst>
                          </p:cTn>
                        </p:par>
                      </p:childTnLst>
                    </p:cTn>
                  </p:par>
                </p:childTnLst>
              </p:cTn>
              <p:nextCondLst>
                <p:cond evt="onClick" delay="0">
                  <p:tgtEl>
                    <p:spTgt spid="255"/>
                  </p:tgtEl>
                </p:cond>
              </p:nextCondLst>
            </p:seq>
            <p:seq concurrent="1" nextAc="seek">
              <p:cTn id="3081" restart="whenNotActive" fill="hold" evtFilter="cancelBubble" nodeType="interactiveSeq">
                <p:stCondLst>
                  <p:cond evt="onClick" delay="0">
                    <p:tgtEl>
                      <p:spTgt spid="256"/>
                    </p:tgtEl>
                  </p:cond>
                </p:stCondLst>
                <p:endSync evt="end" delay="0">
                  <p:rtn val="all"/>
                </p:endSync>
                <p:childTnLst>
                  <p:par>
                    <p:cTn id="3082" fill="hold">
                      <p:stCondLst>
                        <p:cond delay="0"/>
                      </p:stCondLst>
                      <p:childTnLst>
                        <p:par>
                          <p:cTn id="3083" fill="hold">
                            <p:stCondLst>
                              <p:cond delay="0"/>
                            </p:stCondLst>
                            <p:childTnLst>
                              <p:par>
                                <p:cTn id="3084" presetID="1" presetClass="exit" presetSubtype="0" fill="hold" grpId="1" nodeType="withEffect">
                                  <p:stCondLst>
                                    <p:cond delay="0"/>
                                  </p:stCondLst>
                                  <p:childTnLst>
                                    <p:set>
                                      <p:cBhvr>
                                        <p:cTn id="3085" dur="1" fill="hold">
                                          <p:stCondLst>
                                            <p:cond delay="0"/>
                                          </p:stCondLst>
                                        </p:cTn>
                                        <p:tgtEl>
                                          <p:spTgt spid="256"/>
                                        </p:tgtEl>
                                        <p:attrNameLst>
                                          <p:attrName>style.visibility</p:attrName>
                                        </p:attrNameLst>
                                      </p:cBhvr>
                                      <p:to>
                                        <p:strVal val="hidden"/>
                                      </p:to>
                                    </p:set>
                                  </p:childTnLst>
                                </p:cTn>
                              </p:par>
                              <p:par>
                                <p:cTn id="3086" presetID="1" presetClass="exit" presetSubtype="0" fill="hold" grpId="3" nodeType="withEffect">
                                  <p:stCondLst>
                                    <p:cond delay="0"/>
                                  </p:stCondLst>
                                  <p:childTnLst>
                                    <p:set>
                                      <p:cBhvr>
                                        <p:cTn id="3087" dur="1" fill="hold">
                                          <p:stCondLst>
                                            <p:cond delay="0"/>
                                          </p:stCondLst>
                                        </p:cTn>
                                        <p:tgtEl>
                                          <p:spTgt spid="248"/>
                                        </p:tgtEl>
                                        <p:attrNameLst>
                                          <p:attrName>style.visibility</p:attrName>
                                        </p:attrNameLst>
                                      </p:cBhvr>
                                      <p:to>
                                        <p:strVal val="hidden"/>
                                      </p:to>
                                    </p:set>
                                  </p:childTnLst>
                                </p:cTn>
                              </p:par>
                              <p:par>
                                <p:cTn id="3088" presetID="42" presetClass="path" presetSubtype="0" fill="hold" nodeType="withEffect">
                                  <p:stCondLst>
                                    <p:cond delay="0"/>
                                  </p:stCondLst>
                                  <p:childTnLst>
                                    <p:animMotion origin="layout" path="M 0.79861 0.40325 L 0.79861 0.62917 " pathEditMode="fixed" rAng="0" ptsTypes="AA">
                                      <p:cBhvr>
                                        <p:cTn id="3089" dur="1500" spd="-100000" fill="hold"/>
                                        <p:tgtEl>
                                          <p:spTgt spid="302"/>
                                        </p:tgtEl>
                                        <p:attrNameLst>
                                          <p:attrName>ppt_x</p:attrName>
                                          <p:attrName>ppt_y</p:attrName>
                                        </p:attrNameLst>
                                      </p:cBhvr>
                                      <p:rCtr x="0" y="11296"/>
                                    </p:animMotion>
                                  </p:childTnLst>
                                  <p:subTnLst>
                                    <p:audio>
                                      <p:cMediaNode>
                                        <p:cTn display="0" masterRel="sameClick">
                                          <p:stCondLst>
                                            <p:cond evt="begin" delay="0">
                                              <p:tn val="3088"/>
                                            </p:cond>
                                          </p:stCondLst>
                                          <p:endCondLst>
                                            <p:cond evt="onStopAudio" delay="0">
                                              <p:tgtEl>
                                                <p:sldTgt/>
                                              </p:tgtEl>
                                            </p:cond>
                                          </p:endCondLst>
                                        </p:cTn>
                                        <p:tgtEl>
                                          <p:sndTgt r:embed="rId62" name="mk64_bowser03.wav"/>
                                        </p:tgtEl>
                                      </p:cMediaNode>
                                    </p:audio>
                                  </p:subTnLst>
                                </p:cTn>
                              </p:par>
                              <p:par>
                                <p:cTn id="3090" presetID="1" presetClass="entr" presetSubtype="0" fill="hold" grpId="1" nodeType="withEffect">
                                  <p:stCondLst>
                                    <p:cond delay="0"/>
                                  </p:stCondLst>
                                  <p:childTnLst>
                                    <p:set>
                                      <p:cBhvr>
                                        <p:cTn id="3091" dur="1" fill="hold">
                                          <p:stCondLst>
                                            <p:cond delay="0"/>
                                          </p:stCondLst>
                                        </p:cTn>
                                        <p:tgtEl>
                                          <p:spTgt spid="246"/>
                                        </p:tgtEl>
                                        <p:attrNameLst>
                                          <p:attrName>style.visibility</p:attrName>
                                        </p:attrNameLst>
                                      </p:cBhvr>
                                      <p:to>
                                        <p:strVal val="visible"/>
                                      </p:to>
                                    </p:set>
                                  </p:childTnLst>
                                </p:cTn>
                              </p:par>
                              <p:par>
                                <p:cTn id="3092" presetID="1" presetClass="entr" presetSubtype="0" fill="hold" grpId="3" nodeType="withEffect">
                                  <p:stCondLst>
                                    <p:cond delay="0"/>
                                  </p:stCondLst>
                                  <p:childTnLst>
                                    <p:set>
                                      <p:cBhvr>
                                        <p:cTn id="3093" dur="1" fill="hold">
                                          <p:stCondLst>
                                            <p:cond delay="0"/>
                                          </p:stCondLst>
                                        </p:cTn>
                                        <p:tgtEl>
                                          <p:spTgt spid="247"/>
                                        </p:tgtEl>
                                        <p:attrNameLst>
                                          <p:attrName>style.visibility</p:attrName>
                                        </p:attrNameLst>
                                      </p:cBhvr>
                                      <p:to>
                                        <p:strVal val="visible"/>
                                      </p:to>
                                    </p:set>
                                  </p:childTnLst>
                                </p:cTn>
                              </p:par>
                            </p:childTnLst>
                          </p:cTn>
                        </p:par>
                      </p:childTnLst>
                    </p:cTn>
                  </p:par>
                </p:childTnLst>
              </p:cTn>
              <p:nextCondLst>
                <p:cond evt="onClick" delay="0">
                  <p:tgtEl>
                    <p:spTgt spid="256"/>
                  </p:tgtEl>
                </p:cond>
              </p:nextCondLst>
            </p:seq>
            <p:seq concurrent="1" nextAc="seek">
              <p:cTn id="3094" restart="whenNotActive" fill="hold" evtFilter="cancelBubble" nodeType="interactiveSeq">
                <p:stCondLst>
                  <p:cond evt="onClick" delay="0">
                    <p:tgtEl>
                      <p:spTgt spid="257"/>
                    </p:tgtEl>
                  </p:cond>
                </p:stCondLst>
                <p:endSync evt="end" delay="0">
                  <p:rtn val="all"/>
                </p:endSync>
                <p:childTnLst>
                  <p:par>
                    <p:cTn id="3095" fill="hold">
                      <p:stCondLst>
                        <p:cond delay="0"/>
                      </p:stCondLst>
                      <p:childTnLst>
                        <p:par>
                          <p:cTn id="3096" fill="hold">
                            <p:stCondLst>
                              <p:cond delay="0"/>
                            </p:stCondLst>
                            <p:childTnLst>
                              <p:par>
                                <p:cTn id="3097" presetID="1" presetClass="exit" presetSubtype="0" fill="hold" grpId="1" nodeType="withEffect">
                                  <p:stCondLst>
                                    <p:cond delay="0"/>
                                  </p:stCondLst>
                                  <p:childTnLst>
                                    <p:set>
                                      <p:cBhvr>
                                        <p:cTn id="3098" dur="1" fill="hold">
                                          <p:stCondLst>
                                            <p:cond delay="0"/>
                                          </p:stCondLst>
                                        </p:cTn>
                                        <p:tgtEl>
                                          <p:spTgt spid="257"/>
                                        </p:tgtEl>
                                        <p:attrNameLst>
                                          <p:attrName>style.visibility</p:attrName>
                                        </p:attrNameLst>
                                      </p:cBhvr>
                                      <p:to>
                                        <p:strVal val="hidden"/>
                                      </p:to>
                                    </p:set>
                                  </p:childTnLst>
                                </p:cTn>
                              </p:par>
                              <p:par>
                                <p:cTn id="3099" presetID="1" presetClass="exit" presetSubtype="0" fill="hold" grpId="3" nodeType="withEffect">
                                  <p:stCondLst>
                                    <p:cond delay="0"/>
                                  </p:stCondLst>
                                  <p:childTnLst>
                                    <p:set>
                                      <p:cBhvr>
                                        <p:cTn id="3100" dur="1" fill="hold">
                                          <p:stCondLst>
                                            <p:cond delay="0"/>
                                          </p:stCondLst>
                                        </p:cTn>
                                        <p:tgtEl>
                                          <p:spTgt spid="249"/>
                                        </p:tgtEl>
                                        <p:attrNameLst>
                                          <p:attrName>style.visibility</p:attrName>
                                        </p:attrNameLst>
                                      </p:cBhvr>
                                      <p:to>
                                        <p:strVal val="hidden"/>
                                      </p:to>
                                    </p:set>
                                  </p:childTnLst>
                                </p:cTn>
                              </p:par>
                              <p:par>
                                <p:cTn id="3101" presetID="43" presetClass="path" presetSubtype="0" fill="hold" nodeType="withEffect">
                                  <p:stCondLst>
                                    <p:cond delay="0"/>
                                  </p:stCondLst>
                                  <p:childTnLst>
                                    <p:animMotion origin="layout" path="M 0.63889 0.78103 L 0.7184 0.78103 C 0.75434 0.78103 0.79896 0.73728 0.79896 0.70232 L 0.79896 0.62408 " pathEditMode="fixed" rAng="0" ptsTypes="AAAA">
                                      <p:cBhvr>
                                        <p:cTn id="3102" dur="1500" fill="hold"/>
                                        <p:tgtEl>
                                          <p:spTgt spid="302"/>
                                        </p:tgtEl>
                                        <p:attrNameLst>
                                          <p:attrName>ppt_x</p:attrName>
                                          <p:attrName>ppt_y</p:attrName>
                                        </p:attrNameLst>
                                      </p:cBhvr>
                                      <p:rCtr x="8003" y="-7847"/>
                                    </p:animMotion>
                                  </p:childTnLst>
                                </p:cTn>
                              </p:par>
                              <p:par>
                                <p:cTn id="3103" presetID="1" presetClass="entr" presetSubtype="0" fill="hold" grpId="3" nodeType="withEffect">
                                  <p:stCondLst>
                                    <p:cond delay="0"/>
                                  </p:stCondLst>
                                  <p:childTnLst>
                                    <p:set>
                                      <p:cBhvr>
                                        <p:cTn id="3104" dur="1" fill="hold">
                                          <p:stCondLst>
                                            <p:cond delay="0"/>
                                          </p:stCondLst>
                                        </p:cTn>
                                        <p:tgtEl>
                                          <p:spTgt spid="256"/>
                                        </p:tgtEl>
                                        <p:attrNameLst>
                                          <p:attrName>style.visibility</p:attrName>
                                        </p:attrNameLst>
                                      </p:cBhvr>
                                      <p:to>
                                        <p:strVal val="visible"/>
                                      </p:to>
                                    </p:set>
                                  </p:childTnLst>
                                </p:cTn>
                              </p:par>
                              <p:par>
                                <p:cTn id="3105" presetID="1" presetClass="entr" presetSubtype="0" fill="hold" grpId="1" nodeType="withEffect">
                                  <p:stCondLst>
                                    <p:cond delay="0"/>
                                  </p:stCondLst>
                                  <p:childTnLst>
                                    <p:set>
                                      <p:cBhvr>
                                        <p:cTn id="3106" dur="1" fill="hold">
                                          <p:stCondLst>
                                            <p:cond delay="0"/>
                                          </p:stCondLst>
                                        </p:cTn>
                                        <p:tgtEl>
                                          <p:spTgt spid="248"/>
                                        </p:tgtEl>
                                        <p:attrNameLst>
                                          <p:attrName>style.visibility</p:attrName>
                                        </p:attrNameLst>
                                      </p:cBhvr>
                                      <p:to>
                                        <p:strVal val="visible"/>
                                      </p:to>
                                    </p:set>
                                  </p:childTnLst>
                                </p:cTn>
                              </p:par>
                            </p:childTnLst>
                          </p:cTn>
                        </p:par>
                      </p:childTnLst>
                    </p:cTn>
                  </p:par>
                </p:childTnLst>
              </p:cTn>
              <p:nextCondLst>
                <p:cond evt="onClick" delay="0">
                  <p:tgtEl>
                    <p:spTgt spid="257"/>
                  </p:tgtEl>
                </p:cond>
              </p:nextCondLst>
            </p:seq>
            <p:seq concurrent="1" nextAc="seek">
              <p:cTn id="3107" restart="whenNotActive" fill="hold" evtFilter="cancelBubble" nodeType="interactiveSeq">
                <p:stCondLst>
                  <p:cond evt="onClick" delay="0">
                    <p:tgtEl>
                      <p:spTgt spid="258"/>
                    </p:tgtEl>
                  </p:cond>
                </p:stCondLst>
                <p:endSync evt="end" delay="0">
                  <p:rtn val="all"/>
                </p:endSync>
                <p:childTnLst>
                  <p:par>
                    <p:cTn id="3108" fill="hold">
                      <p:stCondLst>
                        <p:cond delay="0"/>
                      </p:stCondLst>
                      <p:childTnLst>
                        <p:par>
                          <p:cTn id="3109" fill="hold">
                            <p:stCondLst>
                              <p:cond delay="0"/>
                            </p:stCondLst>
                            <p:childTnLst>
                              <p:par>
                                <p:cTn id="3110" presetID="1" presetClass="exit" presetSubtype="0" fill="hold" grpId="1" nodeType="withEffect">
                                  <p:stCondLst>
                                    <p:cond delay="0"/>
                                  </p:stCondLst>
                                  <p:childTnLst>
                                    <p:set>
                                      <p:cBhvr>
                                        <p:cTn id="3111" dur="1" fill="hold">
                                          <p:stCondLst>
                                            <p:cond delay="0"/>
                                          </p:stCondLst>
                                        </p:cTn>
                                        <p:tgtEl>
                                          <p:spTgt spid="258"/>
                                        </p:tgtEl>
                                        <p:attrNameLst>
                                          <p:attrName>style.visibility</p:attrName>
                                        </p:attrNameLst>
                                      </p:cBhvr>
                                      <p:to>
                                        <p:strVal val="hidden"/>
                                      </p:to>
                                    </p:set>
                                  </p:childTnLst>
                                </p:cTn>
                              </p:par>
                              <p:par>
                                <p:cTn id="3112" presetID="1" presetClass="exit" presetSubtype="0" fill="hold" grpId="3" nodeType="withEffect">
                                  <p:stCondLst>
                                    <p:cond delay="0"/>
                                  </p:stCondLst>
                                  <p:childTnLst>
                                    <p:set>
                                      <p:cBhvr>
                                        <p:cTn id="3113" dur="1" fill="hold">
                                          <p:stCondLst>
                                            <p:cond delay="0"/>
                                          </p:stCondLst>
                                        </p:cTn>
                                        <p:tgtEl>
                                          <p:spTgt spid="250"/>
                                        </p:tgtEl>
                                        <p:attrNameLst>
                                          <p:attrName>style.visibility</p:attrName>
                                        </p:attrNameLst>
                                      </p:cBhvr>
                                      <p:to>
                                        <p:strVal val="hidden"/>
                                      </p:to>
                                    </p:set>
                                  </p:childTnLst>
                                </p:cTn>
                              </p:par>
                              <p:par>
                                <p:cTn id="3114" presetID="42" presetClass="path" presetSubtype="0" fill="hold" nodeType="withEffect">
                                  <p:stCondLst>
                                    <p:cond delay="0"/>
                                  </p:stCondLst>
                                  <p:childTnLst>
                                    <p:animMotion origin="layout" path="M 0.40972 0.78103 L 0.63889 0.78103 " pathEditMode="fixed" rAng="0" ptsTypes="AA">
                                      <p:cBhvr>
                                        <p:cTn id="3115" dur="1500" fill="hold"/>
                                        <p:tgtEl>
                                          <p:spTgt spid="302"/>
                                        </p:tgtEl>
                                        <p:attrNameLst>
                                          <p:attrName>ppt_x</p:attrName>
                                          <p:attrName>ppt_y</p:attrName>
                                        </p:attrNameLst>
                                      </p:cBhvr>
                                      <p:rCtr x="11458" y="0"/>
                                    </p:animMotion>
                                  </p:childTnLst>
                                  <p:subTnLst>
                                    <p:audio>
                                      <p:cMediaNode>
                                        <p:cTn display="0" masterRel="sameClick">
                                          <p:stCondLst>
                                            <p:cond evt="begin" delay="0">
                                              <p:tn val="3114"/>
                                            </p:cond>
                                          </p:stCondLst>
                                          <p:endCondLst>
                                            <p:cond evt="onStopAudio" delay="0">
                                              <p:tgtEl>
                                                <p:sldTgt/>
                                              </p:tgtEl>
                                            </p:cond>
                                          </p:endCondLst>
                                        </p:cTn>
                                        <p:tgtEl>
                                          <p:sndTgt r:embed="rId62" name="mk64_bowser03.wav"/>
                                        </p:tgtEl>
                                      </p:cMediaNode>
                                    </p:audio>
                                  </p:subTnLst>
                                </p:cTn>
                              </p:par>
                              <p:par>
                                <p:cTn id="3116" presetID="1" presetClass="entr" presetSubtype="0" fill="hold" grpId="1" nodeType="withEffect">
                                  <p:stCondLst>
                                    <p:cond delay="0"/>
                                  </p:stCondLst>
                                  <p:childTnLst>
                                    <p:set>
                                      <p:cBhvr>
                                        <p:cTn id="3117" dur="1" fill="hold">
                                          <p:stCondLst>
                                            <p:cond delay="0"/>
                                          </p:stCondLst>
                                        </p:cTn>
                                        <p:tgtEl>
                                          <p:spTgt spid="249"/>
                                        </p:tgtEl>
                                        <p:attrNameLst>
                                          <p:attrName>style.visibility</p:attrName>
                                        </p:attrNameLst>
                                      </p:cBhvr>
                                      <p:to>
                                        <p:strVal val="visible"/>
                                      </p:to>
                                    </p:set>
                                  </p:childTnLst>
                                </p:cTn>
                              </p:par>
                              <p:par>
                                <p:cTn id="3118" presetID="1" presetClass="entr" presetSubtype="0" fill="hold" grpId="3" nodeType="withEffect">
                                  <p:stCondLst>
                                    <p:cond delay="0"/>
                                  </p:stCondLst>
                                  <p:childTnLst>
                                    <p:set>
                                      <p:cBhvr>
                                        <p:cTn id="3119" dur="1" fill="hold">
                                          <p:stCondLst>
                                            <p:cond delay="0"/>
                                          </p:stCondLst>
                                        </p:cTn>
                                        <p:tgtEl>
                                          <p:spTgt spid="257"/>
                                        </p:tgtEl>
                                        <p:attrNameLst>
                                          <p:attrName>style.visibility</p:attrName>
                                        </p:attrNameLst>
                                      </p:cBhvr>
                                      <p:to>
                                        <p:strVal val="visible"/>
                                      </p:to>
                                    </p:set>
                                  </p:childTnLst>
                                </p:cTn>
                              </p:par>
                            </p:childTnLst>
                          </p:cTn>
                        </p:par>
                      </p:childTnLst>
                    </p:cTn>
                  </p:par>
                </p:childTnLst>
              </p:cTn>
              <p:nextCondLst>
                <p:cond evt="onClick" delay="0">
                  <p:tgtEl>
                    <p:spTgt spid="258"/>
                  </p:tgtEl>
                </p:cond>
              </p:nextCondLst>
            </p:seq>
            <p:seq concurrent="1" nextAc="seek">
              <p:cTn id="3120" restart="whenNotActive" fill="hold" evtFilter="cancelBubble" nodeType="interactiveSeq">
                <p:stCondLst>
                  <p:cond evt="onClick" delay="0">
                    <p:tgtEl>
                      <p:spTgt spid="259"/>
                    </p:tgtEl>
                  </p:cond>
                </p:stCondLst>
                <p:endSync evt="end" delay="0">
                  <p:rtn val="all"/>
                </p:endSync>
                <p:childTnLst>
                  <p:par>
                    <p:cTn id="3121" fill="hold">
                      <p:stCondLst>
                        <p:cond delay="0"/>
                      </p:stCondLst>
                      <p:childTnLst>
                        <p:par>
                          <p:cTn id="3122" fill="hold">
                            <p:stCondLst>
                              <p:cond delay="0"/>
                            </p:stCondLst>
                            <p:childTnLst>
                              <p:par>
                                <p:cTn id="3123" presetID="1" presetClass="exit" presetSubtype="0" fill="hold" grpId="1" nodeType="withEffect">
                                  <p:stCondLst>
                                    <p:cond delay="0"/>
                                  </p:stCondLst>
                                  <p:childTnLst>
                                    <p:set>
                                      <p:cBhvr>
                                        <p:cTn id="3124" dur="1" fill="hold">
                                          <p:stCondLst>
                                            <p:cond delay="0"/>
                                          </p:stCondLst>
                                        </p:cTn>
                                        <p:tgtEl>
                                          <p:spTgt spid="259"/>
                                        </p:tgtEl>
                                        <p:attrNameLst>
                                          <p:attrName>style.visibility</p:attrName>
                                        </p:attrNameLst>
                                      </p:cBhvr>
                                      <p:to>
                                        <p:strVal val="hidden"/>
                                      </p:to>
                                    </p:set>
                                  </p:childTnLst>
                                </p:cTn>
                              </p:par>
                              <p:par>
                                <p:cTn id="3125" presetID="1" presetClass="exit" presetSubtype="0" fill="hold" grpId="3" nodeType="withEffect">
                                  <p:stCondLst>
                                    <p:cond delay="0"/>
                                  </p:stCondLst>
                                  <p:childTnLst>
                                    <p:set>
                                      <p:cBhvr>
                                        <p:cTn id="3126" dur="1" fill="hold">
                                          <p:stCondLst>
                                            <p:cond delay="0"/>
                                          </p:stCondLst>
                                        </p:cTn>
                                        <p:tgtEl>
                                          <p:spTgt spid="251"/>
                                        </p:tgtEl>
                                        <p:attrNameLst>
                                          <p:attrName>style.visibility</p:attrName>
                                        </p:attrNameLst>
                                      </p:cBhvr>
                                      <p:to>
                                        <p:strVal val="hidden"/>
                                      </p:to>
                                    </p:set>
                                  </p:childTnLst>
                                </p:cTn>
                              </p:par>
                              <p:par>
                                <p:cTn id="3127" presetID="63" presetClass="path" presetSubtype="0" fill="hold" nodeType="withEffect">
                                  <p:stCondLst>
                                    <p:cond delay="0"/>
                                  </p:stCondLst>
                                  <p:childTnLst>
                                    <p:animMotion origin="layout" path="M 0.18889 0.78056 L 0.40764 0.78056 " pathEditMode="fixed" rAng="0" ptsTypes="AA">
                                      <p:cBhvr>
                                        <p:cTn id="3128" dur="1500" fill="hold"/>
                                        <p:tgtEl>
                                          <p:spTgt spid="302"/>
                                        </p:tgtEl>
                                        <p:attrNameLst>
                                          <p:attrName>ppt_x</p:attrName>
                                          <p:attrName>ppt_y</p:attrName>
                                        </p:attrNameLst>
                                      </p:cBhvr>
                                      <p:rCtr x="10938" y="0"/>
                                    </p:animMotion>
                                  </p:childTnLst>
                                </p:cTn>
                              </p:par>
                              <p:par>
                                <p:cTn id="3129" presetID="1" presetClass="entr" presetSubtype="0" fill="hold" grpId="1" nodeType="withEffect">
                                  <p:stCondLst>
                                    <p:cond delay="0"/>
                                  </p:stCondLst>
                                  <p:childTnLst>
                                    <p:set>
                                      <p:cBhvr>
                                        <p:cTn id="3130" dur="1" fill="hold">
                                          <p:stCondLst>
                                            <p:cond delay="0"/>
                                          </p:stCondLst>
                                        </p:cTn>
                                        <p:tgtEl>
                                          <p:spTgt spid="250"/>
                                        </p:tgtEl>
                                        <p:attrNameLst>
                                          <p:attrName>style.visibility</p:attrName>
                                        </p:attrNameLst>
                                      </p:cBhvr>
                                      <p:to>
                                        <p:strVal val="visible"/>
                                      </p:to>
                                    </p:set>
                                  </p:childTnLst>
                                </p:cTn>
                              </p:par>
                              <p:par>
                                <p:cTn id="3131" presetID="1" presetClass="entr" presetSubtype="0" fill="hold" grpId="3" nodeType="withEffect">
                                  <p:stCondLst>
                                    <p:cond delay="0"/>
                                  </p:stCondLst>
                                  <p:childTnLst>
                                    <p:set>
                                      <p:cBhvr>
                                        <p:cTn id="3132" dur="1" fill="hold">
                                          <p:stCondLst>
                                            <p:cond delay="0"/>
                                          </p:stCondLst>
                                        </p:cTn>
                                        <p:tgtEl>
                                          <p:spTgt spid="258"/>
                                        </p:tgtEl>
                                        <p:attrNameLst>
                                          <p:attrName>style.visibility</p:attrName>
                                        </p:attrNameLst>
                                      </p:cBhvr>
                                      <p:to>
                                        <p:strVal val="visible"/>
                                      </p:to>
                                    </p:set>
                                  </p:childTnLst>
                                </p:cTn>
                              </p:par>
                            </p:childTnLst>
                          </p:cTn>
                        </p:par>
                      </p:childTnLst>
                    </p:cTn>
                  </p:par>
                </p:childTnLst>
              </p:cTn>
              <p:nextCondLst>
                <p:cond evt="onClick" delay="0">
                  <p:tgtEl>
                    <p:spTgt spid="259"/>
                  </p:tgtEl>
                </p:cond>
              </p:nextCondLst>
            </p:seq>
            <p:seq concurrent="1" nextAc="seek">
              <p:cTn id="3133" restart="whenNotActive" fill="hold" evtFilter="cancelBubble" nodeType="interactiveSeq">
                <p:stCondLst>
                  <p:cond evt="onClick" delay="0">
                    <p:tgtEl>
                      <p:spTgt spid="260"/>
                    </p:tgtEl>
                  </p:cond>
                </p:stCondLst>
                <p:endSync evt="end" delay="0">
                  <p:rtn val="all"/>
                </p:endSync>
                <p:childTnLst>
                  <p:par>
                    <p:cTn id="3134" fill="hold">
                      <p:stCondLst>
                        <p:cond delay="0"/>
                      </p:stCondLst>
                      <p:childTnLst>
                        <p:par>
                          <p:cTn id="3135" fill="hold">
                            <p:stCondLst>
                              <p:cond delay="0"/>
                            </p:stCondLst>
                            <p:childTnLst>
                              <p:par>
                                <p:cTn id="3136" presetID="1" presetClass="exit" presetSubtype="0" fill="hold" grpId="1" nodeType="withEffect">
                                  <p:stCondLst>
                                    <p:cond delay="0"/>
                                  </p:stCondLst>
                                  <p:childTnLst>
                                    <p:set>
                                      <p:cBhvr>
                                        <p:cTn id="3137" dur="1" fill="hold">
                                          <p:stCondLst>
                                            <p:cond delay="0"/>
                                          </p:stCondLst>
                                        </p:cTn>
                                        <p:tgtEl>
                                          <p:spTgt spid="260"/>
                                        </p:tgtEl>
                                        <p:attrNameLst>
                                          <p:attrName>style.visibility</p:attrName>
                                        </p:attrNameLst>
                                      </p:cBhvr>
                                      <p:to>
                                        <p:strVal val="hidden"/>
                                      </p:to>
                                    </p:set>
                                  </p:childTnLst>
                                </p:cTn>
                              </p:par>
                              <p:par>
                                <p:cTn id="3138" presetID="1" presetClass="exit" presetSubtype="0" fill="hold" grpId="3" nodeType="withEffect">
                                  <p:stCondLst>
                                    <p:cond delay="0"/>
                                  </p:stCondLst>
                                  <p:childTnLst>
                                    <p:set>
                                      <p:cBhvr>
                                        <p:cTn id="3139" dur="1" fill="hold">
                                          <p:stCondLst>
                                            <p:cond delay="0"/>
                                          </p:stCondLst>
                                        </p:cTn>
                                        <p:tgtEl>
                                          <p:spTgt spid="252"/>
                                        </p:tgtEl>
                                        <p:attrNameLst>
                                          <p:attrName>style.visibility</p:attrName>
                                        </p:attrNameLst>
                                      </p:cBhvr>
                                      <p:to>
                                        <p:strVal val="hidden"/>
                                      </p:to>
                                    </p:set>
                                  </p:childTnLst>
                                </p:cTn>
                              </p:par>
                              <p:par>
                                <p:cTn id="3140" presetID="36" presetClass="path" presetSubtype="0" fill="hold" nodeType="withEffect">
                                  <p:stCondLst>
                                    <p:cond delay="0"/>
                                  </p:stCondLst>
                                  <p:childTnLst>
                                    <p:animMotion origin="layout" path="M 0.02413 0.62732 L 0.02413 0.70371 C 0.02413 0.73797 0.06927 0.78056 0.10642 0.78056 L 0.18889 0.78056 " pathEditMode="fixed" rAng="0" ptsTypes="AAAA">
                                      <p:cBhvr>
                                        <p:cTn id="3141" dur="1500" fill="hold"/>
                                        <p:tgtEl>
                                          <p:spTgt spid="302"/>
                                        </p:tgtEl>
                                        <p:attrNameLst>
                                          <p:attrName>ppt_x</p:attrName>
                                          <p:attrName>ppt_y</p:attrName>
                                        </p:attrNameLst>
                                      </p:cBhvr>
                                      <p:rCtr x="8229" y="7662"/>
                                    </p:animMotion>
                                  </p:childTnLst>
                                  <p:subTnLst>
                                    <p:audio>
                                      <p:cMediaNode>
                                        <p:cTn display="0" masterRel="sameClick">
                                          <p:stCondLst>
                                            <p:cond evt="begin" delay="0">
                                              <p:tn val="3140"/>
                                            </p:cond>
                                          </p:stCondLst>
                                          <p:endCondLst>
                                            <p:cond evt="onStopAudio" delay="0">
                                              <p:tgtEl>
                                                <p:sldTgt/>
                                              </p:tgtEl>
                                            </p:cond>
                                          </p:endCondLst>
                                        </p:cTn>
                                        <p:tgtEl>
                                          <p:sndTgt r:embed="rId62" name="mk64_bowser03.wav"/>
                                        </p:tgtEl>
                                      </p:cMediaNode>
                                    </p:audio>
                                  </p:subTnLst>
                                </p:cTn>
                              </p:par>
                              <p:par>
                                <p:cTn id="3142" presetID="1" presetClass="entr" presetSubtype="0" fill="hold" grpId="1" nodeType="withEffect">
                                  <p:stCondLst>
                                    <p:cond delay="0"/>
                                  </p:stCondLst>
                                  <p:childTnLst>
                                    <p:set>
                                      <p:cBhvr>
                                        <p:cTn id="3143" dur="1" fill="hold">
                                          <p:stCondLst>
                                            <p:cond delay="0"/>
                                          </p:stCondLst>
                                        </p:cTn>
                                        <p:tgtEl>
                                          <p:spTgt spid="251"/>
                                        </p:tgtEl>
                                        <p:attrNameLst>
                                          <p:attrName>style.visibility</p:attrName>
                                        </p:attrNameLst>
                                      </p:cBhvr>
                                      <p:to>
                                        <p:strVal val="visible"/>
                                      </p:to>
                                    </p:set>
                                  </p:childTnLst>
                                </p:cTn>
                              </p:par>
                              <p:par>
                                <p:cTn id="3144" presetID="1" presetClass="entr" presetSubtype="0" fill="hold" grpId="3" nodeType="withEffect">
                                  <p:stCondLst>
                                    <p:cond delay="0"/>
                                  </p:stCondLst>
                                  <p:childTnLst>
                                    <p:set>
                                      <p:cBhvr>
                                        <p:cTn id="3145" dur="1" fill="hold">
                                          <p:stCondLst>
                                            <p:cond delay="0"/>
                                          </p:stCondLst>
                                        </p:cTn>
                                        <p:tgtEl>
                                          <p:spTgt spid="259"/>
                                        </p:tgtEl>
                                        <p:attrNameLst>
                                          <p:attrName>style.visibility</p:attrName>
                                        </p:attrNameLst>
                                      </p:cBhvr>
                                      <p:to>
                                        <p:strVal val="visible"/>
                                      </p:to>
                                    </p:set>
                                  </p:childTnLst>
                                </p:cTn>
                              </p:par>
                            </p:childTnLst>
                          </p:cTn>
                        </p:par>
                      </p:childTnLst>
                    </p:cTn>
                  </p:par>
                </p:childTnLst>
              </p:cTn>
              <p:nextCondLst>
                <p:cond evt="onClick" delay="0">
                  <p:tgtEl>
                    <p:spTgt spid="260"/>
                  </p:tgtEl>
                </p:cond>
              </p:nextCondLst>
            </p:seq>
            <p:seq concurrent="1" nextAc="seek">
              <p:cTn id="3146" restart="whenNotActive" fill="hold" evtFilter="cancelBubble" nodeType="interactiveSeq">
                <p:stCondLst>
                  <p:cond evt="onClick" delay="0">
                    <p:tgtEl>
                      <p:spTgt spid="261"/>
                    </p:tgtEl>
                  </p:cond>
                </p:stCondLst>
                <p:endSync evt="end" delay="0">
                  <p:rtn val="all"/>
                </p:endSync>
                <p:childTnLst>
                  <p:par>
                    <p:cTn id="3147" fill="hold">
                      <p:stCondLst>
                        <p:cond delay="0"/>
                      </p:stCondLst>
                      <p:childTnLst>
                        <p:par>
                          <p:cTn id="3148" fill="hold">
                            <p:stCondLst>
                              <p:cond delay="0"/>
                            </p:stCondLst>
                            <p:childTnLst>
                              <p:par>
                                <p:cTn id="3149" presetID="1" presetClass="exit" presetSubtype="0" fill="hold" grpId="1" nodeType="withEffect">
                                  <p:stCondLst>
                                    <p:cond delay="0"/>
                                  </p:stCondLst>
                                  <p:childTnLst>
                                    <p:set>
                                      <p:cBhvr>
                                        <p:cTn id="3150" dur="1" fill="hold">
                                          <p:stCondLst>
                                            <p:cond delay="0"/>
                                          </p:stCondLst>
                                        </p:cTn>
                                        <p:tgtEl>
                                          <p:spTgt spid="261"/>
                                        </p:tgtEl>
                                        <p:attrNameLst>
                                          <p:attrName>style.visibility</p:attrName>
                                        </p:attrNameLst>
                                      </p:cBhvr>
                                      <p:to>
                                        <p:strVal val="hidden"/>
                                      </p:to>
                                    </p:set>
                                  </p:childTnLst>
                                </p:cTn>
                              </p:par>
                              <p:par>
                                <p:cTn id="3151" presetID="1" presetClass="exit" presetSubtype="0" fill="hold" grpId="3" nodeType="withEffect">
                                  <p:stCondLst>
                                    <p:cond delay="0"/>
                                  </p:stCondLst>
                                  <p:childTnLst>
                                    <p:set>
                                      <p:cBhvr>
                                        <p:cTn id="3152" dur="1" fill="hold">
                                          <p:stCondLst>
                                            <p:cond delay="0"/>
                                          </p:stCondLst>
                                        </p:cTn>
                                        <p:tgtEl>
                                          <p:spTgt spid="253"/>
                                        </p:tgtEl>
                                        <p:attrNameLst>
                                          <p:attrName>style.visibility</p:attrName>
                                        </p:attrNameLst>
                                      </p:cBhvr>
                                      <p:to>
                                        <p:strVal val="hidden"/>
                                      </p:to>
                                    </p:set>
                                  </p:childTnLst>
                                </p:cTn>
                              </p:par>
                              <p:par>
                                <p:cTn id="3153" presetID="42" presetClass="path" presetSubtype="0" fill="hold" nodeType="withEffect">
                                  <p:stCondLst>
                                    <p:cond delay="0"/>
                                  </p:stCondLst>
                                  <p:childTnLst>
                                    <p:animMotion origin="layout" path="M 0.02413 0.40857 L 0.02413 0.62732 " pathEditMode="fixed" rAng="0" ptsTypes="AA">
                                      <p:cBhvr>
                                        <p:cTn id="3154" dur="1500" fill="hold"/>
                                        <p:tgtEl>
                                          <p:spTgt spid="302"/>
                                        </p:tgtEl>
                                        <p:attrNameLst>
                                          <p:attrName>ppt_x</p:attrName>
                                          <p:attrName>ppt_y</p:attrName>
                                        </p:attrNameLst>
                                      </p:cBhvr>
                                      <p:rCtr x="0" y="10926"/>
                                    </p:animMotion>
                                  </p:childTnLst>
                                </p:cTn>
                              </p:par>
                              <p:par>
                                <p:cTn id="3155" presetID="1" presetClass="entr" presetSubtype="0" fill="hold" grpId="1" nodeType="withEffect">
                                  <p:stCondLst>
                                    <p:cond delay="0"/>
                                  </p:stCondLst>
                                  <p:childTnLst>
                                    <p:set>
                                      <p:cBhvr>
                                        <p:cTn id="3156" dur="1" fill="hold">
                                          <p:stCondLst>
                                            <p:cond delay="0"/>
                                          </p:stCondLst>
                                        </p:cTn>
                                        <p:tgtEl>
                                          <p:spTgt spid="252"/>
                                        </p:tgtEl>
                                        <p:attrNameLst>
                                          <p:attrName>style.visibility</p:attrName>
                                        </p:attrNameLst>
                                      </p:cBhvr>
                                      <p:to>
                                        <p:strVal val="visible"/>
                                      </p:to>
                                    </p:set>
                                  </p:childTnLst>
                                </p:cTn>
                              </p:par>
                              <p:par>
                                <p:cTn id="3157" presetID="1" presetClass="entr" presetSubtype="0" fill="hold" grpId="3" nodeType="withEffect">
                                  <p:stCondLst>
                                    <p:cond delay="0"/>
                                  </p:stCondLst>
                                  <p:childTnLst>
                                    <p:set>
                                      <p:cBhvr>
                                        <p:cTn id="3158" dur="1" fill="hold">
                                          <p:stCondLst>
                                            <p:cond delay="0"/>
                                          </p:stCondLst>
                                        </p:cTn>
                                        <p:tgtEl>
                                          <p:spTgt spid="260"/>
                                        </p:tgtEl>
                                        <p:attrNameLst>
                                          <p:attrName>style.visibility</p:attrName>
                                        </p:attrNameLst>
                                      </p:cBhvr>
                                      <p:to>
                                        <p:strVal val="visible"/>
                                      </p:to>
                                    </p:set>
                                  </p:childTnLst>
                                </p:cTn>
                              </p:par>
                            </p:childTnLst>
                          </p:cTn>
                        </p:par>
                      </p:childTnLst>
                    </p:cTn>
                  </p:par>
                </p:childTnLst>
              </p:cTn>
              <p:nextCondLst>
                <p:cond evt="onClick" delay="0">
                  <p:tgtEl>
                    <p:spTgt spid="261"/>
                  </p:tgtEl>
                </p:cond>
              </p:nextCondLst>
            </p:seq>
            <p:seq concurrent="1" nextAc="seek">
              <p:cTn id="3159" restart="whenNotActive" fill="hold" evtFilter="cancelBubble" nodeType="interactiveSeq">
                <p:stCondLst>
                  <p:cond evt="onClick" delay="0">
                    <p:tgtEl>
                      <p:spTgt spid="262"/>
                    </p:tgtEl>
                  </p:cond>
                </p:stCondLst>
                <p:endSync evt="end" delay="0">
                  <p:rtn val="all"/>
                </p:endSync>
                <p:childTnLst>
                  <p:par>
                    <p:cTn id="3160" fill="hold">
                      <p:stCondLst>
                        <p:cond delay="0"/>
                      </p:stCondLst>
                      <p:childTnLst>
                        <p:par>
                          <p:cTn id="3161" fill="hold">
                            <p:stCondLst>
                              <p:cond delay="0"/>
                            </p:stCondLst>
                            <p:childTnLst>
                              <p:par>
                                <p:cTn id="3162" presetID="1" presetClass="exit" presetSubtype="0" fill="hold" grpId="1" nodeType="withEffect">
                                  <p:stCondLst>
                                    <p:cond delay="0"/>
                                  </p:stCondLst>
                                  <p:childTnLst>
                                    <p:set>
                                      <p:cBhvr>
                                        <p:cTn id="3163" dur="1" fill="hold">
                                          <p:stCondLst>
                                            <p:cond delay="0"/>
                                          </p:stCondLst>
                                        </p:cTn>
                                        <p:tgtEl>
                                          <p:spTgt spid="262"/>
                                        </p:tgtEl>
                                        <p:attrNameLst>
                                          <p:attrName>style.visibility</p:attrName>
                                        </p:attrNameLst>
                                      </p:cBhvr>
                                      <p:to>
                                        <p:strVal val="hidden"/>
                                      </p:to>
                                    </p:set>
                                  </p:childTnLst>
                                </p:cTn>
                              </p:par>
                              <p:par>
                                <p:cTn id="3164" presetID="1" presetClass="exit" presetSubtype="0" fill="hold" grpId="3" nodeType="withEffect">
                                  <p:stCondLst>
                                    <p:cond delay="0"/>
                                  </p:stCondLst>
                                  <p:childTnLst>
                                    <p:set>
                                      <p:cBhvr>
                                        <p:cTn id="3165" dur="1" fill="hold">
                                          <p:stCondLst>
                                            <p:cond delay="0"/>
                                          </p:stCondLst>
                                        </p:cTn>
                                        <p:tgtEl>
                                          <p:spTgt spid="254"/>
                                        </p:tgtEl>
                                        <p:attrNameLst>
                                          <p:attrName>style.visibility</p:attrName>
                                        </p:attrNameLst>
                                      </p:cBhvr>
                                      <p:to>
                                        <p:strVal val="hidden"/>
                                      </p:to>
                                    </p:set>
                                  </p:childTnLst>
                                </p:cTn>
                              </p:par>
                              <p:par>
                                <p:cTn id="3166" presetID="42" presetClass="path" presetSubtype="0" fill="hold" nodeType="withEffect">
                                  <p:stCondLst>
                                    <p:cond delay="0"/>
                                  </p:stCondLst>
                                  <p:childTnLst>
                                    <p:animMotion origin="layout" path="M 0.02413 0.18843 L 0.02413 0.40857 " pathEditMode="fixed" rAng="0" ptsTypes="AA">
                                      <p:cBhvr>
                                        <p:cTn id="3167" dur="1500" fill="hold"/>
                                        <p:tgtEl>
                                          <p:spTgt spid="302"/>
                                        </p:tgtEl>
                                        <p:attrNameLst>
                                          <p:attrName>ppt_x</p:attrName>
                                          <p:attrName>ppt_y</p:attrName>
                                        </p:attrNameLst>
                                      </p:cBhvr>
                                      <p:rCtr x="0" y="10995"/>
                                    </p:animMotion>
                                  </p:childTnLst>
                                </p:cTn>
                              </p:par>
                              <p:par>
                                <p:cTn id="3168" presetID="1" presetClass="entr" presetSubtype="0" fill="hold" grpId="1" nodeType="withEffect">
                                  <p:stCondLst>
                                    <p:cond delay="0"/>
                                  </p:stCondLst>
                                  <p:childTnLst>
                                    <p:set>
                                      <p:cBhvr>
                                        <p:cTn id="3169" dur="1" fill="hold">
                                          <p:stCondLst>
                                            <p:cond delay="0"/>
                                          </p:stCondLst>
                                        </p:cTn>
                                        <p:tgtEl>
                                          <p:spTgt spid="253"/>
                                        </p:tgtEl>
                                        <p:attrNameLst>
                                          <p:attrName>style.visibility</p:attrName>
                                        </p:attrNameLst>
                                      </p:cBhvr>
                                      <p:to>
                                        <p:strVal val="visible"/>
                                      </p:to>
                                    </p:set>
                                  </p:childTnLst>
                                </p:cTn>
                              </p:par>
                              <p:par>
                                <p:cTn id="3170" presetID="1" presetClass="entr" presetSubtype="0" fill="hold" grpId="3" nodeType="withEffect">
                                  <p:stCondLst>
                                    <p:cond delay="0"/>
                                  </p:stCondLst>
                                  <p:childTnLst>
                                    <p:set>
                                      <p:cBhvr>
                                        <p:cTn id="3171" dur="1" fill="hold">
                                          <p:stCondLst>
                                            <p:cond delay="0"/>
                                          </p:stCondLst>
                                        </p:cTn>
                                        <p:tgtEl>
                                          <p:spTgt spid="261"/>
                                        </p:tgtEl>
                                        <p:attrNameLst>
                                          <p:attrName>style.visibility</p:attrName>
                                        </p:attrNameLst>
                                      </p:cBhvr>
                                      <p:to>
                                        <p:strVal val="visible"/>
                                      </p:to>
                                    </p:set>
                                  </p:childTnLst>
                                </p:cTn>
                              </p:par>
                            </p:childTnLst>
                          </p:cTn>
                        </p:par>
                      </p:childTnLst>
                    </p:cTn>
                  </p:par>
                </p:childTnLst>
              </p:cTn>
              <p:nextCondLst>
                <p:cond evt="onClick" delay="0">
                  <p:tgtEl>
                    <p:spTgt spid="262"/>
                  </p:tgtEl>
                </p:cond>
              </p:nextCondLst>
            </p:seq>
            <p:seq concurrent="1" nextAc="seek">
              <p:cTn id="3172" restart="whenNotActive" fill="hold" evtFilter="cancelBubble" nodeType="interactiveSeq">
                <p:stCondLst>
                  <p:cond evt="onClick" delay="0">
                    <p:tgtEl>
                      <p:spTgt spid="263"/>
                    </p:tgtEl>
                  </p:cond>
                </p:stCondLst>
                <p:endSync evt="end" delay="0">
                  <p:rtn val="all"/>
                </p:endSync>
                <p:childTnLst>
                  <p:par>
                    <p:cTn id="3173" fill="hold">
                      <p:stCondLst>
                        <p:cond delay="0"/>
                      </p:stCondLst>
                      <p:childTnLst>
                        <p:par>
                          <p:cTn id="3174" fill="hold">
                            <p:stCondLst>
                              <p:cond delay="0"/>
                            </p:stCondLst>
                            <p:childTnLst>
                              <p:par>
                                <p:cTn id="3175" presetID="1" presetClass="exit" presetSubtype="0" fill="hold" grpId="1" nodeType="withEffect">
                                  <p:stCondLst>
                                    <p:cond delay="0"/>
                                  </p:stCondLst>
                                  <p:childTnLst>
                                    <p:set>
                                      <p:cBhvr>
                                        <p:cTn id="3176" dur="1" fill="hold">
                                          <p:stCondLst>
                                            <p:cond delay="0"/>
                                          </p:stCondLst>
                                        </p:cTn>
                                        <p:tgtEl>
                                          <p:spTgt spid="263"/>
                                        </p:tgtEl>
                                        <p:attrNameLst>
                                          <p:attrName>style.visibility</p:attrName>
                                        </p:attrNameLst>
                                      </p:cBhvr>
                                      <p:to>
                                        <p:strVal val="hidden"/>
                                      </p:to>
                                    </p:set>
                                  </p:childTnLst>
                                </p:cTn>
                              </p:par>
                              <p:par>
                                <p:cTn id="3177" presetID="1" presetClass="exit" presetSubtype="0" fill="hold" grpId="3" nodeType="withEffect">
                                  <p:stCondLst>
                                    <p:cond delay="0"/>
                                  </p:stCondLst>
                                  <p:childTnLst>
                                    <p:set>
                                      <p:cBhvr>
                                        <p:cTn id="3178" dur="1" fill="hold">
                                          <p:stCondLst>
                                            <p:cond delay="0"/>
                                          </p:stCondLst>
                                        </p:cTn>
                                        <p:tgtEl>
                                          <p:spTgt spid="255"/>
                                        </p:tgtEl>
                                        <p:attrNameLst>
                                          <p:attrName>style.visibility</p:attrName>
                                        </p:attrNameLst>
                                      </p:cBhvr>
                                      <p:to>
                                        <p:strVal val="hidden"/>
                                      </p:to>
                                    </p:set>
                                  </p:childTnLst>
                                </p:cTn>
                              </p:par>
                              <p:par>
                                <p:cTn id="3179" presetID="57" presetClass="path" presetSubtype="0" fill="hold" nodeType="withEffect">
                                  <p:stCondLst>
                                    <p:cond delay="0"/>
                                  </p:stCondLst>
                                  <p:childTnLst>
                                    <p:animMotion origin="layout" path="M 0.02413 0.18843 L 0.02413 0.10788 C 0.02413 0.0713 0.06927 0.02732 0.10625 0.02732 L 0.18889 0.02732 " pathEditMode="fixed" rAng="0" ptsTypes="AAAA">
                                      <p:cBhvr>
                                        <p:cTn id="3180" dur="1500" spd="-100000" fill="hold"/>
                                        <p:tgtEl>
                                          <p:spTgt spid="302"/>
                                        </p:tgtEl>
                                        <p:attrNameLst>
                                          <p:attrName>ppt_x</p:attrName>
                                          <p:attrName>ppt_y</p:attrName>
                                        </p:attrNameLst>
                                      </p:cBhvr>
                                      <p:rCtr x="8229" y="-8056"/>
                                    </p:animMotion>
                                  </p:childTnLst>
                                  <p:subTnLst>
                                    <p:audio>
                                      <p:cMediaNode>
                                        <p:cTn display="0" masterRel="sameClick">
                                          <p:stCondLst>
                                            <p:cond evt="begin" delay="0">
                                              <p:tn val="3179"/>
                                            </p:cond>
                                          </p:stCondLst>
                                          <p:endCondLst>
                                            <p:cond evt="onStopAudio" delay="0">
                                              <p:tgtEl>
                                                <p:sldTgt/>
                                              </p:tgtEl>
                                            </p:cond>
                                          </p:endCondLst>
                                        </p:cTn>
                                        <p:tgtEl>
                                          <p:sndTgt r:embed="rId62" name="mk64_bowser03.wav"/>
                                        </p:tgtEl>
                                      </p:cMediaNode>
                                    </p:audio>
                                  </p:subTnLst>
                                </p:cTn>
                              </p:par>
                              <p:par>
                                <p:cTn id="3181" presetID="1" presetClass="entr" presetSubtype="0" fill="hold" grpId="1" nodeType="withEffect">
                                  <p:stCondLst>
                                    <p:cond delay="0"/>
                                  </p:stCondLst>
                                  <p:childTnLst>
                                    <p:set>
                                      <p:cBhvr>
                                        <p:cTn id="3182" dur="1" fill="hold">
                                          <p:stCondLst>
                                            <p:cond delay="0"/>
                                          </p:stCondLst>
                                        </p:cTn>
                                        <p:tgtEl>
                                          <p:spTgt spid="254"/>
                                        </p:tgtEl>
                                        <p:attrNameLst>
                                          <p:attrName>style.visibility</p:attrName>
                                        </p:attrNameLst>
                                      </p:cBhvr>
                                      <p:to>
                                        <p:strVal val="visible"/>
                                      </p:to>
                                    </p:set>
                                  </p:childTnLst>
                                </p:cTn>
                              </p:par>
                              <p:par>
                                <p:cTn id="3183" presetID="1" presetClass="entr" presetSubtype="0" fill="hold" grpId="3" nodeType="withEffect">
                                  <p:stCondLst>
                                    <p:cond delay="0"/>
                                  </p:stCondLst>
                                  <p:childTnLst>
                                    <p:set>
                                      <p:cBhvr>
                                        <p:cTn id="3184" dur="1" fill="hold">
                                          <p:stCondLst>
                                            <p:cond delay="0"/>
                                          </p:stCondLst>
                                        </p:cTn>
                                        <p:tgtEl>
                                          <p:spTgt spid="262"/>
                                        </p:tgtEl>
                                        <p:attrNameLst>
                                          <p:attrName>style.visibility</p:attrName>
                                        </p:attrNameLst>
                                      </p:cBhvr>
                                      <p:to>
                                        <p:strVal val="visible"/>
                                      </p:to>
                                    </p:set>
                                  </p:childTnLst>
                                </p:cTn>
                              </p:par>
                            </p:childTnLst>
                          </p:cTn>
                        </p:par>
                      </p:childTnLst>
                    </p:cTn>
                  </p:par>
                </p:childTnLst>
              </p:cTn>
              <p:nextCondLst>
                <p:cond evt="onClick" delay="0">
                  <p:tgtEl>
                    <p:spTgt spid="263"/>
                  </p:tgtEl>
                </p:cond>
              </p:nextCondLst>
            </p:seq>
            <p:seq concurrent="1" nextAc="seek">
              <p:cTn id="3185" restart="whenNotActive" fill="hold" evtFilter="cancelBubble" nodeType="interactiveSeq">
                <p:stCondLst>
                  <p:cond evt="onClick" delay="0">
                    <p:tgtEl>
                      <p:spTgt spid="264"/>
                    </p:tgtEl>
                  </p:cond>
                </p:stCondLst>
                <p:endSync evt="end" delay="0">
                  <p:rtn val="all"/>
                </p:endSync>
                <p:childTnLst>
                  <p:par>
                    <p:cTn id="3186" fill="hold">
                      <p:stCondLst>
                        <p:cond delay="0"/>
                      </p:stCondLst>
                      <p:childTnLst>
                        <p:par>
                          <p:cTn id="3187" fill="hold">
                            <p:stCondLst>
                              <p:cond delay="0"/>
                            </p:stCondLst>
                            <p:childTnLst>
                              <p:par>
                                <p:cTn id="3188" presetID="1" presetClass="exit" presetSubtype="0" fill="hold" grpId="2" nodeType="withEffect">
                                  <p:stCondLst>
                                    <p:cond delay="0"/>
                                  </p:stCondLst>
                                  <p:childTnLst>
                                    <p:set>
                                      <p:cBhvr>
                                        <p:cTn id="3189" dur="1" fill="hold">
                                          <p:stCondLst>
                                            <p:cond delay="0"/>
                                          </p:stCondLst>
                                        </p:cTn>
                                        <p:tgtEl>
                                          <p:spTgt spid="241"/>
                                        </p:tgtEl>
                                        <p:attrNameLst>
                                          <p:attrName>style.visibility</p:attrName>
                                        </p:attrNameLst>
                                      </p:cBhvr>
                                      <p:to>
                                        <p:strVal val="hidden"/>
                                      </p:to>
                                    </p:set>
                                  </p:childTnLst>
                                </p:cTn>
                              </p:par>
                              <p:par>
                                <p:cTn id="3190" presetID="1" presetClass="exit" presetSubtype="0" fill="hold" grpId="1" nodeType="withEffect">
                                  <p:stCondLst>
                                    <p:cond delay="0"/>
                                  </p:stCondLst>
                                  <p:childTnLst>
                                    <p:set>
                                      <p:cBhvr>
                                        <p:cTn id="3191" dur="1" fill="hold">
                                          <p:stCondLst>
                                            <p:cond delay="0"/>
                                          </p:stCondLst>
                                        </p:cTn>
                                        <p:tgtEl>
                                          <p:spTgt spid="264"/>
                                        </p:tgtEl>
                                        <p:attrNameLst>
                                          <p:attrName>style.visibility</p:attrName>
                                        </p:attrNameLst>
                                      </p:cBhvr>
                                      <p:to>
                                        <p:strVal val="hidden"/>
                                      </p:to>
                                    </p:set>
                                  </p:childTnLst>
                                </p:cTn>
                              </p:par>
                              <p:par>
                                <p:cTn id="3192" presetID="35" presetClass="path" presetSubtype="0" fill="hold" nodeType="withEffect">
                                  <p:stCondLst>
                                    <p:cond delay="0"/>
                                  </p:stCondLst>
                                  <p:childTnLst>
                                    <p:animMotion origin="layout" path="M 0.40972 0.0264 L 0.18889 0.02732 " pathEditMode="fixed" rAng="0" ptsTypes="AA">
                                      <p:cBhvr>
                                        <p:cTn id="3193" dur="1500" fill="hold"/>
                                        <p:tgtEl>
                                          <p:spTgt spid="302"/>
                                        </p:tgtEl>
                                        <p:attrNameLst>
                                          <p:attrName>ppt_x</p:attrName>
                                          <p:attrName>ppt_y</p:attrName>
                                        </p:attrNameLst>
                                      </p:cBhvr>
                                      <p:rCtr x="-11042" y="46"/>
                                    </p:animMotion>
                                  </p:childTnLst>
                                </p:cTn>
                              </p:par>
                              <p:par>
                                <p:cTn id="3194" presetID="1" presetClass="entr" presetSubtype="0" fill="hold" grpId="1" nodeType="withEffect">
                                  <p:stCondLst>
                                    <p:cond delay="0"/>
                                  </p:stCondLst>
                                  <p:childTnLst>
                                    <p:set>
                                      <p:cBhvr>
                                        <p:cTn id="3195" dur="1" fill="hold">
                                          <p:stCondLst>
                                            <p:cond delay="0"/>
                                          </p:stCondLst>
                                        </p:cTn>
                                        <p:tgtEl>
                                          <p:spTgt spid="255"/>
                                        </p:tgtEl>
                                        <p:attrNameLst>
                                          <p:attrName>style.visibility</p:attrName>
                                        </p:attrNameLst>
                                      </p:cBhvr>
                                      <p:to>
                                        <p:strVal val="visible"/>
                                      </p:to>
                                    </p:set>
                                  </p:childTnLst>
                                </p:cTn>
                              </p:par>
                              <p:par>
                                <p:cTn id="3196" presetID="1" presetClass="entr" presetSubtype="0" fill="hold" grpId="3" nodeType="withEffect">
                                  <p:stCondLst>
                                    <p:cond delay="0"/>
                                  </p:stCondLst>
                                  <p:childTnLst>
                                    <p:set>
                                      <p:cBhvr>
                                        <p:cTn id="3197" dur="1" fill="hold">
                                          <p:stCondLst>
                                            <p:cond delay="0"/>
                                          </p:stCondLst>
                                        </p:cTn>
                                        <p:tgtEl>
                                          <p:spTgt spid="263"/>
                                        </p:tgtEl>
                                        <p:attrNameLst>
                                          <p:attrName>style.visibility</p:attrName>
                                        </p:attrNameLst>
                                      </p:cBhvr>
                                      <p:to>
                                        <p:strVal val="visible"/>
                                      </p:to>
                                    </p:set>
                                  </p:childTnLst>
                                </p:cTn>
                              </p:par>
                            </p:childTnLst>
                          </p:cTn>
                        </p:par>
                      </p:childTnLst>
                    </p:cTn>
                  </p:par>
                </p:childTnLst>
              </p:cTn>
              <p:nextCondLst>
                <p:cond evt="onClick" delay="0">
                  <p:tgtEl>
                    <p:spTgt spid="264"/>
                  </p:tgtEl>
                </p:cond>
              </p:nextCondLst>
            </p:seq>
            <p:seq concurrent="1" nextAc="seek">
              <p:cTn id="3198" restart="whenNotActive" fill="hold" evtFilter="cancelBubble" nodeType="interactiveSeq">
                <p:stCondLst>
                  <p:cond evt="onClick" delay="0">
                    <p:tgtEl>
                      <p:spTgt spid="268"/>
                    </p:tgtEl>
                  </p:cond>
                </p:stCondLst>
                <p:endSync evt="end" delay="0">
                  <p:rtn val="all"/>
                </p:endSync>
                <p:childTnLst>
                  <p:par>
                    <p:cTn id="3199" fill="hold">
                      <p:stCondLst>
                        <p:cond delay="0"/>
                      </p:stCondLst>
                      <p:childTnLst>
                        <p:par>
                          <p:cTn id="3200" fill="hold">
                            <p:stCondLst>
                              <p:cond delay="0"/>
                            </p:stCondLst>
                            <p:childTnLst>
                              <p:par>
                                <p:cTn id="3201" presetID="1" presetClass="exit" presetSubtype="0" fill="hold" nodeType="clickEffect">
                                  <p:stCondLst>
                                    <p:cond delay="0"/>
                                  </p:stCondLst>
                                  <p:childTnLst>
                                    <p:set>
                                      <p:cBhvr>
                                        <p:cTn id="3202" dur="1" fill="hold">
                                          <p:stCondLst>
                                            <p:cond delay="0"/>
                                          </p:stCondLst>
                                        </p:cTn>
                                        <p:tgtEl>
                                          <p:spTgt spid="268"/>
                                        </p:tgtEl>
                                        <p:attrNameLst>
                                          <p:attrName>style.visibility</p:attrName>
                                        </p:attrNameLst>
                                      </p:cBhvr>
                                      <p:to>
                                        <p:strVal val="hidden"/>
                                      </p:to>
                                    </p:set>
                                  </p:childTnLst>
                                </p:cTn>
                              </p:par>
                              <p:par>
                                <p:cTn id="3203" presetID="1" presetClass="entr" presetSubtype="0" fill="hold" nodeType="withEffect">
                                  <p:stCondLst>
                                    <p:cond delay="0"/>
                                  </p:stCondLst>
                                  <p:childTnLst>
                                    <p:set>
                                      <p:cBhvr>
                                        <p:cTn id="3204" dur="1" fill="hold">
                                          <p:stCondLst>
                                            <p:cond delay="0"/>
                                          </p:stCondLst>
                                        </p:cTn>
                                        <p:tgtEl>
                                          <p:spTgt spid="267"/>
                                        </p:tgtEl>
                                        <p:attrNameLst>
                                          <p:attrName>style.visibility</p:attrName>
                                        </p:attrNameLst>
                                      </p:cBhvr>
                                      <p:to>
                                        <p:strVal val="visible"/>
                                      </p:to>
                                    </p:set>
                                  </p:childTnLst>
                                </p:cTn>
                              </p:par>
                            </p:childTnLst>
                          </p:cTn>
                        </p:par>
                      </p:childTnLst>
                    </p:cTn>
                  </p:par>
                </p:childTnLst>
              </p:cTn>
              <p:nextCondLst>
                <p:cond evt="onClick" delay="0">
                  <p:tgtEl>
                    <p:spTgt spid="268"/>
                  </p:tgtEl>
                </p:cond>
              </p:nextCondLst>
            </p:seq>
            <p:seq concurrent="1" nextAc="seek">
              <p:cTn id="3205" restart="whenNotActive" fill="hold" evtFilter="cancelBubble" nodeType="interactiveSeq">
                <p:stCondLst>
                  <p:cond evt="onClick" delay="0">
                    <p:tgtEl>
                      <p:spTgt spid="267"/>
                    </p:tgtEl>
                  </p:cond>
                </p:stCondLst>
                <p:endSync evt="end" delay="0">
                  <p:rtn val="all"/>
                </p:endSync>
                <p:childTnLst>
                  <p:par>
                    <p:cTn id="3206" fill="hold">
                      <p:stCondLst>
                        <p:cond delay="0"/>
                      </p:stCondLst>
                      <p:childTnLst>
                        <p:par>
                          <p:cTn id="3207" fill="hold">
                            <p:stCondLst>
                              <p:cond delay="0"/>
                            </p:stCondLst>
                            <p:childTnLst>
                              <p:par>
                                <p:cTn id="3208" presetID="1" presetClass="exit" presetSubtype="0" fill="hold" nodeType="clickEffect">
                                  <p:stCondLst>
                                    <p:cond delay="0"/>
                                  </p:stCondLst>
                                  <p:childTnLst>
                                    <p:set>
                                      <p:cBhvr>
                                        <p:cTn id="3209" dur="1" fill="hold">
                                          <p:stCondLst>
                                            <p:cond delay="0"/>
                                          </p:stCondLst>
                                        </p:cTn>
                                        <p:tgtEl>
                                          <p:spTgt spid="267"/>
                                        </p:tgtEl>
                                        <p:attrNameLst>
                                          <p:attrName>style.visibility</p:attrName>
                                        </p:attrNameLst>
                                      </p:cBhvr>
                                      <p:to>
                                        <p:strVal val="hidden"/>
                                      </p:to>
                                    </p:set>
                                  </p:childTnLst>
                                </p:cTn>
                              </p:par>
                              <p:par>
                                <p:cTn id="3210" presetID="1" presetClass="entr" presetSubtype="0" fill="hold" nodeType="withEffect">
                                  <p:stCondLst>
                                    <p:cond delay="0"/>
                                  </p:stCondLst>
                                  <p:childTnLst>
                                    <p:set>
                                      <p:cBhvr>
                                        <p:cTn id="3211" dur="1" fill="hold">
                                          <p:stCondLst>
                                            <p:cond delay="0"/>
                                          </p:stCondLst>
                                        </p:cTn>
                                        <p:tgtEl>
                                          <p:spTgt spid="266"/>
                                        </p:tgtEl>
                                        <p:attrNameLst>
                                          <p:attrName>style.visibility</p:attrName>
                                        </p:attrNameLst>
                                      </p:cBhvr>
                                      <p:to>
                                        <p:strVal val="visible"/>
                                      </p:to>
                                    </p:set>
                                  </p:childTnLst>
                                  <p:subTnLst>
                                    <p:audio>
                                      <p:cMediaNode vol="17000">
                                        <p:cTn display="0" masterRel="sameClick">
                                          <p:stCondLst>
                                            <p:cond evt="begin" delay="0">
                                              <p:tn val="3210"/>
                                            </p:cond>
                                          </p:stCondLst>
                                          <p:endCondLst>
                                            <p:cond evt="onStopAudio" delay="0">
                                              <p:tgtEl>
                                                <p:sldTgt/>
                                              </p:tgtEl>
                                            </p:cond>
                                          </p:endCondLst>
                                        </p:cTn>
                                        <p:tgtEl>
                                          <p:sndTgt r:embed="rId23" name="mk64_finallap.wav"/>
                                        </p:tgtEl>
                                      </p:cMediaNode>
                                    </p:audio>
                                  </p:subTnLst>
                                </p:cTn>
                              </p:par>
                            </p:childTnLst>
                          </p:cTn>
                        </p:par>
                      </p:childTnLst>
                    </p:cTn>
                  </p:par>
                </p:childTnLst>
              </p:cTn>
              <p:nextCondLst>
                <p:cond evt="onClick" delay="0">
                  <p:tgtEl>
                    <p:spTgt spid="267"/>
                  </p:tgtEl>
                </p:cond>
              </p:nextCondLst>
            </p:seq>
            <p:seq concurrent="1" nextAc="seek">
              <p:cTn id="3212" restart="whenNotActive" fill="hold" evtFilter="cancelBubble" nodeType="interactiveSeq">
                <p:stCondLst>
                  <p:cond evt="onClick" delay="0">
                    <p:tgtEl>
                      <p:spTgt spid="266"/>
                    </p:tgtEl>
                  </p:cond>
                </p:stCondLst>
                <p:endSync evt="end" delay="0">
                  <p:rtn val="all"/>
                </p:endSync>
                <p:childTnLst>
                  <p:par>
                    <p:cTn id="3213" fill="hold">
                      <p:stCondLst>
                        <p:cond delay="0"/>
                      </p:stCondLst>
                      <p:childTnLst>
                        <p:par>
                          <p:cTn id="3214" fill="hold">
                            <p:stCondLst>
                              <p:cond delay="0"/>
                            </p:stCondLst>
                            <p:childTnLst>
                              <p:par>
                                <p:cTn id="3215" presetID="1" presetClass="exit" presetSubtype="0" fill="hold" nodeType="clickEffect">
                                  <p:stCondLst>
                                    <p:cond delay="0"/>
                                  </p:stCondLst>
                                  <p:childTnLst>
                                    <p:set>
                                      <p:cBhvr>
                                        <p:cTn id="3216" dur="1" fill="hold">
                                          <p:stCondLst>
                                            <p:cond delay="0"/>
                                          </p:stCondLst>
                                        </p:cTn>
                                        <p:tgtEl>
                                          <p:spTgt spid="266"/>
                                        </p:tgtEl>
                                        <p:attrNameLst>
                                          <p:attrName>style.visibility</p:attrName>
                                        </p:attrNameLst>
                                      </p:cBhvr>
                                      <p:to>
                                        <p:strVal val="hidden"/>
                                      </p:to>
                                    </p:set>
                                  </p:childTnLst>
                                </p:cTn>
                              </p:par>
                              <p:par>
                                <p:cTn id="3217" presetID="1" presetClass="entr" presetSubtype="0" fill="hold" nodeType="withEffect">
                                  <p:stCondLst>
                                    <p:cond delay="0"/>
                                  </p:stCondLst>
                                  <p:childTnLst>
                                    <p:set>
                                      <p:cBhvr>
                                        <p:cTn id="3218" dur="1" fill="hold">
                                          <p:stCondLst>
                                            <p:cond delay="0"/>
                                          </p:stCondLst>
                                        </p:cTn>
                                        <p:tgtEl>
                                          <p:spTgt spid="268"/>
                                        </p:tgtEl>
                                        <p:attrNameLst>
                                          <p:attrName>style.visibility</p:attrName>
                                        </p:attrNameLst>
                                      </p:cBhvr>
                                      <p:to>
                                        <p:strVal val="visible"/>
                                      </p:to>
                                    </p:set>
                                  </p:childTnLst>
                                </p:cTn>
                              </p:par>
                            </p:childTnLst>
                          </p:cTn>
                        </p:par>
                      </p:childTnLst>
                    </p:cTn>
                  </p:par>
                </p:childTnLst>
              </p:cTn>
              <p:nextCondLst>
                <p:cond evt="onClick" delay="0">
                  <p:tgtEl>
                    <p:spTgt spid="266"/>
                  </p:tgtEl>
                </p:cond>
              </p:nextCondLst>
            </p:seq>
            <p:seq concurrent="1" nextAc="seek">
              <p:cTn id="3219" restart="whenNotActive" fill="hold" evtFilter="cancelBubble" nodeType="interactiveSeq">
                <p:stCondLst>
                  <p:cond evt="onClick" delay="0">
                    <p:tgtEl>
                      <p:spTgt spid="282"/>
                    </p:tgtEl>
                  </p:cond>
                </p:stCondLst>
                <p:endSync evt="end" delay="0">
                  <p:rtn val="all"/>
                </p:endSync>
                <p:childTnLst>
                  <p:par>
                    <p:cTn id="3220" fill="hold">
                      <p:stCondLst>
                        <p:cond delay="0"/>
                      </p:stCondLst>
                      <p:childTnLst>
                        <p:par>
                          <p:cTn id="3221" fill="hold">
                            <p:stCondLst>
                              <p:cond delay="0"/>
                            </p:stCondLst>
                            <p:childTnLst>
                              <p:par>
                                <p:cTn id="3222" presetID="10" presetClass="entr" presetSubtype="0" fill="hold" nodeType="withEffect">
                                  <p:stCondLst>
                                    <p:cond delay="0"/>
                                  </p:stCondLst>
                                  <p:childTnLst>
                                    <p:set>
                                      <p:cBhvr>
                                        <p:cTn id="3223" dur="1" fill="hold">
                                          <p:stCondLst>
                                            <p:cond delay="0"/>
                                          </p:stCondLst>
                                        </p:cTn>
                                        <p:tgtEl>
                                          <p:spTgt spid="283"/>
                                        </p:tgtEl>
                                        <p:attrNameLst>
                                          <p:attrName>style.visibility</p:attrName>
                                        </p:attrNameLst>
                                      </p:cBhvr>
                                      <p:to>
                                        <p:strVal val="visible"/>
                                      </p:to>
                                    </p:set>
                                    <p:animEffect transition="in" filter="fade">
                                      <p:cBhvr>
                                        <p:cTn id="3224" dur="500"/>
                                        <p:tgtEl>
                                          <p:spTgt spid="283"/>
                                        </p:tgtEl>
                                      </p:cBhvr>
                                    </p:animEffect>
                                  </p:childTnLst>
                                  <p:subTnLst>
                                    <p:audio>
                                      <p:cMediaNode>
                                        <p:cTn display="0" masterRel="sameClick">
                                          <p:stCondLst>
                                            <p:cond evt="begin" delay="0">
                                              <p:tn val="3222"/>
                                            </p:cond>
                                          </p:stCondLst>
                                          <p:endCondLst>
                                            <p:cond evt="onStopAudio" delay="0">
                                              <p:tgtEl>
                                                <p:sldTgt/>
                                              </p:tgtEl>
                                            </p:cond>
                                          </p:endCondLst>
                                        </p:cTn>
                                        <p:tgtEl>
                                          <p:sndTgt r:embed="rId62" name="mk64_bowser03.wav"/>
                                        </p:tgtEl>
                                      </p:cMediaNode>
                                    </p:audio>
                                  </p:subTnLst>
                                </p:cTn>
                              </p:par>
                              <p:par>
                                <p:cTn id="3225" presetID="10" presetClass="exit" presetSubtype="0" fill="hold" nodeType="withEffect">
                                  <p:stCondLst>
                                    <p:cond delay="0"/>
                                  </p:stCondLst>
                                  <p:childTnLst>
                                    <p:animEffect transition="out" filter="fade">
                                      <p:cBhvr>
                                        <p:cTn id="3226" dur="500"/>
                                        <p:tgtEl>
                                          <p:spTgt spid="282"/>
                                        </p:tgtEl>
                                      </p:cBhvr>
                                    </p:animEffect>
                                    <p:set>
                                      <p:cBhvr>
                                        <p:cTn id="3227" dur="1" fill="hold">
                                          <p:stCondLst>
                                            <p:cond delay="499"/>
                                          </p:stCondLst>
                                        </p:cTn>
                                        <p:tgtEl>
                                          <p:spTgt spid="282"/>
                                        </p:tgtEl>
                                        <p:attrNameLst>
                                          <p:attrName>style.visibility</p:attrName>
                                        </p:attrNameLst>
                                      </p:cBhvr>
                                      <p:to>
                                        <p:strVal val="hidden"/>
                                      </p:to>
                                    </p:set>
                                  </p:childTnLst>
                                </p:cTn>
                              </p:par>
                              <p:par>
                                <p:cTn id="3228" presetID="10" presetClass="exit" presetSubtype="0" fill="hold" grpId="4" nodeType="withEffect">
                                  <p:stCondLst>
                                    <p:cond delay="0"/>
                                  </p:stCondLst>
                                  <p:childTnLst>
                                    <p:animEffect transition="out" filter="fade">
                                      <p:cBhvr>
                                        <p:cTn id="3229" dur="500"/>
                                        <p:tgtEl>
                                          <p:spTgt spid="241"/>
                                        </p:tgtEl>
                                      </p:cBhvr>
                                    </p:animEffect>
                                    <p:set>
                                      <p:cBhvr>
                                        <p:cTn id="3230" dur="1" fill="hold">
                                          <p:stCondLst>
                                            <p:cond delay="499"/>
                                          </p:stCondLst>
                                        </p:cTn>
                                        <p:tgtEl>
                                          <p:spTgt spid="241"/>
                                        </p:tgtEl>
                                        <p:attrNameLst>
                                          <p:attrName>style.visibility</p:attrName>
                                        </p:attrNameLst>
                                      </p:cBhvr>
                                      <p:to>
                                        <p:strVal val="hidden"/>
                                      </p:to>
                                    </p:set>
                                  </p:childTnLst>
                                </p:cTn>
                              </p:par>
                              <p:par>
                                <p:cTn id="3231" presetID="10" presetClass="exit" presetSubtype="0" fill="hold" nodeType="withEffect">
                                  <p:stCondLst>
                                    <p:cond delay="0"/>
                                  </p:stCondLst>
                                  <p:childTnLst>
                                    <p:animEffect transition="out" filter="fade">
                                      <p:cBhvr>
                                        <p:cTn id="3232" dur="500"/>
                                        <p:tgtEl>
                                          <p:spTgt spid="302"/>
                                        </p:tgtEl>
                                      </p:cBhvr>
                                    </p:animEffect>
                                    <p:set>
                                      <p:cBhvr>
                                        <p:cTn id="3233" dur="1" fill="hold">
                                          <p:stCondLst>
                                            <p:cond delay="499"/>
                                          </p:stCondLst>
                                        </p:cTn>
                                        <p:tgtEl>
                                          <p:spTgt spid="302"/>
                                        </p:tgtEl>
                                        <p:attrNameLst>
                                          <p:attrName>style.visibility</p:attrName>
                                        </p:attrNameLst>
                                      </p:cBhvr>
                                      <p:to>
                                        <p:strVal val="hidden"/>
                                      </p:to>
                                    </p:set>
                                  </p:childTnLst>
                                </p:cTn>
                              </p:par>
                              <p:par>
                                <p:cTn id="3234" presetID="10" presetClass="exit" presetSubtype="0" fill="hold" nodeType="withEffect">
                                  <p:stCondLst>
                                    <p:cond delay="0"/>
                                  </p:stCondLst>
                                  <p:childTnLst>
                                    <p:animEffect transition="out" filter="fade">
                                      <p:cBhvr>
                                        <p:cTn id="3235" dur="500"/>
                                        <p:tgtEl>
                                          <p:spTgt spid="268"/>
                                        </p:tgtEl>
                                      </p:cBhvr>
                                    </p:animEffect>
                                    <p:set>
                                      <p:cBhvr>
                                        <p:cTn id="3236" dur="1" fill="hold">
                                          <p:stCondLst>
                                            <p:cond delay="499"/>
                                          </p:stCondLst>
                                        </p:cTn>
                                        <p:tgtEl>
                                          <p:spTgt spid="268"/>
                                        </p:tgtEl>
                                        <p:attrNameLst>
                                          <p:attrName>style.visibility</p:attrName>
                                        </p:attrNameLst>
                                      </p:cBhvr>
                                      <p:to>
                                        <p:strVal val="hidden"/>
                                      </p:to>
                                    </p:set>
                                  </p:childTnLst>
                                </p:cTn>
                              </p:par>
                              <p:par>
                                <p:cTn id="3237" presetID="10" presetClass="exit" presetSubtype="0" fill="hold" nodeType="withEffect">
                                  <p:stCondLst>
                                    <p:cond delay="0"/>
                                  </p:stCondLst>
                                  <p:childTnLst>
                                    <p:animEffect transition="out" filter="fade">
                                      <p:cBhvr>
                                        <p:cTn id="3238" dur="500"/>
                                        <p:tgtEl>
                                          <p:spTgt spid="265"/>
                                        </p:tgtEl>
                                      </p:cBhvr>
                                    </p:animEffect>
                                    <p:set>
                                      <p:cBhvr>
                                        <p:cTn id="3239" dur="1" fill="hold">
                                          <p:stCondLst>
                                            <p:cond delay="499"/>
                                          </p:stCondLst>
                                        </p:cTn>
                                        <p:tgtEl>
                                          <p:spTgt spid="265"/>
                                        </p:tgtEl>
                                        <p:attrNameLst>
                                          <p:attrName>style.visibility</p:attrName>
                                        </p:attrNameLst>
                                      </p:cBhvr>
                                      <p:to>
                                        <p:strVal val="hidden"/>
                                      </p:to>
                                    </p:set>
                                  </p:childTnLst>
                                </p:cTn>
                              </p:par>
                              <p:par>
                                <p:cTn id="3240" presetID="10" presetClass="exit" presetSubtype="0" fill="hold" grpId="5" nodeType="withEffect">
                                  <p:stCondLst>
                                    <p:cond delay="0"/>
                                  </p:stCondLst>
                                  <p:childTnLst>
                                    <p:animEffect transition="out" filter="fade">
                                      <p:cBhvr>
                                        <p:cTn id="3241" dur="500"/>
                                        <p:tgtEl>
                                          <p:spTgt spid="264"/>
                                        </p:tgtEl>
                                      </p:cBhvr>
                                    </p:animEffect>
                                    <p:set>
                                      <p:cBhvr>
                                        <p:cTn id="3242" dur="1" fill="hold">
                                          <p:stCondLst>
                                            <p:cond delay="499"/>
                                          </p:stCondLst>
                                        </p:cTn>
                                        <p:tgtEl>
                                          <p:spTgt spid="264"/>
                                        </p:tgtEl>
                                        <p:attrNameLst>
                                          <p:attrName>style.visibility</p:attrName>
                                        </p:attrNameLst>
                                      </p:cBhvr>
                                      <p:to>
                                        <p:strVal val="hidden"/>
                                      </p:to>
                                    </p:set>
                                  </p:childTnLst>
                                </p:cTn>
                              </p:par>
                              <p:par>
                                <p:cTn id="3243" presetID="10" presetClass="exit" presetSubtype="0" fill="hold" nodeType="withEffect">
                                  <p:stCondLst>
                                    <p:cond delay="0"/>
                                  </p:stCondLst>
                                  <p:childTnLst>
                                    <p:animEffect transition="out" filter="fade">
                                      <p:cBhvr>
                                        <p:cTn id="3244" dur="500"/>
                                        <p:tgtEl>
                                          <p:spTgt spid="292"/>
                                        </p:tgtEl>
                                      </p:cBhvr>
                                    </p:animEffect>
                                    <p:set>
                                      <p:cBhvr>
                                        <p:cTn id="3245" dur="1" fill="hold">
                                          <p:stCondLst>
                                            <p:cond delay="499"/>
                                          </p:stCondLst>
                                        </p:cTn>
                                        <p:tgtEl>
                                          <p:spTgt spid="292"/>
                                        </p:tgtEl>
                                        <p:attrNameLst>
                                          <p:attrName>style.visibility</p:attrName>
                                        </p:attrNameLst>
                                      </p:cBhvr>
                                      <p:to>
                                        <p:strVal val="hidden"/>
                                      </p:to>
                                    </p:set>
                                  </p:childTnLst>
                                </p:cTn>
                              </p:par>
                              <p:par>
                                <p:cTn id="3246" presetID="10" presetClass="exit" presetSubtype="0" fill="hold" nodeType="withEffect">
                                  <p:stCondLst>
                                    <p:cond delay="0"/>
                                  </p:stCondLst>
                                  <p:childTnLst>
                                    <p:animEffect transition="out" filter="fade">
                                      <p:cBhvr>
                                        <p:cTn id="3247" dur="500"/>
                                        <p:tgtEl>
                                          <p:spTgt spid="293"/>
                                        </p:tgtEl>
                                      </p:cBhvr>
                                    </p:animEffect>
                                    <p:set>
                                      <p:cBhvr>
                                        <p:cTn id="3248" dur="1" fill="hold">
                                          <p:stCondLst>
                                            <p:cond delay="499"/>
                                          </p:stCondLst>
                                        </p:cTn>
                                        <p:tgtEl>
                                          <p:spTgt spid="293"/>
                                        </p:tgtEl>
                                        <p:attrNameLst>
                                          <p:attrName>style.visibility</p:attrName>
                                        </p:attrNameLst>
                                      </p:cBhvr>
                                      <p:to>
                                        <p:strVal val="hidden"/>
                                      </p:to>
                                    </p:set>
                                  </p:childTnLst>
                                </p:cTn>
                              </p:par>
                            </p:childTnLst>
                          </p:cTn>
                        </p:par>
                      </p:childTnLst>
                    </p:cTn>
                  </p:par>
                </p:childTnLst>
              </p:cTn>
              <p:nextCondLst>
                <p:cond evt="onClick" delay="0">
                  <p:tgtEl>
                    <p:spTgt spid="282"/>
                  </p:tgtEl>
                </p:cond>
              </p:nextCondLst>
            </p:seq>
            <p:seq concurrent="1" nextAc="seek">
              <p:cTn id="3249" restart="whenNotActive" fill="hold" evtFilter="cancelBubble" nodeType="interactiveSeq">
                <p:stCondLst>
                  <p:cond evt="onClick" delay="0">
                    <p:tgtEl>
                      <p:spTgt spid="11"/>
                    </p:tgtEl>
                  </p:cond>
                </p:stCondLst>
                <p:endSync evt="end" delay="0">
                  <p:rtn val="all"/>
                </p:endSync>
                <p:childTnLst>
                  <p:par>
                    <p:cTn id="3250" fill="hold">
                      <p:stCondLst>
                        <p:cond delay="0"/>
                      </p:stCondLst>
                      <p:childTnLst>
                        <p:par>
                          <p:cTn id="3251" fill="hold">
                            <p:stCondLst>
                              <p:cond delay="0"/>
                            </p:stCondLst>
                            <p:childTnLst>
                              <p:par>
                                <p:cTn id="3252" presetID="1" presetClass="entr" presetSubtype="0" fill="hold" nodeType="withEffect">
                                  <p:stCondLst>
                                    <p:cond delay="0"/>
                                  </p:stCondLst>
                                  <p:childTnLst>
                                    <p:set>
                                      <p:cBhvr>
                                        <p:cTn id="3253"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3252"/>
                                            </p:cond>
                                          </p:stCondLst>
                                          <p:endCondLst>
                                            <p:cond evt="onStopAudio" delay="0">
                                              <p:tgtEl>
                                                <p:sldTgt/>
                                              </p:tgtEl>
                                            </p:cond>
                                          </p:endCondLst>
                                        </p:cTn>
                                        <p:tgtEl>
                                          <p:sndTgt r:embed="rId64" name="mk64_item_drop.wav"/>
                                        </p:tgtEl>
                                      </p:cMediaNode>
                                    </p:audio>
                                  </p:subTnLst>
                                </p:cTn>
                              </p:par>
                              <p:par>
                                <p:cTn id="3254" presetID="1" presetClass="exit" presetSubtype="0" fill="hold" nodeType="withEffect">
                                  <p:stCondLst>
                                    <p:cond delay="0"/>
                                  </p:stCondLst>
                                  <p:childTnLst>
                                    <p:set>
                                      <p:cBhvr>
                                        <p:cTn id="3255"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3256" restart="whenNotActive" fill="hold" evtFilter="cancelBubble" nodeType="interactiveSeq">
                <p:stCondLst>
                  <p:cond evt="onClick" delay="0">
                    <p:tgtEl>
                      <p:spTgt spid="12"/>
                    </p:tgtEl>
                  </p:cond>
                </p:stCondLst>
                <p:endSync evt="end" delay="0">
                  <p:rtn val="all"/>
                </p:endSync>
                <p:childTnLst>
                  <p:par>
                    <p:cTn id="3257" fill="hold">
                      <p:stCondLst>
                        <p:cond delay="0"/>
                      </p:stCondLst>
                      <p:childTnLst>
                        <p:par>
                          <p:cTn id="3258" fill="hold">
                            <p:stCondLst>
                              <p:cond delay="0"/>
                            </p:stCondLst>
                            <p:childTnLst>
                              <p:par>
                                <p:cTn id="3259" presetID="10" presetClass="exit" presetSubtype="0" fill="hold" nodeType="withEffect">
                                  <p:stCondLst>
                                    <p:cond delay="0"/>
                                  </p:stCondLst>
                                  <p:childTnLst>
                                    <p:animEffect transition="out" filter="fade">
                                      <p:cBhvr>
                                        <p:cTn id="3260" dur="500"/>
                                        <p:tgtEl>
                                          <p:spTgt spid="12"/>
                                        </p:tgtEl>
                                      </p:cBhvr>
                                    </p:animEffect>
                                    <p:set>
                                      <p:cBhvr>
                                        <p:cTn id="3261" dur="1" fill="hold">
                                          <p:stCondLst>
                                            <p:cond delay="499"/>
                                          </p:stCondLst>
                                        </p:cTn>
                                        <p:tgtEl>
                                          <p:spTgt spid="12"/>
                                        </p:tgtEl>
                                        <p:attrNameLst>
                                          <p:attrName>style.visibility</p:attrName>
                                        </p:attrNameLst>
                                      </p:cBhvr>
                                      <p:to>
                                        <p:strVal val="hidden"/>
                                      </p:to>
                                    </p:set>
                                  </p:childTnLst>
                                </p:cTn>
                              </p:par>
                              <p:par>
                                <p:cTn id="3262" presetID="1" presetClass="entr" presetSubtype="0" fill="hold" nodeType="withEffect">
                                  <p:stCondLst>
                                    <p:cond delay="0"/>
                                  </p:stCondLst>
                                  <p:childTnLst>
                                    <p:set>
                                      <p:cBhvr>
                                        <p:cTn id="3263"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3264" restart="whenNotActive" fill="hold" evtFilter="cancelBubble" nodeType="interactiveSeq">
                <p:stCondLst>
                  <p:cond evt="onClick" delay="0">
                    <p:tgtEl>
                      <p:spTgt spid="13"/>
                    </p:tgtEl>
                  </p:cond>
                </p:stCondLst>
                <p:endSync evt="end" delay="0">
                  <p:rtn val="all"/>
                </p:endSync>
                <p:childTnLst>
                  <p:par>
                    <p:cTn id="3265" fill="hold">
                      <p:stCondLst>
                        <p:cond delay="0"/>
                      </p:stCondLst>
                      <p:childTnLst>
                        <p:par>
                          <p:cTn id="3266" fill="hold">
                            <p:stCondLst>
                              <p:cond delay="0"/>
                            </p:stCondLst>
                            <p:childTnLst>
                              <p:par>
                                <p:cTn id="3267" presetID="1" presetClass="entr" presetSubtype="0" fill="hold" nodeType="withEffect">
                                  <p:stCondLst>
                                    <p:cond delay="0"/>
                                  </p:stCondLst>
                                  <p:childTnLst>
                                    <p:set>
                                      <p:cBhvr>
                                        <p:cTn id="3268"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3267"/>
                                            </p:cond>
                                          </p:stCondLst>
                                          <p:endCondLst>
                                            <p:cond evt="onStopAudio" delay="0">
                                              <p:tgtEl>
                                                <p:sldTgt/>
                                              </p:tgtEl>
                                            </p:cond>
                                          </p:endCondLst>
                                        </p:cTn>
                                        <p:tgtEl>
                                          <p:sndTgt r:embed="rId64" name="mk64_item_drop.wav"/>
                                        </p:tgtEl>
                                      </p:cMediaNode>
                                    </p:audio>
                                  </p:subTnLst>
                                </p:cTn>
                              </p:par>
                              <p:par>
                                <p:cTn id="3269" presetID="1" presetClass="exit" presetSubtype="0" fill="hold" nodeType="withEffect">
                                  <p:stCondLst>
                                    <p:cond delay="0"/>
                                  </p:stCondLst>
                                  <p:childTnLst>
                                    <p:set>
                                      <p:cBhvr>
                                        <p:cTn id="3270"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3271" restart="whenNotActive" fill="hold" evtFilter="cancelBubble" nodeType="interactiveSeq">
                <p:stCondLst>
                  <p:cond evt="onClick" delay="0">
                    <p:tgtEl>
                      <p:spTgt spid="14"/>
                    </p:tgtEl>
                  </p:cond>
                </p:stCondLst>
                <p:endSync evt="end" delay="0">
                  <p:rtn val="all"/>
                </p:endSync>
                <p:childTnLst>
                  <p:par>
                    <p:cTn id="3272" fill="hold">
                      <p:stCondLst>
                        <p:cond delay="0"/>
                      </p:stCondLst>
                      <p:childTnLst>
                        <p:par>
                          <p:cTn id="3273" fill="hold">
                            <p:stCondLst>
                              <p:cond delay="0"/>
                            </p:stCondLst>
                            <p:childTnLst>
                              <p:par>
                                <p:cTn id="3274" presetID="10" presetClass="exit" presetSubtype="0" fill="hold" nodeType="withEffect">
                                  <p:stCondLst>
                                    <p:cond delay="0"/>
                                  </p:stCondLst>
                                  <p:childTnLst>
                                    <p:animEffect transition="out" filter="fade">
                                      <p:cBhvr>
                                        <p:cTn id="3275" dur="500"/>
                                        <p:tgtEl>
                                          <p:spTgt spid="14"/>
                                        </p:tgtEl>
                                      </p:cBhvr>
                                    </p:animEffect>
                                    <p:set>
                                      <p:cBhvr>
                                        <p:cTn id="3276" dur="1" fill="hold">
                                          <p:stCondLst>
                                            <p:cond delay="499"/>
                                          </p:stCondLst>
                                        </p:cTn>
                                        <p:tgtEl>
                                          <p:spTgt spid="14"/>
                                        </p:tgtEl>
                                        <p:attrNameLst>
                                          <p:attrName>style.visibility</p:attrName>
                                        </p:attrNameLst>
                                      </p:cBhvr>
                                      <p:to>
                                        <p:strVal val="hidden"/>
                                      </p:to>
                                    </p:set>
                                  </p:childTnLst>
                                </p:cTn>
                              </p:par>
                              <p:par>
                                <p:cTn id="3277" presetID="1" presetClass="entr" presetSubtype="0" fill="hold" nodeType="withEffect">
                                  <p:stCondLst>
                                    <p:cond delay="0"/>
                                  </p:stCondLst>
                                  <p:childTnLst>
                                    <p:set>
                                      <p:cBhvr>
                                        <p:cTn id="3278"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4"/>
                  </p:tgtEl>
                </p:cond>
              </p:nextCondLst>
            </p:seq>
            <p:seq concurrent="1" nextAc="seek">
              <p:cTn id="3279" restart="whenNotActive" fill="hold" evtFilter="cancelBubble" nodeType="interactiveSeq">
                <p:stCondLst>
                  <p:cond evt="onClick" delay="0">
                    <p:tgtEl>
                      <p:spTgt spid="15"/>
                    </p:tgtEl>
                  </p:cond>
                </p:stCondLst>
                <p:endSync evt="end" delay="0">
                  <p:rtn val="all"/>
                </p:endSync>
                <p:childTnLst>
                  <p:par>
                    <p:cTn id="3280" fill="hold">
                      <p:stCondLst>
                        <p:cond delay="0"/>
                      </p:stCondLst>
                      <p:childTnLst>
                        <p:par>
                          <p:cTn id="3281" fill="hold">
                            <p:stCondLst>
                              <p:cond delay="0"/>
                            </p:stCondLst>
                            <p:childTnLst>
                              <p:par>
                                <p:cTn id="3282" presetID="1" presetClass="entr" presetSubtype="0" fill="hold" nodeType="withEffect">
                                  <p:stCondLst>
                                    <p:cond delay="0"/>
                                  </p:stCondLst>
                                  <p:childTnLst>
                                    <p:set>
                                      <p:cBhvr>
                                        <p:cTn id="3283" dur="1" fill="hold">
                                          <p:stCondLst>
                                            <p:cond delay="0"/>
                                          </p:stCondLst>
                                        </p:cTn>
                                        <p:tgtEl>
                                          <p:spTgt spid="16"/>
                                        </p:tgtEl>
                                        <p:attrNameLst>
                                          <p:attrName>style.visibility</p:attrName>
                                        </p:attrNameLst>
                                      </p:cBhvr>
                                      <p:to>
                                        <p:strVal val="visible"/>
                                      </p:to>
                                    </p:set>
                                  </p:childTnLst>
                                  <p:subTnLst>
                                    <p:audio>
                                      <p:cMediaNode>
                                        <p:cTn display="0" masterRel="sameClick">
                                          <p:stCondLst>
                                            <p:cond evt="begin" delay="0">
                                              <p:tn val="3282"/>
                                            </p:cond>
                                          </p:stCondLst>
                                          <p:endCondLst>
                                            <p:cond evt="onStopAudio" delay="0">
                                              <p:tgtEl>
                                                <p:sldTgt/>
                                              </p:tgtEl>
                                            </p:cond>
                                          </p:endCondLst>
                                        </p:cTn>
                                        <p:tgtEl>
                                          <p:sndTgt r:embed="rId64" name="mk64_item_drop.wav"/>
                                        </p:tgtEl>
                                      </p:cMediaNode>
                                    </p:audio>
                                  </p:subTnLst>
                                </p:cTn>
                              </p:par>
                              <p:par>
                                <p:cTn id="3284" presetID="1" presetClass="exit" presetSubtype="0" fill="hold" nodeType="withEffect">
                                  <p:stCondLst>
                                    <p:cond delay="0"/>
                                  </p:stCondLst>
                                  <p:childTnLst>
                                    <p:set>
                                      <p:cBhvr>
                                        <p:cTn id="3285" dur="1" fill="hold">
                                          <p:stCondLst>
                                            <p:cond delay="0"/>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3286" restart="whenNotActive" fill="hold" evtFilter="cancelBubble" nodeType="interactiveSeq">
                <p:stCondLst>
                  <p:cond evt="onClick" delay="0">
                    <p:tgtEl>
                      <p:spTgt spid="16"/>
                    </p:tgtEl>
                  </p:cond>
                </p:stCondLst>
                <p:endSync evt="end" delay="0">
                  <p:rtn val="all"/>
                </p:endSync>
                <p:childTnLst>
                  <p:par>
                    <p:cTn id="3287" fill="hold">
                      <p:stCondLst>
                        <p:cond delay="0"/>
                      </p:stCondLst>
                      <p:childTnLst>
                        <p:par>
                          <p:cTn id="3288" fill="hold">
                            <p:stCondLst>
                              <p:cond delay="0"/>
                            </p:stCondLst>
                            <p:childTnLst>
                              <p:par>
                                <p:cTn id="3289" presetID="10" presetClass="exit" presetSubtype="0" fill="hold" nodeType="withEffect">
                                  <p:stCondLst>
                                    <p:cond delay="0"/>
                                  </p:stCondLst>
                                  <p:childTnLst>
                                    <p:animEffect transition="out" filter="fade">
                                      <p:cBhvr>
                                        <p:cTn id="3290" dur="500"/>
                                        <p:tgtEl>
                                          <p:spTgt spid="16"/>
                                        </p:tgtEl>
                                      </p:cBhvr>
                                    </p:animEffect>
                                    <p:set>
                                      <p:cBhvr>
                                        <p:cTn id="3291" dur="1" fill="hold">
                                          <p:stCondLst>
                                            <p:cond delay="499"/>
                                          </p:stCondLst>
                                        </p:cTn>
                                        <p:tgtEl>
                                          <p:spTgt spid="16"/>
                                        </p:tgtEl>
                                        <p:attrNameLst>
                                          <p:attrName>style.visibility</p:attrName>
                                        </p:attrNameLst>
                                      </p:cBhvr>
                                      <p:to>
                                        <p:strVal val="hidden"/>
                                      </p:to>
                                    </p:set>
                                  </p:childTnLst>
                                </p:cTn>
                              </p:par>
                              <p:par>
                                <p:cTn id="3292" presetID="1" presetClass="entr" presetSubtype="0" fill="hold" nodeType="withEffect">
                                  <p:stCondLst>
                                    <p:cond delay="0"/>
                                  </p:stCondLst>
                                  <p:childTnLst>
                                    <p:set>
                                      <p:cBhvr>
                                        <p:cTn id="3293"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seq concurrent="1" nextAc="seek">
              <p:cTn id="3294" restart="whenNotActive" fill="hold" evtFilter="cancelBubble" nodeType="interactiveSeq">
                <p:stCondLst>
                  <p:cond evt="onClick" delay="0">
                    <p:tgtEl>
                      <p:spTgt spid="17"/>
                    </p:tgtEl>
                  </p:cond>
                </p:stCondLst>
                <p:endSync evt="end" delay="0">
                  <p:rtn val="all"/>
                </p:endSync>
                <p:childTnLst>
                  <p:par>
                    <p:cTn id="3295" fill="hold">
                      <p:stCondLst>
                        <p:cond delay="0"/>
                      </p:stCondLst>
                      <p:childTnLst>
                        <p:par>
                          <p:cTn id="3296" fill="hold">
                            <p:stCondLst>
                              <p:cond delay="0"/>
                            </p:stCondLst>
                            <p:childTnLst>
                              <p:par>
                                <p:cTn id="3297" presetID="1" presetClass="entr" presetSubtype="0" fill="hold" nodeType="withEffect">
                                  <p:stCondLst>
                                    <p:cond delay="0"/>
                                  </p:stCondLst>
                                  <p:childTnLst>
                                    <p:set>
                                      <p:cBhvr>
                                        <p:cTn id="3298" dur="1" fill="hold">
                                          <p:stCondLst>
                                            <p:cond delay="0"/>
                                          </p:stCondLst>
                                        </p:cTn>
                                        <p:tgtEl>
                                          <p:spTgt spid="18"/>
                                        </p:tgtEl>
                                        <p:attrNameLst>
                                          <p:attrName>style.visibility</p:attrName>
                                        </p:attrNameLst>
                                      </p:cBhvr>
                                      <p:to>
                                        <p:strVal val="visible"/>
                                      </p:to>
                                    </p:set>
                                  </p:childTnLst>
                                  <p:subTnLst>
                                    <p:audio>
                                      <p:cMediaNode>
                                        <p:cTn display="0" masterRel="sameClick">
                                          <p:stCondLst>
                                            <p:cond evt="begin" delay="0">
                                              <p:tn val="3297"/>
                                            </p:cond>
                                          </p:stCondLst>
                                          <p:endCondLst>
                                            <p:cond evt="onStopAudio" delay="0">
                                              <p:tgtEl>
                                                <p:sldTgt/>
                                              </p:tgtEl>
                                            </p:cond>
                                          </p:endCondLst>
                                        </p:cTn>
                                        <p:tgtEl>
                                          <p:sndTgt r:embed="rId64" name="mk64_item_drop.wav"/>
                                        </p:tgtEl>
                                      </p:cMediaNode>
                                    </p:audio>
                                  </p:subTnLst>
                                </p:cTn>
                              </p:par>
                              <p:par>
                                <p:cTn id="3299" presetID="1" presetClass="exit" presetSubtype="0" fill="hold" nodeType="withEffect">
                                  <p:stCondLst>
                                    <p:cond delay="0"/>
                                  </p:stCondLst>
                                  <p:childTnLst>
                                    <p:set>
                                      <p:cBhvr>
                                        <p:cTn id="3300"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3301" restart="whenNotActive" fill="hold" evtFilter="cancelBubble" nodeType="interactiveSeq">
                <p:stCondLst>
                  <p:cond evt="onClick" delay="0">
                    <p:tgtEl>
                      <p:spTgt spid="18"/>
                    </p:tgtEl>
                  </p:cond>
                </p:stCondLst>
                <p:endSync evt="end" delay="0">
                  <p:rtn val="all"/>
                </p:endSync>
                <p:childTnLst>
                  <p:par>
                    <p:cTn id="3302" fill="hold">
                      <p:stCondLst>
                        <p:cond delay="0"/>
                      </p:stCondLst>
                      <p:childTnLst>
                        <p:par>
                          <p:cTn id="3303" fill="hold">
                            <p:stCondLst>
                              <p:cond delay="0"/>
                            </p:stCondLst>
                            <p:childTnLst>
                              <p:par>
                                <p:cTn id="3304" presetID="10" presetClass="exit" presetSubtype="0" fill="hold" nodeType="withEffect">
                                  <p:stCondLst>
                                    <p:cond delay="0"/>
                                  </p:stCondLst>
                                  <p:childTnLst>
                                    <p:animEffect transition="out" filter="fade">
                                      <p:cBhvr>
                                        <p:cTn id="3305" dur="500"/>
                                        <p:tgtEl>
                                          <p:spTgt spid="18"/>
                                        </p:tgtEl>
                                      </p:cBhvr>
                                    </p:animEffect>
                                    <p:set>
                                      <p:cBhvr>
                                        <p:cTn id="3306" dur="1" fill="hold">
                                          <p:stCondLst>
                                            <p:cond delay="499"/>
                                          </p:stCondLst>
                                        </p:cTn>
                                        <p:tgtEl>
                                          <p:spTgt spid="18"/>
                                        </p:tgtEl>
                                        <p:attrNameLst>
                                          <p:attrName>style.visibility</p:attrName>
                                        </p:attrNameLst>
                                      </p:cBhvr>
                                      <p:to>
                                        <p:strVal val="hidden"/>
                                      </p:to>
                                    </p:set>
                                  </p:childTnLst>
                                </p:cTn>
                              </p:par>
                              <p:par>
                                <p:cTn id="3307" presetID="1" presetClass="entr" presetSubtype="0" fill="hold" nodeType="withEffect">
                                  <p:stCondLst>
                                    <p:cond delay="0"/>
                                  </p:stCondLst>
                                  <p:childTnLst>
                                    <p:set>
                                      <p:cBhvr>
                                        <p:cTn id="3308" dur="1" fill="hold">
                                          <p:stCondLst>
                                            <p:cond delay="0"/>
                                          </p:stCondLst>
                                        </p:cTn>
                                        <p:tgtEl>
                                          <p:spTgt spid="17"/>
                                        </p:tgtEl>
                                        <p:attrNameLst>
                                          <p:attrName>style.visibility</p:attrName>
                                        </p:attrNameLst>
                                      </p:cBhvr>
                                      <p:to>
                                        <p:strVal val="visible"/>
                                      </p:to>
                                    </p:set>
                                  </p:childTnLst>
                                </p:cTn>
                              </p:par>
                            </p:childTnLst>
                          </p:cTn>
                        </p:par>
                      </p:childTnLst>
                    </p:cTn>
                  </p:par>
                </p:childTnLst>
              </p:cTn>
              <p:nextCondLst>
                <p:cond evt="onClick" delay="0">
                  <p:tgtEl>
                    <p:spTgt spid="18"/>
                  </p:tgtEl>
                </p:cond>
              </p:nextCondLst>
            </p:seq>
            <p:seq concurrent="1" nextAc="seek">
              <p:cTn id="3309" restart="whenNotActive" fill="hold" evtFilter="cancelBubble" nodeType="interactiveSeq">
                <p:stCondLst>
                  <p:cond evt="onClick" delay="0">
                    <p:tgtEl>
                      <p:spTgt spid="19"/>
                    </p:tgtEl>
                  </p:cond>
                </p:stCondLst>
                <p:endSync evt="end" delay="0">
                  <p:rtn val="all"/>
                </p:endSync>
                <p:childTnLst>
                  <p:par>
                    <p:cTn id="3310" fill="hold">
                      <p:stCondLst>
                        <p:cond delay="0"/>
                      </p:stCondLst>
                      <p:childTnLst>
                        <p:par>
                          <p:cTn id="3311" fill="hold">
                            <p:stCondLst>
                              <p:cond delay="0"/>
                            </p:stCondLst>
                            <p:childTnLst>
                              <p:par>
                                <p:cTn id="3312" presetID="1" presetClass="entr" presetSubtype="0" fill="hold" nodeType="withEffect">
                                  <p:stCondLst>
                                    <p:cond delay="0"/>
                                  </p:stCondLst>
                                  <p:childTnLst>
                                    <p:set>
                                      <p:cBhvr>
                                        <p:cTn id="3313" dur="1" fill="hold">
                                          <p:stCondLst>
                                            <p:cond delay="0"/>
                                          </p:stCondLst>
                                        </p:cTn>
                                        <p:tgtEl>
                                          <p:spTgt spid="20"/>
                                        </p:tgtEl>
                                        <p:attrNameLst>
                                          <p:attrName>style.visibility</p:attrName>
                                        </p:attrNameLst>
                                      </p:cBhvr>
                                      <p:to>
                                        <p:strVal val="visible"/>
                                      </p:to>
                                    </p:set>
                                  </p:childTnLst>
                                  <p:subTnLst>
                                    <p:audio>
                                      <p:cMediaNode>
                                        <p:cTn display="0" masterRel="sameClick">
                                          <p:stCondLst>
                                            <p:cond evt="begin" delay="0">
                                              <p:tn val="3312"/>
                                            </p:cond>
                                          </p:stCondLst>
                                          <p:endCondLst>
                                            <p:cond evt="onStopAudio" delay="0">
                                              <p:tgtEl>
                                                <p:sldTgt/>
                                              </p:tgtEl>
                                            </p:cond>
                                          </p:endCondLst>
                                        </p:cTn>
                                        <p:tgtEl>
                                          <p:sndTgt r:embed="rId64" name="mk64_item_drop.wav"/>
                                        </p:tgtEl>
                                      </p:cMediaNode>
                                    </p:audio>
                                  </p:subTnLst>
                                </p:cTn>
                              </p:par>
                              <p:par>
                                <p:cTn id="3314" presetID="1" presetClass="exit" presetSubtype="0" fill="hold" nodeType="withEffect">
                                  <p:stCondLst>
                                    <p:cond delay="0"/>
                                  </p:stCondLst>
                                  <p:childTnLst>
                                    <p:set>
                                      <p:cBhvr>
                                        <p:cTn id="3315" dur="1" fill="hold">
                                          <p:stCondLst>
                                            <p:cond delay="0"/>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3316" restart="whenNotActive" fill="hold" evtFilter="cancelBubble" nodeType="interactiveSeq">
                <p:stCondLst>
                  <p:cond evt="onClick" delay="0">
                    <p:tgtEl>
                      <p:spTgt spid="20"/>
                    </p:tgtEl>
                  </p:cond>
                </p:stCondLst>
                <p:endSync evt="end" delay="0">
                  <p:rtn val="all"/>
                </p:endSync>
                <p:childTnLst>
                  <p:par>
                    <p:cTn id="3317" fill="hold">
                      <p:stCondLst>
                        <p:cond delay="0"/>
                      </p:stCondLst>
                      <p:childTnLst>
                        <p:par>
                          <p:cTn id="3318" fill="hold">
                            <p:stCondLst>
                              <p:cond delay="0"/>
                            </p:stCondLst>
                            <p:childTnLst>
                              <p:par>
                                <p:cTn id="3319" presetID="10" presetClass="exit" presetSubtype="0" fill="hold" nodeType="withEffect">
                                  <p:stCondLst>
                                    <p:cond delay="0"/>
                                  </p:stCondLst>
                                  <p:childTnLst>
                                    <p:animEffect transition="out" filter="fade">
                                      <p:cBhvr>
                                        <p:cTn id="3320" dur="500"/>
                                        <p:tgtEl>
                                          <p:spTgt spid="20"/>
                                        </p:tgtEl>
                                      </p:cBhvr>
                                    </p:animEffect>
                                    <p:set>
                                      <p:cBhvr>
                                        <p:cTn id="3321" dur="1" fill="hold">
                                          <p:stCondLst>
                                            <p:cond delay="499"/>
                                          </p:stCondLst>
                                        </p:cTn>
                                        <p:tgtEl>
                                          <p:spTgt spid="20"/>
                                        </p:tgtEl>
                                        <p:attrNameLst>
                                          <p:attrName>style.visibility</p:attrName>
                                        </p:attrNameLst>
                                      </p:cBhvr>
                                      <p:to>
                                        <p:strVal val="hidden"/>
                                      </p:to>
                                    </p:set>
                                  </p:childTnLst>
                                </p:cTn>
                              </p:par>
                              <p:par>
                                <p:cTn id="3322" presetID="1" presetClass="entr" presetSubtype="0" fill="hold" nodeType="withEffect">
                                  <p:stCondLst>
                                    <p:cond delay="0"/>
                                  </p:stCondLst>
                                  <p:childTnLst>
                                    <p:set>
                                      <p:cBhvr>
                                        <p:cTn id="3323"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20"/>
                  </p:tgtEl>
                </p:cond>
              </p:nextCondLst>
            </p:seq>
            <p:seq concurrent="1" nextAc="seek">
              <p:cTn id="3324" restart="whenNotActive" fill="hold" evtFilter="cancelBubble" nodeType="interactiveSeq">
                <p:stCondLst>
                  <p:cond evt="onClick" delay="0">
                    <p:tgtEl>
                      <p:spTgt spid="21"/>
                    </p:tgtEl>
                  </p:cond>
                </p:stCondLst>
                <p:endSync evt="end" delay="0">
                  <p:rtn val="all"/>
                </p:endSync>
                <p:childTnLst>
                  <p:par>
                    <p:cTn id="3325" fill="hold">
                      <p:stCondLst>
                        <p:cond delay="0"/>
                      </p:stCondLst>
                      <p:childTnLst>
                        <p:par>
                          <p:cTn id="3326" fill="hold">
                            <p:stCondLst>
                              <p:cond delay="0"/>
                            </p:stCondLst>
                            <p:childTnLst>
                              <p:par>
                                <p:cTn id="3327" presetID="1" presetClass="entr" presetSubtype="0" fill="hold" nodeType="withEffect">
                                  <p:stCondLst>
                                    <p:cond delay="0"/>
                                  </p:stCondLst>
                                  <p:childTnLst>
                                    <p:set>
                                      <p:cBhvr>
                                        <p:cTn id="3328" dur="1" fill="hold">
                                          <p:stCondLst>
                                            <p:cond delay="0"/>
                                          </p:stCondLst>
                                        </p:cTn>
                                        <p:tgtEl>
                                          <p:spTgt spid="22"/>
                                        </p:tgtEl>
                                        <p:attrNameLst>
                                          <p:attrName>style.visibility</p:attrName>
                                        </p:attrNameLst>
                                      </p:cBhvr>
                                      <p:to>
                                        <p:strVal val="visible"/>
                                      </p:to>
                                    </p:set>
                                  </p:childTnLst>
                                  <p:subTnLst>
                                    <p:audio>
                                      <p:cMediaNode>
                                        <p:cTn display="0" masterRel="sameClick">
                                          <p:stCondLst>
                                            <p:cond evt="begin" delay="0">
                                              <p:tn val="3327"/>
                                            </p:cond>
                                          </p:stCondLst>
                                          <p:endCondLst>
                                            <p:cond evt="onStopAudio" delay="0">
                                              <p:tgtEl>
                                                <p:sldTgt/>
                                              </p:tgtEl>
                                            </p:cond>
                                          </p:endCondLst>
                                        </p:cTn>
                                        <p:tgtEl>
                                          <p:sndTgt r:embed="rId64" name="mk64_item_drop.wav"/>
                                        </p:tgtEl>
                                      </p:cMediaNode>
                                    </p:audio>
                                  </p:subTnLst>
                                </p:cTn>
                              </p:par>
                              <p:par>
                                <p:cTn id="3329" presetID="1" presetClass="exit" presetSubtype="0" fill="hold" nodeType="withEffect">
                                  <p:stCondLst>
                                    <p:cond delay="0"/>
                                  </p:stCondLst>
                                  <p:childTnLst>
                                    <p:set>
                                      <p:cBhvr>
                                        <p:cTn id="3330" dur="1" fill="hold">
                                          <p:stCondLst>
                                            <p:cond delay="0"/>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3331" restart="whenNotActive" fill="hold" evtFilter="cancelBubble" nodeType="interactiveSeq">
                <p:stCondLst>
                  <p:cond evt="onClick" delay="0">
                    <p:tgtEl>
                      <p:spTgt spid="22"/>
                    </p:tgtEl>
                  </p:cond>
                </p:stCondLst>
                <p:endSync evt="end" delay="0">
                  <p:rtn val="all"/>
                </p:endSync>
                <p:childTnLst>
                  <p:par>
                    <p:cTn id="3332" fill="hold">
                      <p:stCondLst>
                        <p:cond delay="0"/>
                      </p:stCondLst>
                      <p:childTnLst>
                        <p:par>
                          <p:cTn id="3333" fill="hold">
                            <p:stCondLst>
                              <p:cond delay="0"/>
                            </p:stCondLst>
                            <p:childTnLst>
                              <p:par>
                                <p:cTn id="3334" presetID="10" presetClass="exit" presetSubtype="0" fill="hold" nodeType="withEffect">
                                  <p:stCondLst>
                                    <p:cond delay="0"/>
                                  </p:stCondLst>
                                  <p:childTnLst>
                                    <p:animEffect transition="out" filter="fade">
                                      <p:cBhvr>
                                        <p:cTn id="3335" dur="500"/>
                                        <p:tgtEl>
                                          <p:spTgt spid="22"/>
                                        </p:tgtEl>
                                      </p:cBhvr>
                                    </p:animEffect>
                                    <p:set>
                                      <p:cBhvr>
                                        <p:cTn id="3336" dur="1" fill="hold">
                                          <p:stCondLst>
                                            <p:cond delay="499"/>
                                          </p:stCondLst>
                                        </p:cTn>
                                        <p:tgtEl>
                                          <p:spTgt spid="22"/>
                                        </p:tgtEl>
                                        <p:attrNameLst>
                                          <p:attrName>style.visibility</p:attrName>
                                        </p:attrNameLst>
                                      </p:cBhvr>
                                      <p:to>
                                        <p:strVal val="hidden"/>
                                      </p:to>
                                    </p:set>
                                  </p:childTnLst>
                                </p:cTn>
                              </p:par>
                              <p:par>
                                <p:cTn id="3337" presetID="1" presetClass="entr" presetSubtype="0" fill="hold" nodeType="withEffect">
                                  <p:stCondLst>
                                    <p:cond delay="0"/>
                                  </p:stCondLst>
                                  <p:childTnLst>
                                    <p:set>
                                      <p:cBhvr>
                                        <p:cTn id="3338"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22"/>
                  </p:tgtEl>
                </p:cond>
              </p:nextCondLst>
            </p:seq>
            <p:seq concurrent="1" nextAc="seek">
              <p:cTn id="3339" restart="whenNotActive" fill="hold" evtFilter="cancelBubble" nodeType="interactiveSeq">
                <p:stCondLst>
                  <p:cond evt="onClick" delay="0">
                    <p:tgtEl>
                      <p:spTgt spid="23"/>
                    </p:tgtEl>
                  </p:cond>
                </p:stCondLst>
                <p:endSync evt="end" delay="0">
                  <p:rtn val="all"/>
                </p:endSync>
                <p:childTnLst>
                  <p:par>
                    <p:cTn id="3340" fill="hold">
                      <p:stCondLst>
                        <p:cond delay="0"/>
                      </p:stCondLst>
                      <p:childTnLst>
                        <p:par>
                          <p:cTn id="3341" fill="hold">
                            <p:stCondLst>
                              <p:cond delay="0"/>
                            </p:stCondLst>
                            <p:childTnLst>
                              <p:par>
                                <p:cTn id="3342" presetID="1" presetClass="entr" presetSubtype="0" fill="hold" nodeType="withEffect">
                                  <p:stCondLst>
                                    <p:cond delay="0"/>
                                  </p:stCondLst>
                                  <p:childTnLst>
                                    <p:set>
                                      <p:cBhvr>
                                        <p:cTn id="3343" dur="1" fill="hold">
                                          <p:stCondLst>
                                            <p:cond delay="0"/>
                                          </p:stCondLst>
                                        </p:cTn>
                                        <p:tgtEl>
                                          <p:spTgt spid="24"/>
                                        </p:tgtEl>
                                        <p:attrNameLst>
                                          <p:attrName>style.visibility</p:attrName>
                                        </p:attrNameLst>
                                      </p:cBhvr>
                                      <p:to>
                                        <p:strVal val="visible"/>
                                      </p:to>
                                    </p:set>
                                  </p:childTnLst>
                                  <p:subTnLst>
                                    <p:audio>
                                      <p:cMediaNode>
                                        <p:cTn display="0" masterRel="sameClick">
                                          <p:stCondLst>
                                            <p:cond evt="begin" delay="0">
                                              <p:tn val="3342"/>
                                            </p:cond>
                                          </p:stCondLst>
                                          <p:endCondLst>
                                            <p:cond evt="onStopAudio" delay="0">
                                              <p:tgtEl>
                                                <p:sldTgt/>
                                              </p:tgtEl>
                                            </p:cond>
                                          </p:endCondLst>
                                        </p:cTn>
                                        <p:tgtEl>
                                          <p:sndTgt r:embed="rId64" name="mk64_item_drop.wav"/>
                                        </p:tgtEl>
                                      </p:cMediaNode>
                                    </p:audio>
                                  </p:subTnLst>
                                </p:cTn>
                              </p:par>
                              <p:par>
                                <p:cTn id="3344" presetID="1" presetClass="exit" presetSubtype="0" fill="hold" nodeType="withEffect">
                                  <p:stCondLst>
                                    <p:cond delay="0"/>
                                  </p:stCondLst>
                                  <p:childTnLst>
                                    <p:set>
                                      <p:cBhvr>
                                        <p:cTn id="3345"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3346" restart="whenNotActive" fill="hold" evtFilter="cancelBubble" nodeType="interactiveSeq">
                <p:stCondLst>
                  <p:cond evt="onClick" delay="0">
                    <p:tgtEl>
                      <p:spTgt spid="24"/>
                    </p:tgtEl>
                  </p:cond>
                </p:stCondLst>
                <p:endSync evt="end" delay="0">
                  <p:rtn val="all"/>
                </p:endSync>
                <p:childTnLst>
                  <p:par>
                    <p:cTn id="3347" fill="hold">
                      <p:stCondLst>
                        <p:cond delay="0"/>
                      </p:stCondLst>
                      <p:childTnLst>
                        <p:par>
                          <p:cTn id="3348" fill="hold">
                            <p:stCondLst>
                              <p:cond delay="0"/>
                            </p:stCondLst>
                            <p:childTnLst>
                              <p:par>
                                <p:cTn id="3349" presetID="10" presetClass="exit" presetSubtype="0" fill="hold" nodeType="withEffect">
                                  <p:stCondLst>
                                    <p:cond delay="0"/>
                                  </p:stCondLst>
                                  <p:childTnLst>
                                    <p:animEffect transition="out" filter="fade">
                                      <p:cBhvr>
                                        <p:cTn id="3350" dur="500"/>
                                        <p:tgtEl>
                                          <p:spTgt spid="24"/>
                                        </p:tgtEl>
                                      </p:cBhvr>
                                    </p:animEffect>
                                    <p:set>
                                      <p:cBhvr>
                                        <p:cTn id="3351" dur="1" fill="hold">
                                          <p:stCondLst>
                                            <p:cond delay="499"/>
                                          </p:stCondLst>
                                        </p:cTn>
                                        <p:tgtEl>
                                          <p:spTgt spid="24"/>
                                        </p:tgtEl>
                                        <p:attrNameLst>
                                          <p:attrName>style.visibility</p:attrName>
                                        </p:attrNameLst>
                                      </p:cBhvr>
                                      <p:to>
                                        <p:strVal val="hidden"/>
                                      </p:to>
                                    </p:set>
                                  </p:childTnLst>
                                </p:cTn>
                              </p:par>
                              <p:par>
                                <p:cTn id="3352" presetID="1" presetClass="entr" presetSubtype="0" fill="hold" nodeType="withEffect">
                                  <p:stCondLst>
                                    <p:cond delay="0"/>
                                  </p:stCondLst>
                                  <p:childTnLst>
                                    <p:set>
                                      <p:cBhvr>
                                        <p:cTn id="3353" dur="1" fill="hold">
                                          <p:stCondLst>
                                            <p:cond delay="0"/>
                                          </p:stCondLst>
                                        </p:cTn>
                                        <p:tgtEl>
                                          <p:spTgt spid="23"/>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3354" restart="whenNotActive" fill="hold" evtFilter="cancelBubble" nodeType="interactiveSeq">
                <p:stCondLst>
                  <p:cond evt="onClick" delay="0">
                    <p:tgtEl>
                      <p:spTgt spid="25"/>
                    </p:tgtEl>
                  </p:cond>
                </p:stCondLst>
                <p:endSync evt="end" delay="0">
                  <p:rtn val="all"/>
                </p:endSync>
                <p:childTnLst>
                  <p:par>
                    <p:cTn id="3355" fill="hold">
                      <p:stCondLst>
                        <p:cond delay="0"/>
                      </p:stCondLst>
                      <p:childTnLst>
                        <p:par>
                          <p:cTn id="3356" fill="hold">
                            <p:stCondLst>
                              <p:cond delay="0"/>
                            </p:stCondLst>
                            <p:childTnLst>
                              <p:par>
                                <p:cTn id="3357" presetID="1" presetClass="entr" presetSubtype="0" fill="hold" nodeType="withEffect">
                                  <p:stCondLst>
                                    <p:cond delay="0"/>
                                  </p:stCondLst>
                                  <p:childTnLst>
                                    <p:set>
                                      <p:cBhvr>
                                        <p:cTn id="3358" dur="1" fill="hold">
                                          <p:stCondLst>
                                            <p:cond delay="0"/>
                                          </p:stCondLst>
                                        </p:cTn>
                                        <p:tgtEl>
                                          <p:spTgt spid="26"/>
                                        </p:tgtEl>
                                        <p:attrNameLst>
                                          <p:attrName>style.visibility</p:attrName>
                                        </p:attrNameLst>
                                      </p:cBhvr>
                                      <p:to>
                                        <p:strVal val="visible"/>
                                      </p:to>
                                    </p:set>
                                  </p:childTnLst>
                                  <p:subTnLst>
                                    <p:audio>
                                      <p:cMediaNode>
                                        <p:cTn display="0" masterRel="sameClick">
                                          <p:stCondLst>
                                            <p:cond evt="begin" delay="0">
                                              <p:tn val="3357"/>
                                            </p:cond>
                                          </p:stCondLst>
                                          <p:endCondLst>
                                            <p:cond evt="onStopAudio" delay="0">
                                              <p:tgtEl>
                                                <p:sldTgt/>
                                              </p:tgtEl>
                                            </p:cond>
                                          </p:endCondLst>
                                        </p:cTn>
                                        <p:tgtEl>
                                          <p:sndTgt r:embed="rId64" name="mk64_item_drop.wav"/>
                                        </p:tgtEl>
                                      </p:cMediaNode>
                                    </p:audio>
                                  </p:subTnLst>
                                </p:cTn>
                              </p:par>
                              <p:par>
                                <p:cTn id="3359" presetID="1" presetClass="exit" presetSubtype="0" fill="hold" nodeType="withEffect">
                                  <p:stCondLst>
                                    <p:cond delay="0"/>
                                  </p:stCondLst>
                                  <p:childTnLst>
                                    <p:set>
                                      <p:cBhvr>
                                        <p:cTn id="3360" dur="1" fill="hold">
                                          <p:stCondLst>
                                            <p:cond delay="0"/>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3361" restart="whenNotActive" fill="hold" evtFilter="cancelBubble" nodeType="interactiveSeq">
                <p:stCondLst>
                  <p:cond evt="onClick" delay="0">
                    <p:tgtEl>
                      <p:spTgt spid="26"/>
                    </p:tgtEl>
                  </p:cond>
                </p:stCondLst>
                <p:endSync evt="end" delay="0">
                  <p:rtn val="all"/>
                </p:endSync>
                <p:childTnLst>
                  <p:par>
                    <p:cTn id="3362" fill="hold">
                      <p:stCondLst>
                        <p:cond delay="0"/>
                      </p:stCondLst>
                      <p:childTnLst>
                        <p:par>
                          <p:cTn id="3363" fill="hold">
                            <p:stCondLst>
                              <p:cond delay="0"/>
                            </p:stCondLst>
                            <p:childTnLst>
                              <p:par>
                                <p:cTn id="3364" presetID="10" presetClass="exit" presetSubtype="0" fill="hold" nodeType="withEffect">
                                  <p:stCondLst>
                                    <p:cond delay="0"/>
                                  </p:stCondLst>
                                  <p:childTnLst>
                                    <p:animEffect transition="out" filter="fade">
                                      <p:cBhvr>
                                        <p:cTn id="3365" dur="500"/>
                                        <p:tgtEl>
                                          <p:spTgt spid="26"/>
                                        </p:tgtEl>
                                      </p:cBhvr>
                                    </p:animEffect>
                                    <p:set>
                                      <p:cBhvr>
                                        <p:cTn id="3366" dur="1" fill="hold">
                                          <p:stCondLst>
                                            <p:cond delay="499"/>
                                          </p:stCondLst>
                                        </p:cTn>
                                        <p:tgtEl>
                                          <p:spTgt spid="26"/>
                                        </p:tgtEl>
                                        <p:attrNameLst>
                                          <p:attrName>style.visibility</p:attrName>
                                        </p:attrNameLst>
                                      </p:cBhvr>
                                      <p:to>
                                        <p:strVal val="hidden"/>
                                      </p:to>
                                    </p:set>
                                  </p:childTnLst>
                                </p:cTn>
                              </p:par>
                              <p:par>
                                <p:cTn id="3367" presetID="1" presetClass="entr" presetSubtype="0" fill="hold" nodeType="withEffect">
                                  <p:stCondLst>
                                    <p:cond delay="0"/>
                                  </p:stCondLst>
                                  <p:childTnLst>
                                    <p:set>
                                      <p:cBhvr>
                                        <p:cTn id="3368"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3369" restart="whenNotActive" fill="hold" evtFilter="cancelBubble" nodeType="interactiveSeq">
                <p:stCondLst>
                  <p:cond evt="onClick" delay="0">
                    <p:tgtEl>
                      <p:spTgt spid="27"/>
                    </p:tgtEl>
                  </p:cond>
                </p:stCondLst>
                <p:endSync evt="end" delay="0">
                  <p:rtn val="all"/>
                </p:endSync>
                <p:childTnLst>
                  <p:par>
                    <p:cTn id="3370" fill="hold">
                      <p:stCondLst>
                        <p:cond delay="0"/>
                      </p:stCondLst>
                      <p:childTnLst>
                        <p:par>
                          <p:cTn id="3371" fill="hold">
                            <p:stCondLst>
                              <p:cond delay="0"/>
                            </p:stCondLst>
                            <p:childTnLst>
                              <p:par>
                                <p:cTn id="3372" presetID="1" presetClass="entr" presetSubtype="0" fill="hold" nodeType="withEffect">
                                  <p:stCondLst>
                                    <p:cond delay="0"/>
                                  </p:stCondLst>
                                  <p:childTnLst>
                                    <p:set>
                                      <p:cBhvr>
                                        <p:cTn id="3373" dur="1" fill="hold">
                                          <p:stCondLst>
                                            <p:cond delay="0"/>
                                          </p:stCondLst>
                                        </p:cTn>
                                        <p:tgtEl>
                                          <p:spTgt spid="28"/>
                                        </p:tgtEl>
                                        <p:attrNameLst>
                                          <p:attrName>style.visibility</p:attrName>
                                        </p:attrNameLst>
                                      </p:cBhvr>
                                      <p:to>
                                        <p:strVal val="visible"/>
                                      </p:to>
                                    </p:set>
                                  </p:childTnLst>
                                  <p:subTnLst>
                                    <p:audio>
                                      <p:cMediaNode>
                                        <p:cTn display="0" masterRel="sameClick">
                                          <p:stCondLst>
                                            <p:cond evt="begin" delay="0">
                                              <p:tn val="3372"/>
                                            </p:cond>
                                          </p:stCondLst>
                                          <p:endCondLst>
                                            <p:cond evt="onStopAudio" delay="0">
                                              <p:tgtEl>
                                                <p:sldTgt/>
                                              </p:tgtEl>
                                            </p:cond>
                                          </p:endCondLst>
                                        </p:cTn>
                                        <p:tgtEl>
                                          <p:sndTgt r:embed="rId64" name="mk64_item_drop.wav"/>
                                        </p:tgtEl>
                                      </p:cMediaNode>
                                    </p:audio>
                                  </p:subTnLst>
                                </p:cTn>
                              </p:par>
                              <p:par>
                                <p:cTn id="3374" presetID="1" presetClass="exit" presetSubtype="0" fill="hold" nodeType="withEffect">
                                  <p:stCondLst>
                                    <p:cond delay="0"/>
                                  </p:stCondLst>
                                  <p:childTnLst>
                                    <p:set>
                                      <p:cBhvr>
                                        <p:cTn id="3375" dur="1" fill="hold">
                                          <p:stCondLst>
                                            <p:cond delay="0"/>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3376" restart="whenNotActive" fill="hold" evtFilter="cancelBubble" nodeType="interactiveSeq">
                <p:stCondLst>
                  <p:cond evt="onClick" delay="0">
                    <p:tgtEl>
                      <p:spTgt spid="28"/>
                    </p:tgtEl>
                  </p:cond>
                </p:stCondLst>
                <p:endSync evt="end" delay="0">
                  <p:rtn val="all"/>
                </p:endSync>
                <p:childTnLst>
                  <p:par>
                    <p:cTn id="3377" fill="hold">
                      <p:stCondLst>
                        <p:cond delay="0"/>
                      </p:stCondLst>
                      <p:childTnLst>
                        <p:par>
                          <p:cTn id="3378" fill="hold">
                            <p:stCondLst>
                              <p:cond delay="0"/>
                            </p:stCondLst>
                            <p:childTnLst>
                              <p:par>
                                <p:cTn id="3379" presetID="10" presetClass="exit" presetSubtype="0" fill="hold" nodeType="withEffect">
                                  <p:stCondLst>
                                    <p:cond delay="0"/>
                                  </p:stCondLst>
                                  <p:childTnLst>
                                    <p:animEffect transition="out" filter="fade">
                                      <p:cBhvr>
                                        <p:cTn id="3380" dur="500"/>
                                        <p:tgtEl>
                                          <p:spTgt spid="28"/>
                                        </p:tgtEl>
                                      </p:cBhvr>
                                    </p:animEffect>
                                    <p:set>
                                      <p:cBhvr>
                                        <p:cTn id="3381" dur="1" fill="hold">
                                          <p:stCondLst>
                                            <p:cond delay="499"/>
                                          </p:stCondLst>
                                        </p:cTn>
                                        <p:tgtEl>
                                          <p:spTgt spid="28"/>
                                        </p:tgtEl>
                                        <p:attrNameLst>
                                          <p:attrName>style.visibility</p:attrName>
                                        </p:attrNameLst>
                                      </p:cBhvr>
                                      <p:to>
                                        <p:strVal val="hidden"/>
                                      </p:to>
                                    </p:set>
                                  </p:childTnLst>
                                </p:cTn>
                              </p:par>
                              <p:par>
                                <p:cTn id="3382" presetID="1" presetClass="entr" presetSubtype="0" fill="hold" nodeType="withEffect">
                                  <p:stCondLst>
                                    <p:cond delay="0"/>
                                  </p:stCondLst>
                                  <p:childTnLst>
                                    <p:set>
                                      <p:cBhvr>
                                        <p:cTn id="3383"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3384" restart="whenNotActive" fill="hold" evtFilter="cancelBubble" nodeType="interactiveSeq">
                <p:stCondLst>
                  <p:cond evt="onClick" delay="0">
                    <p:tgtEl>
                      <p:spTgt spid="296"/>
                    </p:tgtEl>
                  </p:cond>
                </p:stCondLst>
                <p:endSync evt="end" delay="0">
                  <p:rtn val="all"/>
                </p:endSync>
                <p:childTnLst>
                  <p:par>
                    <p:cTn id="3385" fill="hold">
                      <p:stCondLst>
                        <p:cond delay="0"/>
                      </p:stCondLst>
                      <p:childTnLst>
                        <p:par>
                          <p:cTn id="3386" fill="hold">
                            <p:stCondLst>
                              <p:cond delay="0"/>
                            </p:stCondLst>
                            <p:childTnLst>
                              <p:par>
                                <p:cTn id="3387" presetID="1" presetClass="entr" presetSubtype="0" fill="hold" nodeType="withEffect">
                                  <p:stCondLst>
                                    <p:cond delay="0"/>
                                  </p:stCondLst>
                                  <p:childTnLst>
                                    <p:set>
                                      <p:cBhvr>
                                        <p:cTn id="3388" dur="1" fill="hold">
                                          <p:stCondLst>
                                            <p:cond delay="0"/>
                                          </p:stCondLst>
                                        </p:cTn>
                                        <p:tgtEl>
                                          <p:spTgt spid="297"/>
                                        </p:tgtEl>
                                        <p:attrNameLst>
                                          <p:attrName>style.visibility</p:attrName>
                                        </p:attrNameLst>
                                      </p:cBhvr>
                                      <p:to>
                                        <p:strVal val="visible"/>
                                      </p:to>
                                    </p:set>
                                  </p:childTnLst>
                                  <p:subTnLst>
                                    <p:audio>
                                      <p:cMediaNode>
                                        <p:cTn display="0" masterRel="sameClick">
                                          <p:stCondLst>
                                            <p:cond evt="begin" delay="0">
                                              <p:tn val="3387"/>
                                            </p:cond>
                                          </p:stCondLst>
                                          <p:endCondLst>
                                            <p:cond evt="onStopAudio" delay="0">
                                              <p:tgtEl>
                                                <p:sldTgt/>
                                              </p:tgtEl>
                                            </p:cond>
                                          </p:endCondLst>
                                        </p:cTn>
                                        <p:tgtEl>
                                          <p:sndTgt r:embed="rId64" name="mk64_item_drop.wav"/>
                                        </p:tgtEl>
                                      </p:cMediaNode>
                                    </p:audio>
                                  </p:subTnLst>
                                </p:cTn>
                              </p:par>
                              <p:par>
                                <p:cTn id="3389" presetID="1" presetClass="exit" presetSubtype="0" fill="hold" nodeType="withEffect">
                                  <p:stCondLst>
                                    <p:cond delay="0"/>
                                  </p:stCondLst>
                                  <p:childTnLst>
                                    <p:set>
                                      <p:cBhvr>
                                        <p:cTn id="3390" dur="1" fill="hold">
                                          <p:stCondLst>
                                            <p:cond delay="0"/>
                                          </p:stCondLst>
                                        </p:cTn>
                                        <p:tgtEl>
                                          <p:spTgt spid="296"/>
                                        </p:tgtEl>
                                        <p:attrNameLst>
                                          <p:attrName>style.visibility</p:attrName>
                                        </p:attrNameLst>
                                      </p:cBhvr>
                                      <p:to>
                                        <p:strVal val="hidden"/>
                                      </p:to>
                                    </p:set>
                                  </p:childTnLst>
                                </p:cTn>
                              </p:par>
                            </p:childTnLst>
                          </p:cTn>
                        </p:par>
                      </p:childTnLst>
                    </p:cTn>
                  </p:par>
                </p:childTnLst>
              </p:cTn>
              <p:nextCondLst>
                <p:cond evt="onClick" delay="0">
                  <p:tgtEl>
                    <p:spTgt spid="296"/>
                  </p:tgtEl>
                </p:cond>
              </p:nextCondLst>
            </p:seq>
            <p:seq concurrent="1" nextAc="seek">
              <p:cTn id="3391" restart="whenNotActive" fill="hold" evtFilter="cancelBubble" nodeType="interactiveSeq">
                <p:stCondLst>
                  <p:cond evt="onClick" delay="0">
                    <p:tgtEl>
                      <p:spTgt spid="297"/>
                    </p:tgtEl>
                  </p:cond>
                </p:stCondLst>
                <p:endSync evt="end" delay="0">
                  <p:rtn val="all"/>
                </p:endSync>
                <p:childTnLst>
                  <p:par>
                    <p:cTn id="3392" fill="hold">
                      <p:stCondLst>
                        <p:cond delay="0"/>
                      </p:stCondLst>
                      <p:childTnLst>
                        <p:par>
                          <p:cTn id="3393" fill="hold">
                            <p:stCondLst>
                              <p:cond delay="0"/>
                            </p:stCondLst>
                            <p:childTnLst>
                              <p:par>
                                <p:cTn id="3394" presetID="10" presetClass="exit" presetSubtype="0" fill="hold" nodeType="withEffect">
                                  <p:stCondLst>
                                    <p:cond delay="0"/>
                                  </p:stCondLst>
                                  <p:childTnLst>
                                    <p:animEffect transition="out" filter="fade">
                                      <p:cBhvr>
                                        <p:cTn id="3395" dur="500"/>
                                        <p:tgtEl>
                                          <p:spTgt spid="297"/>
                                        </p:tgtEl>
                                      </p:cBhvr>
                                    </p:animEffect>
                                    <p:set>
                                      <p:cBhvr>
                                        <p:cTn id="3396" dur="1" fill="hold">
                                          <p:stCondLst>
                                            <p:cond delay="499"/>
                                          </p:stCondLst>
                                        </p:cTn>
                                        <p:tgtEl>
                                          <p:spTgt spid="297"/>
                                        </p:tgtEl>
                                        <p:attrNameLst>
                                          <p:attrName>style.visibility</p:attrName>
                                        </p:attrNameLst>
                                      </p:cBhvr>
                                      <p:to>
                                        <p:strVal val="hidden"/>
                                      </p:to>
                                    </p:set>
                                  </p:childTnLst>
                                </p:cTn>
                              </p:par>
                              <p:par>
                                <p:cTn id="3397" presetID="1" presetClass="entr" presetSubtype="0" fill="hold" nodeType="withEffect">
                                  <p:stCondLst>
                                    <p:cond delay="0"/>
                                  </p:stCondLst>
                                  <p:childTnLst>
                                    <p:set>
                                      <p:cBhvr>
                                        <p:cTn id="3398" dur="1" fill="hold">
                                          <p:stCondLst>
                                            <p:cond delay="0"/>
                                          </p:stCondLst>
                                        </p:cTn>
                                        <p:tgtEl>
                                          <p:spTgt spid="296"/>
                                        </p:tgtEl>
                                        <p:attrNameLst>
                                          <p:attrName>style.visibility</p:attrName>
                                        </p:attrNameLst>
                                      </p:cBhvr>
                                      <p:to>
                                        <p:strVal val="visible"/>
                                      </p:to>
                                    </p:set>
                                  </p:childTnLst>
                                </p:cTn>
                              </p:par>
                            </p:childTnLst>
                          </p:cTn>
                        </p:par>
                      </p:childTnLst>
                    </p:cTn>
                  </p:par>
                </p:childTnLst>
              </p:cTn>
              <p:nextCondLst>
                <p:cond evt="onClick" delay="0">
                  <p:tgtEl>
                    <p:spTgt spid="297"/>
                  </p:tgtEl>
                </p:cond>
              </p:nextCondLst>
            </p:seq>
            <p:seq concurrent="1" nextAc="seek">
              <p:cTn id="3399" restart="whenNotActive" fill="hold" evtFilter="cancelBubble" nodeType="interactiveSeq">
                <p:stCondLst>
                  <p:cond evt="onClick" delay="0">
                    <p:tgtEl>
                      <p:spTgt spid="29"/>
                    </p:tgtEl>
                  </p:cond>
                </p:stCondLst>
                <p:endSync evt="end" delay="0">
                  <p:rtn val="all"/>
                </p:endSync>
                <p:childTnLst>
                  <p:par>
                    <p:cTn id="3400" fill="hold">
                      <p:stCondLst>
                        <p:cond delay="0"/>
                      </p:stCondLst>
                      <p:childTnLst>
                        <p:par>
                          <p:cTn id="3401" fill="hold">
                            <p:stCondLst>
                              <p:cond delay="0"/>
                            </p:stCondLst>
                            <p:childTnLst>
                              <p:par>
                                <p:cTn id="3402" presetID="1" presetClass="entr" presetSubtype="0" fill="hold" nodeType="withEffect">
                                  <p:stCondLst>
                                    <p:cond delay="0"/>
                                  </p:stCondLst>
                                  <p:childTnLst>
                                    <p:set>
                                      <p:cBhvr>
                                        <p:cTn id="3403" dur="1" fill="hold">
                                          <p:stCondLst>
                                            <p:cond delay="0"/>
                                          </p:stCondLst>
                                        </p:cTn>
                                        <p:tgtEl>
                                          <p:spTgt spid="30"/>
                                        </p:tgtEl>
                                        <p:attrNameLst>
                                          <p:attrName>style.visibility</p:attrName>
                                        </p:attrNameLst>
                                      </p:cBhvr>
                                      <p:to>
                                        <p:strVal val="visible"/>
                                      </p:to>
                                    </p:set>
                                  </p:childTnLst>
                                  <p:subTnLst>
                                    <p:audio>
                                      <p:cMediaNode>
                                        <p:cTn display="0" masterRel="sameClick">
                                          <p:stCondLst>
                                            <p:cond evt="begin" delay="0">
                                              <p:tn val="3402"/>
                                            </p:cond>
                                          </p:stCondLst>
                                          <p:endCondLst>
                                            <p:cond evt="onStopAudio" delay="0">
                                              <p:tgtEl>
                                                <p:sldTgt/>
                                              </p:tgtEl>
                                            </p:cond>
                                          </p:endCondLst>
                                        </p:cTn>
                                        <p:tgtEl>
                                          <p:sndTgt r:embed="rId64" name="mk64_item_drop.wav"/>
                                        </p:tgtEl>
                                      </p:cMediaNode>
                                    </p:audio>
                                  </p:subTnLst>
                                </p:cTn>
                              </p:par>
                              <p:par>
                                <p:cTn id="3404" presetID="1" presetClass="exit" presetSubtype="0" fill="hold" nodeType="withEffect">
                                  <p:stCondLst>
                                    <p:cond delay="0"/>
                                  </p:stCondLst>
                                  <p:childTnLst>
                                    <p:set>
                                      <p:cBhvr>
                                        <p:cTn id="3405"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3406" restart="whenNotActive" fill="hold" evtFilter="cancelBubble" nodeType="interactiveSeq">
                <p:stCondLst>
                  <p:cond evt="onClick" delay="0">
                    <p:tgtEl>
                      <p:spTgt spid="30"/>
                    </p:tgtEl>
                  </p:cond>
                </p:stCondLst>
                <p:endSync evt="end" delay="0">
                  <p:rtn val="all"/>
                </p:endSync>
                <p:childTnLst>
                  <p:par>
                    <p:cTn id="3407" fill="hold">
                      <p:stCondLst>
                        <p:cond delay="0"/>
                      </p:stCondLst>
                      <p:childTnLst>
                        <p:par>
                          <p:cTn id="3408" fill="hold">
                            <p:stCondLst>
                              <p:cond delay="0"/>
                            </p:stCondLst>
                            <p:childTnLst>
                              <p:par>
                                <p:cTn id="3409" presetID="10" presetClass="exit" presetSubtype="0" fill="hold" nodeType="withEffect">
                                  <p:stCondLst>
                                    <p:cond delay="0"/>
                                  </p:stCondLst>
                                  <p:childTnLst>
                                    <p:animEffect transition="out" filter="fade">
                                      <p:cBhvr>
                                        <p:cTn id="3410" dur="500"/>
                                        <p:tgtEl>
                                          <p:spTgt spid="30"/>
                                        </p:tgtEl>
                                      </p:cBhvr>
                                    </p:animEffect>
                                    <p:set>
                                      <p:cBhvr>
                                        <p:cTn id="3411" dur="1" fill="hold">
                                          <p:stCondLst>
                                            <p:cond delay="499"/>
                                          </p:stCondLst>
                                        </p:cTn>
                                        <p:tgtEl>
                                          <p:spTgt spid="30"/>
                                        </p:tgtEl>
                                        <p:attrNameLst>
                                          <p:attrName>style.visibility</p:attrName>
                                        </p:attrNameLst>
                                      </p:cBhvr>
                                      <p:to>
                                        <p:strVal val="hidden"/>
                                      </p:to>
                                    </p:set>
                                  </p:childTnLst>
                                </p:cTn>
                              </p:par>
                              <p:par>
                                <p:cTn id="3412" presetID="1" presetClass="entr" presetSubtype="0" fill="hold" nodeType="withEffect">
                                  <p:stCondLst>
                                    <p:cond delay="0"/>
                                  </p:stCondLst>
                                  <p:childTnLst>
                                    <p:set>
                                      <p:cBhvr>
                                        <p:cTn id="3413"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3414" restart="whenNotActive" fill="hold" evtFilter="cancelBubble" nodeType="interactiveSeq">
                <p:stCondLst>
                  <p:cond evt="onClick" delay="0">
                    <p:tgtEl>
                      <p:spTgt spid="303"/>
                    </p:tgtEl>
                  </p:cond>
                </p:stCondLst>
                <p:endSync evt="end" delay="0">
                  <p:rtn val="all"/>
                </p:endSync>
                <p:childTnLst>
                  <p:par>
                    <p:cTn id="3415" fill="hold">
                      <p:stCondLst>
                        <p:cond delay="0"/>
                      </p:stCondLst>
                      <p:childTnLst>
                        <p:par>
                          <p:cTn id="3416" fill="hold">
                            <p:stCondLst>
                              <p:cond delay="0"/>
                            </p:stCondLst>
                            <p:childTnLst>
                              <p:par>
                                <p:cTn id="3417" presetID="32" presetClass="emph" presetSubtype="0" fill="hold" nodeType="afterEffect">
                                  <p:stCondLst>
                                    <p:cond delay="0"/>
                                  </p:stCondLst>
                                  <p:childTnLst>
                                    <p:animRot by="120000">
                                      <p:cBhvr>
                                        <p:cTn id="3418" dur="50" fill="hold">
                                          <p:stCondLst>
                                            <p:cond delay="0"/>
                                          </p:stCondLst>
                                        </p:cTn>
                                        <p:tgtEl>
                                          <p:spTgt spid="303"/>
                                        </p:tgtEl>
                                        <p:attrNameLst>
                                          <p:attrName>r</p:attrName>
                                        </p:attrNameLst>
                                      </p:cBhvr>
                                    </p:animRot>
                                    <p:animRot by="-240000">
                                      <p:cBhvr>
                                        <p:cTn id="3419" dur="100" fill="hold">
                                          <p:stCondLst>
                                            <p:cond delay="100"/>
                                          </p:stCondLst>
                                        </p:cTn>
                                        <p:tgtEl>
                                          <p:spTgt spid="303"/>
                                        </p:tgtEl>
                                        <p:attrNameLst>
                                          <p:attrName>r</p:attrName>
                                        </p:attrNameLst>
                                      </p:cBhvr>
                                    </p:animRot>
                                    <p:animRot by="240000">
                                      <p:cBhvr>
                                        <p:cTn id="3420" dur="100" fill="hold">
                                          <p:stCondLst>
                                            <p:cond delay="200"/>
                                          </p:stCondLst>
                                        </p:cTn>
                                        <p:tgtEl>
                                          <p:spTgt spid="303"/>
                                        </p:tgtEl>
                                        <p:attrNameLst>
                                          <p:attrName>r</p:attrName>
                                        </p:attrNameLst>
                                      </p:cBhvr>
                                    </p:animRot>
                                    <p:animRot by="-240000">
                                      <p:cBhvr>
                                        <p:cTn id="3421" dur="100" fill="hold">
                                          <p:stCondLst>
                                            <p:cond delay="300"/>
                                          </p:stCondLst>
                                        </p:cTn>
                                        <p:tgtEl>
                                          <p:spTgt spid="303"/>
                                        </p:tgtEl>
                                        <p:attrNameLst>
                                          <p:attrName>r</p:attrName>
                                        </p:attrNameLst>
                                      </p:cBhvr>
                                    </p:animRot>
                                    <p:animRot by="120000">
                                      <p:cBhvr>
                                        <p:cTn id="3422" dur="100" fill="hold">
                                          <p:stCondLst>
                                            <p:cond delay="400"/>
                                          </p:stCondLst>
                                        </p:cTn>
                                        <p:tgtEl>
                                          <p:spTgt spid="303"/>
                                        </p:tgtEl>
                                        <p:attrNameLst>
                                          <p:attrName>r</p:attrName>
                                        </p:attrNameLst>
                                      </p:cBhvr>
                                    </p:animRot>
                                  </p:childTnLst>
                                </p:cTn>
                              </p:par>
                            </p:childTnLst>
                          </p:cTn>
                        </p:par>
                        <p:par>
                          <p:cTn id="3423" fill="hold">
                            <p:stCondLst>
                              <p:cond delay="500"/>
                            </p:stCondLst>
                            <p:childTnLst>
                              <p:par>
                                <p:cTn id="3424" presetID="8" presetClass="emph" presetSubtype="0" fill="hold" nodeType="afterEffect">
                                  <p:stCondLst>
                                    <p:cond delay="0"/>
                                  </p:stCondLst>
                                  <p:childTnLst>
                                    <p:animRot by="21600000">
                                      <p:cBhvr>
                                        <p:cTn id="3425" dur="1000" fill="hold"/>
                                        <p:tgtEl>
                                          <p:spTgt spid="303"/>
                                        </p:tgtEl>
                                        <p:attrNameLst>
                                          <p:attrName>r</p:attrName>
                                        </p:attrNameLst>
                                      </p:cBhvr>
                                    </p:animRot>
                                  </p:childTnLst>
                                  <p:subTnLst>
                                    <p:audio>
                                      <p:cMediaNode>
                                        <p:cTn display="0" masterRel="sameClick">
                                          <p:stCondLst>
                                            <p:cond evt="begin" delay="0">
                                              <p:tn val="3424"/>
                                            </p:cond>
                                          </p:stCondLst>
                                          <p:endCondLst>
                                            <p:cond evt="onStopAudio" delay="0">
                                              <p:tgtEl>
                                                <p:sldTgt/>
                                              </p:tgtEl>
                                            </p:cond>
                                          </p:endCondLst>
                                        </p:cTn>
                                        <p:tgtEl>
                                          <p:sndTgt r:embed="rId65" name="General_Tire_Skid.wav"/>
                                        </p:tgtEl>
                                      </p:cMediaNode>
                                    </p:audio>
                                  </p:subTnLst>
                                </p:cTn>
                              </p:par>
                            </p:childTnLst>
                          </p:cTn>
                        </p:par>
                        <p:par>
                          <p:cTn id="3426" fill="hold">
                            <p:stCondLst>
                              <p:cond delay="1500"/>
                            </p:stCondLst>
                            <p:childTnLst>
                              <p:par>
                                <p:cTn id="3427" presetID="8" presetClass="emph" presetSubtype="0" fill="hold" nodeType="afterEffect">
                                  <p:stCondLst>
                                    <p:cond delay="0"/>
                                  </p:stCondLst>
                                  <p:childTnLst>
                                    <p:animRot by="21600000">
                                      <p:cBhvr>
                                        <p:cTn id="3428" dur="1000" fill="hold"/>
                                        <p:tgtEl>
                                          <p:spTgt spid="303"/>
                                        </p:tgtEl>
                                        <p:attrNameLst>
                                          <p:attrName>r</p:attrName>
                                        </p:attrNameLst>
                                      </p:cBhvr>
                                    </p:animRot>
                                  </p:childTnLst>
                                  <p:subTnLst>
                                    <p:audio>
                                      <p:cMediaNode>
                                        <p:cTn display="0" masterRel="sameClick">
                                          <p:stCondLst>
                                            <p:cond evt="begin" delay="0">
                                              <p:tn val="3427"/>
                                            </p:cond>
                                          </p:stCondLst>
                                          <p:endCondLst>
                                            <p:cond evt="onStopAudio" delay="0">
                                              <p:tgtEl>
                                                <p:sldTgt/>
                                              </p:tgtEl>
                                            </p:cond>
                                          </p:endCondLst>
                                        </p:cTn>
                                        <p:tgtEl>
                                          <p:sndTgt r:embed="rId22" name="mk64_mario06.wav"/>
                                        </p:tgtEl>
                                      </p:cMediaNode>
                                    </p:audio>
                                  </p:subTnLst>
                                </p:cTn>
                              </p:par>
                            </p:childTnLst>
                          </p:cTn>
                        </p:par>
                      </p:childTnLst>
                    </p:cTn>
                  </p:par>
                </p:childTnLst>
              </p:cTn>
              <p:nextCondLst>
                <p:cond evt="onClick" delay="0">
                  <p:tgtEl>
                    <p:spTgt spid="303"/>
                  </p:tgtEl>
                </p:cond>
              </p:nextCondLst>
            </p:seq>
            <p:seq concurrent="1" nextAc="seek">
              <p:cTn id="3429" restart="whenNotActive" fill="hold" evtFilter="cancelBubble" nodeType="interactiveSeq">
                <p:stCondLst>
                  <p:cond evt="onClick" delay="0">
                    <p:tgtEl>
                      <p:spTgt spid="299"/>
                    </p:tgtEl>
                  </p:cond>
                </p:stCondLst>
                <p:endSync evt="end" delay="0">
                  <p:rtn val="all"/>
                </p:endSync>
                <p:childTnLst>
                  <p:par>
                    <p:cTn id="3430" fill="hold">
                      <p:stCondLst>
                        <p:cond delay="0"/>
                      </p:stCondLst>
                      <p:childTnLst>
                        <p:par>
                          <p:cTn id="3431" fill="hold">
                            <p:stCondLst>
                              <p:cond delay="0"/>
                            </p:stCondLst>
                            <p:childTnLst>
                              <p:par>
                                <p:cTn id="3432" presetID="32" presetClass="emph" presetSubtype="0" fill="hold" nodeType="afterEffect">
                                  <p:stCondLst>
                                    <p:cond delay="0"/>
                                  </p:stCondLst>
                                  <p:childTnLst>
                                    <p:animRot by="120000">
                                      <p:cBhvr>
                                        <p:cTn id="3433" dur="50" fill="hold">
                                          <p:stCondLst>
                                            <p:cond delay="0"/>
                                          </p:stCondLst>
                                        </p:cTn>
                                        <p:tgtEl>
                                          <p:spTgt spid="299"/>
                                        </p:tgtEl>
                                        <p:attrNameLst>
                                          <p:attrName>r</p:attrName>
                                        </p:attrNameLst>
                                      </p:cBhvr>
                                    </p:animRot>
                                    <p:animRot by="-240000">
                                      <p:cBhvr>
                                        <p:cTn id="3434" dur="100" fill="hold">
                                          <p:stCondLst>
                                            <p:cond delay="100"/>
                                          </p:stCondLst>
                                        </p:cTn>
                                        <p:tgtEl>
                                          <p:spTgt spid="299"/>
                                        </p:tgtEl>
                                        <p:attrNameLst>
                                          <p:attrName>r</p:attrName>
                                        </p:attrNameLst>
                                      </p:cBhvr>
                                    </p:animRot>
                                    <p:animRot by="240000">
                                      <p:cBhvr>
                                        <p:cTn id="3435" dur="100" fill="hold">
                                          <p:stCondLst>
                                            <p:cond delay="200"/>
                                          </p:stCondLst>
                                        </p:cTn>
                                        <p:tgtEl>
                                          <p:spTgt spid="299"/>
                                        </p:tgtEl>
                                        <p:attrNameLst>
                                          <p:attrName>r</p:attrName>
                                        </p:attrNameLst>
                                      </p:cBhvr>
                                    </p:animRot>
                                    <p:animRot by="-240000">
                                      <p:cBhvr>
                                        <p:cTn id="3436" dur="100" fill="hold">
                                          <p:stCondLst>
                                            <p:cond delay="300"/>
                                          </p:stCondLst>
                                        </p:cTn>
                                        <p:tgtEl>
                                          <p:spTgt spid="299"/>
                                        </p:tgtEl>
                                        <p:attrNameLst>
                                          <p:attrName>r</p:attrName>
                                        </p:attrNameLst>
                                      </p:cBhvr>
                                    </p:animRot>
                                    <p:animRot by="120000">
                                      <p:cBhvr>
                                        <p:cTn id="3437" dur="100" fill="hold">
                                          <p:stCondLst>
                                            <p:cond delay="400"/>
                                          </p:stCondLst>
                                        </p:cTn>
                                        <p:tgtEl>
                                          <p:spTgt spid="299"/>
                                        </p:tgtEl>
                                        <p:attrNameLst>
                                          <p:attrName>r</p:attrName>
                                        </p:attrNameLst>
                                      </p:cBhvr>
                                    </p:animRot>
                                  </p:childTnLst>
                                </p:cTn>
                              </p:par>
                            </p:childTnLst>
                          </p:cTn>
                        </p:par>
                        <p:par>
                          <p:cTn id="3438" fill="hold">
                            <p:stCondLst>
                              <p:cond delay="500"/>
                            </p:stCondLst>
                            <p:childTnLst>
                              <p:par>
                                <p:cTn id="3439" presetID="8" presetClass="emph" presetSubtype="0" fill="hold" nodeType="afterEffect">
                                  <p:stCondLst>
                                    <p:cond delay="0"/>
                                  </p:stCondLst>
                                  <p:childTnLst>
                                    <p:animRot by="21600000">
                                      <p:cBhvr>
                                        <p:cTn id="3440" dur="1000" fill="hold"/>
                                        <p:tgtEl>
                                          <p:spTgt spid="299"/>
                                        </p:tgtEl>
                                        <p:attrNameLst>
                                          <p:attrName>r</p:attrName>
                                        </p:attrNameLst>
                                      </p:cBhvr>
                                    </p:animRot>
                                  </p:childTnLst>
                                  <p:subTnLst>
                                    <p:audio>
                                      <p:cMediaNode>
                                        <p:cTn display="0" masterRel="sameClick">
                                          <p:stCondLst>
                                            <p:cond evt="begin" delay="0">
                                              <p:tn val="3439"/>
                                            </p:cond>
                                          </p:stCondLst>
                                          <p:endCondLst>
                                            <p:cond evt="onStopAudio" delay="0">
                                              <p:tgtEl>
                                                <p:sldTgt/>
                                              </p:tgtEl>
                                            </p:cond>
                                          </p:endCondLst>
                                        </p:cTn>
                                        <p:tgtEl>
                                          <p:sndTgt r:embed="rId65" name="General_Tire_Skid.wav"/>
                                        </p:tgtEl>
                                      </p:cMediaNode>
                                    </p:audio>
                                  </p:subTnLst>
                                </p:cTn>
                              </p:par>
                            </p:childTnLst>
                          </p:cTn>
                        </p:par>
                        <p:par>
                          <p:cTn id="3441" fill="hold">
                            <p:stCondLst>
                              <p:cond delay="1500"/>
                            </p:stCondLst>
                            <p:childTnLst>
                              <p:par>
                                <p:cTn id="3442" presetID="8" presetClass="emph" presetSubtype="0" fill="hold" nodeType="afterEffect">
                                  <p:stCondLst>
                                    <p:cond delay="0"/>
                                  </p:stCondLst>
                                  <p:childTnLst>
                                    <p:animRot by="21600000">
                                      <p:cBhvr>
                                        <p:cTn id="3443" dur="1000" fill="hold"/>
                                        <p:tgtEl>
                                          <p:spTgt spid="299"/>
                                        </p:tgtEl>
                                        <p:attrNameLst>
                                          <p:attrName>r</p:attrName>
                                        </p:attrNameLst>
                                      </p:cBhvr>
                                    </p:animRot>
                                  </p:childTnLst>
                                  <p:subTnLst>
                                    <p:audio>
                                      <p:cMediaNode>
                                        <p:cTn display="0" masterRel="sameClick">
                                          <p:stCondLst>
                                            <p:cond evt="begin" delay="0">
                                              <p:tn val="3442"/>
                                            </p:cond>
                                          </p:stCondLst>
                                          <p:endCondLst>
                                            <p:cond evt="onStopAudio" delay="0">
                                              <p:tgtEl>
                                                <p:sldTgt/>
                                              </p:tgtEl>
                                            </p:cond>
                                          </p:endCondLst>
                                        </p:cTn>
                                        <p:tgtEl>
                                          <p:sndTgt r:embed="rId27" name="mk64_luigi04.wav"/>
                                        </p:tgtEl>
                                      </p:cMediaNode>
                                    </p:audio>
                                  </p:subTnLst>
                                </p:cTn>
                              </p:par>
                            </p:childTnLst>
                          </p:cTn>
                        </p:par>
                      </p:childTnLst>
                    </p:cTn>
                  </p:par>
                </p:childTnLst>
              </p:cTn>
              <p:nextCondLst>
                <p:cond evt="onClick" delay="0">
                  <p:tgtEl>
                    <p:spTgt spid="299"/>
                  </p:tgtEl>
                </p:cond>
              </p:nextCondLst>
            </p:seq>
            <p:seq concurrent="1" nextAc="seek">
              <p:cTn id="3444" restart="whenNotActive" fill="hold" evtFilter="cancelBubble" nodeType="interactiveSeq">
                <p:stCondLst>
                  <p:cond evt="onClick" delay="0">
                    <p:tgtEl>
                      <p:spTgt spid="304"/>
                    </p:tgtEl>
                  </p:cond>
                </p:stCondLst>
                <p:endSync evt="end" delay="0">
                  <p:rtn val="all"/>
                </p:endSync>
                <p:childTnLst>
                  <p:par>
                    <p:cTn id="3445" fill="hold">
                      <p:stCondLst>
                        <p:cond delay="0"/>
                      </p:stCondLst>
                      <p:childTnLst>
                        <p:par>
                          <p:cTn id="3446" fill="hold">
                            <p:stCondLst>
                              <p:cond delay="0"/>
                            </p:stCondLst>
                            <p:childTnLst>
                              <p:par>
                                <p:cTn id="3447" presetID="32" presetClass="emph" presetSubtype="0" fill="hold" nodeType="afterEffect">
                                  <p:stCondLst>
                                    <p:cond delay="0"/>
                                  </p:stCondLst>
                                  <p:childTnLst>
                                    <p:animRot by="120000">
                                      <p:cBhvr>
                                        <p:cTn id="3448" dur="50" fill="hold">
                                          <p:stCondLst>
                                            <p:cond delay="0"/>
                                          </p:stCondLst>
                                        </p:cTn>
                                        <p:tgtEl>
                                          <p:spTgt spid="304"/>
                                        </p:tgtEl>
                                        <p:attrNameLst>
                                          <p:attrName>r</p:attrName>
                                        </p:attrNameLst>
                                      </p:cBhvr>
                                    </p:animRot>
                                    <p:animRot by="-240000">
                                      <p:cBhvr>
                                        <p:cTn id="3449" dur="100" fill="hold">
                                          <p:stCondLst>
                                            <p:cond delay="100"/>
                                          </p:stCondLst>
                                        </p:cTn>
                                        <p:tgtEl>
                                          <p:spTgt spid="304"/>
                                        </p:tgtEl>
                                        <p:attrNameLst>
                                          <p:attrName>r</p:attrName>
                                        </p:attrNameLst>
                                      </p:cBhvr>
                                    </p:animRot>
                                    <p:animRot by="240000">
                                      <p:cBhvr>
                                        <p:cTn id="3450" dur="100" fill="hold">
                                          <p:stCondLst>
                                            <p:cond delay="200"/>
                                          </p:stCondLst>
                                        </p:cTn>
                                        <p:tgtEl>
                                          <p:spTgt spid="304"/>
                                        </p:tgtEl>
                                        <p:attrNameLst>
                                          <p:attrName>r</p:attrName>
                                        </p:attrNameLst>
                                      </p:cBhvr>
                                    </p:animRot>
                                    <p:animRot by="-240000">
                                      <p:cBhvr>
                                        <p:cTn id="3451" dur="100" fill="hold">
                                          <p:stCondLst>
                                            <p:cond delay="300"/>
                                          </p:stCondLst>
                                        </p:cTn>
                                        <p:tgtEl>
                                          <p:spTgt spid="304"/>
                                        </p:tgtEl>
                                        <p:attrNameLst>
                                          <p:attrName>r</p:attrName>
                                        </p:attrNameLst>
                                      </p:cBhvr>
                                    </p:animRot>
                                    <p:animRot by="120000">
                                      <p:cBhvr>
                                        <p:cTn id="3452" dur="100" fill="hold">
                                          <p:stCondLst>
                                            <p:cond delay="400"/>
                                          </p:stCondLst>
                                        </p:cTn>
                                        <p:tgtEl>
                                          <p:spTgt spid="304"/>
                                        </p:tgtEl>
                                        <p:attrNameLst>
                                          <p:attrName>r</p:attrName>
                                        </p:attrNameLst>
                                      </p:cBhvr>
                                    </p:animRot>
                                  </p:childTnLst>
                                </p:cTn>
                              </p:par>
                            </p:childTnLst>
                          </p:cTn>
                        </p:par>
                        <p:par>
                          <p:cTn id="3453" fill="hold">
                            <p:stCondLst>
                              <p:cond delay="500"/>
                            </p:stCondLst>
                            <p:childTnLst>
                              <p:par>
                                <p:cTn id="3454" presetID="8" presetClass="emph" presetSubtype="0" fill="hold" nodeType="afterEffect">
                                  <p:stCondLst>
                                    <p:cond delay="0"/>
                                  </p:stCondLst>
                                  <p:childTnLst>
                                    <p:animRot by="21600000">
                                      <p:cBhvr>
                                        <p:cTn id="3455" dur="1000" fill="hold"/>
                                        <p:tgtEl>
                                          <p:spTgt spid="304"/>
                                        </p:tgtEl>
                                        <p:attrNameLst>
                                          <p:attrName>r</p:attrName>
                                        </p:attrNameLst>
                                      </p:cBhvr>
                                    </p:animRot>
                                  </p:childTnLst>
                                  <p:subTnLst>
                                    <p:audio>
                                      <p:cMediaNode>
                                        <p:cTn display="0" masterRel="sameClick">
                                          <p:stCondLst>
                                            <p:cond evt="begin" delay="0">
                                              <p:tn val="3454"/>
                                            </p:cond>
                                          </p:stCondLst>
                                          <p:endCondLst>
                                            <p:cond evt="onStopAudio" delay="0">
                                              <p:tgtEl>
                                                <p:sldTgt/>
                                              </p:tgtEl>
                                            </p:cond>
                                          </p:endCondLst>
                                        </p:cTn>
                                        <p:tgtEl>
                                          <p:sndTgt r:embed="rId65" name="General_Tire_Skid.wav"/>
                                        </p:tgtEl>
                                      </p:cMediaNode>
                                    </p:audio>
                                  </p:subTnLst>
                                </p:cTn>
                              </p:par>
                            </p:childTnLst>
                          </p:cTn>
                        </p:par>
                        <p:par>
                          <p:cTn id="3456" fill="hold">
                            <p:stCondLst>
                              <p:cond delay="1500"/>
                            </p:stCondLst>
                            <p:childTnLst>
                              <p:par>
                                <p:cTn id="3457" presetID="8" presetClass="emph" presetSubtype="0" fill="hold" nodeType="afterEffect">
                                  <p:stCondLst>
                                    <p:cond delay="0"/>
                                  </p:stCondLst>
                                  <p:childTnLst>
                                    <p:animRot by="21600000">
                                      <p:cBhvr>
                                        <p:cTn id="3458" dur="1000" fill="hold"/>
                                        <p:tgtEl>
                                          <p:spTgt spid="304"/>
                                        </p:tgtEl>
                                        <p:attrNameLst>
                                          <p:attrName>r</p:attrName>
                                        </p:attrNameLst>
                                      </p:cBhvr>
                                    </p:animRot>
                                  </p:childTnLst>
                                  <p:subTnLst>
                                    <p:audio>
                                      <p:cMediaNode>
                                        <p:cTn display="0" masterRel="sameClick">
                                          <p:stCondLst>
                                            <p:cond evt="begin" delay="0">
                                              <p:tn val="3457"/>
                                            </p:cond>
                                          </p:stCondLst>
                                          <p:endCondLst>
                                            <p:cond evt="onStopAudio" delay="0">
                                              <p:tgtEl>
                                                <p:sldTgt/>
                                              </p:tgtEl>
                                            </p:cond>
                                          </p:endCondLst>
                                        </p:cTn>
                                        <p:tgtEl>
                                          <p:sndTgt r:embed="rId34" name="mk64_peach04.wav"/>
                                        </p:tgtEl>
                                      </p:cMediaNode>
                                    </p:audio>
                                  </p:subTnLst>
                                </p:cTn>
                              </p:par>
                            </p:childTnLst>
                          </p:cTn>
                        </p:par>
                      </p:childTnLst>
                    </p:cTn>
                  </p:par>
                </p:childTnLst>
              </p:cTn>
              <p:nextCondLst>
                <p:cond evt="onClick" delay="0">
                  <p:tgtEl>
                    <p:spTgt spid="304"/>
                  </p:tgtEl>
                </p:cond>
              </p:nextCondLst>
            </p:seq>
            <p:seq concurrent="1" nextAc="seek">
              <p:cTn id="3459" restart="whenNotActive" fill="hold" evtFilter="cancelBubble" nodeType="interactiveSeq">
                <p:stCondLst>
                  <p:cond evt="onClick" delay="0">
                    <p:tgtEl>
                      <p:spTgt spid="300"/>
                    </p:tgtEl>
                  </p:cond>
                </p:stCondLst>
                <p:endSync evt="end" delay="0">
                  <p:rtn val="all"/>
                </p:endSync>
                <p:childTnLst>
                  <p:par>
                    <p:cTn id="3460" fill="hold">
                      <p:stCondLst>
                        <p:cond delay="0"/>
                      </p:stCondLst>
                      <p:childTnLst>
                        <p:par>
                          <p:cTn id="3461" fill="hold">
                            <p:stCondLst>
                              <p:cond delay="0"/>
                            </p:stCondLst>
                            <p:childTnLst>
                              <p:par>
                                <p:cTn id="3462" presetID="32" presetClass="emph" presetSubtype="0" fill="hold" nodeType="afterEffect">
                                  <p:stCondLst>
                                    <p:cond delay="0"/>
                                  </p:stCondLst>
                                  <p:childTnLst>
                                    <p:animRot by="120000">
                                      <p:cBhvr>
                                        <p:cTn id="3463" dur="50" fill="hold">
                                          <p:stCondLst>
                                            <p:cond delay="0"/>
                                          </p:stCondLst>
                                        </p:cTn>
                                        <p:tgtEl>
                                          <p:spTgt spid="300"/>
                                        </p:tgtEl>
                                        <p:attrNameLst>
                                          <p:attrName>r</p:attrName>
                                        </p:attrNameLst>
                                      </p:cBhvr>
                                    </p:animRot>
                                    <p:animRot by="-240000">
                                      <p:cBhvr>
                                        <p:cTn id="3464" dur="100" fill="hold">
                                          <p:stCondLst>
                                            <p:cond delay="100"/>
                                          </p:stCondLst>
                                        </p:cTn>
                                        <p:tgtEl>
                                          <p:spTgt spid="300"/>
                                        </p:tgtEl>
                                        <p:attrNameLst>
                                          <p:attrName>r</p:attrName>
                                        </p:attrNameLst>
                                      </p:cBhvr>
                                    </p:animRot>
                                    <p:animRot by="240000">
                                      <p:cBhvr>
                                        <p:cTn id="3465" dur="100" fill="hold">
                                          <p:stCondLst>
                                            <p:cond delay="200"/>
                                          </p:stCondLst>
                                        </p:cTn>
                                        <p:tgtEl>
                                          <p:spTgt spid="300"/>
                                        </p:tgtEl>
                                        <p:attrNameLst>
                                          <p:attrName>r</p:attrName>
                                        </p:attrNameLst>
                                      </p:cBhvr>
                                    </p:animRot>
                                    <p:animRot by="-240000">
                                      <p:cBhvr>
                                        <p:cTn id="3466" dur="100" fill="hold">
                                          <p:stCondLst>
                                            <p:cond delay="300"/>
                                          </p:stCondLst>
                                        </p:cTn>
                                        <p:tgtEl>
                                          <p:spTgt spid="300"/>
                                        </p:tgtEl>
                                        <p:attrNameLst>
                                          <p:attrName>r</p:attrName>
                                        </p:attrNameLst>
                                      </p:cBhvr>
                                    </p:animRot>
                                    <p:animRot by="120000">
                                      <p:cBhvr>
                                        <p:cTn id="3467" dur="100" fill="hold">
                                          <p:stCondLst>
                                            <p:cond delay="400"/>
                                          </p:stCondLst>
                                        </p:cTn>
                                        <p:tgtEl>
                                          <p:spTgt spid="300"/>
                                        </p:tgtEl>
                                        <p:attrNameLst>
                                          <p:attrName>r</p:attrName>
                                        </p:attrNameLst>
                                      </p:cBhvr>
                                    </p:animRot>
                                  </p:childTnLst>
                                </p:cTn>
                              </p:par>
                            </p:childTnLst>
                          </p:cTn>
                        </p:par>
                        <p:par>
                          <p:cTn id="3468" fill="hold">
                            <p:stCondLst>
                              <p:cond delay="500"/>
                            </p:stCondLst>
                            <p:childTnLst>
                              <p:par>
                                <p:cTn id="3469" presetID="8" presetClass="emph" presetSubtype="0" fill="hold" nodeType="afterEffect">
                                  <p:stCondLst>
                                    <p:cond delay="0"/>
                                  </p:stCondLst>
                                  <p:childTnLst>
                                    <p:animRot by="21600000">
                                      <p:cBhvr>
                                        <p:cTn id="3470" dur="1000" fill="hold"/>
                                        <p:tgtEl>
                                          <p:spTgt spid="300"/>
                                        </p:tgtEl>
                                        <p:attrNameLst>
                                          <p:attrName>r</p:attrName>
                                        </p:attrNameLst>
                                      </p:cBhvr>
                                    </p:animRot>
                                  </p:childTnLst>
                                  <p:subTnLst>
                                    <p:audio>
                                      <p:cMediaNode>
                                        <p:cTn display="0" masterRel="sameClick">
                                          <p:stCondLst>
                                            <p:cond evt="begin" delay="0">
                                              <p:tn val="3469"/>
                                            </p:cond>
                                          </p:stCondLst>
                                          <p:endCondLst>
                                            <p:cond evt="onStopAudio" delay="0">
                                              <p:tgtEl>
                                                <p:sldTgt/>
                                              </p:tgtEl>
                                            </p:cond>
                                          </p:endCondLst>
                                        </p:cTn>
                                        <p:tgtEl>
                                          <p:sndTgt r:embed="rId65" name="General_Tire_Skid.wav"/>
                                        </p:tgtEl>
                                      </p:cMediaNode>
                                    </p:audio>
                                  </p:subTnLst>
                                </p:cTn>
                              </p:par>
                            </p:childTnLst>
                          </p:cTn>
                        </p:par>
                        <p:par>
                          <p:cTn id="3471" fill="hold">
                            <p:stCondLst>
                              <p:cond delay="1500"/>
                            </p:stCondLst>
                            <p:childTnLst>
                              <p:par>
                                <p:cTn id="3472" presetID="8" presetClass="emph" presetSubtype="0" fill="hold" nodeType="afterEffect">
                                  <p:stCondLst>
                                    <p:cond delay="0"/>
                                  </p:stCondLst>
                                  <p:childTnLst>
                                    <p:animRot by="21600000">
                                      <p:cBhvr>
                                        <p:cTn id="3473" dur="1000" fill="hold"/>
                                        <p:tgtEl>
                                          <p:spTgt spid="300"/>
                                        </p:tgtEl>
                                        <p:attrNameLst>
                                          <p:attrName>r</p:attrName>
                                        </p:attrNameLst>
                                      </p:cBhvr>
                                    </p:animRot>
                                  </p:childTnLst>
                                  <p:subTnLst>
                                    <p:audio>
                                      <p:cMediaNode>
                                        <p:cTn display="0" masterRel="sameClick">
                                          <p:stCondLst>
                                            <p:cond evt="begin" delay="0">
                                              <p:tn val="3472"/>
                                            </p:cond>
                                          </p:stCondLst>
                                          <p:endCondLst>
                                            <p:cond evt="onStopAudio" delay="0">
                                              <p:tgtEl>
                                                <p:sldTgt/>
                                              </p:tgtEl>
                                            </p:cond>
                                          </p:endCondLst>
                                        </p:cTn>
                                        <p:tgtEl>
                                          <p:sndTgt r:embed="rId39" name="mk64_toad04.wav"/>
                                        </p:tgtEl>
                                      </p:cMediaNode>
                                    </p:audio>
                                  </p:subTnLst>
                                </p:cTn>
                              </p:par>
                            </p:childTnLst>
                          </p:cTn>
                        </p:par>
                      </p:childTnLst>
                    </p:cTn>
                  </p:par>
                </p:childTnLst>
              </p:cTn>
              <p:nextCondLst>
                <p:cond evt="onClick" delay="0">
                  <p:tgtEl>
                    <p:spTgt spid="300"/>
                  </p:tgtEl>
                </p:cond>
              </p:nextCondLst>
            </p:seq>
            <p:seq concurrent="1" nextAc="seek">
              <p:cTn id="3474" restart="whenNotActive" fill="hold" evtFilter="cancelBubble" nodeType="interactiveSeq">
                <p:stCondLst>
                  <p:cond evt="onClick" delay="0">
                    <p:tgtEl>
                      <p:spTgt spid="305"/>
                    </p:tgtEl>
                  </p:cond>
                </p:stCondLst>
                <p:endSync evt="end" delay="0">
                  <p:rtn val="all"/>
                </p:endSync>
                <p:childTnLst>
                  <p:par>
                    <p:cTn id="3475" fill="hold">
                      <p:stCondLst>
                        <p:cond delay="0"/>
                      </p:stCondLst>
                      <p:childTnLst>
                        <p:par>
                          <p:cTn id="3476" fill="hold">
                            <p:stCondLst>
                              <p:cond delay="0"/>
                            </p:stCondLst>
                            <p:childTnLst>
                              <p:par>
                                <p:cTn id="3477" presetID="32" presetClass="emph" presetSubtype="0" fill="hold" nodeType="afterEffect">
                                  <p:stCondLst>
                                    <p:cond delay="0"/>
                                  </p:stCondLst>
                                  <p:childTnLst>
                                    <p:animRot by="120000">
                                      <p:cBhvr>
                                        <p:cTn id="3478" dur="50" fill="hold">
                                          <p:stCondLst>
                                            <p:cond delay="0"/>
                                          </p:stCondLst>
                                        </p:cTn>
                                        <p:tgtEl>
                                          <p:spTgt spid="305"/>
                                        </p:tgtEl>
                                        <p:attrNameLst>
                                          <p:attrName>r</p:attrName>
                                        </p:attrNameLst>
                                      </p:cBhvr>
                                    </p:animRot>
                                    <p:animRot by="-240000">
                                      <p:cBhvr>
                                        <p:cTn id="3479" dur="100" fill="hold">
                                          <p:stCondLst>
                                            <p:cond delay="100"/>
                                          </p:stCondLst>
                                        </p:cTn>
                                        <p:tgtEl>
                                          <p:spTgt spid="305"/>
                                        </p:tgtEl>
                                        <p:attrNameLst>
                                          <p:attrName>r</p:attrName>
                                        </p:attrNameLst>
                                      </p:cBhvr>
                                    </p:animRot>
                                    <p:animRot by="240000">
                                      <p:cBhvr>
                                        <p:cTn id="3480" dur="100" fill="hold">
                                          <p:stCondLst>
                                            <p:cond delay="200"/>
                                          </p:stCondLst>
                                        </p:cTn>
                                        <p:tgtEl>
                                          <p:spTgt spid="305"/>
                                        </p:tgtEl>
                                        <p:attrNameLst>
                                          <p:attrName>r</p:attrName>
                                        </p:attrNameLst>
                                      </p:cBhvr>
                                    </p:animRot>
                                    <p:animRot by="-240000">
                                      <p:cBhvr>
                                        <p:cTn id="3481" dur="100" fill="hold">
                                          <p:stCondLst>
                                            <p:cond delay="300"/>
                                          </p:stCondLst>
                                        </p:cTn>
                                        <p:tgtEl>
                                          <p:spTgt spid="305"/>
                                        </p:tgtEl>
                                        <p:attrNameLst>
                                          <p:attrName>r</p:attrName>
                                        </p:attrNameLst>
                                      </p:cBhvr>
                                    </p:animRot>
                                    <p:animRot by="120000">
                                      <p:cBhvr>
                                        <p:cTn id="3482" dur="100" fill="hold">
                                          <p:stCondLst>
                                            <p:cond delay="400"/>
                                          </p:stCondLst>
                                        </p:cTn>
                                        <p:tgtEl>
                                          <p:spTgt spid="305"/>
                                        </p:tgtEl>
                                        <p:attrNameLst>
                                          <p:attrName>r</p:attrName>
                                        </p:attrNameLst>
                                      </p:cBhvr>
                                    </p:animRot>
                                  </p:childTnLst>
                                </p:cTn>
                              </p:par>
                            </p:childTnLst>
                          </p:cTn>
                        </p:par>
                        <p:par>
                          <p:cTn id="3483" fill="hold">
                            <p:stCondLst>
                              <p:cond delay="500"/>
                            </p:stCondLst>
                            <p:childTnLst>
                              <p:par>
                                <p:cTn id="3484" presetID="8" presetClass="emph" presetSubtype="0" fill="hold" nodeType="afterEffect">
                                  <p:stCondLst>
                                    <p:cond delay="0"/>
                                  </p:stCondLst>
                                  <p:childTnLst>
                                    <p:animRot by="21600000">
                                      <p:cBhvr>
                                        <p:cTn id="3485" dur="1000" fill="hold"/>
                                        <p:tgtEl>
                                          <p:spTgt spid="305"/>
                                        </p:tgtEl>
                                        <p:attrNameLst>
                                          <p:attrName>r</p:attrName>
                                        </p:attrNameLst>
                                      </p:cBhvr>
                                    </p:animRot>
                                  </p:childTnLst>
                                  <p:subTnLst>
                                    <p:audio>
                                      <p:cMediaNode>
                                        <p:cTn display="0" masterRel="sameClick">
                                          <p:stCondLst>
                                            <p:cond evt="begin" delay="0">
                                              <p:tn val="3484"/>
                                            </p:cond>
                                          </p:stCondLst>
                                          <p:endCondLst>
                                            <p:cond evt="onStopAudio" delay="0">
                                              <p:tgtEl>
                                                <p:sldTgt/>
                                              </p:tgtEl>
                                            </p:cond>
                                          </p:endCondLst>
                                        </p:cTn>
                                        <p:tgtEl>
                                          <p:sndTgt r:embed="rId65" name="General_Tire_Skid.wav"/>
                                        </p:tgtEl>
                                      </p:cMediaNode>
                                    </p:audio>
                                  </p:subTnLst>
                                </p:cTn>
                              </p:par>
                            </p:childTnLst>
                          </p:cTn>
                        </p:par>
                        <p:par>
                          <p:cTn id="3486" fill="hold">
                            <p:stCondLst>
                              <p:cond delay="1500"/>
                            </p:stCondLst>
                            <p:childTnLst>
                              <p:par>
                                <p:cTn id="3487" presetID="8" presetClass="emph" presetSubtype="0" fill="hold" nodeType="afterEffect">
                                  <p:stCondLst>
                                    <p:cond delay="0"/>
                                  </p:stCondLst>
                                  <p:childTnLst>
                                    <p:animRot by="21600000">
                                      <p:cBhvr>
                                        <p:cTn id="3488" dur="1000" fill="hold"/>
                                        <p:tgtEl>
                                          <p:spTgt spid="305"/>
                                        </p:tgtEl>
                                        <p:attrNameLst>
                                          <p:attrName>r</p:attrName>
                                        </p:attrNameLst>
                                      </p:cBhvr>
                                    </p:animRot>
                                  </p:childTnLst>
                                  <p:subTnLst>
                                    <p:audio>
                                      <p:cMediaNode>
                                        <p:cTn display="0" masterRel="sameClick">
                                          <p:stCondLst>
                                            <p:cond evt="begin" delay="0">
                                              <p:tn val="3487"/>
                                            </p:cond>
                                          </p:stCondLst>
                                          <p:endCondLst>
                                            <p:cond evt="onStopAudio" delay="0">
                                              <p:tgtEl>
                                                <p:sldTgt/>
                                              </p:tgtEl>
                                            </p:cond>
                                          </p:endCondLst>
                                        </p:cTn>
                                        <p:tgtEl>
                                          <p:sndTgt r:embed="rId48" name="mk64_yoshi04.wav"/>
                                        </p:tgtEl>
                                      </p:cMediaNode>
                                    </p:audio>
                                  </p:subTnLst>
                                </p:cTn>
                              </p:par>
                            </p:childTnLst>
                          </p:cTn>
                        </p:par>
                      </p:childTnLst>
                    </p:cTn>
                  </p:par>
                </p:childTnLst>
              </p:cTn>
              <p:nextCondLst>
                <p:cond evt="onClick" delay="0">
                  <p:tgtEl>
                    <p:spTgt spid="305"/>
                  </p:tgtEl>
                </p:cond>
              </p:nextCondLst>
            </p:seq>
            <p:seq concurrent="1" nextAc="seek">
              <p:cTn id="3489" restart="whenNotActive" fill="hold" evtFilter="cancelBubble" nodeType="interactiveSeq">
                <p:stCondLst>
                  <p:cond evt="onClick" delay="0">
                    <p:tgtEl>
                      <p:spTgt spid="301"/>
                    </p:tgtEl>
                  </p:cond>
                </p:stCondLst>
                <p:endSync evt="end" delay="0">
                  <p:rtn val="all"/>
                </p:endSync>
                <p:childTnLst>
                  <p:par>
                    <p:cTn id="3490" fill="hold">
                      <p:stCondLst>
                        <p:cond delay="0"/>
                      </p:stCondLst>
                      <p:childTnLst>
                        <p:par>
                          <p:cTn id="3491" fill="hold">
                            <p:stCondLst>
                              <p:cond delay="0"/>
                            </p:stCondLst>
                            <p:childTnLst>
                              <p:par>
                                <p:cTn id="3492" presetID="32" presetClass="emph" presetSubtype="0" fill="hold" nodeType="afterEffect">
                                  <p:stCondLst>
                                    <p:cond delay="0"/>
                                  </p:stCondLst>
                                  <p:childTnLst>
                                    <p:animRot by="120000">
                                      <p:cBhvr>
                                        <p:cTn id="3493" dur="50" fill="hold">
                                          <p:stCondLst>
                                            <p:cond delay="0"/>
                                          </p:stCondLst>
                                        </p:cTn>
                                        <p:tgtEl>
                                          <p:spTgt spid="301"/>
                                        </p:tgtEl>
                                        <p:attrNameLst>
                                          <p:attrName>r</p:attrName>
                                        </p:attrNameLst>
                                      </p:cBhvr>
                                    </p:animRot>
                                    <p:animRot by="-240000">
                                      <p:cBhvr>
                                        <p:cTn id="3494" dur="100" fill="hold">
                                          <p:stCondLst>
                                            <p:cond delay="100"/>
                                          </p:stCondLst>
                                        </p:cTn>
                                        <p:tgtEl>
                                          <p:spTgt spid="301"/>
                                        </p:tgtEl>
                                        <p:attrNameLst>
                                          <p:attrName>r</p:attrName>
                                        </p:attrNameLst>
                                      </p:cBhvr>
                                    </p:animRot>
                                    <p:animRot by="240000">
                                      <p:cBhvr>
                                        <p:cTn id="3495" dur="100" fill="hold">
                                          <p:stCondLst>
                                            <p:cond delay="200"/>
                                          </p:stCondLst>
                                        </p:cTn>
                                        <p:tgtEl>
                                          <p:spTgt spid="301"/>
                                        </p:tgtEl>
                                        <p:attrNameLst>
                                          <p:attrName>r</p:attrName>
                                        </p:attrNameLst>
                                      </p:cBhvr>
                                    </p:animRot>
                                    <p:animRot by="-240000">
                                      <p:cBhvr>
                                        <p:cTn id="3496" dur="100" fill="hold">
                                          <p:stCondLst>
                                            <p:cond delay="300"/>
                                          </p:stCondLst>
                                        </p:cTn>
                                        <p:tgtEl>
                                          <p:spTgt spid="301"/>
                                        </p:tgtEl>
                                        <p:attrNameLst>
                                          <p:attrName>r</p:attrName>
                                        </p:attrNameLst>
                                      </p:cBhvr>
                                    </p:animRot>
                                    <p:animRot by="120000">
                                      <p:cBhvr>
                                        <p:cTn id="3497" dur="100" fill="hold">
                                          <p:stCondLst>
                                            <p:cond delay="400"/>
                                          </p:stCondLst>
                                        </p:cTn>
                                        <p:tgtEl>
                                          <p:spTgt spid="301"/>
                                        </p:tgtEl>
                                        <p:attrNameLst>
                                          <p:attrName>r</p:attrName>
                                        </p:attrNameLst>
                                      </p:cBhvr>
                                    </p:animRot>
                                  </p:childTnLst>
                                </p:cTn>
                              </p:par>
                            </p:childTnLst>
                          </p:cTn>
                        </p:par>
                        <p:par>
                          <p:cTn id="3498" fill="hold">
                            <p:stCondLst>
                              <p:cond delay="500"/>
                            </p:stCondLst>
                            <p:childTnLst>
                              <p:par>
                                <p:cTn id="3499" presetID="8" presetClass="emph" presetSubtype="0" fill="hold" nodeType="afterEffect">
                                  <p:stCondLst>
                                    <p:cond delay="0"/>
                                  </p:stCondLst>
                                  <p:childTnLst>
                                    <p:animRot by="21600000">
                                      <p:cBhvr>
                                        <p:cTn id="3500" dur="1000" fill="hold"/>
                                        <p:tgtEl>
                                          <p:spTgt spid="301"/>
                                        </p:tgtEl>
                                        <p:attrNameLst>
                                          <p:attrName>r</p:attrName>
                                        </p:attrNameLst>
                                      </p:cBhvr>
                                    </p:animRot>
                                  </p:childTnLst>
                                  <p:subTnLst>
                                    <p:audio>
                                      <p:cMediaNode>
                                        <p:cTn display="0" masterRel="sameClick">
                                          <p:stCondLst>
                                            <p:cond evt="begin" delay="0">
                                              <p:tn val="3499"/>
                                            </p:cond>
                                          </p:stCondLst>
                                          <p:endCondLst>
                                            <p:cond evt="onStopAudio" delay="0">
                                              <p:tgtEl>
                                                <p:sldTgt/>
                                              </p:tgtEl>
                                            </p:cond>
                                          </p:endCondLst>
                                        </p:cTn>
                                        <p:tgtEl>
                                          <p:sndTgt r:embed="rId65" name="General_Tire_Skid.wav"/>
                                        </p:tgtEl>
                                      </p:cMediaNode>
                                    </p:audio>
                                  </p:subTnLst>
                                </p:cTn>
                              </p:par>
                            </p:childTnLst>
                          </p:cTn>
                        </p:par>
                        <p:par>
                          <p:cTn id="3501" fill="hold">
                            <p:stCondLst>
                              <p:cond delay="1500"/>
                            </p:stCondLst>
                            <p:childTnLst>
                              <p:par>
                                <p:cTn id="3502" presetID="8" presetClass="emph" presetSubtype="0" fill="hold" nodeType="afterEffect">
                                  <p:stCondLst>
                                    <p:cond delay="0"/>
                                  </p:stCondLst>
                                  <p:childTnLst>
                                    <p:animRot by="21600000">
                                      <p:cBhvr>
                                        <p:cTn id="3503" dur="1000" fill="hold"/>
                                        <p:tgtEl>
                                          <p:spTgt spid="301"/>
                                        </p:tgtEl>
                                        <p:attrNameLst>
                                          <p:attrName>r</p:attrName>
                                        </p:attrNameLst>
                                      </p:cBhvr>
                                    </p:animRot>
                                  </p:childTnLst>
                                  <p:subTnLst>
                                    <p:audio>
                                      <p:cMediaNode>
                                        <p:cTn display="0" masterRel="sameClick">
                                          <p:stCondLst>
                                            <p:cond evt="begin" delay="0">
                                              <p:tn val="3502"/>
                                            </p:cond>
                                          </p:stCondLst>
                                          <p:endCondLst>
                                            <p:cond evt="onStopAudio" delay="0">
                                              <p:tgtEl>
                                                <p:sldTgt/>
                                              </p:tgtEl>
                                            </p:cond>
                                          </p:endCondLst>
                                        </p:cTn>
                                        <p:tgtEl>
                                          <p:sndTgt r:embed="rId53" name="mk64_dk04.wav"/>
                                        </p:tgtEl>
                                      </p:cMediaNode>
                                    </p:audio>
                                  </p:subTnLst>
                                </p:cTn>
                              </p:par>
                            </p:childTnLst>
                          </p:cTn>
                        </p:par>
                      </p:childTnLst>
                    </p:cTn>
                  </p:par>
                </p:childTnLst>
              </p:cTn>
              <p:nextCondLst>
                <p:cond evt="onClick" delay="0">
                  <p:tgtEl>
                    <p:spTgt spid="301"/>
                  </p:tgtEl>
                </p:cond>
              </p:nextCondLst>
            </p:seq>
            <p:seq concurrent="1" nextAc="seek">
              <p:cTn id="3504" restart="whenNotActive" fill="hold" evtFilter="cancelBubble" nodeType="interactiveSeq">
                <p:stCondLst>
                  <p:cond evt="onClick" delay="0">
                    <p:tgtEl>
                      <p:spTgt spid="306"/>
                    </p:tgtEl>
                  </p:cond>
                </p:stCondLst>
                <p:endSync evt="end" delay="0">
                  <p:rtn val="all"/>
                </p:endSync>
                <p:childTnLst>
                  <p:par>
                    <p:cTn id="3505" fill="hold">
                      <p:stCondLst>
                        <p:cond delay="0"/>
                      </p:stCondLst>
                      <p:childTnLst>
                        <p:par>
                          <p:cTn id="3506" fill="hold">
                            <p:stCondLst>
                              <p:cond delay="0"/>
                            </p:stCondLst>
                            <p:childTnLst>
                              <p:par>
                                <p:cTn id="3507" presetID="32" presetClass="emph" presetSubtype="0" fill="hold" nodeType="afterEffect">
                                  <p:stCondLst>
                                    <p:cond delay="0"/>
                                  </p:stCondLst>
                                  <p:childTnLst>
                                    <p:animRot by="120000">
                                      <p:cBhvr>
                                        <p:cTn id="3508" dur="50" fill="hold">
                                          <p:stCondLst>
                                            <p:cond delay="0"/>
                                          </p:stCondLst>
                                        </p:cTn>
                                        <p:tgtEl>
                                          <p:spTgt spid="306"/>
                                        </p:tgtEl>
                                        <p:attrNameLst>
                                          <p:attrName>r</p:attrName>
                                        </p:attrNameLst>
                                      </p:cBhvr>
                                    </p:animRot>
                                    <p:animRot by="-240000">
                                      <p:cBhvr>
                                        <p:cTn id="3509" dur="100" fill="hold">
                                          <p:stCondLst>
                                            <p:cond delay="100"/>
                                          </p:stCondLst>
                                        </p:cTn>
                                        <p:tgtEl>
                                          <p:spTgt spid="306"/>
                                        </p:tgtEl>
                                        <p:attrNameLst>
                                          <p:attrName>r</p:attrName>
                                        </p:attrNameLst>
                                      </p:cBhvr>
                                    </p:animRot>
                                    <p:animRot by="240000">
                                      <p:cBhvr>
                                        <p:cTn id="3510" dur="100" fill="hold">
                                          <p:stCondLst>
                                            <p:cond delay="200"/>
                                          </p:stCondLst>
                                        </p:cTn>
                                        <p:tgtEl>
                                          <p:spTgt spid="306"/>
                                        </p:tgtEl>
                                        <p:attrNameLst>
                                          <p:attrName>r</p:attrName>
                                        </p:attrNameLst>
                                      </p:cBhvr>
                                    </p:animRot>
                                    <p:animRot by="-240000">
                                      <p:cBhvr>
                                        <p:cTn id="3511" dur="100" fill="hold">
                                          <p:stCondLst>
                                            <p:cond delay="300"/>
                                          </p:stCondLst>
                                        </p:cTn>
                                        <p:tgtEl>
                                          <p:spTgt spid="306"/>
                                        </p:tgtEl>
                                        <p:attrNameLst>
                                          <p:attrName>r</p:attrName>
                                        </p:attrNameLst>
                                      </p:cBhvr>
                                    </p:animRot>
                                    <p:animRot by="120000">
                                      <p:cBhvr>
                                        <p:cTn id="3512" dur="100" fill="hold">
                                          <p:stCondLst>
                                            <p:cond delay="400"/>
                                          </p:stCondLst>
                                        </p:cTn>
                                        <p:tgtEl>
                                          <p:spTgt spid="306"/>
                                        </p:tgtEl>
                                        <p:attrNameLst>
                                          <p:attrName>r</p:attrName>
                                        </p:attrNameLst>
                                      </p:cBhvr>
                                    </p:animRot>
                                  </p:childTnLst>
                                </p:cTn>
                              </p:par>
                            </p:childTnLst>
                          </p:cTn>
                        </p:par>
                        <p:par>
                          <p:cTn id="3513" fill="hold">
                            <p:stCondLst>
                              <p:cond delay="500"/>
                            </p:stCondLst>
                            <p:childTnLst>
                              <p:par>
                                <p:cTn id="3514" presetID="8" presetClass="emph" presetSubtype="0" fill="hold" nodeType="afterEffect">
                                  <p:stCondLst>
                                    <p:cond delay="0"/>
                                  </p:stCondLst>
                                  <p:childTnLst>
                                    <p:animRot by="21600000">
                                      <p:cBhvr>
                                        <p:cTn id="3515" dur="1000" fill="hold"/>
                                        <p:tgtEl>
                                          <p:spTgt spid="306"/>
                                        </p:tgtEl>
                                        <p:attrNameLst>
                                          <p:attrName>r</p:attrName>
                                        </p:attrNameLst>
                                      </p:cBhvr>
                                    </p:animRot>
                                  </p:childTnLst>
                                  <p:subTnLst>
                                    <p:audio>
                                      <p:cMediaNode>
                                        <p:cTn display="0" masterRel="sameClick">
                                          <p:stCondLst>
                                            <p:cond evt="begin" delay="0">
                                              <p:tn val="3514"/>
                                            </p:cond>
                                          </p:stCondLst>
                                          <p:endCondLst>
                                            <p:cond evt="onStopAudio" delay="0">
                                              <p:tgtEl>
                                                <p:sldTgt/>
                                              </p:tgtEl>
                                            </p:cond>
                                          </p:endCondLst>
                                        </p:cTn>
                                        <p:tgtEl>
                                          <p:sndTgt r:embed="rId65" name="General_Tire_Skid.wav"/>
                                        </p:tgtEl>
                                      </p:cMediaNode>
                                    </p:audio>
                                  </p:subTnLst>
                                </p:cTn>
                              </p:par>
                            </p:childTnLst>
                          </p:cTn>
                        </p:par>
                        <p:par>
                          <p:cTn id="3516" fill="hold">
                            <p:stCondLst>
                              <p:cond delay="1500"/>
                            </p:stCondLst>
                            <p:childTnLst>
                              <p:par>
                                <p:cTn id="3517" presetID="8" presetClass="emph" presetSubtype="0" fill="hold" nodeType="afterEffect">
                                  <p:stCondLst>
                                    <p:cond delay="0"/>
                                  </p:stCondLst>
                                  <p:childTnLst>
                                    <p:animRot by="21600000">
                                      <p:cBhvr>
                                        <p:cTn id="3518" dur="1000" fill="hold"/>
                                        <p:tgtEl>
                                          <p:spTgt spid="306"/>
                                        </p:tgtEl>
                                        <p:attrNameLst>
                                          <p:attrName>r</p:attrName>
                                        </p:attrNameLst>
                                      </p:cBhvr>
                                    </p:animRot>
                                  </p:childTnLst>
                                  <p:subTnLst>
                                    <p:audio>
                                      <p:cMediaNode>
                                        <p:cTn display="0" masterRel="sameClick">
                                          <p:stCondLst>
                                            <p:cond evt="begin" delay="0">
                                              <p:tn val="3517"/>
                                            </p:cond>
                                          </p:stCondLst>
                                          <p:endCondLst>
                                            <p:cond evt="onStopAudio" delay="0">
                                              <p:tgtEl>
                                                <p:sldTgt/>
                                              </p:tgtEl>
                                            </p:cond>
                                          </p:endCondLst>
                                        </p:cTn>
                                        <p:tgtEl>
                                          <p:sndTgt r:embed="rId59" name="mk64_wario04.wav"/>
                                        </p:tgtEl>
                                      </p:cMediaNode>
                                    </p:audio>
                                  </p:subTnLst>
                                </p:cTn>
                              </p:par>
                            </p:childTnLst>
                          </p:cTn>
                        </p:par>
                      </p:childTnLst>
                    </p:cTn>
                  </p:par>
                </p:childTnLst>
              </p:cTn>
              <p:nextCondLst>
                <p:cond evt="onClick" delay="0">
                  <p:tgtEl>
                    <p:spTgt spid="306"/>
                  </p:tgtEl>
                </p:cond>
              </p:nextCondLst>
            </p:seq>
            <p:seq concurrent="1" nextAc="seek">
              <p:cTn id="3519" restart="whenNotActive" fill="hold" evtFilter="cancelBubble" nodeType="interactiveSeq">
                <p:stCondLst>
                  <p:cond evt="onClick" delay="0">
                    <p:tgtEl>
                      <p:spTgt spid="302"/>
                    </p:tgtEl>
                  </p:cond>
                </p:stCondLst>
                <p:endSync evt="end" delay="0">
                  <p:rtn val="all"/>
                </p:endSync>
                <p:childTnLst>
                  <p:par>
                    <p:cTn id="3520" fill="hold">
                      <p:stCondLst>
                        <p:cond delay="0"/>
                      </p:stCondLst>
                      <p:childTnLst>
                        <p:par>
                          <p:cTn id="3521" fill="hold">
                            <p:stCondLst>
                              <p:cond delay="0"/>
                            </p:stCondLst>
                            <p:childTnLst>
                              <p:par>
                                <p:cTn id="3522" presetID="32" presetClass="emph" presetSubtype="0" fill="hold" nodeType="afterEffect">
                                  <p:stCondLst>
                                    <p:cond delay="0"/>
                                  </p:stCondLst>
                                  <p:childTnLst>
                                    <p:animRot by="120000">
                                      <p:cBhvr>
                                        <p:cTn id="3523" dur="50" fill="hold">
                                          <p:stCondLst>
                                            <p:cond delay="0"/>
                                          </p:stCondLst>
                                        </p:cTn>
                                        <p:tgtEl>
                                          <p:spTgt spid="302"/>
                                        </p:tgtEl>
                                        <p:attrNameLst>
                                          <p:attrName>r</p:attrName>
                                        </p:attrNameLst>
                                      </p:cBhvr>
                                    </p:animRot>
                                    <p:animRot by="-240000">
                                      <p:cBhvr>
                                        <p:cTn id="3524" dur="100" fill="hold">
                                          <p:stCondLst>
                                            <p:cond delay="100"/>
                                          </p:stCondLst>
                                        </p:cTn>
                                        <p:tgtEl>
                                          <p:spTgt spid="302"/>
                                        </p:tgtEl>
                                        <p:attrNameLst>
                                          <p:attrName>r</p:attrName>
                                        </p:attrNameLst>
                                      </p:cBhvr>
                                    </p:animRot>
                                    <p:animRot by="240000">
                                      <p:cBhvr>
                                        <p:cTn id="3525" dur="100" fill="hold">
                                          <p:stCondLst>
                                            <p:cond delay="200"/>
                                          </p:stCondLst>
                                        </p:cTn>
                                        <p:tgtEl>
                                          <p:spTgt spid="302"/>
                                        </p:tgtEl>
                                        <p:attrNameLst>
                                          <p:attrName>r</p:attrName>
                                        </p:attrNameLst>
                                      </p:cBhvr>
                                    </p:animRot>
                                    <p:animRot by="-240000">
                                      <p:cBhvr>
                                        <p:cTn id="3526" dur="100" fill="hold">
                                          <p:stCondLst>
                                            <p:cond delay="300"/>
                                          </p:stCondLst>
                                        </p:cTn>
                                        <p:tgtEl>
                                          <p:spTgt spid="302"/>
                                        </p:tgtEl>
                                        <p:attrNameLst>
                                          <p:attrName>r</p:attrName>
                                        </p:attrNameLst>
                                      </p:cBhvr>
                                    </p:animRot>
                                    <p:animRot by="120000">
                                      <p:cBhvr>
                                        <p:cTn id="3527" dur="100" fill="hold">
                                          <p:stCondLst>
                                            <p:cond delay="400"/>
                                          </p:stCondLst>
                                        </p:cTn>
                                        <p:tgtEl>
                                          <p:spTgt spid="302"/>
                                        </p:tgtEl>
                                        <p:attrNameLst>
                                          <p:attrName>r</p:attrName>
                                        </p:attrNameLst>
                                      </p:cBhvr>
                                    </p:animRot>
                                  </p:childTnLst>
                                </p:cTn>
                              </p:par>
                            </p:childTnLst>
                          </p:cTn>
                        </p:par>
                        <p:par>
                          <p:cTn id="3528" fill="hold">
                            <p:stCondLst>
                              <p:cond delay="500"/>
                            </p:stCondLst>
                            <p:childTnLst>
                              <p:par>
                                <p:cTn id="3529" presetID="8" presetClass="emph" presetSubtype="0" fill="hold" nodeType="afterEffect">
                                  <p:stCondLst>
                                    <p:cond delay="0"/>
                                  </p:stCondLst>
                                  <p:childTnLst>
                                    <p:animRot by="21600000">
                                      <p:cBhvr>
                                        <p:cTn id="3530" dur="1000" fill="hold"/>
                                        <p:tgtEl>
                                          <p:spTgt spid="302"/>
                                        </p:tgtEl>
                                        <p:attrNameLst>
                                          <p:attrName>r</p:attrName>
                                        </p:attrNameLst>
                                      </p:cBhvr>
                                    </p:animRot>
                                  </p:childTnLst>
                                  <p:subTnLst>
                                    <p:audio>
                                      <p:cMediaNode>
                                        <p:cTn display="0" masterRel="sameClick">
                                          <p:stCondLst>
                                            <p:cond evt="begin" delay="0">
                                              <p:tn val="3529"/>
                                            </p:cond>
                                          </p:stCondLst>
                                          <p:endCondLst>
                                            <p:cond evt="onStopAudio" delay="0">
                                              <p:tgtEl>
                                                <p:sldTgt/>
                                              </p:tgtEl>
                                            </p:cond>
                                          </p:endCondLst>
                                        </p:cTn>
                                        <p:tgtEl>
                                          <p:sndTgt r:embed="rId65" name="General_Tire_Skid.wav"/>
                                        </p:tgtEl>
                                      </p:cMediaNode>
                                    </p:audio>
                                  </p:subTnLst>
                                </p:cTn>
                              </p:par>
                            </p:childTnLst>
                          </p:cTn>
                        </p:par>
                        <p:par>
                          <p:cTn id="3531" fill="hold">
                            <p:stCondLst>
                              <p:cond delay="1500"/>
                            </p:stCondLst>
                            <p:childTnLst>
                              <p:par>
                                <p:cTn id="3532" presetID="8" presetClass="emph" presetSubtype="0" fill="hold" nodeType="afterEffect">
                                  <p:stCondLst>
                                    <p:cond delay="0"/>
                                  </p:stCondLst>
                                  <p:childTnLst>
                                    <p:animRot by="21600000">
                                      <p:cBhvr>
                                        <p:cTn id="3533" dur="1000" fill="hold"/>
                                        <p:tgtEl>
                                          <p:spTgt spid="302"/>
                                        </p:tgtEl>
                                        <p:attrNameLst>
                                          <p:attrName>r</p:attrName>
                                        </p:attrNameLst>
                                      </p:cBhvr>
                                    </p:animRot>
                                  </p:childTnLst>
                                  <p:subTnLst>
                                    <p:audio>
                                      <p:cMediaNode>
                                        <p:cTn display="0" masterRel="sameClick">
                                          <p:stCondLst>
                                            <p:cond evt="begin" delay="0">
                                              <p:tn val="3532"/>
                                            </p:cond>
                                          </p:stCondLst>
                                          <p:endCondLst>
                                            <p:cond evt="onStopAudio" delay="0">
                                              <p:tgtEl>
                                                <p:sldTgt/>
                                              </p:tgtEl>
                                            </p:cond>
                                          </p:endCondLst>
                                        </p:cTn>
                                        <p:tgtEl>
                                          <p:sndTgt r:embed="rId62" name="mk64_bowser03.wav"/>
                                        </p:tgtEl>
                                      </p:cMediaNode>
                                    </p:audio>
                                  </p:subTnLst>
                                </p:cTn>
                              </p:par>
                            </p:childTnLst>
                          </p:cTn>
                        </p:par>
                      </p:childTnLst>
                    </p:cTn>
                  </p:par>
                </p:childTnLst>
              </p:cTn>
              <p:nextCondLst>
                <p:cond evt="onClick" delay="0">
                  <p:tgtEl>
                    <p:spTgt spid="302"/>
                  </p:tgtEl>
                </p:cond>
              </p:nextCondLst>
            </p:seq>
            <p:seq concurrent="1" nextAc="seek">
              <p:cTn id="3534" restart="whenNotActive" fill="hold" evtFilter="cancelBubble" nodeType="interactiveSeq">
                <p:stCondLst>
                  <p:cond evt="onClick" delay="0">
                    <p:tgtEl>
                      <p:spTgt spid="269"/>
                    </p:tgtEl>
                  </p:cond>
                </p:stCondLst>
                <p:endSync evt="end" delay="0">
                  <p:rtn val="all"/>
                </p:endSync>
                <p:childTnLst>
                  <p:par>
                    <p:cTn id="3535" fill="hold">
                      <p:stCondLst>
                        <p:cond delay="0"/>
                      </p:stCondLst>
                      <p:childTnLst>
                        <p:par>
                          <p:cTn id="3536" fill="hold">
                            <p:stCondLst>
                              <p:cond delay="0"/>
                            </p:stCondLst>
                            <p:childTnLst>
                              <p:par>
                                <p:cTn id="3537" presetID="1" presetClass="exit" presetSubtype="0" fill="hold" nodeType="withEffect">
                                  <p:stCondLst>
                                    <p:cond delay="0"/>
                                  </p:stCondLst>
                                  <p:childTnLst>
                                    <p:set>
                                      <p:cBhvr>
                                        <p:cTn id="3538" dur="1" fill="hold">
                                          <p:stCondLst>
                                            <p:cond delay="0"/>
                                          </p:stCondLst>
                                        </p:cTn>
                                        <p:tgtEl>
                                          <p:spTgt spid="269"/>
                                        </p:tgtEl>
                                        <p:attrNameLst>
                                          <p:attrName>style.visibility</p:attrName>
                                        </p:attrNameLst>
                                      </p:cBhvr>
                                      <p:to>
                                        <p:strVal val="hidden"/>
                                      </p:to>
                                    </p:set>
                                  </p:childTnLst>
                                  <p:subTnLst>
                                    <p:audio>
                                      <p:cMediaNode>
                                        <p:cTn display="0" masterRel="sameClick">
                                          <p:stCondLst>
                                            <p:cond evt="begin" delay="0">
                                              <p:tn val="3537"/>
                                            </p:cond>
                                          </p:stCondLst>
                                          <p:endCondLst>
                                            <p:cond evt="onStopAudio" delay="0">
                                              <p:tgtEl>
                                                <p:sldTgt/>
                                              </p:tgtEl>
                                            </p:cond>
                                          </p:endCondLst>
                                        </p:cTn>
                                        <p:tgtEl>
                                          <p:sndTgt r:embed="rId66" name="starman_fade.WAV"/>
                                        </p:tgtEl>
                                      </p:cMediaNode>
                                    </p:audio>
                                  </p:subTnLst>
                                </p:cTn>
                              </p:par>
                              <p:par>
                                <p:cTn id="3539" presetID="1" presetClass="emph" presetSubtype="10" fill="hold" nodeType="withEffect">
                                  <p:stCondLst>
                                    <p:cond delay="0"/>
                                  </p:stCondLst>
                                  <p:childTnLst>
                                    <p:animClr clrSpc="hsl" dir="ccw">
                                      <p:cBhvr>
                                        <p:cTn id="3540" dur="500" fill="hold"/>
                                        <p:tgtEl>
                                          <p:spTgt spid="67"/>
                                        </p:tgtEl>
                                        <p:attrNameLst>
                                          <p:attrName>fillcolor</p:attrName>
                                        </p:attrNameLst>
                                      </p:cBhvr>
                                      <p:to>
                                        <a:srgbClr val="FFFF00"/>
                                      </p:to>
                                    </p:animClr>
                                    <p:set>
                                      <p:cBhvr>
                                        <p:cTn id="3541" dur="500" fill="hold"/>
                                        <p:tgtEl>
                                          <p:spTgt spid="67"/>
                                        </p:tgtEl>
                                        <p:attrNameLst>
                                          <p:attrName>fill.type</p:attrName>
                                        </p:attrNameLst>
                                      </p:cBhvr>
                                      <p:to>
                                        <p:strVal val="solid"/>
                                      </p:to>
                                    </p:set>
                                    <p:set>
                                      <p:cBhvr>
                                        <p:cTn id="3542" dur="500" fill="hold"/>
                                        <p:tgtEl>
                                          <p:spTgt spid="67"/>
                                        </p:tgtEl>
                                        <p:attrNameLst>
                                          <p:attrName>fill.on</p:attrName>
                                        </p:attrNameLst>
                                      </p:cBhvr>
                                      <p:to>
                                        <p:strVal val="true"/>
                                      </p:to>
                                    </p:set>
                                  </p:childTnLst>
                                </p:cTn>
                              </p:par>
                              <p:par>
                                <p:cTn id="3543" presetID="26" presetClass="emph" presetSubtype="0" fill="hold" nodeType="withEffect">
                                  <p:stCondLst>
                                    <p:cond delay="0"/>
                                  </p:stCondLst>
                                  <p:childTnLst>
                                    <p:animEffect transition="out" filter="fade">
                                      <p:cBhvr>
                                        <p:cTn id="3544" dur="500" tmFilter="0, 0; .2, .5; .8, .5; 1, 0"/>
                                        <p:tgtEl>
                                          <p:spTgt spid="68"/>
                                        </p:tgtEl>
                                      </p:cBhvr>
                                    </p:animEffect>
                                    <p:animScale>
                                      <p:cBhvr>
                                        <p:cTn id="3545" dur="250" autoRev="1" fill="hold"/>
                                        <p:tgtEl>
                                          <p:spTgt spid="68"/>
                                        </p:tgtEl>
                                      </p:cBhvr>
                                      <p:by x="105000" y="105000"/>
                                    </p:animScale>
                                  </p:childTnLst>
                                </p:cTn>
                              </p:par>
                            </p:childTnLst>
                          </p:cTn>
                        </p:par>
                      </p:childTnLst>
                    </p:cTn>
                  </p:par>
                </p:childTnLst>
              </p:cTn>
              <p:nextCondLst>
                <p:cond evt="onClick" delay="0">
                  <p:tgtEl>
                    <p:spTgt spid="269"/>
                  </p:tgtEl>
                </p:cond>
              </p:nextCondLst>
            </p:seq>
            <p:seq concurrent="1" nextAc="seek">
              <p:cTn id="3546" restart="whenNotActive" fill="hold" evtFilter="cancelBubble" nodeType="interactiveSeq">
                <p:stCondLst>
                  <p:cond evt="onClick" delay="0">
                    <p:tgtEl>
                      <p:spTgt spid="68"/>
                    </p:tgtEl>
                  </p:cond>
                </p:stCondLst>
                <p:endSync evt="end" delay="0">
                  <p:rtn val="all"/>
                </p:endSync>
                <p:childTnLst>
                  <p:par>
                    <p:cTn id="3547" fill="hold">
                      <p:stCondLst>
                        <p:cond delay="0"/>
                      </p:stCondLst>
                      <p:childTnLst>
                        <p:par>
                          <p:cTn id="3548" fill="hold">
                            <p:stCondLst>
                              <p:cond delay="0"/>
                            </p:stCondLst>
                            <p:childTnLst>
                              <p:par>
                                <p:cTn id="3549" presetID="1" presetClass="emph" presetSubtype="2" fill="hold" nodeType="withEffect">
                                  <p:stCondLst>
                                    <p:cond delay="0"/>
                                  </p:stCondLst>
                                  <p:childTnLst>
                                    <p:animClr clrSpc="rgb" dir="cw">
                                      <p:cBhvr>
                                        <p:cTn id="3550" dur="10" fill="hold"/>
                                        <p:tgtEl>
                                          <p:spTgt spid="67"/>
                                        </p:tgtEl>
                                        <p:attrNameLst>
                                          <p:attrName>fillcolor</p:attrName>
                                        </p:attrNameLst>
                                      </p:cBhvr>
                                      <p:to>
                                        <a:srgbClr val="000000"/>
                                      </p:to>
                                    </p:animClr>
                                    <p:set>
                                      <p:cBhvr>
                                        <p:cTn id="3551" dur="10" fill="hold"/>
                                        <p:tgtEl>
                                          <p:spTgt spid="67"/>
                                        </p:tgtEl>
                                        <p:attrNameLst>
                                          <p:attrName>fill.type</p:attrName>
                                        </p:attrNameLst>
                                      </p:cBhvr>
                                      <p:to>
                                        <p:strVal val="solid"/>
                                      </p:to>
                                    </p:set>
                                    <p:set>
                                      <p:cBhvr>
                                        <p:cTn id="3552" dur="10" fill="hold"/>
                                        <p:tgtEl>
                                          <p:spTgt spid="67"/>
                                        </p:tgtEl>
                                        <p:attrNameLst>
                                          <p:attrName>fill.on</p:attrName>
                                        </p:attrNameLst>
                                      </p:cBhvr>
                                      <p:to>
                                        <p:strVal val="true"/>
                                      </p:to>
                                    </p:set>
                                  </p:childTnLst>
                                </p:cTn>
                              </p:par>
                              <p:par>
                                <p:cTn id="3553" presetID="1" presetClass="entr" presetSubtype="0" fill="hold" nodeType="withEffect">
                                  <p:stCondLst>
                                    <p:cond delay="0"/>
                                  </p:stCondLst>
                                  <p:childTnLst>
                                    <p:set>
                                      <p:cBhvr>
                                        <p:cTn id="3554" dur="1" fill="hold">
                                          <p:stCondLst>
                                            <p:cond delay="0"/>
                                          </p:stCondLst>
                                        </p:cTn>
                                        <p:tgtEl>
                                          <p:spTgt spid="269"/>
                                        </p:tgtEl>
                                        <p:attrNameLst>
                                          <p:attrName>style.visibility</p:attrName>
                                        </p:attrNameLst>
                                      </p:cBhvr>
                                      <p:to>
                                        <p:strVal val="visible"/>
                                      </p:to>
                                    </p:set>
                                  </p:childTnLst>
                                </p:cTn>
                              </p:par>
                            </p:childTnLst>
                          </p:cTn>
                        </p:par>
                      </p:childTnLst>
                    </p:cTn>
                  </p:par>
                </p:childTnLst>
              </p:cTn>
              <p:nextCondLst>
                <p:cond evt="onClick" delay="0">
                  <p:tgtEl>
                    <p:spTgt spid="68"/>
                  </p:tgtEl>
                </p:cond>
              </p:nextCondLst>
            </p:seq>
            <p:seq concurrent="1" nextAc="seek">
              <p:cTn id="3555" restart="whenNotActive" fill="hold" evtFilter="cancelBubble" nodeType="interactiveSeq">
                <p:stCondLst>
                  <p:cond evt="onClick" delay="0">
                    <p:tgtEl>
                      <p:spTgt spid="271"/>
                    </p:tgtEl>
                  </p:cond>
                </p:stCondLst>
                <p:endSync evt="end" delay="0">
                  <p:rtn val="all"/>
                </p:endSync>
                <p:childTnLst>
                  <p:par>
                    <p:cTn id="3556" fill="hold">
                      <p:stCondLst>
                        <p:cond delay="0"/>
                      </p:stCondLst>
                      <p:childTnLst>
                        <p:par>
                          <p:cTn id="3557" fill="hold">
                            <p:stCondLst>
                              <p:cond delay="0"/>
                            </p:stCondLst>
                            <p:childTnLst>
                              <p:par>
                                <p:cTn id="3558" presetID="1" presetClass="exit" presetSubtype="0" fill="hold" nodeType="withEffect">
                                  <p:stCondLst>
                                    <p:cond delay="0"/>
                                  </p:stCondLst>
                                  <p:childTnLst>
                                    <p:set>
                                      <p:cBhvr>
                                        <p:cTn id="3559" dur="1" fill="hold">
                                          <p:stCondLst>
                                            <p:cond delay="0"/>
                                          </p:stCondLst>
                                        </p:cTn>
                                        <p:tgtEl>
                                          <p:spTgt spid="271"/>
                                        </p:tgtEl>
                                        <p:attrNameLst>
                                          <p:attrName>style.visibility</p:attrName>
                                        </p:attrNameLst>
                                      </p:cBhvr>
                                      <p:to>
                                        <p:strVal val="hidden"/>
                                      </p:to>
                                    </p:set>
                                  </p:childTnLst>
                                  <p:subTnLst>
                                    <p:audio>
                                      <p:cMediaNode>
                                        <p:cTn display="0" masterRel="sameClick">
                                          <p:stCondLst>
                                            <p:cond evt="begin" delay="0">
                                              <p:tn val="3558"/>
                                            </p:cond>
                                          </p:stCondLst>
                                          <p:endCondLst>
                                            <p:cond evt="onStopAudio" delay="0">
                                              <p:tgtEl>
                                                <p:sldTgt/>
                                              </p:tgtEl>
                                            </p:cond>
                                          </p:endCondLst>
                                        </p:cTn>
                                        <p:tgtEl>
                                          <p:sndTgt r:embed="rId66" name="starman_fade.WAV"/>
                                        </p:tgtEl>
                                      </p:cMediaNode>
                                    </p:audio>
                                  </p:subTnLst>
                                </p:cTn>
                              </p:par>
                              <p:par>
                                <p:cTn id="3560" presetID="1" presetClass="emph" presetSubtype="10" fill="hold" nodeType="withEffect">
                                  <p:stCondLst>
                                    <p:cond delay="0"/>
                                  </p:stCondLst>
                                  <p:childTnLst>
                                    <p:animClr clrSpc="hsl" dir="ccw">
                                      <p:cBhvr>
                                        <p:cTn id="3561" dur="500" fill="hold"/>
                                        <p:tgtEl>
                                          <p:spTgt spid="69"/>
                                        </p:tgtEl>
                                        <p:attrNameLst>
                                          <p:attrName>fillcolor</p:attrName>
                                        </p:attrNameLst>
                                      </p:cBhvr>
                                      <p:to>
                                        <a:srgbClr val="FFFF00"/>
                                      </p:to>
                                    </p:animClr>
                                    <p:set>
                                      <p:cBhvr>
                                        <p:cTn id="3562" dur="500" fill="hold"/>
                                        <p:tgtEl>
                                          <p:spTgt spid="69"/>
                                        </p:tgtEl>
                                        <p:attrNameLst>
                                          <p:attrName>fill.type</p:attrName>
                                        </p:attrNameLst>
                                      </p:cBhvr>
                                      <p:to>
                                        <p:strVal val="solid"/>
                                      </p:to>
                                    </p:set>
                                    <p:set>
                                      <p:cBhvr>
                                        <p:cTn id="3563" dur="500" fill="hold"/>
                                        <p:tgtEl>
                                          <p:spTgt spid="69"/>
                                        </p:tgtEl>
                                        <p:attrNameLst>
                                          <p:attrName>fill.on</p:attrName>
                                        </p:attrNameLst>
                                      </p:cBhvr>
                                      <p:to>
                                        <p:strVal val="true"/>
                                      </p:to>
                                    </p:set>
                                  </p:childTnLst>
                                </p:cTn>
                              </p:par>
                              <p:par>
                                <p:cTn id="3564" presetID="26" presetClass="emph" presetSubtype="0" fill="hold" nodeType="withEffect">
                                  <p:stCondLst>
                                    <p:cond delay="0"/>
                                  </p:stCondLst>
                                  <p:childTnLst>
                                    <p:animEffect transition="out" filter="fade">
                                      <p:cBhvr>
                                        <p:cTn id="3565" dur="500" tmFilter="0, 0; .2, .5; .8, .5; 1, 0"/>
                                        <p:tgtEl>
                                          <p:spTgt spid="270"/>
                                        </p:tgtEl>
                                      </p:cBhvr>
                                    </p:animEffect>
                                    <p:animScale>
                                      <p:cBhvr>
                                        <p:cTn id="3566" dur="250" autoRev="1" fill="hold"/>
                                        <p:tgtEl>
                                          <p:spTgt spid="270"/>
                                        </p:tgtEl>
                                      </p:cBhvr>
                                      <p:by x="105000" y="105000"/>
                                    </p:animScale>
                                  </p:childTnLst>
                                </p:cTn>
                              </p:par>
                            </p:childTnLst>
                          </p:cTn>
                        </p:par>
                      </p:childTnLst>
                    </p:cTn>
                  </p:par>
                </p:childTnLst>
              </p:cTn>
              <p:nextCondLst>
                <p:cond evt="onClick" delay="0">
                  <p:tgtEl>
                    <p:spTgt spid="271"/>
                  </p:tgtEl>
                </p:cond>
              </p:nextCondLst>
            </p:seq>
            <p:seq concurrent="1" nextAc="seek">
              <p:cTn id="3567" restart="whenNotActive" fill="hold" evtFilter="cancelBubble" nodeType="interactiveSeq">
                <p:stCondLst>
                  <p:cond evt="onClick" delay="0">
                    <p:tgtEl>
                      <p:spTgt spid="270"/>
                    </p:tgtEl>
                  </p:cond>
                </p:stCondLst>
                <p:endSync evt="end" delay="0">
                  <p:rtn val="all"/>
                </p:endSync>
                <p:childTnLst>
                  <p:par>
                    <p:cTn id="3568" fill="hold">
                      <p:stCondLst>
                        <p:cond delay="0"/>
                      </p:stCondLst>
                      <p:childTnLst>
                        <p:par>
                          <p:cTn id="3569" fill="hold">
                            <p:stCondLst>
                              <p:cond delay="0"/>
                            </p:stCondLst>
                            <p:childTnLst>
                              <p:par>
                                <p:cTn id="3570" presetID="1" presetClass="emph" presetSubtype="2" fill="hold" nodeType="withEffect">
                                  <p:stCondLst>
                                    <p:cond delay="0"/>
                                  </p:stCondLst>
                                  <p:childTnLst>
                                    <p:animClr clrSpc="rgb" dir="cw">
                                      <p:cBhvr>
                                        <p:cTn id="3571" dur="10" fill="hold"/>
                                        <p:tgtEl>
                                          <p:spTgt spid="69"/>
                                        </p:tgtEl>
                                        <p:attrNameLst>
                                          <p:attrName>fillcolor</p:attrName>
                                        </p:attrNameLst>
                                      </p:cBhvr>
                                      <p:to>
                                        <a:srgbClr val="000000"/>
                                      </p:to>
                                    </p:animClr>
                                    <p:set>
                                      <p:cBhvr>
                                        <p:cTn id="3572" dur="10" fill="hold"/>
                                        <p:tgtEl>
                                          <p:spTgt spid="69"/>
                                        </p:tgtEl>
                                        <p:attrNameLst>
                                          <p:attrName>fill.type</p:attrName>
                                        </p:attrNameLst>
                                      </p:cBhvr>
                                      <p:to>
                                        <p:strVal val="solid"/>
                                      </p:to>
                                    </p:set>
                                    <p:set>
                                      <p:cBhvr>
                                        <p:cTn id="3573" dur="10" fill="hold"/>
                                        <p:tgtEl>
                                          <p:spTgt spid="69"/>
                                        </p:tgtEl>
                                        <p:attrNameLst>
                                          <p:attrName>fill.on</p:attrName>
                                        </p:attrNameLst>
                                      </p:cBhvr>
                                      <p:to>
                                        <p:strVal val="true"/>
                                      </p:to>
                                    </p:set>
                                  </p:childTnLst>
                                </p:cTn>
                              </p:par>
                              <p:par>
                                <p:cTn id="3574" presetID="1" presetClass="entr" presetSubtype="0" fill="hold" nodeType="withEffect">
                                  <p:stCondLst>
                                    <p:cond delay="0"/>
                                  </p:stCondLst>
                                  <p:childTnLst>
                                    <p:set>
                                      <p:cBhvr>
                                        <p:cTn id="3575" dur="1" fill="hold">
                                          <p:stCondLst>
                                            <p:cond delay="0"/>
                                          </p:stCondLst>
                                        </p:cTn>
                                        <p:tgtEl>
                                          <p:spTgt spid="271"/>
                                        </p:tgtEl>
                                        <p:attrNameLst>
                                          <p:attrName>style.visibility</p:attrName>
                                        </p:attrNameLst>
                                      </p:cBhvr>
                                      <p:to>
                                        <p:strVal val="visible"/>
                                      </p:to>
                                    </p:set>
                                  </p:childTnLst>
                                </p:cTn>
                              </p:par>
                            </p:childTnLst>
                          </p:cTn>
                        </p:par>
                      </p:childTnLst>
                    </p:cTn>
                  </p:par>
                </p:childTnLst>
              </p:cTn>
              <p:nextCondLst>
                <p:cond evt="onClick" delay="0">
                  <p:tgtEl>
                    <p:spTgt spid="270"/>
                  </p:tgtEl>
                </p:cond>
              </p:nextCondLst>
            </p:seq>
            <p:seq concurrent="1" nextAc="seek">
              <p:cTn id="3576" restart="whenNotActive" fill="hold" evtFilter="cancelBubble" nodeType="interactiveSeq">
                <p:stCondLst>
                  <p:cond evt="onClick" delay="0">
                    <p:tgtEl>
                      <p:spTgt spid="273"/>
                    </p:tgtEl>
                  </p:cond>
                </p:stCondLst>
                <p:endSync evt="end" delay="0">
                  <p:rtn val="all"/>
                </p:endSync>
                <p:childTnLst>
                  <p:par>
                    <p:cTn id="3577" fill="hold">
                      <p:stCondLst>
                        <p:cond delay="0"/>
                      </p:stCondLst>
                      <p:childTnLst>
                        <p:par>
                          <p:cTn id="3578" fill="hold">
                            <p:stCondLst>
                              <p:cond delay="0"/>
                            </p:stCondLst>
                            <p:childTnLst>
                              <p:par>
                                <p:cTn id="3579" presetID="1" presetClass="exit" presetSubtype="0" fill="hold" nodeType="withEffect">
                                  <p:stCondLst>
                                    <p:cond delay="0"/>
                                  </p:stCondLst>
                                  <p:childTnLst>
                                    <p:set>
                                      <p:cBhvr>
                                        <p:cTn id="3580" dur="1" fill="hold">
                                          <p:stCondLst>
                                            <p:cond delay="0"/>
                                          </p:stCondLst>
                                        </p:cTn>
                                        <p:tgtEl>
                                          <p:spTgt spid="273"/>
                                        </p:tgtEl>
                                        <p:attrNameLst>
                                          <p:attrName>style.visibility</p:attrName>
                                        </p:attrNameLst>
                                      </p:cBhvr>
                                      <p:to>
                                        <p:strVal val="hidden"/>
                                      </p:to>
                                    </p:set>
                                  </p:childTnLst>
                                  <p:subTnLst>
                                    <p:audio>
                                      <p:cMediaNode>
                                        <p:cTn display="0" masterRel="sameClick">
                                          <p:stCondLst>
                                            <p:cond evt="begin" delay="0">
                                              <p:tn val="3579"/>
                                            </p:cond>
                                          </p:stCondLst>
                                          <p:endCondLst>
                                            <p:cond evt="onStopAudio" delay="0">
                                              <p:tgtEl>
                                                <p:sldTgt/>
                                              </p:tgtEl>
                                            </p:cond>
                                          </p:endCondLst>
                                        </p:cTn>
                                        <p:tgtEl>
                                          <p:sndTgt r:embed="rId66" name="starman_fade.WAV"/>
                                        </p:tgtEl>
                                      </p:cMediaNode>
                                    </p:audio>
                                  </p:subTnLst>
                                </p:cTn>
                              </p:par>
                              <p:par>
                                <p:cTn id="3581" presetID="1" presetClass="emph" presetSubtype="10" fill="hold" nodeType="withEffect">
                                  <p:stCondLst>
                                    <p:cond delay="0"/>
                                  </p:stCondLst>
                                  <p:childTnLst>
                                    <p:animClr clrSpc="hsl" dir="ccw">
                                      <p:cBhvr>
                                        <p:cTn id="3582" dur="500" fill="hold"/>
                                        <p:tgtEl>
                                          <p:spTgt spid="99"/>
                                        </p:tgtEl>
                                        <p:attrNameLst>
                                          <p:attrName>fillcolor</p:attrName>
                                        </p:attrNameLst>
                                      </p:cBhvr>
                                      <p:to>
                                        <a:srgbClr val="FFFF00"/>
                                      </p:to>
                                    </p:animClr>
                                    <p:set>
                                      <p:cBhvr>
                                        <p:cTn id="3583" dur="500" fill="hold"/>
                                        <p:tgtEl>
                                          <p:spTgt spid="99"/>
                                        </p:tgtEl>
                                        <p:attrNameLst>
                                          <p:attrName>fill.type</p:attrName>
                                        </p:attrNameLst>
                                      </p:cBhvr>
                                      <p:to>
                                        <p:strVal val="solid"/>
                                      </p:to>
                                    </p:set>
                                    <p:set>
                                      <p:cBhvr>
                                        <p:cTn id="3584" dur="500" fill="hold"/>
                                        <p:tgtEl>
                                          <p:spTgt spid="99"/>
                                        </p:tgtEl>
                                        <p:attrNameLst>
                                          <p:attrName>fill.on</p:attrName>
                                        </p:attrNameLst>
                                      </p:cBhvr>
                                      <p:to>
                                        <p:strVal val="true"/>
                                      </p:to>
                                    </p:set>
                                  </p:childTnLst>
                                </p:cTn>
                              </p:par>
                              <p:par>
                                <p:cTn id="3585" presetID="26" presetClass="emph" presetSubtype="0" fill="hold" nodeType="withEffect">
                                  <p:stCondLst>
                                    <p:cond delay="0"/>
                                  </p:stCondLst>
                                  <p:childTnLst>
                                    <p:animEffect transition="out" filter="fade">
                                      <p:cBhvr>
                                        <p:cTn id="3586" dur="500" tmFilter="0, 0; .2, .5; .8, .5; 1, 0"/>
                                        <p:tgtEl>
                                          <p:spTgt spid="272"/>
                                        </p:tgtEl>
                                      </p:cBhvr>
                                    </p:animEffect>
                                    <p:animScale>
                                      <p:cBhvr>
                                        <p:cTn id="3587" dur="250" autoRev="1" fill="hold"/>
                                        <p:tgtEl>
                                          <p:spTgt spid="272"/>
                                        </p:tgtEl>
                                      </p:cBhvr>
                                      <p:by x="105000" y="105000"/>
                                    </p:animScale>
                                  </p:childTnLst>
                                </p:cTn>
                              </p:par>
                            </p:childTnLst>
                          </p:cTn>
                        </p:par>
                      </p:childTnLst>
                    </p:cTn>
                  </p:par>
                </p:childTnLst>
              </p:cTn>
              <p:nextCondLst>
                <p:cond evt="onClick" delay="0">
                  <p:tgtEl>
                    <p:spTgt spid="273"/>
                  </p:tgtEl>
                </p:cond>
              </p:nextCondLst>
            </p:seq>
            <p:seq concurrent="1" nextAc="seek">
              <p:cTn id="3588" restart="whenNotActive" fill="hold" evtFilter="cancelBubble" nodeType="interactiveSeq">
                <p:stCondLst>
                  <p:cond evt="onClick" delay="0">
                    <p:tgtEl>
                      <p:spTgt spid="272"/>
                    </p:tgtEl>
                  </p:cond>
                </p:stCondLst>
                <p:endSync evt="end" delay="0">
                  <p:rtn val="all"/>
                </p:endSync>
                <p:childTnLst>
                  <p:par>
                    <p:cTn id="3589" fill="hold">
                      <p:stCondLst>
                        <p:cond delay="0"/>
                      </p:stCondLst>
                      <p:childTnLst>
                        <p:par>
                          <p:cTn id="3590" fill="hold">
                            <p:stCondLst>
                              <p:cond delay="0"/>
                            </p:stCondLst>
                            <p:childTnLst>
                              <p:par>
                                <p:cTn id="3591" presetID="1" presetClass="emph" presetSubtype="2" fill="hold" nodeType="withEffect">
                                  <p:stCondLst>
                                    <p:cond delay="0"/>
                                  </p:stCondLst>
                                  <p:childTnLst>
                                    <p:animClr clrSpc="rgb" dir="cw">
                                      <p:cBhvr>
                                        <p:cTn id="3592" dur="10" fill="hold"/>
                                        <p:tgtEl>
                                          <p:spTgt spid="99"/>
                                        </p:tgtEl>
                                        <p:attrNameLst>
                                          <p:attrName>fillcolor</p:attrName>
                                        </p:attrNameLst>
                                      </p:cBhvr>
                                      <p:to>
                                        <a:srgbClr val="000000"/>
                                      </p:to>
                                    </p:animClr>
                                    <p:set>
                                      <p:cBhvr>
                                        <p:cTn id="3593" dur="10" fill="hold"/>
                                        <p:tgtEl>
                                          <p:spTgt spid="99"/>
                                        </p:tgtEl>
                                        <p:attrNameLst>
                                          <p:attrName>fill.type</p:attrName>
                                        </p:attrNameLst>
                                      </p:cBhvr>
                                      <p:to>
                                        <p:strVal val="solid"/>
                                      </p:to>
                                    </p:set>
                                    <p:set>
                                      <p:cBhvr>
                                        <p:cTn id="3594" dur="10" fill="hold"/>
                                        <p:tgtEl>
                                          <p:spTgt spid="99"/>
                                        </p:tgtEl>
                                        <p:attrNameLst>
                                          <p:attrName>fill.on</p:attrName>
                                        </p:attrNameLst>
                                      </p:cBhvr>
                                      <p:to>
                                        <p:strVal val="true"/>
                                      </p:to>
                                    </p:set>
                                  </p:childTnLst>
                                </p:cTn>
                              </p:par>
                              <p:par>
                                <p:cTn id="3595" presetID="1" presetClass="entr" presetSubtype="0" fill="hold" nodeType="withEffect">
                                  <p:stCondLst>
                                    <p:cond delay="0"/>
                                  </p:stCondLst>
                                  <p:childTnLst>
                                    <p:set>
                                      <p:cBhvr>
                                        <p:cTn id="3596" dur="1" fill="hold">
                                          <p:stCondLst>
                                            <p:cond delay="0"/>
                                          </p:stCondLst>
                                        </p:cTn>
                                        <p:tgtEl>
                                          <p:spTgt spid="273"/>
                                        </p:tgtEl>
                                        <p:attrNameLst>
                                          <p:attrName>style.visibility</p:attrName>
                                        </p:attrNameLst>
                                      </p:cBhvr>
                                      <p:to>
                                        <p:strVal val="visible"/>
                                      </p:to>
                                    </p:set>
                                  </p:childTnLst>
                                </p:cTn>
                              </p:par>
                            </p:childTnLst>
                          </p:cTn>
                        </p:par>
                      </p:childTnLst>
                    </p:cTn>
                  </p:par>
                </p:childTnLst>
              </p:cTn>
              <p:nextCondLst>
                <p:cond evt="onClick" delay="0">
                  <p:tgtEl>
                    <p:spTgt spid="272"/>
                  </p:tgtEl>
                </p:cond>
              </p:nextCondLst>
            </p:seq>
            <p:seq concurrent="1" nextAc="seek">
              <p:cTn id="3597" restart="whenNotActive" fill="hold" evtFilter="cancelBubble" nodeType="interactiveSeq">
                <p:stCondLst>
                  <p:cond evt="onClick" delay="0">
                    <p:tgtEl>
                      <p:spTgt spid="285"/>
                    </p:tgtEl>
                  </p:cond>
                </p:stCondLst>
                <p:endSync evt="end" delay="0">
                  <p:rtn val="all"/>
                </p:endSync>
                <p:childTnLst>
                  <p:par>
                    <p:cTn id="3598" fill="hold">
                      <p:stCondLst>
                        <p:cond delay="0"/>
                      </p:stCondLst>
                      <p:childTnLst>
                        <p:par>
                          <p:cTn id="3599" fill="hold">
                            <p:stCondLst>
                              <p:cond delay="0"/>
                            </p:stCondLst>
                            <p:childTnLst>
                              <p:par>
                                <p:cTn id="3600" presetID="1" presetClass="exit" presetSubtype="0" fill="hold" nodeType="withEffect">
                                  <p:stCondLst>
                                    <p:cond delay="0"/>
                                  </p:stCondLst>
                                  <p:childTnLst>
                                    <p:set>
                                      <p:cBhvr>
                                        <p:cTn id="3601" dur="1" fill="hold">
                                          <p:stCondLst>
                                            <p:cond delay="0"/>
                                          </p:stCondLst>
                                        </p:cTn>
                                        <p:tgtEl>
                                          <p:spTgt spid="285"/>
                                        </p:tgtEl>
                                        <p:attrNameLst>
                                          <p:attrName>style.visibility</p:attrName>
                                        </p:attrNameLst>
                                      </p:cBhvr>
                                      <p:to>
                                        <p:strVal val="hidden"/>
                                      </p:to>
                                    </p:set>
                                  </p:childTnLst>
                                  <p:subTnLst>
                                    <p:audio>
                                      <p:cMediaNode>
                                        <p:cTn display="0" masterRel="sameClick">
                                          <p:stCondLst>
                                            <p:cond evt="begin" delay="0">
                                              <p:tn val="3600"/>
                                            </p:cond>
                                          </p:stCondLst>
                                          <p:endCondLst>
                                            <p:cond evt="onStopAudio" delay="0">
                                              <p:tgtEl>
                                                <p:sldTgt/>
                                              </p:tgtEl>
                                            </p:cond>
                                          </p:endCondLst>
                                        </p:cTn>
                                        <p:tgtEl>
                                          <p:sndTgt r:embed="rId66" name="starman_fade.WAV"/>
                                        </p:tgtEl>
                                      </p:cMediaNode>
                                    </p:audio>
                                  </p:subTnLst>
                                </p:cTn>
                              </p:par>
                              <p:par>
                                <p:cTn id="3602" presetID="26" presetClass="emph" presetSubtype="0" fill="hold" nodeType="withEffect">
                                  <p:stCondLst>
                                    <p:cond delay="0"/>
                                  </p:stCondLst>
                                  <p:childTnLst>
                                    <p:animEffect transition="out" filter="fade">
                                      <p:cBhvr>
                                        <p:cTn id="3603" dur="500" tmFilter="0, 0; .2, .5; .8, .5; 1, 0"/>
                                        <p:tgtEl>
                                          <p:spTgt spid="284"/>
                                        </p:tgtEl>
                                      </p:cBhvr>
                                    </p:animEffect>
                                    <p:animScale>
                                      <p:cBhvr>
                                        <p:cTn id="3604" dur="250" autoRev="1" fill="hold"/>
                                        <p:tgtEl>
                                          <p:spTgt spid="284"/>
                                        </p:tgtEl>
                                      </p:cBhvr>
                                      <p:by x="105000" y="105000"/>
                                    </p:animScale>
                                  </p:childTnLst>
                                </p:cTn>
                              </p:par>
                              <p:par>
                                <p:cTn id="3605" presetID="1" presetClass="emph" presetSubtype="10" fill="hold" nodeType="withEffect">
                                  <p:stCondLst>
                                    <p:cond delay="0"/>
                                  </p:stCondLst>
                                  <p:childTnLst>
                                    <p:animClr clrSpc="hsl" dir="ccw">
                                      <p:cBhvr>
                                        <p:cTn id="3606" dur="500" fill="hold"/>
                                        <p:tgtEl>
                                          <p:spTgt spid="274"/>
                                        </p:tgtEl>
                                        <p:attrNameLst>
                                          <p:attrName>fillcolor</p:attrName>
                                        </p:attrNameLst>
                                      </p:cBhvr>
                                      <p:to>
                                        <a:srgbClr val="FFFF00"/>
                                      </p:to>
                                    </p:animClr>
                                    <p:set>
                                      <p:cBhvr>
                                        <p:cTn id="3607" dur="500" fill="hold"/>
                                        <p:tgtEl>
                                          <p:spTgt spid="274"/>
                                        </p:tgtEl>
                                        <p:attrNameLst>
                                          <p:attrName>fill.type</p:attrName>
                                        </p:attrNameLst>
                                      </p:cBhvr>
                                      <p:to>
                                        <p:strVal val="solid"/>
                                      </p:to>
                                    </p:set>
                                    <p:set>
                                      <p:cBhvr>
                                        <p:cTn id="3608" dur="500" fill="hold"/>
                                        <p:tgtEl>
                                          <p:spTgt spid="274"/>
                                        </p:tgtEl>
                                        <p:attrNameLst>
                                          <p:attrName>fill.on</p:attrName>
                                        </p:attrNameLst>
                                      </p:cBhvr>
                                      <p:to>
                                        <p:strVal val="true"/>
                                      </p:to>
                                    </p:set>
                                  </p:childTnLst>
                                </p:cTn>
                              </p:par>
                            </p:childTnLst>
                          </p:cTn>
                        </p:par>
                      </p:childTnLst>
                    </p:cTn>
                  </p:par>
                </p:childTnLst>
              </p:cTn>
              <p:nextCondLst>
                <p:cond evt="onClick" delay="0">
                  <p:tgtEl>
                    <p:spTgt spid="285"/>
                  </p:tgtEl>
                </p:cond>
              </p:nextCondLst>
            </p:seq>
            <p:seq concurrent="1" nextAc="seek">
              <p:cTn id="3609" restart="whenNotActive" fill="hold" evtFilter="cancelBubble" nodeType="interactiveSeq">
                <p:stCondLst>
                  <p:cond evt="onClick" delay="0">
                    <p:tgtEl>
                      <p:spTgt spid="284"/>
                    </p:tgtEl>
                  </p:cond>
                </p:stCondLst>
                <p:endSync evt="end" delay="0">
                  <p:rtn val="all"/>
                </p:endSync>
                <p:childTnLst>
                  <p:par>
                    <p:cTn id="3610" fill="hold">
                      <p:stCondLst>
                        <p:cond delay="0"/>
                      </p:stCondLst>
                      <p:childTnLst>
                        <p:par>
                          <p:cTn id="3611" fill="hold">
                            <p:stCondLst>
                              <p:cond delay="0"/>
                            </p:stCondLst>
                            <p:childTnLst>
                              <p:par>
                                <p:cTn id="3612" presetID="1" presetClass="emph" presetSubtype="2" fill="hold" nodeType="withEffect">
                                  <p:stCondLst>
                                    <p:cond delay="0"/>
                                  </p:stCondLst>
                                  <p:childTnLst>
                                    <p:animClr clrSpc="rgb" dir="cw">
                                      <p:cBhvr>
                                        <p:cTn id="3613" dur="10" fill="hold"/>
                                        <p:tgtEl>
                                          <p:spTgt spid="274"/>
                                        </p:tgtEl>
                                        <p:attrNameLst>
                                          <p:attrName>fillcolor</p:attrName>
                                        </p:attrNameLst>
                                      </p:cBhvr>
                                      <p:to>
                                        <a:srgbClr val="000000"/>
                                      </p:to>
                                    </p:animClr>
                                    <p:set>
                                      <p:cBhvr>
                                        <p:cTn id="3614" dur="10" fill="hold"/>
                                        <p:tgtEl>
                                          <p:spTgt spid="274"/>
                                        </p:tgtEl>
                                        <p:attrNameLst>
                                          <p:attrName>fill.type</p:attrName>
                                        </p:attrNameLst>
                                      </p:cBhvr>
                                      <p:to>
                                        <p:strVal val="solid"/>
                                      </p:to>
                                    </p:set>
                                    <p:set>
                                      <p:cBhvr>
                                        <p:cTn id="3615" dur="10" fill="hold"/>
                                        <p:tgtEl>
                                          <p:spTgt spid="274"/>
                                        </p:tgtEl>
                                        <p:attrNameLst>
                                          <p:attrName>fill.on</p:attrName>
                                        </p:attrNameLst>
                                      </p:cBhvr>
                                      <p:to>
                                        <p:strVal val="true"/>
                                      </p:to>
                                    </p:set>
                                  </p:childTnLst>
                                </p:cTn>
                              </p:par>
                              <p:par>
                                <p:cTn id="3616" presetID="1" presetClass="entr" presetSubtype="0" fill="hold" nodeType="withEffect">
                                  <p:stCondLst>
                                    <p:cond delay="0"/>
                                  </p:stCondLst>
                                  <p:childTnLst>
                                    <p:set>
                                      <p:cBhvr>
                                        <p:cTn id="3617" dur="1" fill="hold">
                                          <p:stCondLst>
                                            <p:cond delay="0"/>
                                          </p:stCondLst>
                                        </p:cTn>
                                        <p:tgtEl>
                                          <p:spTgt spid="285"/>
                                        </p:tgtEl>
                                        <p:attrNameLst>
                                          <p:attrName>style.visibility</p:attrName>
                                        </p:attrNameLst>
                                      </p:cBhvr>
                                      <p:to>
                                        <p:strVal val="visible"/>
                                      </p:to>
                                    </p:set>
                                  </p:childTnLst>
                                </p:cTn>
                              </p:par>
                            </p:childTnLst>
                          </p:cTn>
                        </p:par>
                      </p:childTnLst>
                    </p:cTn>
                  </p:par>
                </p:childTnLst>
              </p:cTn>
              <p:nextCondLst>
                <p:cond evt="onClick" delay="0">
                  <p:tgtEl>
                    <p:spTgt spid="284"/>
                  </p:tgtEl>
                </p:cond>
              </p:nextCondLst>
            </p:seq>
            <p:seq concurrent="1" nextAc="seek">
              <p:cTn id="3618" restart="whenNotActive" fill="hold" evtFilter="cancelBubble" nodeType="interactiveSeq">
                <p:stCondLst>
                  <p:cond evt="onClick" delay="0">
                    <p:tgtEl>
                      <p:spTgt spid="287"/>
                    </p:tgtEl>
                  </p:cond>
                </p:stCondLst>
                <p:endSync evt="end" delay="0">
                  <p:rtn val="all"/>
                </p:endSync>
                <p:childTnLst>
                  <p:par>
                    <p:cTn id="3619" fill="hold">
                      <p:stCondLst>
                        <p:cond delay="0"/>
                      </p:stCondLst>
                      <p:childTnLst>
                        <p:par>
                          <p:cTn id="3620" fill="hold">
                            <p:stCondLst>
                              <p:cond delay="0"/>
                            </p:stCondLst>
                            <p:childTnLst>
                              <p:par>
                                <p:cTn id="3621" presetID="1" presetClass="exit" presetSubtype="0" fill="hold" nodeType="withEffect">
                                  <p:stCondLst>
                                    <p:cond delay="0"/>
                                  </p:stCondLst>
                                  <p:childTnLst>
                                    <p:set>
                                      <p:cBhvr>
                                        <p:cTn id="3622" dur="1" fill="hold">
                                          <p:stCondLst>
                                            <p:cond delay="0"/>
                                          </p:stCondLst>
                                        </p:cTn>
                                        <p:tgtEl>
                                          <p:spTgt spid="287"/>
                                        </p:tgtEl>
                                        <p:attrNameLst>
                                          <p:attrName>style.visibility</p:attrName>
                                        </p:attrNameLst>
                                      </p:cBhvr>
                                      <p:to>
                                        <p:strVal val="hidden"/>
                                      </p:to>
                                    </p:set>
                                  </p:childTnLst>
                                  <p:subTnLst>
                                    <p:audio>
                                      <p:cMediaNode>
                                        <p:cTn display="0" masterRel="sameClick">
                                          <p:stCondLst>
                                            <p:cond evt="begin" delay="0">
                                              <p:tn val="3621"/>
                                            </p:cond>
                                          </p:stCondLst>
                                          <p:endCondLst>
                                            <p:cond evt="onStopAudio" delay="0">
                                              <p:tgtEl>
                                                <p:sldTgt/>
                                              </p:tgtEl>
                                            </p:cond>
                                          </p:endCondLst>
                                        </p:cTn>
                                        <p:tgtEl>
                                          <p:sndTgt r:embed="rId66" name="starman_fade.WAV"/>
                                        </p:tgtEl>
                                      </p:cMediaNode>
                                    </p:audio>
                                  </p:subTnLst>
                                </p:cTn>
                              </p:par>
                              <p:par>
                                <p:cTn id="3623" presetID="26" presetClass="emph" presetSubtype="0" fill="hold" nodeType="withEffect">
                                  <p:stCondLst>
                                    <p:cond delay="0"/>
                                  </p:stCondLst>
                                  <p:childTnLst>
                                    <p:animEffect transition="out" filter="fade">
                                      <p:cBhvr>
                                        <p:cTn id="3624" dur="500" tmFilter="0, 0; .2, .5; .8, .5; 1, 0"/>
                                        <p:tgtEl>
                                          <p:spTgt spid="286"/>
                                        </p:tgtEl>
                                      </p:cBhvr>
                                    </p:animEffect>
                                    <p:animScale>
                                      <p:cBhvr>
                                        <p:cTn id="3625" dur="250" autoRev="1" fill="hold"/>
                                        <p:tgtEl>
                                          <p:spTgt spid="286"/>
                                        </p:tgtEl>
                                      </p:cBhvr>
                                      <p:by x="105000" y="105000"/>
                                    </p:animScale>
                                  </p:childTnLst>
                                </p:cTn>
                              </p:par>
                              <p:par>
                                <p:cTn id="3626" presetID="1" presetClass="emph" presetSubtype="10" fill="hold" nodeType="withEffect">
                                  <p:stCondLst>
                                    <p:cond delay="0"/>
                                  </p:stCondLst>
                                  <p:childTnLst>
                                    <p:animClr clrSpc="hsl" dir="ccw">
                                      <p:cBhvr>
                                        <p:cTn id="3627" dur="500" fill="hold"/>
                                        <p:tgtEl>
                                          <p:spTgt spid="276"/>
                                        </p:tgtEl>
                                        <p:attrNameLst>
                                          <p:attrName>fillcolor</p:attrName>
                                        </p:attrNameLst>
                                      </p:cBhvr>
                                      <p:to>
                                        <a:srgbClr val="FFFF00"/>
                                      </p:to>
                                    </p:animClr>
                                    <p:set>
                                      <p:cBhvr>
                                        <p:cTn id="3628" dur="500" fill="hold"/>
                                        <p:tgtEl>
                                          <p:spTgt spid="276"/>
                                        </p:tgtEl>
                                        <p:attrNameLst>
                                          <p:attrName>fill.type</p:attrName>
                                        </p:attrNameLst>
                                      </p:cBhvr>
                                      <p:to>
                                        <p:strVal val="solid"/>
                                      </p:to>
                                    </p:set>
                                    <p:set>
                                      <p:cBhvr>
                                        <p:cTn id="3629" dur="500" fill="hold"/>
                                        <p:tgtEl>
                                          <p:spTgt spid="276"/>
                                        </p:tgtEl>
                                        <p:attrNameLst>
                                          <p:attrName>fill.on</p:attrName>
                                        </p:attrNameLst>
                                      </p:cBhvr>
                                      <p:to>
                                        <p:strVal val="true"/>
                                      </p:to>
                                    </p:set>
                                  </p:childTnLst>
                                </p:cTn>
                              </p:par>
                            </p:childTnLst>
                          </p:cTn>
                        </p:par>
                      </p:childTnLst>
                    </p:cTn>
                  </p:par>
                </p:childTnLst>
              </p:cTn>
              <p:nextCondLst>
                <p:cond evt="onClick" delay="0">
                  <p:tgtEl>
                    <p:spTgt spid="287"/>
                  </p:tgtEl>
                </p:cond>
              </p:nextCondLst>
            </p:seq>
            <p:seq concurrent="1" nextAc="seek">
              <p:cTn id="3630" restart="whenNotActive" fill="hold" evtFilter="cancelBubble" nodeType="interactiveSeq">
                <p:stCondLst>
                  <p:cond evt="onClick" delay="0">
                    <p:tgtEl>
                      <p:spTgt spid="286"/>
                    </p:tgtEl>
                  </p:cond>
                </p:stCondLst>
                <p:endSync evt="end" delay="0">
                  <p:rtn val="all"/>
                </p:endSync>
                <p:childTnLst>
                  <p:par>
                    <p:cTn id="3631" fill="hold">
                      <p:stCondLst>
                        <p:cond delay="0"/>
                      </p:stCondLst>
                      <p:childTnLst>
                        <p:par>
                          <p:cTn id="3632" fill="hold">
                            <p:stCondLst>
                              <p:cond delay="0"/>
                            </p:stCondLst>
                            <p:childTnLst>
                              <p:par>
                                <p:cTn id="3633" presetID="1" presetClass="entr" presetSubtype="0" fill="hold" nodeType="withEffect">
                                  <p:stCondLst>
                                    <p:cond delay="0"/>
                                  </p:stCondLst>
                                  <p:childTnLst>
                                    <p:set>
                                      <p:cBhvr>
                                        <p:cTn id="3634" dur="1" fill="hold">
                                          <p:stCondLst>
                                            <p:cond delay="0"/>
                                          </p:stCondLst>
                                        </p:cTn>
                                        <p:tgtEl>
                                          <p:spTgt spid="287"/>
                                        </p:tgtEl>
                                        <p:attrNameLst>
                                          <p:attrName>style.visibility</p:attrName>
                                        </p:attrNameLst>
                                      </p:cBhvr>
                                      <p:to>
                                        <p:strVal val="visible"/>
                                      </p:to>
                                    </p:set>
                                  </p:childTnLst>
                                </p:cTn>
                              </p:par>
                              <p:par>
                                <p:cTn id="3635" presetID="1" presetClass="emph" presetSubtype="2" fill="hold" nodeType="withEffect">
                                  <p:stCondLst>
                                    <p:cond delay="0"/>
                                  </p:stCondLst>
                                  <p:childTnLst>
                                    <p:animClr clrSpc="rgb" dir="cw">
                                      <p:cBhvr>
                                        <p:cTn id="3636" dur="10" fill="hold"/>
                                        <p:tgtEl>
                                          <p:spTgt spid="276"/>
                                        </p:tgtEl>
                                        <p:attrNameLst>
                                          <p:attrName>fillcolor</p:attrName>
                                        </p:attrNameLst>
                                      </p:cBhvr>
                                      <p:to>
                                        <a:srgbClr val="000000"/>
                                      </p:to>
                                    </p:animClr>
                                    <p:set>
                                      <p:cBhvr>
                                        <p:cTn id="3637" dur="10" fill="hold"/>
                                        <p:tgtEl>
                                          <p:spTgt spid="276"/>
                                        </p:tgtEl>
                                        <p:attrNameLst>
                                          <p:attrName>fill.type</p:attrName>
                                        </p:attrNameLst>
                                      </p:cBhvr>
                                      <p:to>
                                        <p:strVal val="solid"/>
                                      </p:to>
                                    </p:set>
                                    <p:set>
                                      <p:cBhvr>
                                        <p:cTn id="3638" dur="10" fill="hold"/>
                                        <p:tgtEl>
                                          <p:spTgt spid="276"/>
                                        </p:tgtEl>
                                        <p:attrNameLst>
                                          <p:attrName>fill.on</p:attrName>
                                        </p:attrNameLst>
                                      </p:cBhvr>
                                      <p:to>
                                        <p:strVal val="true"/>
                                      </p:to>
                                    </p:set>
                                  </p:childTnLst>
                                </p:cTn>
                              </p:par>
                            </p:childTnLst>
                          </p:cTn>
                        </p:par>
                      </p:childTnLst>
                    </p:cTn>
                  </p:par>
                </p:childTnLst>
              </p:cTn>
              <p:nextCondLst>
                <p:cond evt="onClick" delay="0">
                  <p:tgtEl>
                    <p:spTgt spid="286"/>
                  </p:tgtEl>
                </p:cond>
              </p:nextCondLst>
            </p:seq>
            <p:seq concurrent="1" nextAc="seek">
              <p:cTn id="3639" restart="whenNotActive" fill="hold" evtFilter="cancelBubble" nodeType="interactiveSeq">
                <p:stCondLst>
                  <p:cond evt="onClick" delay="0">
                    <p:tgtEl>
                      <p:spTgt spid="289"/>
                    </p:tgtEl>
                  </p:cond>
                </p:stCondLst>
                <p:endSync evt="end" delay="0">
                  <p:rtn val="all"/>
                </p:endSync>
                <p:childTnLst>
                  <p:par>
                    <p:cTn id="3640" fill="hold">
                      <p:stCondLst>
                        <p:cond delay="0"/>
                      </p:stCondLst>
                      <p:childTnLst>
                        <p:par>
                          <p:cTn id="3641" fill="hold">
                            <p:stCondLst>
                              <p:cond delay="0"/>
                            </p:stCondLst>
                            <p:childTnLst>
                              <p:par>
                                <p:cTn id="3642" presetID="1" presetClass="exit" presetSubtype="0" fill="hold" nodeType="withEffect">
                                  <p:stCondLst>
                                    <p:cond delay="0"/>
                                  </p:stCondLst>
                                  <p:childTnLst>
                                    <p:set>
                                      <p:cBhvr>
                                        <p:cTn id="3643" dur="1" fill="hold">
                                          <p:stCondLst>
                                            <p:cond delay="0"/>
                                          </p:stCondLst>
                                        </p:cTn>
                                        <p:tgtEl>
                                          <p:spTgt spid="289"/>
                                        </p:tgtEl>
                                        <p:attrNameLst>
                                          <p:attrName>style.visibility</p:attrName>
                                        </p:attrNameLst>
                                      </p:cBhvr>
                                      <p:to>
                                        <p:strVal val="hidden"/>
                                      </p:to>
                                    </p:set>
                                  </p:childTnLst>
                                  <p:subTnLst>
                                    <p:audio>
                                      <p:cMediaNode>
                                        <p:cTn display="0" masterRel="sameClick">
                                          <p:stCondLst>
                                            <p:cond evt="begin" delay="0">
                                              <p:tn val="3642"/>
                                            </p:cond>
                                          </p:stCondLst>
                                          <p:endCondLst>
                                            <p:cond evt="onStopAudio" delay="0">
                                              <p:tgtEl>
                                                <p:sldTgt/>
                                              </p:tgtEl>
                                            </p:cond>
                                          </p:endCondLst>
                                        </p:cTn>
                                        <p:tgtEl>
                                          <p:sndTgt r:embed="rId66" name="starman_fade.WAV"/>
                                        </p:tgtEl>
                                      </p:cMediaNode>
                                    </p:audio>
                                  </p:subTnLst>
                                </p:cTn>
                              </p:par>
                              <p:par>
                                <p:cTn id="3644" presetID="26" presetClass="emph" presetSubtype="0" fill="hold" nodeType="withEffect">
                                  <p:stCondLst>
                                    <p:cond delay="0"/>
                                  </p:stCondLst>
                                  <p:childTnLst>
                                    <p:animEffect transition="out" filter="fade">
                                      <p:cBhvr>
                                        <p:cTn id="3645" dur="500" tmFilter="0, 0; .2, .5; .8, .5; 1, 0"/>
                                        <p:tgtEl>
                                          <p:spTgt spid="288"/>
                                        </p:tgtEl>
                                      </p:cBhvr>
                                    </p:animEffect>
                                    <p:animScale>
                                      <p:cBhvr>
                                        <p:cTn id="3646" dur="250" autoRev="1" fill="hold"/>
                                        <p:tgtEl>
                                          <p:spTgt spid="288"/>
                                        </p:tgtEl>
                                      </p:cBhvr>
                                      <p:by x="105000" y="105000"/>
                                    </p:animScale>
                                  </p:childTnLst>
                                </p:cTn>
                              </p:par>
                              <p:par>
                                <p:cTn id="3647" presetID="1" presetClass="emph" presetSubtype="10" fill="hold" nodeType="withEffect">
                                  <p:stCondLst>
                                    <p:cond delay="0"/>
                                  </p:stCondLst>
                                  <p:childTnLst>
                                    <p:animClr clrSpc="hsl" dir="ccw">
                                      <p:cBhvr>
                                        <p:cTn id="3648" dur="500" fill="hold"/>
                                        <p:tgtEl>
                                          <p:spTgt spid="278"/>
                                        </p:tgtEl>
                                        <p:attrNameLst>
                                          <p:attrName>fillcolor</p:attrName>
                                        </p:attrNameLst>
                                      </p:cBhvr>
                                      <p:to>
                                        <a:srgbClr val="FFFF00"/>
                                      </p:to>
                                    </p:animClr>
                                    <p:set>
                                      <p:cBhvr>
                                        <p:cTn id="3649" dur="500" fill="hold"/>
                                        <p:tgtEl>
                                          <p:spTgt spid="278"/>
                                        </p:tgtEl>
                                        <p:attrNameLst>
                                          <p:attrName>fill.type</p:attrName>
                                        </p:attrNameLst>
                                      </p:cBhvr>
                                      <p:to>
                                        <p:strVal val="solid"/>
                                      </p:to>
                                    </p:set>
                                    <p:set>
                                      <p:cBhvr>
                                        <p:cTn id="3650" dur="500" fill="hold"/>
                                        <p:tgtEl>
                                          <p:spTgt spid="278"/>
                                        </p:tgtEl>
                                        <p:attrNameLst>
                                          <p:attrName>fill.on</p:attrName>
                                        </p:attrNameLst>
                                      </p:cBhvr>
                                      <p:to>
                                        <p:strVal val="true"/>
                                      </p:to>
                                    </p:set>
                                  </p:childTnLst>
                                </p:cTn>
                              </p:par>
                            </p:childTnLst>
                          </p:cTn>
                        </p:par>
                      </p:childTnLst>
                    </p:cTn>
                  </p:par>
                </p:childTnLst>
              </p:cTn>
              <p:nextCondLst>
                <p:cond evt="onClick" delay="0">
                  <p:tgtEl>
                    <p:spTgt spid="289"/>
                  </p:tgtEl>
                </p:cond>
              </p:nextCondLst>
            </p:seq>
            <p:seq concurrent="1" nextAc="seek">
              <p:cTn id="3651" restart="whenNotActive" fill="hold" evtFilter="cancelBubble" nodeType="interactiveSeq">
                <p:stCondLst>
                  <p:cond evt="onClick" delay="0">
                    <p:tgtEl>
                      <p:spTgt spid="288"/>
                    </p:tgtEl>
                  </p:cond>
                </p:stCondLst>
                <p:endSync evt="end" delay="0">
                  <p:rtn val="all"/>
                </p:endSync>
                <p:childTnLst>
                  <p:par>
                    <p:cTn id="3652" fill="hold">
                      <p:stCondLst>
                        <p:cond delay="0"/>
                      </p:stCondLst>
                      <p:childTnLst>
                        <p:par>
                          <p:cTn id="3653" fill="hold">
                            <p:stCondLst>
                              <p:cond delay="0"/>
                            </p:stCondLst>
                            <p:childTnLst>
                              <p:par>
                                <p:cTn id="3654" presetID="1" presetClass="emph" presetSubtype="2" fill="hold" nodeType="withEffect">
                                  <p:stCondLst>
                                    <p:cond delay="0"/>
                                  </p:stCondLst>
                                  <p:childTnLst>
                                    <p:animClr clrSpc="rgb" dir="cw">
                                      <p:cBhvr>
                                        <p:cTn id="3655" dur="10" fill="hold"/>
                                        <p:tgtEl>
                                          <p:spTgt spid="278"/>
                                        </p:tgtEl>
                                        <p:attrNameLst>
                                          <p:attrName>fillcolor</p:attrName>
                                        </p:attrNameLst>
                                      </p:cBhvr>
                                      <p:to>
                                        <a:srgbClr val="000000"/>
                                      </p:to>
                                    </p:animClr>
                                    <p:set>
                                      <p:cBhvr>
                                        <p:cTn id="3656" dur="10" fill="hold"/>
                                        <p:tgtEl>
                                          <p:spTgt spid="278"/>
                                        </p:tgtEl>
                                        <p:attrNameLst>
                                          <p:attrName>fill.type</p:attrName>
                                        </p:attrNameLst>
                                      </p:cBhvr>
                                      <p:to>
                                        <p:strVal val="solid"/>
                                      </p:to>
                                    </p:set>
                                    <p:set>
                                      <p:cBhvr>
                                        <p:cTn id="3657" dur="10" fill="hold"/>
                                        <p:tgtEl>
                                          <p:spTgt spid="278"/>
                                        </p:tgtEl>
                                        <p:attrNameLst>
                                          <p:attrName>fill.on</p:attrName>
                                        </p:attrNameLst>
                                      </p:cBhvr>
                                      <p:to>
                                        <p:strVal val="true"/>
                                      </p:to>
                                    </p:set>
                                  </p:childTnLst>
                                </p:cTn>
                              </p:par>
                              <p:par>
                                <p:cTn id="3658" presetID="1" presetClass="entr" presetSubtype="0" fill="hold" nodeType="withEffect">
                                  <p:stCondLst>
                                    <p:cond delay="0"/>
                                  </p:stCondLst>
                                  <p:childTnLst>
                                    <p:set>
                                      <p:cBhvr>
                                        <p:cTn id="3659" dur="1" fill="hold">
                                          <p:stCondLst>
                                            <p:cond delay="0"/>
                                          </p:stCondLst>
                                        </p:cTn>
                                        <p:tgtEl>
                                          <p:spTgt spid="289"/>
                                        </p:tgtEl>
                                        <p:attrNameLst>
                                          <p:attrName>style.visibility</p:attrName>
                                        </p:attrNameLst>
                                      </p:cBhvr>
                                      <p:to>
                                        <p:strVal val="visible"/>
                                      </p:to>
                                    </p:set>
                                  </p:childTnLst>
                                </p:cTn>
                              </p:par>
                            </p:childTnLst>
                          </p:cTn>
                        </p:par>
                      </p:childTnLst>
                    </p:cTn>
                  </p:par>
                </p:childTnLst>
              </p:cTn>
              <p:nextCondLst>
                <p:cond evt="onClick" delay="0">
                  <p:tgtEl>
                    <p:spTgt spid="288"/>
                  </p:tgtEl>
                </p:cond>
              </p:nextCondLst>
            </p:seq>
            <p:seq concurrent="1" nextAc="seek">
              <p:cTn id="3660" restart="whenNotActive" fill="hold" evtFilter="cancelBubble" nodeType="interactiveSeq">
                <p:stCondLst>
                  <p:cond evt="onClick" delay="0">
                    <p:tgtEl>
                      <p:spTgt spid="291"/>
                    </p:tgtEl>
                  </p:cond>
                </p:stCondLst>
                <p:endSync evt="end" delay="0">
                  <p:rtn val="all"/>
                </p:endSync>
                <p:childTnLst>
                  <p:par>
                    <p:cTn id="3661" fill="hold">
                      <p:stCondLst>
                        <p:cond delay="0"/>
                      </p:stCondLst>
                      <p:childTnLst>
                        <p:par>
                          <p:cTn id="3662" fill="hold">
                            <p:stCondLst>
                              <p:cond delay="0"/>
                            </p:stCondLst>
                            <p:childTnLst>
                              <p:par>
                                <p:cTn id="3663" presetID="1" presetClass="exit" presetSubtype="0" fill="hold" nodeType="withEffect">
                                  <p:stCondLst>
                                    <p:cond delay="0"/>
                                  </p:stCondLst>
                                  <p:childTnLst>
                                    <p:set>
                                      <p:cBhvr>
                                        <p:cTn id="3664" dur="1" fill="hold">
                                          <p:stCondLst>
                                            <p:cond delay="0"/>
                                          </p:stCondLst>
                                        </p:cTn>
                                        <p:tgtEl>
                                          <p:spTgt spid="291"/>
                                        </p:tgtEl>
                                        <p:attrNameLst>
                                          <p:attrName>style.visibility</p:attrName>
                                        </p:attrNameLst>
                                      </p:cBhvr>
                                      <p:to>
                                        <p:strVal val="hidden"/>
                                      </p:to>
                                    </p:set>
                                  </p:childTnLst>
                                  <p:subTnLst>
                                    <p:audio>
                                      <p:cMediaNode>
                                        <p:cTn display="0" masterRel="sameClick">
                                          <p:stCondLst>
                                            <p:cond evt="begin" delay="0">
                                              <p:tn val="3663"/>
                                            </p:cond>
                                          </p:stCondLst>
                                          <p:endCondLst>
                                            <p:cond evt="onStopAudio" delay="0">
                                              <p:tgtEl>
                                                <p:sldTgt/>
                                              </p:tgtEl>
                                            </p:cond>
                                          </p:endCondLst>
                                        </p:cTn>
                                        <p:tgtEl>
                                          <p:sndTgt r:embed="rId66" name="starman_fade.WAV"/>
                                        </p:tgtEl>
                                      </p:cMediaNode>
                                    </p:audio>
                                  </p:subTnLst>
                                </p:cTn>
                              </p:par>
                              <p:par>
                                <p:cTn id="3665" presetID="26" presetClass="emph" presetSubtype="0" fill="hold" nodeType="withEffect">
                                  <p:stCondLst>
                                    <p:cond delay="0"/>
                                  </p:stCondLst>
                                  <p:childTnLst>
                                    <p:animEffect transition="out" filter="fade">
                                      <p:cBhvr>
                                        <p:cTn id="3666" dur="500" tmFilter="0, 0; .2, .5; .8, .5; 1, 0"/>
                                        <p:tgtEl>
                                          <p:spTgt spid="290"/>
                                        </p:tgtEl>
                                      </p:cBhvr>
                                    </p:animEffect>
                                    <p:animScale>
                                      <p:cBhvr>
                                        <p:cTn id="3667" dur="250" autoRev="1" fill="hold"/>
                                        <p:tgtEl>
                                          <p:spTgt spid="290"/>
                                        </p:tgtEl>
                                      </p:cBhvr>
                                      <p:by x="105000" y="105000"/>
                                    </p:animScale>
                                  </p:childTnLst>
                                </p:cTn>
                              </p:par>
                              <p:par>
                                <p:cTn id="3668" presetID="1" presetClass="emph" presetSubtype="10" fill="hold" nodeType="withEffect">
                                  <p:stCondLst>
                                    <p:cond delay="0"/>
                                  </p:stCondLst>
                                  <p:childTnLst>
                                    <p:animClr clrSpc="hsl" dir="ccw">
                                      <p:cBhvr>
                                        <p:cTn id="3669" dur="500" fill="hold"/>
                                        <p:tgtEl>
                                          <p:spTgt spid="280"/>
                                        </p:tgtEl>
                                        <p:attrNameLst>
                                          <p:attrName>fillcolor</p:attrName>
                                        </p:attrNameLst>
                                      </p:cBhvr>
                                      <p:to>
                                        <a:srgbClr val="FFFF00"/>
                                      </p:to>
                                    </p:animClr>
                                    <p:set>
                                      <p:cBhvr>
                                        <p:cTn id="3670" dur="500" fill="hold"/>
                                        <p:tgtEl>
                                          <p:spTgt spid="280"/>
                                        </p:tgtEl>
                                        <p:attrNameLst>
                                          <p:attrName>fill.type</p:attrName>
                                        </p:attrNameLst>
                                      </p:cBhvr>
                                      <p:to>
                                        <p:strVal val="solid"/>
                                      </p:to>
                                    </p:set>
                                    <p:set>
                                      <p:cBhvr>
                                        <p:cTn id="3671" dur="500" fill="hold"/>
                                        <p:tgtEl>
                                          <p:spTgt spid="280"/>
                                        </p:tgtEl>
                                        <p:attrNameLst>
                                          <p:attrName>fill.on</p:attrName>
                                        </p:attrNameLst>
                                      </p:cBhvr>
                                      <p:to>
                                        <p:strVal val="true"/>
                                      </p:to>
                                    </p:set>
                                  </p:childTnLst>
                                </p:cTn>
                              </p:par>
                            </p:childTnLst>
                          </p:cTn>
                        </p:par>
                      </p:childTnLst>
                    </p:cTn>
                  </p:par>
                </p:childTnLst>
              </p:cTn>
              <p:nextCondLst>
                <p:cond evt="onClick" delay="0">
                  <p:tgtEl>
                    <p:spTgt spid="291"/>
                  </p:tgtEl>
                </p:cond>
              </p:nextCondLst>
            </p:seq>
            <p:seq concurrent="1" nextAc="seek">
              <p:cTn id="3672" restart="whenNotActive" fill="hold" evtFilter="cancelBubble" nodeType="interactiveSeq">
                <p:stCondLst>
                  <p:cond evt="onClick" delay="0">
                    <p:tgtEl>
                      <p:spTgt spid="290"/>
                    </p:tgtEl>
                  </p:cond>
                </p:stCondLst>
                <p:endSync evt="end" delay="0">
                  <p:rtn val="all"/>
                </p:endSync>
                <p:childTnLst>
                  <p:par>
                    <p:cTn id="3673" fill="hold">
                      <p:stCondLst>
                        <p:cond delay="0"/>
                      </p:stCondLst>
                      <p:childTnLst>
                        <p:par>
                          <p:cTn id="3674" fill="hold">
                            <p:stCondLst>
                              <p:cond delay="0"/>
                            </p:stCondLst>
                            <p:childTnLst>
                              <p:par>
                                <p:cTn id="3675" presetID="1" presetClass="emph" presetSubtype="2" fill="hold" nodeType="withEffect">
                                  <p:stCondLst>
                                    <p:cond delay="0"/>
                                  </p:stCondLst>
                                  <p:childTnLst>
                                    <p:animClr clrSpc="rgb" dir="cw">
                                      <p:cBhvr>
                                        <p:cTn id="3676" dur="10" fill="hold"/>
                                        <p:tgtEl>
                                          <p:spTgt spid="280"/>
                                        </p:tgtEl>
                                        <p:attrNameLst>
                                          <p:attrName>fillcolor</p:attrName>
                                        </p:attrNameLst>
                                      </p:cBhvr>
                                      <p:to>
                                        <a:srgbClr val="000000"/>
                                      </p:to>
                                    </p:animClr>
                                    <p:set>
                                      <p:cBhvr>
                                        <p:cTn id="3677" dur="10" fill="hold"/>
                                        <p:tgtEl>
                                          <p:spTgt spid="280"/>
                                        </p:tgtEl>
                                        <p:attrNameLst>
                                          <p:attrName>fill.type</p:attrName>
                                        </p:attrNameLst>
                                      </p:cBhvr>
                                      <p:to>
                                        <p:strVal val="solid"/>
                                      </p:to>
                                    </p:set>
                                    <p:set>
                                      <p:cBhvr>
                                        <p:cTn id="3678" dur="10" fill="hold"/>
                                        <p:tgtEl>
                                          <p:spTgt spid="280"/>
                                        </p:tgtEl>
                                        <p:attrNameLst>
                                          <p:attrName>fill.on</p:attrName>
                                        </p:attrNameLst>
                                      </p:cBhvr>
                                      <p:to>
                                        <p:strVal val="true"/>
                                      </p:to>
                                    </p:set>
                                  </p:childTnLst>
                                </p:cTn>
                              </p:par>
                              <p:par>
                                <p:cTn id="3679" presetID="1" presetClass="entr" presetSubtype="0" fill="hold" nodeType="withEffect">
                                  <p:stCondLst>
                                    <p:cond delay="0"/>
                                  </p:stCondLst>
                                  <p:childTnLst>
                                    <p:set>
                                      <p:cBhvr>
                                        <p:cTn id="3680" dur="1" fill="hold">
                                          <p:stCondLst>
                                            <p:cond delay="0"/>
                                          </p:stCondLst>
                                        </p:cTn>
                                        <p:tgtEl>
                                          <p:spTgt spid="291"/>
                                        </p:tgtEl>
                                        <p:attrNameLst>
                                          <p:attrName>style.visibility</p:attrName>
                                        </p:attrNameLst>
                                      </p:cBhvr>
                                      <p:to>
                                        <p:strVal val="visible"/>
                                      </p:to>
                                    </p:set>
                                  </p:childTnLst>
                                </p:cTn>
                              </p:par>
                            </p:childTnLst>
                          </p:cTn>
                        </p:par>
                      </p:childTnLst>
                    </p:cTn>
                  </p:par>
                </p:childTnLst>
              </p:cTn>
              <p:nextCondLst>
                <p:cond evt="onClick" delay="0">
                  <p:tgtEl>
                    <p:spTgt spid="290"/>
                  </p:tgtEl>
                </p:cond>
              </p:nextCondLst>
            </p:seq>
            <p:seq concurrent="1" nextAc="seek">
              <p:cTn id="3681" restart="whenNotActive" fill="hold" evtFilter="cancelBubble" nodeType="interactiveSeq">
                <p:stCondLst>
                  <p:cond evt="onClick" delay="0">
                    <p:tgtEl>
                      <p:spTgt spid="293"/>
                    </p:tgtEl>
                  </p:cond>
                </p:stCondLst>
                <p:endSync evt="end" delay="0">
                  <p:rtn val="all"/>
                </p:endSync>
                <p:childTnLst>
                  <p:par>
                    <p:cTn id="3682" fill="hold">
                      <p:stCondLst>
                        <p:cond delay="0"/>
                      </p:stCondLst>
                      <p:childTnLst>
                        <p:par>
                          <p:cTn id="3683" fill="hold">
                            <p:stCondLst>
                              <p:cond delay="0"/>
                            </p:stCondLst>
                            <p:childTnLst>
                              <p:par>
                                <p:cTn id="3684" presetID="1" presetClass="exit" presetSubtype="0" fill="hold" nodeType="withEffect">
                                  <p:stCondLst>
                                    <p:cond delay="0"/>
                                  </p:stCondLst>
                                  <p:childTnLst>
                                    <p:set>
                                      <p:cBhvr>
                                        <p:cTn id="3685" dur="1" fill="hold">
                                          <p:stCondLst>
                                            <p:cond delay="0"/>
                                          </p:stCondLst>
                                        </p:cTn>
                                        <p:tgtEl>
                                          <p:spTgt spid="293"/>
                                        </p:tgtEl>
                                        <p:attrNameLst>
                                          <p:attrName>style.visibility</p:attrName>
                                        </p:attrNameLst>
                                      </p:cBhvr>
                                      <p:to>
                                        <p:strVal val="hidden"/>
                                      </p:to>
                                    </p:set>
                                  </p:childTnLst>
                                  <p:subTnLst>
                                    <p:audio>
                                      <p:cMediaNode>
                                        <p:cTn display="0" masterRel="sameClick">
                                          <p:stCondLst>
                                            <p:cond evt="begin" delay="0">
                                              <p:tn val="3684"/>
                                            </p:cond>
                                          </p:stCondLst>
                                          <p:endCondLst>
                                            <p:cond evt="onStopAudio" delay="0">
                                              <p:tgtEl>
                                                <p:sldTgt/>
                                              </p:tgtEl>
                                            </p:cond>
                                          </p:endCondLst>
                                        </p:cTn>
                                        <p:tgtEl>
                                          <p:sndTgt r:embed="rId66" name="starman_fade.WAV"/>
                                        </p:tgtEl>
                                      </p:cMediaNode>
                                    </p:audio>
                                  </p:subTnLst>
                                </p:cTn>
                              </p:par>
                              <p:par>
                                <p:cTn id="3686" presetID="26" presetClass="emph" presetSubtype="0" fill="hold" nodeType="withEffect">
                                  <p:stCondLst>
                                    <p:cond delay="0"/>
                                  </p:stCondLst>
                                  <p:childTnLst>
                                    <p:animEffect transition="out" filter="fade">
                                      <p:cBhvr>
                                        <p:cTn id="3687" dur="500" tmFilter="0, 0; .2, .5; .8, .5; 1, 0"/>
                                        <p:tgtEl>
                                          <p:spTgt spid="292"/>
                                        </p:tgtEl>
                                      </p:cBhvr>
                                    </p:animEffect>
                                    <p:animScale>
                                      <p:cBhvr>
                                        <p:cTn id="3688" dur="250" autoRev="1" fill="hold"/>
                                        <p:tgtEl>
                                          <p:spTgt spid="292"/>
                                        </p:tgtEl>
                                      </p:cBhvr>
                                      <p:by x="105000" y="105000"/>
                                    </p:animScale>
                                  </p:childTnLst>
                                </p:cTn>
                              </p:par>
                              <p:par>
                                <p:cTn id="3689" presetID="1" presetClass="emph" presetSubtype="10" fill="hold" nodeType="withEffect">
                                  <p:stCondLst>
                                    <p:cond delay="0"/>
                                  </p:stCondLst>
                                  <p:childTnLst>
                                    <p:animClr clrSpc="hsl" dir="ccw">
                                      <p:cBhvr>
                                        <p:cTn id="3690" dur="500" fill="hold"/>
                                        <p:tgtEl>
                                          <p:spTgt spid="282"/>
                                        </p:tgtEl>
                                        <p:attrNameLst>
                                          <p:attrName>fillcolor</p:attrName>
                                        </p:attrNameLst>
                                      </p:cBhvr>
                                      <p:to>
                                        <a:srgbClr val="FFFF00"/>
                                      </p:to>
                                    </p:animClr>
                                    <p:set>
                                      <p:cBhvr>
                                        <p:cTn id="3691" dur="500" fill="hold"/>
                                        <p:tgtEl>
                                          <p:spTgt spid="282"/>
                                        </p:tgtEl>
                                        <p:attrNameLst>
                                          <p:attrName>fill.type</p:attrName>
                                        </p:attrNameLst>
                                      </p:cBhvr>
                                      <p:to>
                                        <p:strVal val="solid"/>
                                      </p:to>
                                    </p:set>
                                    <p:set>
                                      <p:cBhvr>
                                        <p:cTn id="3692" dur="500" fill="hold"/>
                                        <p:tgtEl>
                                          <p:spTgt spid="282"/>
                                        </p:tgtEl>
                                        <p:attrNameLst>
                                          <p:attrName>fill.on</p:attrName>
                                        </p:attrNameLst>
                                      </p:cBhvr>
                                      <p:to>
                                        <p:strVal val="true"/>
                                      </p:to>
                                    </p:set>
                                  </p:childTnLst>
                                </p:cTn>
                              </p:par>
                            </p:childTnLst>
                          </p:cTn>
                        </p:par>
                      </p:childTnLst>
                    </p:cTn>
                  </p:par>
                </p:childTnLst>
              </p:cTn>
              <p:nextCondLst>
                <p:cond evt="onClick" delay="0">
                  <p:tgtEl>
                    <p:spTgt spid="293"/>
                  </p:tgtEl>
                </p:cond>
              </p:nextCondLst>
            </p:seq>
            <p:seq concurrent="1" nextAc="seek">
              <p:cTn id="3693" restart="whenNotActive" fill="hold" evtFilter="cancelBubble" nodeType="interactiveSeq">
                <p:stCondLst>
                  <p:cond evt="onClick" delay="0">
                    <p:tgtEl>
                      <p:spTgt spid="292"/>
                    </p:tgtEl>
                  </p:cond>
                </p:stCondLst>
                <p:endSync evt="end" delay="0">
                  <p:rtn val="all"/>
                </p:endSync>
                <p:childTnLst>
                  <p:par>
                    <p:cTn id="3694" fill="hold">
                      <p:stCondLst>
                        <p:cond delay="0"/>
                      </p:stCondLst>
                      <p:childTnLst>
                        <p:par>
                          <p:cTn id="3695" fill="hold">
                            <p:stCondLst>
                              <p:cond delay="0"/>
                            </p:stCondLst>
                            <p:childTnLst>
                              <p:par>
                                <p:cTn id="3696" presetID="1" presetClass="emph" presetSubtype="2" fill="hold" nodeType="withEffect">
                                  <p:stCondLst>
                                    <p:cond delay="0"/>
                                  </p:stCondLst>
                                  <p:childTnLst>
                                    <p:animClr clrSpc="rgb" dir="cw">
                                      <p:cBhvr>
                                        <p:cTn id="3697" dur="10" fill="hold"/>
                                        <p:tgtEl>
                                          <p:spTgt spid="282"/>
                                        </p:tgtEl>
                                        <p:attrNameLst>
                                          <p:attrName>fillcolor</p:attrName>
                                        </p:attrNameLst>
                                      </p:cBhvr>
                                      <p:to>
                                        <a:srgbClr val="000000"/>
                                      </p:to>
                                    </p:animClr>
                                    <p:set>
                                      <p:cBhvr>
                                        <p:cTn id="3698" dur="10" fill="hold"/>
                                        <p:tgtEl>
                                          <p:spTgt spid="282"/>
                                        </p:tgtEl>
                                        <p:attrNameLst>
                                          <p:attrName>fill.type</p:attrName>
                                        </p:attrNameLst>
                                      </p:cBhvr>
                                      <p:to>
                                        <p:strVal val="solid"/>
                                      </p:to>
                                    </p:set>
                                    <p:set>
                                      <p:cBhvr>
                                        <p:cTn id="3699" dur="10" fill="hold"/>
                                        <p:tgtEl>
                                          <p:spTgt spid="282"/>
                                        </p:tgtEl>
                                        <p:attrNameLst>
                                          <p:attrName>fill.on</p:attrName>
                                        </p:attrNameLst>
                                      </p:cBhvr>
                                      <p:to>
                                        <p:strVal val="true"/>
                                      </p:to>
                                    </p:set>
                                  </p:childTnLst>
                                </p:cTn>
                              </p:par>
                              <p:par>
                                <p:cTn id="3700" presetID="1" presetClass="entr" presetSubtype="0" fill="hold" nodeType="withEffect">
                                  <p:stCondLst>
                                    <p:cond delay="0"/>
                                  </p:stCondLst>
                                  <p:childTnLst>
                                    <p:set>
                                      <p:cBhvr>
                                        <p:cTn id="3701" dur="1" fill="hold">
                                          <p:stCondLst>
                                            <p:cond delay="0"/>
                                          </p:stCondLst>
                                        </p:cTn>
                                        <p:tgtEl>
                                          <p:spTgt spid="293"/>
                                        </p:tgtEl>
                                        <p:attrNameLst>
                                          <p:attrName>style.visibility</p:attrName>
                                        </p:attrNameLst>
                                      </p:cBhvr>
                                      <p:to>
                                        <p:strVal val="visible"/>
                                      </p:to>
                                    </p:set>
                                  </p:childTnLst>
                                </p:cTn>
                              </p:par>
                            </p:childTnLst>
                          </p:cTn>
                        </p:par>
                      </p:childTnLst>
                    </p:cTn>
                  </p:par>
                </p:childTnLst>
              </p:cTn>
              <p:nextCondLst>
                <p:cond evt="onClick" delay="0">
                  <p:tgtEl>
                    <p:spTgt spid="292"/>
                  </p:tgtEl>
                </p:cond>
              </p:nextCondLst>
            </p:seq>
            <p:seq concurrent="1" nextAc="seek">
              <p:cTn id="3702" restart="whenNotActive" fill="hold" evtFilter="cancelBubble" nodeType="interactiveSeq">
                <p:stCondLst>
                  <p:cond evt="onClick" delay="0">
                    <p:tgtEl>
                      <p:spTgt spid="294"/>
                    </p:tgtEl>
                  </p:cond>
                </p:stCondLst>
                <p:endSync evt="end" delay="0">
                  <p:rtn val="all"/>
                </p:endSync>
                <p:childTnLst>
                  <p:par>
                    <p:cTn id="3703" fill="hold">
                      <p:stCondLst>
                        <p:cond delay="0"/>
                      </p:stCondLst>
                      <p:childTnLst>
                        <p:par>
                          <p:cTn id="3704" fill="hold">
                            <p:stCondLst>
                              <p:cond delay="0"/>
                            </p:stCondLst>
                            <p:childTnLst>
                              <p:par>
                                <p:cTn id="3705" presetID="1" presetClass="exit" presetSubtype="0" fill="hold" nodeType="withEffect">
                                  <p:stCondLst>
                                    <p:cond delay="0"/>
                                  </p:stCondLst>
                                  <p:childTnLst>
                                    <p:set>
                                      <p:cBhvr>
                                        <p:cTn id="3706" dur="1" fill="hold">
                                          <p:stCondLst>
                                            <p:cond delay="0"/>
                                          </p:stCondLst>
                                        </p:cTn>
                                        <p:tgtEl>
                                          <p:spTgt spid="294"/>
                                        </p:tgtEl>
                                        <p:attrNameLst>
                                          <p:attrName>style.visibility</p:attrName>
                                        </p:attrNameLst>
                                      </p:cBhvr>
                                      <p:to>
                                        <p:strVal val="hidden"/>
                                      </p:to>
                                    </p:set>
                                  </p:childTnLst>
                                </p:cTn>
                              </p:par>
                              <p:par>
                                <p:cTn id="3707" presetID="1" presetClass="entr" presetSubtype="0" fill="hold" nodeType="withEffect">
                                  <p:stCondLst>
                                    <p:cond delay="0"/>
                                  </p:stCondLst>
                                  <p:childTnLst>
                                    <p:set>
                                      <p:cBhvr>
                                        <p:cTn id="3708" dur="1" fill="hold">
                                          <p:stCondLst>
                                            <p:cond delay="0"/>
                                          </p:stCondLst>
                                        </p:cTn>
                                        <p:tgtEl>
                                          <p:spTgt spid="295"/>
                                        </p:tgtEl>
                                        <p:attrNameLst>
                                          <p:attrName>style.visibility</p:attrName>
                                        </p:attrNameLst>
                                      </p:cBhvr>
                                      <p:to>
                                        <p:strVal val="visible"/>
                                      </p:to>
                                    </p:set>
                                  </p:childTnLst>
                                  <p:subTnLst>
                                    <p:audio>
                                      <p:cMediaNode>
                                        <p:cTn display="0" masterRel="sameClick">
                                          <p:stCondLst>
                                            <p:cond evt="begin" delay="0">
                                              <p:tn val="3707"/>
                                            </p:cond>
                                          </p:stCondLst>
                                          <p:endCondLst>
                                            <p:cond evt="onStopAudio" delay="0">
                                              <p:tgtEl>
                                                <p:sldTgt/>
                                              </p:tgtEl>
                                            </p:cond>
                                          </p:endCondLst>
                                        </p:cTn>
                                        <p:tgtEl>
                                          <p:sndTgt r:embed="rId64" name="mk64_item_drop.wav"/>
                                        </p:tgtEl>
                                      </p:cMediaNode>
                                    </p:audio>
                                  </p:subTnLst>
                                </p:cTn>
                              </p:par>
                            </p:childTnLst>
                          </p:cTn>
                        </p:par>
                      </p:childTnLst>
                    </p:cTn>
                  </p:par>
                </p:childTnLst>
              </p:cTn>
              <p:nextCondLst>
                <p:cond evt="onClick" delay="0">
                  <p:tgtEl>
                    <p:spTgt spid="294"/>
                  </p:tgtEl>
                </p:cond>
              </p:nextCondLst>
            </p:seq>
            <p:seq concurrent="1" nextAc="seek">
              <p:cTn id="3709" restart="whenNotActive" fill="hold" evtFilter="cancelBubble" nodeType="interactiveSeq">
                <p:stCondLst>
                  <p:cond evt="onClick" delay="0">
                    <p:tgtEl>
                      <p:spTgt spid="295"/>
                    </p:tgtEl>
                  </p:cond>
                </p:stCondLst>
                <p:endSync evt="end" delay="0">
                  <p:rtn val="all"/>
                </p:endSync>
                <p:childTnLst>
                  <p:par>
                    <p:cTn id="3710" fill="hold">
                      <p:stCondLst>
                        <p:cond delay="0"/>
                      </p:stCondLst>
                      <p:childTnLst>
                        <p:par>
                          <p:cTn id="3711" fill="hold">
                            <p:stCondLst>
                              <p:cond delay="0"/>
                            </p:stCondLst>
                            <p:childTnLst>
                              <p:par>
                                <p:cTn id="3712" presetID="1" presetClass="entr" presetSubtype="0" fill="hold" nodeType="clickEffect">
                                  <p:stCondLst>
                                    <p:cond delay="0"/>
                                  </p:stCondLst>
                                  <p:childTnLst>
                                    <p:set>
                                      <p:cBhvr>
                                        <p:cTn id="3713" dur="1" fill="hold">
                                          <p:stCondLst>
                                            <p:cond delay="0"/>
                                          </p:stCondLst>
                                        </p:cTn>
                                        <p:tgtEl>
                                          <p:spTgt spid="294"/>
                                        </p:tgtEl>
                                        <p:attrNameLst>
                                          <p:attrName>style.visibility</p:attrName>
                                        </p:attrNameLst>
                                      </p:cBhvr>
                                      <p:to>
                                        <p:strVal val="visible"/>
                                      </p:to>
                                    </p:set>
                                  </p:childTnLst>
                                </p:cTn>
                              </p:par>
                              <p:par>
                                <p:cTn id="3714" presetID="10" presetClass="exit" presetSubtype="0" fill="hold" nodeType="withEffect">
                                  <p:stCondLst>
                                    <p:cond delay="0"/>
                                  </p:stCondLst>
                                  <p:childTnLst>
                                    <p:animEffect transition="out" filter="fade">
                                      <p:cBhvr>
                                        <p:cTn id="3715" dur="500"/>
                                        <p:tgtEl>
                                          <p:spTgt spid="295"/>
                                        </p:tgtEl>
                                      </p:cBhvr>
                                    </p:animEffect>
                                    <p:set>
                                      <p:cBhvr>
                                        <p:cTn id="3716" dur="1" fill="hold">
                                          <p:stCondLst>
                                            <p:cond delay="499"/>
                                          </p:stCondLst>
                                        </p:cTn>
                                        <p:tgtEl>
                                          <p:spTgt spid="295"/>
                                        </p:tgtEl>
                                        <p:attrNameLst>
                                          <p:attrName>style.visibility</p:attrName>
                                        </p:attrNameLst>
                                      </p:cBhvr>
                                      <p:to>
                                        <p:strVal val="hidden"/>
                                      </p:to>
                                    </p:set>
                                  </p:childTnLst>
                                </p:cTn>
                              </p:par>
                            </p:childTnLst>
                          </p:cTn>
                        </p:par>
                      </p:childTnLst>
                    </p:cTn>
                  </p:par>
                </p:childTnLst>
              </p:cTn>
              <p:nextCondLst>
                <p:cond evt="onClick" delay="0">
                  <p:tgtEl>
                    <p:spTgt spid="295"/>
                  </p:tgtEl>
                </p:cond>
              </p:nextCondLst>
            </p:seq>
            <p:audio>
              <p:cMediaNode>
                <p:cTn id="3717" fill="hold" display="0">
                  <p:stCondLst>
                    <p:cond delay="indefinite"/>
                  </p:stCondLst>
                  <p:endCondLst>
                    <p:cond evt="onStopAudio" delay="0">
                      <p:tgtEl>
                        <p:sldTgt/>
                      </p:tgtEl>
                    </p:cond>
                  </p:endCondLst>
                </p:cTn>
                <p:tgtEl>
                  <p:spTgt spid="36"/>
                </p:tgtEl>
              </p:cMediaNode>
            </p:audio>
            <p:seq concurrent="1" nextAc="seek">
              <p:cTn id="3718" restart="whenNotActive" fill="hold" evtFilter="cancelBubble" nodeType="interactiveSeq">
                <p:stCondLst>
                  <p:cond evt="onClick" delay="0">
                    <p:tgtEl>
                      <p:spTgt spid="309"/>
                    </p:tgtEl>
                  </p:cond>
                </p:stCondLst>
                <p:endSync evt="end" delay="0">
                  <p:rtn val="all"/>
                </p:endSync>
                <p:childTnLst>
                  <p:par>
                    <p:cTn id="3719" fill="hold">
                      <p:stCondLst>
                        <p:cond delay="0"/>
                      </p:stCondLst>
                      <p:childTnLst>
                        <p:par>
                          <p:cTn id="3720" fill="hold">
                            <p:stCondLst>
                              <p:cond delay="0"/>
                            </p:stCondLst>
                            <p:childTnLst>
                              <p:par>
                                <p:cTn id="3721" presetID="64" presetClass="path" presetSubtype="0" decel="100000" fill="hold" nodeType="clickEffect">
                                  <p:stCondLst>
                                    <p:cond delay="0"/>
                                  </p:stCondLst>
                                  <p:childTnLst>
                                    <p:animMotion origin="layout" path="M 3.88889E-6 -2.96296E-6 L 3.88889E-6 -0.01944 " pathEditMode="relative" rAng="0" ptsTypes="AA">
                                      <p:cBhvr>
                                        <p:cTn id="3722" dur="100" fill="hold"/>
                                        <p:tgtEl>
                                          <p:spTgt spid="309"/>
                                        </p:tgtEl>
                                        <p:attrNameLst>
                                          <p:attrName>ppt_x</p:attrName>
                                          <p:attrName>ppt_y</p:attrName>
                                        </p:attrNameLst>
                                      </p:cBhvr>
                                      <p:rCtr x="0" y="-972"/>
                                    </p:animMotion>
                                  </p:childTnLst>
                                  <p:subTnLst>
                                    <p:audio>
                                      <p:cMediaNode>
                                        <p:cTn display="0" masterRel="sameClick">
                                          <p:stCondLst>
                                            <p:cond evt="begin" delay="0">
                                              <p:tn val="3721"/>
                                            </p:cond>
                                          </p:stCondLst>
                                          <p:endCondLst>
                                            <p:cond evt="onStopAudio" delay="0">
                                              <p:tgtEl>
                                                <p:sldTgt/>
                                              </p:tgtEl>
                                            </p:cond>
                                          </p:endCondLst>
                                        </p:cTn>
                                        <p:tgtEl>
                                          <p:sndTgt r:embed="rId67" name="mk64_boing.wav"/>
                                        </p:tgtEl>
                                      </p:cMediaNode>
                                    </p:audio>
                                  </p:subTnLst>
                                </p:cTn>
                              </p:par>
                            </p:childTnLst>
                          </p:cTn>
                        </p:par>
                        <p:par>
                          <p:cTn id="3723" fill="hold">
                            <p:stCondLst>
                              <p:cond delay="100"/>
                            </p:stCondLst>
                            <p:childTnLst>
                              <p:par>
                                <p:cTn id="3724" presetID="3" presetClass="mediacall" presetSubtype="0" fill="hold" nodeType="afterEffect">
                                  <p:stCondLst>
                                    <p:cond delay="0"/>
                                  </p:stCondLst>
                                  <p:childTnLst>
                                    <p:cmd type="call" cmd="stop">
                                      <p:cBhvr>
                                        <p:cTn id="3725" dur="1" fill="hold"/>
                                        <p:tgtEl>
                                          <p:spTgt spid="4"/>
                                        </p:tgtEl>
                                      </p:cBhvr>
                                    </p:cmd>
                                  </p:childTnLst>
                                </p:cTn>
                              </p:par>
                            </p:childTnLst>
                          </p:cTn>
                        </p:par>
                        <p:par>
                          <p:cTn id="3726" fill="hold">
                            <p:stCondLst>
                              <p:cond delay="100"/>
                            </p:stCondLst>
                            <p:childTnLst>
                              <p:par>
                                <p:cTn id="3727" presetID="3" presetClass="mediacall" presetSubtype="0" fill="hold" nodeType="afterEffect">
                                  <p:stCondLst>
                                    <p:cond delay="0"/>
                                  </p:stCondLst>
                                  <p:childTnLst>
                                    <p:cmd type="call" cmd="stop">
                                      <p:cBhvr>
                                        <p:cTn id="3728" dur="1" fill="hold"/>
                                        <p:tgtEl>
                                          <p:spTgt spid="5"/>
                                        </p:tgtEl>
                                      </p:cBhvr>
                                    </p:cmd>
                                  </p:childTnLst>
                                </p:cTn>
                              </p:par>
                              <p:par>
                                <p:cTn id="3729" presetID="42" presetClass="path" presetSubtype="0" fill="hold" nodeType="withEffect">
                                  <p:stCondLst>
                                    <p:cond delay="0"/>
                                  </p:stCondLst>
                                  <p:childTnLst>
                                    <p:animMotion origin="layout" path="M 3.88889E-6 -2.96296E-6 L 3.88889E-6 0.00023 " pathEditMode="relative" rAng="0" ptsTypes="AA">
                                      <p:cBhvr>
                                        <p:cTn id="3730" dur="100" fill="hold"/>
                                        <p:tgtEl>
                                          <p:spTgt spid="309"/>
                                        </p:tgtEl>
                                        <p:attrNameLst>
                                          <p:attrName>ppt_x</p:attrName>
                                          <p:attrName>ppt_y</p:attrName>
                                        </p:attrNameLst>
                                      </p:cBhvr>
                                      <p:rCtr x="0" y="0"/>
                                    </p:animMotion>
                                  </p:childTnLst>
                                </p:cTn>
                              </p:par>
                            </p:childTnLst>
                          </p:cTn>
                        </p:par>
                      </p:childTnLst>
                    </p:cTn>
                  </p:par>
                  <p:par>
                    <p:cTn id="3731" fill="hold">
                      <p:stCondLst>
                        <p:cond delay="indefinite"/>
                      </p:stCondLst>
                      <p:childTnLst>
                        <p:par>
                          <p:cTn id="3732" fill="hold">
                            <p:stCondLst>
                              <p:cond delay="0"/>
                            </p:stCondLst>
                            <p:childTnLst>
                              <p:par>
                                <p:cTn id="3733" presetID="64" presetClass="path" presetSubtype="0" accel="50000" decel="50000" fill="hold" nodeType="clickEffect">
                                  <p:stCondLst>
                                    <p:cond delay="0"/>
                                  </p:stCondLst>
                                  <p:childTnLst>
                                    <p:animMotion origin="layout" path="M 3.88889E-6 -0.01852 L 3.88889E-6 0.00023 " pathEditMode="relative" rAng="0" ptsTypes="AA">
                                      <p:cBhvr>
                                        <p:cTn id="3734" dur="100" spd="-100000" fill="hold"/>
                                        <p:tgtEl>
                                          <p:spTgt spid="309"/>
                                        </p:tgtEl>
                                        <p:attrNameLst>
                                          <p:attrName>ppt_x</p:attrName>
                                          <p:attrName>ppt_y</p:attrName>
                                        </p:attrNameLst>
                                      </p:cBhvr>
                                      <p:rCtr x="0" y="1319"/>
                                    </p:animMotion>
                                  </p:childTnLst>
                                  <p:subTnLst>
                                    <p:audio>
                                      <p:cMediaNode>
                                        <p:cTn display="0" masterRel="sameClick">
                                          <p:stCondLst>
                                            <p:cond evt="begin" delay="0">
                                              <p:tn val="3733"/>
                                            </p:cond>
                                          </p:stCondLst>
                                          <p:endCondLst>
                                            <p:cond evt="onStopAudio" delay="0">
                                              <p:tgtEl>
                                                <p:sldTgt/>
                                              </p:tgtEl>
                                            </p:cond>
                                          </p:endCondLst>
                                        </p:cTn>
                                        <p:tgtEl>
                                          <p:sndTgt r:embed="rId67" name="mk64_boing.wav"/>
                                        </p:tgtEl>
                                      </p:cMediaNode>
                                    </p:audio>
                                  </p:subTnLst>
                                </p:cTn>
                              </p:par>
                            </p:childTnLst>
                          </p:cTn>
                        </p:par>
                        <p:par>
                          <p:cTn id="3735" fill="hold">
                            <p:stCondLst>
                              <p:cond delay="100"/>
                            </p:stCondLst>
                            <p:childTnLst>
                              <p:par>
                                <p:cTn id="3736" presetID="1" presetClass="mediacall" presetSubtype="0" fill="hold" nodeType="afterEffect">
                                  <p:stCondLst>
                                    <p:cond delay="0"/>
                                  </p:stCondLst>
                                  <p:childTnLst>
                                    <p:cmd type="call" cmd="playFrom(0.0)">
                                      <p:cBhvr>
                                        <p:cTn id="3737" dur="4178" fill="hold"/>
                                        <p:tgtEl>
                                          <p:spTgt spid="4"/>
                                        </p:tgtEl>
                                      </p:cBhvr>
                                    </p:cmd>
                                  </p:childTnLst>
                                </p:cTn>
                              </p:par>
                              <p:par>
                                <p:cTn id="3738" presetID="1" presetClass="mediacall" presetSubtype="0" fill="hold" nodeType="withEffect">
                                  <p:stCondLst>
                                    <p:cond delay="3500"/>
                                  </p:stCondLst>
                                  <p:childTnLst>
                                    <p:cmd type="call" cmd="playFrom(0.0)">
                                      <p:cBhvr>
                                        <p:cTn id="3739" dur="1" fill="hold"/>
                                        <p:tgtEl>
                                          <p:spTgt spid="5"/>
                                        </p:tgtEl>
                                      </p:cBhvr>
                                    </p:cmd>
                                  </p:childTnLst>
                                </p:cTn>
                              </p:par>
                              <p:par>
                                <p:cTn id="3740" presetID="42" presetClass="path" presetSubtype="0" accel="50000" decel="50000" fill="hold" nodeType="withEffect">
                                  <p:stCondLst>
                                    <p:cond delay="100"/>
                                  </p:stCondLst>
                                  <p:childTnLst>
                                    <p:animMotion origin="layout" path="M 3.88889E-6 -2.96296E-6 L 3.88889E-6 -0.01852 " pathEditMode="relative" rAng="0" ptsTypes="AA">
                                      <p:cBhvr>
                                        <p:cTn id="3741" dur="100" spd="-100000" fill="hold"/>
                                        <p:tgtEl>
                                          <p:spTgt spid="309"/>
                                        </p:tgtEl>
                                        <p:attrNameLst>
                                          <p:attrName>ppt_x</p:attrName>
                                          <p:attrName>ppt_y</p:attrName>
                                        </p:attrNameLst>
                                      </p:cBhvr>
                                      <p:rCtr x="0" y="-926"/>
                                    </p:animMotion>
                                  </p:childTnLst>
                                </p:cTn>
                              </p:par>
                            </p:childTnLst>
                          </p:cTn>
                        </p:par>
                      </p:childTnLst>
                    </p:cTn>
                  </p:par>
                </p:childTnLst>
              </p:cTn>
              <p:nextCondLst>
                <p:cond evt="onClick" delay="0">
                  <p:tgtEl>
                    <p:spTgt spid="309"/>
                  </p:tgtEl>
                </p:cond>
              </p:nextCondLst>
            </p:seq>
            <p:audio>
              <p:cMediaNode vol="80000">
                <p:cTn id="3742" fill="hold" display="0">
                  <p:stCondLst>
                    <p:cond delay="indefinite"/>
                  </p:stCondLst>
                  <p:endCondLst>
                    <p:cond evt="onStopAudio" delay="0">
                      <p:tgtEl>
                        <p:sldTgt/>
                      </p:tgtEl>
                    </p:cond>
                  </p:endCondLst>
                </p:cTn>
                <p:tgtEl>
                  <p:spTgt spid="2"/>
                </p:tgtEl>
              </p:cMediaNode>
            </p:audio>
            <p:seq concurrent="1" nextAc="seek">
              <p:cTn id="3743" restart="whenNotActive" fill="hold" evtFilter="cancelBubble" nodeType="interactiveSeq">
                <p:stCondLst>
                  <p:cond evt="onClick" delay="0">
                    <p:tgtEl>
                      <p:spTgt spid="349"/>
                    </p:tgtEl>
                  </p:cond>
                </p:stCondLst>
                <p:endSync evt="end" delay="0">
                  <p:rtn val="all"/>
                </p:endSync>
                <p:childTnLst>
                  <p:par>
                    <p:cTn id="3744" fill="hold">
                      <p:stCondLst>
                        <p:cond delay="0"/>
                      </p:stCondLst>
                      <p:childTnLst>
                        <p:par>
                          <p:cTn id="3745" fill="hold">
                            <p:stCondLst>
                              <p:cond delay="0"/>
                            </p:stCondLst>
                            <p:childTnLst>
                              <p:par>
                                <p:cTn id="3746" presetID="10" presetClass="exit" presetSubtype="0" fill="hold" grpId="1" nodeType="clickEffect">
                                  <p:stCondLst>
                                    <p:cond delay="0"/>
                                  </p:stCondLst>
                                  <p:childTnLst>
                                    <p:animEffect transition="out" filter="fade">
                                      <p:cBhvr>
                                        <p:cTn id="3747" dur="500"/>
                                        <p:tgtEl>
                                          <p:spTgt spid="349"/>
                                        </p:tgtEl>
                                      </p:cBhvr>
                                    </p:animEffect>
                                    <p:set>
                                      <p:cBhvr>
                                        <p:cTn id="3748" dur="1" fill="hold">
                                          <p:stCondLst>
                                            <p:cond delay="499"/>
                                          </p:stCondLst>
                                        </p:cTn>
                                        <p:tgtEl>
                                          <p:spTgt spid="349"/>
                                        </p:tgtEl>
                                        <p:attrNameLst>
                                          <p:attrName>style.visibility</p:attrName>
                                        </p:attrNameLst>
                                      </p:cBhvr>
                                      <p:to>
                                        <p:strVal val="hidden"/>
                                      </p:to>
                                    </p:set>
                                  </p:childTnLst>
                                </p:cTn>
                              </p:par>
                              <p:par>
                                <p:cTn id="3749" presetID="10" presetClass="entr" presetSubtype="0" fill="hold" grpId="0" nodeType="withEffect">
                                  <p:stCondLst>
                                    <p:cond delay="0"/>
                                  </p:stCondLst>
                                  <p:childTnLst>
                                    <p:set>
                                      <p:cBhvr>
                                        <p:cTn id="3750" dur="1" fill="hold">
                                          <p:stCondLst>
                                            <p:cond delay="0"/>
                                          </p:stCondLst>
                                        </p:cTn>
                                        <p:tgtEl>
                                          <p:spTgt spid="350"/>
                                        </p:tgtEl>
                                        <p:attrNameLst>
                                          <p:attrName>style.visibility</p:attrName>
                                        </p:attrNameLst>
                                      </p:cBhvr>
                                      <p:to>
                                        <p:strVal val="visible"/>
                                      </p:to>
                                    </p:set>
                                    <p:animEffect transition="in" filter="fade">
                                      <p:cBhvr>
                                        <p:cTn id="3751" dur="500"/>
                                        <p:tgtEl>
                                          <p:spTgt spid="350"/>
                                        </p:tgtEl>
                                      </p:cBhvr>
                                    </p:animEffect>
                                  </p:childTnLst>
                                </p:cTn>
                              </p:par>
                            </p:childTnLst>
                          </p:cTn>
                        </p:par>
                      </p:childTnLst>
                    </p:cTn>
                  </p:par>
                </p:childTnLst>
              </p:cTn>
              <p:nextCondLst>
                <p:cond evt="onClick" delay="0">
                  <p:tgtEl>
                    <p:spTgt spid="349"/>
                  </p:tgtEl>
                </p:cond>
              </p:nextCondLst>
            </p:seq>
            <p:audio>
              <p:cMediaNode vol="20000" showWhenStopped="0">
                <p:cTn id="3752" repeatCount="indefinite" fill="hold" display="0">
                  <p:stCondLst>
                    <p:cond delay="indefinite"/>
                  </p:stCondLst>
                  <p:endCondLst>
                    <p:cond evt="onStopAudio" delay="0">
                      <p:tgtEl>
                        <p:sldTgt/>
                      </p:tgtEl>
                    </p:cond>
                  </p:endCondLst>
                </p:cTn>
                <p:tgtEl>
                  <p:spTgt spid="3"/>
                </p:tgtEl>
              </p:cMediaNode>
            </p:audio>
            <p:audio>
              <p:cMediaNode vol="20000">
                <p:cTn id="3753" fill="hold" display="0">
                  <p:stCondLst>
                    <p:cond delay="indefinite"/>
                  </p:stCondLst>
                  <p:endCondLst>
                    <p:cond evt="onStopAudio" delay="0">
                      <p:tgtEl>
                        <p:sldTgt/>
                      </p:tgtEl>
                    </p:cond>
                  </p:endCondLst>
                </p:cTn>
                <p:tgtEl>
                  <p:spTgt spid="4"/>
                </p:tgtEl>
              </p:cMediaNode>
            </p:audio>
            <p:audio>
              <p:cMediaNode vol="20000" numSld="4">
                <p:cTn id="3754" repeatCount="indefinite" fill="hold" display="0">
                  <p:stCondLst>
                    <p:cond delay="indefinite"/>
                  </p:stCondLst>
                  <p:endCondLst>
                    <p:cond evt="onStopAudio" delay="0">
                      <p:tgtEl>
                        <p:sldTgt/>
                      </p:tgtEl>
                    </p:cond>
                  </p:endCondLst>
                </p:cTn>
                <p:tgtEl>
                  <p:spTgt spid="5"/>
                </p:tgtEl>
              </p:cMediaNode>
            </p:audio>
          </p:childTnLst>
        </p:cTn>
      </p:par>
    </p:tnLst>
    <p:bldLst>
      <p:bldP spid="32" grpId="0" animBg="1"/>
      <p:bldP spid="32" grpId="1" animBg="1"/>
      <p:bldP spid="33" grpId="0" animBg="1"/>
      <p:bldP spid="33" grpId="1" animBg="1"/>
      <p:bldP spid="34" grpId="0" animBg="1"/>
      <p:bldP spid="34" grpId="1" animBg="1"/>
      <p:bldP spid="35" grpId="0" animBg="1"/>
      <p:bldP spid="35" grpId="1" animBg="1"/>
      <p:bldP spid="39" grpId="0" animBg="1"/>
      <p:bldP spid="39" grpId="1" animBg="1"/>
      <p:bldP spid="39" grpId="2" animBg="1"/>
      <p:bldP spid="39" grpId="3" animBg="1"/>
      <p:bldP spid="39" grpId="4" animBg="1"/>
      <p:bldP spid="39" grpId="5" animBg="1"/>
      <p:bldP spid="40" grpId="0" animBg="1"/>
      <p:bldP spid="40" grpId="1" animBg="1"/>
      <p:bldP spid="40" grpId="2" animBg="1"/>
      <p:bldP spid="40" grpId="3" animBg="1"/>
      <p:bldP spid="41" grpId="0" animBg="1"/>
      <p:bldP spid="41" grpId="1" animBg="1"/>
      <p:bldP spid="41" grpId="2" animBg="1"/>
      <p:bldP spid="41" grpId="3" animBg="1"/>
      <p:bldP spid="42" grpId="0" animBg="1"/>
      <p:bldP spid="42" grpId="1" animBg="1"/>
      <p:bldP spid="42" grpId="2" animBg="1"/>
      <p:bldP spid="42" grpId="3" animBg="1"/>
      <p:bldP spid="43" grpId="0" animBg="1"/>
      <p:bldP spid="43" grpId="1" animBg="1"/>
      <p:bldP spid="43" grpId="2" animBg="1"/>
      <p:bldP spid="43" grpId="3" animBg="1"/>
      <p:bldP spid="44" grpId="0" animBg="1"/>
      <p:bldP spid="44" grpId="1" animBg="1"/>
      <p:bldP spid="44" grpId="2" animBg="1"/>
      <p:bldP spid="44" grpId="3" animBg="1"/>
      <p:bldP spid="45" grpId="0" animBg="1"/>
      <p:bldP spid="45" grpId="1" animBg="1"/>
      <p:bldP spid="45" grpId="2" animBg="1"/>
      <p:bldP spid="45" grpId="3" animBg="1"/>
      <p:bldP spid="46" grpId="0" animBg="1"/>
      <p:bldP spid="46" grpId="1" animBg="1"/>
      <p:bldP spid="46" grpId="2" animBg="1"/>
      <p:bldP spid="46" grpId="3" animBg="1"/>
      <p:bldP spid="47" grpId="0" animBg="1"/>
      <p:bldP spid="47" grpId="1" animBg="1"/>
      <p:bldP spid="47" grpId="2" animBg="1"/>
      <p:bldP spid="47" grpId="3" animBg="1"/>
      <p:bldP spid="48" grpId="0" animBg="1"/>
      <p:bldP spid="48" grpId="1" animBg="1"/>
      <p:bldP spid="48" grpId="2" animBg="1"/>
      <p:bldP spid="48" grpId="3" animBg="1"/>
      <p:bldP spid="49" grpId="0" animBg="1"/>
      <p:bldP spid="49" grpId="1" animBg="1"/>
      <p:bldP spid="49" grpId="2" animBg="1"/>
      <p:bldP spid="49" grpId="3" animBg="1"/>
      <p:bldP spid="50" grpId="0" animBg="1"/>
      <p:bldP spid="50" grpId="1" animBg="1"/>
      <p:bldP spid="50" grpId="2" animBg="1"/>
      <p:bldP spid="50" grpId="3" animBg="1"/>
      <p:bldP spid="51" grpId="0" animBg="1"/>
      <p:bldP spid="51" grpId="1" animBg="1"/>
      <p:bldP spid="51" grpId="2" animBg="1"/>
      <p:bldP spid="51" grpId="3" animBg="1"/>
      <p:bldP spid="52" grpId="0" animBg="1"/>
      <p:bldP spid="52" grpId="1" animBg="1"/>
      <p:bldP spid="52" grpId="2" animBg="1"/>
      <p:bldP spid="52" grpId="3" animBg="1"/>
      <p:bldP spid="53" grpId="0" animBg="1"/>
      <p:bldP spid="53" grpId="1" animBg="1"/>
      <p:bldP spid="53" grpId="2" animBg="1"/>
      <p:bldP spid="53" grpId="3" animBg="1"/>
      <p:bldP spid="54" grpId="0" animBg="1"/>
      <p:bldP spid="54" grpId="1" animBg="1"/>
      <p:bldP spid="54" grpId="2" animBg="1"/>
      <p:bldP spid="54" grpId="3" animBg="1"/>
      <p:bldP spid="55" grpId="0" animBg="1"/>
      <p:bldP spid="55" grpId="1" animBg="1"/>
      <p:bldP spid="55" grpId="2" animBg="1"/>
      <p:bldP spid="55" grpId="3" animBg="1"/>
      <p:bldP spid="56" grpId="0" animBg="1"/>
      <p:bldP spid="56" grpId="1" animBg="1"/>
      <p:bldP spid="56" grpId="2" animBg="1"/>
      <p:bldP spid="56" grpId="3" animBg="1"/>
      <p:bldP spid="57" grpId="0" animBg="1"/>
      <p:bldP spid="57" grpId="1" animBg="1"/>
      <p:bldP spid="57" grpId="2" animBg="1"/>
      <p:bldP spid="57" grpId="3" animBg="1"/>
      <p:bldP spid="58" grpId="0" animBg="1"/>
      <p:bldP spid="58" grpId="1" animBg="1"/>
      <p:bldP spid="58" grpId="2" animBg="1"/>
      <p:bldP spid="58" grpId="3" animBg="1"/>
      <p:bldP spid="59" grpId="0" animBg="1"/>
      <p:bldP spid="59" grpId="1" animBg="1"/>
      <p:bldP spid="59" grpId="2" animBg="1"/>
      <p:bldP spid="59" grpId="3" animBg="1"/>
      <p:bldP spid="60" grpId="0" animBg="1"/>
      <p:bldP spid="60" grpId="1" animBg="1"/>
      <p:bldP spid="60" grpId="2" animBg="1"/>
      <p:bldP spid="60" grpId="3" animBg="1"/>
      <p:bldP spid="61" grpId="0" animBg="1"/>
      <p:bldP spid="61" grpId="1" animBg="1"/>
      <p:bldP spid="61" grpId="2" animBg="1"/>
      <p:bldP spid="61" grpId="3" animBg="1"/>
      <p:bldP spid="62" grpId="0" animBg="1"/>
      <p:bldP spid="62" grpId="1" animBg="1"/>
      <p:bldP spid="62" grpId="2" animBg="1"/>
      <p:bldP spid="62" grpId="3" animBg="1"/>
      <p:bldP spid="62" grpId="4" animBg="1"/>
      <p:bldP spid="62" grpId="5" animBg="1"/>
      <p:bldP spid="71" grpId="0" animBg="1"/>
      <p:bldP spid="71" grpId="1" animBg="1"/>
      <p:bldP spid="71" grpId="2" animBg="1"/>
      <p:bldP spid="71" grpId="3" animBg="1"/>
      <p:bldP spid="71" grpId="4" animBg="1"/>
      <p:bldP spid="71" grpId="5" animBg="1"/>
      <p:bldP spid="72" grpId="0" animBg="1"/>
      <p:bldP spid="72" grpId="1" animBg="1"/>
      <p:bldP spid="72" grpId="2" animBg="1"/>
      <p:bldP spid="72" grpId="3" animBg="1"/>
      <p:bldP spid="73" grpId="0" animBg="1"/>
      <p:bldP spid="73" grpId="1" animBg="1"/>
      <p:bldP spid="73" grpId="2" animBg="1"/>
      <p:bldP spid="73" grpId="3" animBg="1"/>
      <p:bldP spid="74" grpId="0" animBg="1"/>
      <p:bldP spid="74" grpId="1" animBg="1"/>
      <p:bldP spid="74" grpId="2" animBg="1"/>
      <p:bldP spid="74" grpId="3" animBg="1"/>
      <p:bldP spid="75" grpId="0" animBg="1"/>
      <p:bldP spid="75" grpId="1" animBg="1"/>
      <p:bldP spid="75" grpId="2" animBg="1"/>
      <p:bldP spid="75" grpId="3" animBg="1"/>
      <p:bldP spid="76" grpId="0" animBg="1"/>
      <p:bldP spid="76" grpId="1" animBg="1"/>
      <p:bldP spid="76" grpId="2" animBg="1"/>
      <p:bldP spid="76" grpId="3" animBg="1"/>
      <p:bldP spid="77" grpId="0" animBg="1"/>
      <p:bldP spid="77" grpId="1" animBg="1"/>
      <p:bldP spid="77" grpId="2" animBg="1"/>
      <p:bldP spid="77" grpId="3" animBg="1"/>
      <p:bldP spid="78" grpId="0" animBg="1"/>
      <p:bldP spid="78" grpId="1" animBg="1"/>
      <p:bldP spid="78" grpId="2" animBg="1"/>
      <p:bldP spid="78" grpId="3" animBg="1"/>
      <p:bldP spid="79" grpId="0" animBg="1"/>
      <p:bldP spid="79" grpId="1" animBg="1"/>
      <p:bldP spid="79" grpId="2" animBg="1"/>
      <p:bldP spid="79" grpId="3" animBg="1"/>
      <p:bldP spid="80" grpId="0" animBg="1"/>
      <p:bldP spid="80" grpId="1" animBg="1"/>
      <p:bldP spid="80" grpId="2" animBg="1"/>
      <p:bldP spid="80" grpId="3" animBg="1"/>
      <p:bldP spid="81" grpId="0" animBg="1"/>
      <p:bldP spid="81" grpId="1" animBg="1"/>
      <p:bldP spid="81" grpId="2" animBg="1"/>
      <p:bldP spid="81" grpId="3" animBg="1"/>
      <p:bldP spid="82" grpId="0" animBg="1"/>
      <p:bldP spid="82" grpId="1" animBg="1"/>
      <p:bldP spid="82" grpId="2" animBg="1"/>
      <p:bldP spid="82" grpId="3" animBg="1"/>
      <p:bldP spid="83" grpId="0" animBg="1"/>
      <p:bldP spid="83" grpId="1" animBg="1"/>
      <p:bldP spid="83" grpId="2" animBg="1"/>
      <p:bldP spid="83" grpId="3" animBg="1"/>
      <p:bldP spid="84" grpId="0" animBg="1"/>
      <p:bldP spid="84" grpId="1" animBg="1"/>
      <p:bldP spid="84" grpId="2" animBg="1"/>
      <p:bldP spid="84" grpId="3" animBg="1"/>
      <p:bldP spid="85" grpId="0" animBg="1"/>
      <p:bldP spid="85" grpId="1" animBg="1"/>
      <p:bldP spid="85" grpId="2" animBg="1"/>
      <p:bldP spid="85" grpId="3" animBg="1"/>
      <p:bldP spid="86" grpId="0" animBg="1"/>
      <p:bldP spid="86" grpId="1" animBg="1"/>
      <p:bldP spid="86" grpId="2" animBg="1"/>
      <p:bldP spid="86" grpId="3" animBg="1"/>
      <p:bldP spid="87" grpId="0" animBg="1"/>
      <p:bldP spid="87" grpId="1" animBg="1"/>
      <p:bldP spid="87" grpId="2" animBg="1"/>
      <p:bldP spid="87" grpId="3" animBg="1"/>
      <p:bldP spid="88" grpId="0" animBg="1"/>
      <p:bldP spid="88" grpId="1" animBg="1"/>
      <p:bldP spid="88" grpId="2" animBg="1"/>
      <p:bldP spid="88" grpId="3" animBg="1"/>
      <p:bldP spid="89" grpId="0" animBg="1"/>
      <p:bldP spid="89" grpId="1" animBg="1"/>
      <p:bldP spid="89" grpId="2" animBg="1"/>
      <p:bldP spid="89" grpId="3" animBg="1"/>
      <p:bldP spid="90" grpId="0" animBg="1"/>
      <p:bldP spid="90" grpId="1" animBg="1"/>
      <p:bldP spid="90" grpId="2" animBg="1"/>
      <p:bldP spid="90" grpId="3" animBg="1"/>
      <p:bldP spid="91" grpId="0" animBg="1"/>
      <p:bldP spid="91" grpId="1" animBg="1"/>
      <p:bldP spid="91" grpId="2" animBg="1"/>
      <p:bldP spid="91" grpId="3" animBg="1"/>
      <p:bldP spid="92" grpId="0" animBg="1"/>
      <p:bldP spid="92" grpId="1" animBg="1"/>
      <p:bldP spid="92" grpId="2" animBg="1"/>
      <p:bldP spid="92" grpId="3" animBg="1"/>
      <p:bldP spid="93" grpId="0" animBg="1"/>
      <p:bldP spid="93" grpId="1" animBg="1"/>
      <p:bldP spid="93" grpId="2" animBg="1"/>
      <p:bldP spid="93" grpId="3" animBg="1"/>
      <p:bldP spid="94" grpId="0" animBg="1"/>
      <p:bldP spid="94" grpId="1" animBg="1"/>
      <p:bldP spid="94" grpId="2" animBg="1"/>
      <p:bldP spid="94" grpId="3" animBg="1"/>
      <p:bldP spid="94" grpId="4" animBg="1"/>
      <p:bldP spid="94" grpId="5" animBg="1"/>
      <p:bldP spid="101" grpId="0" animBg="1"/>
      <p:bldP spid="101" grpId="1" animBg="1"/>
      <p:bldP spid="101" grpId="2" animBg="1"/>
      <p:bldP spid="101" grpId="3" animBg="1"/>
      <p:bldP spid="101" grpId="4" animBg="1"/>
      <p:bldP spid="101" grpId="5" animBg="1"/>
      <p:bldP spid="102" grpId="0" animBg="1"/>
      <p:bldP spid="102" grpId="1" animBg="1"/>
      <p:bldP spid="102" grpId="2" animBg="1"/>
      <p:bldP spid="102" grpId="3" animBg="1"/>
      <p:bldP spid="103" grpId="0" animBg="1"/>
      <p:bldP spid="103" grpId="1" animBg="1"/>
      <p:bldP spid="103" grpId="2" animBg="1"/>
      <p:bldP spid="103" grpId="3" animBg="1"/>
      <p:bldP spid="104" grpId="0" animBg="1"/>
      <p:bldP spid="104" grpId="1" animBg="1"/>
      <p:bldP spid="104" grpId="2" animBg="1"/>
      <p:bldP spid="104" grpId="3" animBg="1"/>
      <p:bldP spid="105" grpId="0" animBg="1"/>
      <p:bldP spid="105" grpId="1" animBg="1"/>
      <p:bldP spid="105" grpId="2" animBg="1"/>
      <p:bldP spid="105" grpId="3" animBg="1"/>
      <p:bldP spid="106" grpId="0" animBg="1"/>
      <p:bldP spid="106" grpId="1" animBg="1"/>
      <p:bldP spid="106" grpId="2" animBg="1"/>
      <p:bldP spid="106" grpId="3" animBg="1"/>
      <p:bldP spid="107" grpId="0" animBg="1"/>
      <p:bldP spid="107" grpId="1" animBg="1"/>
      <p:bldP spid="107" grpId="2" animBg="1"/>
      <p:bldP spid="107" grpId="3" animBg="1"/>
      <p:bldP spid="108" grpId="0" animBg="1"/>
      <p:bldP spid="108" grpId="1" animBg="1"/>
      <p:bldP spid="108" grpId="2" animBg="1"/>
      <p:bldP spid="108" grpId="3" animBg="1"/>
      <p:bldP spid="109" grpId="0" animBg="1"/>
      <p:bldP spid="109" grpId="1" animBg="1"/>
      <p:bldP spid="109" grpId="2" animBg="1"/>
      <p:bldP spid="109" grpId="3" animBg="1"/>
      <p:bldP spid="110" grpId="0" animBg="1"/>
      <p:bldP spid="110" grpId="1" animBg="1"/>
      <p:bldP spid="110" grpId="2" animBg="1"/>
      <p:bldP spid="110" grpId="3" animBg="1"/>
      <p:bldP spid="111" grpId="0" animBg="1"/>
      <p:bldP spid="111" grpId="1" animBg="1"/>
      <p:bldP spid="111" grpId="2" animBg="1"/>
      <p:bldP spid="111" grpId="3" animBg="1"/>
      <p:bldP spid="112" grpId="0" animBg="1"/>
      <p:bldP spid="112" grpId="1" animBg="1"/>
      <p:bldP spid="112" grpId="2" animBg="1"/>
      <p:bldP spid="112" grpId="3" animBg="1"/>
      <p:bldP spid="113" grpId="0" animBg="1"/>
      <p:bldP spid="113" grpId="1" animBg="1"/>
      <p:bldP spid="113" grpId="2" animBg="1"/>
      <p:bldP spid="113" grpId="3" animBg="1"/>
      <p:bldP spid="114" grpId="0" animBg="1"/>
      <p:bldP spid="114" grpId="1" animBg="1"/>
      <p:bldP spid="114" grpId="2" animBg="1"/>
      <p:bldP spid="114" grpId="3" animBg="1"/>
      <p:bldP spid="115" grpId="0" animBg="1"/>
      <p:bldP spid="115" grpId="1" animBg="1"/>
      <p:bldP spid="115" grpId="2" animBg="1"/>
      <p:bldP spid="115" grpId="3" animBg="1"/>
      <p:bldP spid="116" grpId="0" animBg="1"/>
      <p:bldP spid="116" grpId="1" animBg="1"/>
      <p:bldP spid="116" grpId="2" animBg="1"/>
      <p:bldP spid="116" grpId="3" animBg="1"/>
      <p:bldP spid="117" grpId="0" animBg="1"/>
      <p:bldP spid="117" grpId="1" animBg="1"/>
      <p:bldP spid="117" grpId="2" animBg="1"/>
      <p:bldP spid="117" grpId="3" animBg="1"/>
      <p:bldP spid="118" grpId="0" animBg="1"/>
      <p:bldP spid="118" grpId="1" animBg="1"/>
      <p:bldP spid="118" grpId="2" animBg="1"/>
      <p:bldP spid="118" grpId="3" animBg="1"/>
      <p:bldP spid="119" grpId="0" animBg="1"/>
      <p:bldP spid="119" grpId="1" animBg="1"/>
      <p:bldP spid="119" grpId="2" animBg="1"/>
      <p:bldP spid="119" grpId="3" animBg="1"/>
      <p:bldP spid="120" grpId="0" animBg="1"/>
      <p:bldP spid="120" grpId="1" animBg="1"/>
      <p:bldP spid="120" grpId="2" animBg="1"/>
      <p:bldP spid="120" grpId="3" animBg="1"/>
      <p:bldP spid="121" grpId="0" animBg="1"/>
      <p:bldP spid="121" grpId="1" animBg="1"/>
      <p:bldP spid="121" grpId="2" animBg="1"/>
      <p:bldP spid="121" grpId="3" animBg="1"/>
      <p:bldP spid="122" grpId="0" animBg="1"/>
      <p:bldP spid="122" grpId="1" animBg="1"/>
      <p:bldP spid="122" grpId="2" animBg="1"/>
      <p:bldP spid="122" grpId="3" animBg="1"/>
      <p:bldP spid="123" grpId="0" animBg="1"/>
      <p:bldP spid="123" grpId="1" animBg="1"/>
      <p:bldP spid="123" grpId="2" animBg="1"/>
      <p:bldP spid="123" grpId="3" animBg="1"/>
      <p:bldP spid="124" grpId="0" animBg="1"/>
      <p:bldP spid="124" grpId="1" animBg="1"/>
      <p:bldP spid="124" grpId="2" animBg="1"/>
      <p:bldP spid="124" grpId="3" animBg="1"/>
      <p:bldP spid="124" grpId="4" animBg="1"/>
      <p:bldP spid="124" grpId="5" animBg="1"/>
      <p:bldP spid="129" grpId="0" animBg="1"/>
      <p:bldP spid="129" grpId="1" animBg="1"/>
      <p:bldP spid="129" grpId="2" animBg="1"/>
      <p:bldP spid="129" grpId="3" animBg="1"/>
      <p:bldP spid="129" grpId="4" animBg="1"/>
      <p:bldP spid="129" grpId="5" animBg="1"/>
      <p:bldP spid="130" grpId="0" animBg="1"/>
      <p:bldP spid="130" grpId="1" animBg="1"/>
      <p:bldP spid="130" grpId="2" animBg="1"/>
      <p:bldP spid="130" grpId="3" animBg="1"/>
      <p:bldP spid="131" grpId="0" animBg="1"/>
      <p:bldP spid="131" grpId="1" animBg="1"/>
      <p:bldP spid="131" grpId="2" animBg="1"/>
      <p:bldP spid="131" grpId="3" animBg="1"/>
      <p:bldP spid="132" grpId="0" animBg="1"/>
      <p:bldP spid="132" grpId="1" animBg="1"/>
      <p:bldP spid="132" grpId="2" animBg="1"/>
      <p:bldP spid="132" grpId="3" animBg="1"/>
      <p:bldP spid="133" grpId="0" animBg="1"/>
      <p:bldP spid="133" grpId="1" animBg="1"/>
      <p:bldP spid="133" grpId="2" animBg="1"/>
      <p:bldP spid="133" grpId="3" animBg="1"/>
      <p:bldP spid="134" grpId="0" animBg="1"/>
      <p:bldP spid="134" grpId="1" animBg="1"/>
      <p:bldP spid="134" grpId="2" animBg="1"/>
      <p:bldP spid="134" grpId="3" animBg="1"/>
      <p:bldP spid="135" grpId="0" animBg="1"/>
      <p:bldP spid="135" grpId="1" animBg="1"/>
      <p:bldP spid="135" grpId="2" animBg="1"/>
      <p:bldP spid="135" grpId="3" animBg="1"/>
      <p:bldP spid="136" grpId="0" animBg="1"/>
      <p:bldP spid="136" grpId="1" animBg="1"/>
      <p:bldP spid="136" grpId="2" animBg="1"/>
      <p:bldP spid="136" grpId="3" animBg="1"/>
      <p:bldP spid="137" grpId="0" animBg="1"/>
      <p:bldP spid="137" grpId="1" animBg="1"/>
      <p:bldP spid="137" grpId="2" animBg="1"/>
      <p:bldP spid="137" grpId="3" animBg="1"/>
      <p:bldP spid="138" grpId="0" animBg="1"/>
      <p:bldP spid="138" grpId="1" animBg="1"/>
      <p:bldP spid="138" grpId="2" animBg="1"/>
      <p:bldP spid="138" grpId="3" animBg="1"/>
      <p:bldP spid="139" grpId="0" animBg="1"/>
      <p:bldP spid="139" grpId="1" animBg="1"/>
      <p:bldP spid="139" grpId="2" animBg="1"/>
      <p:bldP spid="139" grpId="3" animBg="1"/>
      <p:bldP spid="140" grpId="0" animBg="1"/>
      <p:bldP spid="140" grpId="1" animBg="1"/>
      <p:bldP spid="140" grpId="2" animBg="1"/>
      <p:bldP spid="140" grpId="3" animBg="1"/>
      <p:bldP spid="141" grpId="0" animBg="1"/>
      <p:bldP spid="141" grpId="1" animBg="1"/>
      <p:bldP spid="141" grpId="2" animBg="1"/>
      <p:bldP spid="141" grpId="3" animBg="1"/>
      <p:bldP spid="142" grpId="0" animBg="1"/>
      <p:bldP spid="142" grpId="1" animBg="1"/>
      <p:bldP spid="142" grpId="2" animBg="1"/>
      <p:bldP spid="142" grpId="3" animBg="1"/>
      <p:bldP spid="143" grpId="0" animBg="1"/>
      <p:bldP spid="143" grpId="1" animBg="1"/>
      <p:bldP spid="143" grpId="2" animBg="1"/>
      <p:bldP spid="143" grpId="3" animBg="1"/>
      <p:bldP spid="144" grpId="0" animBg="1"/>
      <p:bldP spid="144" grpId="1" animBg="1"/>
      <p:bldP spid="144" grpId="2" animBg="1"/>
      <p:bldP spid="144" grpId="3" animBg="1"/>
      <p:bldP spid="145" grpId="0" animBg="1"/>
      <p:bldP spid="145" grpId="1" animBg="1"/>
      <p:bldP spid="145" grpId="2" animBg="1"/>
      <p:bldP spid="145" grpId="3" animBg="1"/>
      <p:bldP spid="146" grpId="0" animBg="1"/>
      <p:bldP spid="146" grpId="1" animBg="1"/>
      <p:bldP spid="146" grpId="2" animBg="1"/>
      <p:bldP spid="146" grpId="3" animBg="1"/>
      <p:bldP spid="147" grpId="0" animBg="1"/>
      <p:bldP spid="147" grpId="1" animBg="1"/>
      <p:bldP spid="147" grpId="2" animBg="1"/>
      <p:bldP spid="147" grpId="3" animBg="1"/>
      <p:bldP spid="148" grpId="0" animBg="1"/>
      <p:bldP spid="148" grpId="1" animBg="1"/>
      <p:bldP spid="148" grpId="2" animBg="1"/>
      <p:bldP spid="148" grpId="3" animBg="1"/>
      <p:bldP spid="149" grpId="0" animBg="1"/>
      <p:bldP spid="149" grpId="1" animBg="1"/>
      <p:bldP spid="149" grpId="2" animBg="1"/>
      <p:bldP spid="149" grpId="3" animBg="1"/>
      <p:bldP spid="150" grpId="0" animBg="1"/>
      <p:bldP spid="150" grpId="1" animBg="1"/>
      <p:bldP spid="150" grpId="2" animBg="1"/>
      <p:bldP spid="150" grpId="3" animBg="1"/>
      <p:bldP spid="151" grpId="0" animBg="1"/>
      <p:bldP spid="151" grpId="1" animBg="1"/>
      <p:bldP spid="151" grpId="2" animBg="1"/>
      <p:bldP spid="151" grpId="3" animBg="1"/>
      <p:bldP spid="152" grpId="0" animBg="1"/>
      <p:bldP spid="152" grpId="1" animBg="1"/>
      <p:bldP spid="152" grpId="2" animBg="1"/>
      <p:bldP spid="152" grpId="3" animBg="1"/>
      <p:bldP spid="152" grpId="4" animBg="1"/>
      <p:bldP spid="152" grpId="5" animBg="1"/>
      <p:bldP spid="157" grpId="0" animBg="1"/>
      <p:bldP spid="157" grpId="1" animBg="1"/>
      <p:bldP spid="157" grpId="2" animBg="1"/>
      <p:bldP spid="157" grpId="3" animBg="1"/>
      <p:bldP spid="157" grpId="4" animBg="1"/>
      <p:bldP spid="157" grpId="5" animBg="1"/>
      <p:bldP spid="158" grpId="0" animBg="1"/>
      <p:bldP spid="158" grpId="1" animBg="1"/>
      <p:bldP spid="158" grpId="2" animBg="1"/>
      <p:bldP spid="158" grpId="3" animBg="1"/>
      <p:bldP spid="159" grpId="0" animBg="1"/>
      <p:bldP spid="159" grpId="1" animBg="1"/>
      <p:bldP spid="159" grpId="2" animBg="1"/>
      <p:bldP spid="159" grpId="3" animBg="1"/>
      <p:bldP spid="160" grpId="0" animBg="1"/>
      <p:bldP spid="160" grpId="1" animBg="1"/>
      <p:bldP spid="160" grpId="2" animBg="1"/>
      <p:bldP spid="160" grpId="3" animBg="1"/>
      <p:bldP spid="161" grpId="0" animBg="1"/>
      <p:bldP spid="161" grpId="1" animBg="1"/>
      <p:bldP spid="161" grpId="2" animBg="1"/>
      <p:bldP spid="161" grpId="3" animBg="1"/>
      <p:bldP spid="162" grpId="0" animBg="1"/>
      <p:bldP spid="162" grpId="1" animBg="1"/>
      <p:bldP spid="162" grpId="2" animBg="1"/>
      <p:bldP spid="162" grpId="3" animBg="1"/>
      <p:bldP spid="163" grpId="0" animBg="1"/>
      <p:bldP spid="163" grpId="1" animBg="1"/>
      <p:bldP spid="163" grpId="2" animBg="1"/>
      <p:bldP spid="163" grpId="3" animBg="1"/>
      <p:bldP spid="164" grpId="0" animBg="1"/>
      <p:bldP spid="164" grpId="1" animBg="1"/>
      <p:bldP spid="164" grpId="2" animBg="1"/>
      <p:bldP spid="164" grpId="3" animBg="1"/>
      <p:bldP spid="165" grpId="0" animBg="1"/>
      <p:bldP spid="165" grpId="1" animBg="1"/>
      <p:bldP spid="165" grpId="2" animBg="1"/>
      <p:bldP spid="165" grpId="3" animBg="1"/>
      <p:bldP spid="166" grpId="0" animBg="1"/>
      <p:bldP spid="166" grpId="1" animBg="1"/>
      <p:bldP spid="166" grpId="2" animBg="1"/>
      <p:bldP spid="166" grpId="3" animBg="1"/>
      <p:bldP spid="167" grpId="0" animBg="1"/>
      <p:bldP spid="167" grpId="1" animBg="1"/>
      <p:bldP spid="167" grpId="2" animBg="1"/>
      <p:bldP spid="167" grpId="3" animBg="1"/>
      <p:bldP spid="168" grpId="0" animBg="1"/>
      <p:bldP spid="168" grpId="1" animBg="1"/>
      <p:bldP spid="168" grpId="2" animBg="1"/>
      <p:bldP spid="168" grpId="3" animBg="1"/>
      <p:bldP spid="169" grpId="0" animBg="1"/>
      <p:bldP spid="169" grpId="1" animBg="1"/>
      <p:bldP spid="169" grpId="2" animBg="1"/>
      <p:bldP spid="169" grpId="3" animBg="1"/>
      <p:bldP spid="170" grpId="0" animBg="1"/>
      <p:bldP spid="170" grpId="1" animBg="1"/>
      <p:bldP spid="170" grpId="2" animBg="1"/>
      <p:bldP spid="170" grpId="3" animBg="1"/>
      <p:bldP spid="171" grpId="0" animBg="1"/>
      <p:bldP spid="171" grpId="1" animBg="1"/>
      <p:bldP spid="171" grpId="2" animBg="1"/>
      <p:bldP spid="171" grpId="3" animBg="1"/>
      <p:bldP spid="172" grpId="0" animBg="1"/>
      <p:bldP spid="172" grpId="1" animBg="1"/>
      <p:bldP spid="172" grpId="2" animBg="1"/>
      <p:bldP spid="172" grpId="3" animBg="1"/>
      <p:bldP spid="173" grpId="0" animBg="1"/>
      <p:bldP spid="173" grpId="1" animBg="1"/>
      <p:bldP spid="173" grpId="2" animBg="1"/>
      <p:bldP spid="173" grpId="3" animBg="1"/>
      <p:bldP spid="174" grpId="0" animBg="1"/>
      <p:bldP spid="174" grpId="1" animBg="1"/>
      <p:bldP spid="174" grpId="2" animBg="1"/>
      <p:bldP spid="174" grpId="3" animBg="1"/>
      <p:bldP spid="175" grpId="0" animBg="1"/>
      <p:bldP spid="175" grpId="1" animBg="1"/>
      <p:bldP spid="175" grpId="2" animBg="1"/>
      <p:bldP spid="175" grpId="3" animBg="1"/>
      <p:bldP spid="176" grpId="0" animBg="1"/>
      <p:bldP spid="176" grpId="1" animBg="1"/>
      <p:bldP spid="176" grpId="2" animBg="1"/>
      <p:bldP spid="176" grpId="3" animBg="1"/>
      <p:bldP spid="177" grpId="0" animBg="1"/>
      <p:bldP spid="177" grpId="1" animBg="1"/>
      <p:bldP spid="177" grpId="2" animBg="1"/>
      <p:bldP spid="177" grpId="3" animBg="1"/>
      <p:bldP spid="178" grpId="0" animBg="1"/>
      <p:bldP spid="178" grpId="1" animBg="1"/>
      <p:bldP spid="178" grpId="2" animBg="1"/>
      <p:bldP spid="178" grpId="3" animBg="1"/>
      <p:bldP spid="179" grpId="0" animBg="1"/>
      <p:bldP spid="179" grpId="1" animBg="1"/>
      <p:bldP spid="179" grpId="2" animBg="1"/>
      <p:bldP spid="179" grpId="3" animBg="1"/>
      <p:bldP spid="180" grpId="0" animBg="1"/>
      <p:bldP spid="180" grpId="1" animBg="1"/>
      <p:bldP spid="180" grpId="2" animBg="1"/>
      <p:bldP spid="180" grpId="3" animBg="1"/>
      <p:bldP spid="180" grpId="4" animBg="1"/>
      <p:bldP spid="180" grpId="5" animBg="1"/>
      <p:bldP spid="185" grpId="0" animBg="1"/>
      <p:bldP spid="185" grpId="1" animBg="1"/>
      <p:bldP spid="185" grpId="2" animBg="1"/>
      <p:bldP spid="185" grpId="3" animBg="1"/>
      <p:bldP spid="185" grpId="4" animBg="1"/>
      <p:bldP spid="185" grpId="5" animBg="1"/>
      <p:bldP spid="186" grpId="0" animBg="1"/>
      <p:bldP spid="186" grpId="1" animBg="1"/>
      <p:bldP spid="186" grpId="2" animBg="1"/>
      <p:bldP spid="186" grpId="3" animBg="1"/>
      <p:bldP spid="187" grpId="0" animBg="1"/>
      <p:bldP spid="187" grpId="1" animBg="1"/>
      <p:bldP spid="187" grpId="2" animBg="1"/>
      <p:bldP spid="187" grpId="3" animBg="1"/>
      <p:bldP spid="188" grpId="0" animBg="1"/>
      <p:bldP spid="188" grpId="1" animBg="1"/>
      <p:bldP spid="188" grpId="2" animBg="1"/>
      <p:bldP spid="188" grpId="3" animBg="1"/>
      <p:bldP spid="189" grpId="0" animBg="1"/>
      <p:bldP spid="189" grpId="1" animBg="1"/>
      <p:bldP spid="189" grpId="2" animBg="1"/>
      <p:bldP spid="189" grpId="3" animBg="1"/>
      <p:bldP spid="190" grpId="0" animBg="1"/>
      <p:bldP spid="190" grpId="1" animBg="1"/>
      <p:bldP spid="190" grpId="2" animBg="1"/>
      <p:bldP spid="190" grpId="3" animBg="1"/>
      <p:bldP spid="191" grpId="0" animBg="1"/>
      <p:bldP spid="191" grpId="1" animBg="1"/>
      <p:bldP spid="191" grpId="2" animBg="1"/>
      <p:bldP spid="191" grpId="3" animBg="1"/>
      <p:bldP spid="192" grpId="0" animBg="1"/>
      <p:bldP spid="192" grpId="1" animBg="1"/>
      <p:bldP spid="192" grpId="2" animBg="1"/>
      <p:bldP spid="192" grpId="3" animBg="1"/>
      <p:bldP spid="193" grpId="0" animBg="1"/>
      <p:bldP spid="193" grpId="1" animBg="1"/>
      <p:bldP spid="193" grpId="2" animBg="1"/>
      <p:bldP spid="193" grpId="3" animBg="1"/>
      <p:bldP spid="194" grpId="0" animBg="1"/>
      <p:bldP spid="194" grpId="1" animBg="1"/>
      <p:bldP spid="194" grpId="2" animBg="1"/>
      <p:bldP spid="194" grpId="3" animBg="1"/>
      <p:bldP spid="195" grpId="0" animBg="1"/>
      <p:bldP spid="195" grpId="1" animBg="1"/>
      <p:bldP spid="195" grpId="2" animBg="1"/>
      <p:bldP spid="195" grpId="3" animBg="1"/>
      <p:bldP spid="196" grpId="0" animBg="1"/>
      <p:bldP spid="196" grpId="1" animBg="1"/>
      <p:bldP spid="196" grpId="2" animBg="1"/>
      <p:bldP spid="196" grpId="3" animBg="1"/>
      <p:bldP spid="197" grpId="0" animBg="1"/>
      <p:bldP spid="197" grpId="1" animBg="1"/>
      <p:bldP spid="197" grpId="2" animBg="1"/>
      <p:bldP spid="197" grpId="3" animBg="1"/>
      <p:bldP spid="198" grpId="0" animBg="1"/>
      <p:bldP spid="198" grpId="1" animBg="1"/>
      <p:bldP spid="198" grpId="2" animBg="1"/>
      <p:bldP spid="198" grpId="3" animBg="1"/>
      <p:bldP spid="199" grpId="0" animBg="1"/>
      <p:bldP spid="199" grpId="1" animBg="1"/>
      <p:bldP spid="199" grpId="2" animBg="1"/>
      <p:bldP spid="199" grpId="3" animBg="1"/>
      <p:bldP spid="200" grpId="0" animBg="1"/>
      <p:bldP spid="200" grpId="1" animBg="1"/>
      <p:bldP spid="200" grpId="2" animBg="1"/>
      <p:bldP spid="200" grpId="3" animBg="1"/>
      <p:bldP spid="201" grpId="0" animBg="1"/>
      <p:bldP spid="201" grpId="1" animBg="1"/>
      <p:bldP spid="201" grpId="2" animBg="1"/>
      <p:bldP spid="201" grpId="3" animBg="1"/>
      <p:bldP spid="202" grpId="0" animBg="1"/>
      <p:bldP spid="202" grpId="1" animBg="1"/>
      <p:bldP spid="202" grpId="2" animBg="1"/>
      <p:bldP spid="202" grpId="3" animBg="1"/>
      <p:bldP spid="203" grpId="0" animBg="1"/>
      <p:bldP spid="203" grpId="1" animBg="1"/>
      <p:bldP spid="203" grpId="2" animBg="1"/>
      <p:bldP spid="203" grpId="3" animBg="1"/>
      <p:bldP spid="204" grpId="0" animBg="1"/>
      <p:bldP spid="204" grpId="1" animBg="1"/>
      <p:bldP spid="204" grpId="2" animBg="1"/>
      <p:bldP spid="204" grpId="3" animBg="1"/>
      <p:bldP spid="205" grpId="0" animBg="1"/>
      <p:bldP spid="205" grpId="1" animBg="1"/>
      <p:bldP spid="205" grpId="2" animBg="1"/>
      <p:bldP spid="205" grpId="3" animBg="1"/>
      <p:bldP spid="206" grpId="0" animBg="1"/>
      <p:bldP spid="206" grpId="1" animBg="1"/>
      <p:bldP spid="206" grpId="2" animBg="1"/>
      <p:bldP spid="206" grpId="3" animBg="1"/>
      <p:bldP spid="207" grpId="0" animBg="1"/>
      <p:bldP spid="207" grpId="1" animBg="1"/>
      <p:bldP spid="207" grpId="2" animBg="1"/>
      <p:bldP spid="207" grpId="3" animBg="1"/>
      <p:bldP spid="208" grpId="0" animBg="1"/>
      <p:bldP spid="208" grpId="1" animBg="1"/>
      <p:bldP spid="208" grpId="2" animBg="1"/>
      <p:bldP spid="208" grpId="3" animBg="1"/>
      <p:bldP spid="208" grpId="4" animBg="1"/>
      <p:bldP spid="208" grpId="5" animBg="1"/>
      <p:bldP spid="213" grpId="0" animBg="1"/>
      <p:bldP spid="213" grpId="1" animBg="1"/>
      <p:bldP spid="213" grpId="2" animBg="1"/>
      <p:bldP spid="213" grpId="3" animBg="1"/>
      <p:bldP spid="213" grpId="4" animBg="1"/>
      <p:bldP spid="213" grpId="5" animBg="1"/>
      <p:bldP spid="214" grpId="0" animBg="1"/>
      <p:bldP spid="214" grpId="1" animBg="1"/>
      <p:bldP spid="214" grpId="2" animBg="1"/>
      <p:bldP spid="214" grpId="3" animBg="1"/>
      <p:bldP spid="215" grpId="0" animBg="1"/>
      <p:bldP spid="215" grpId="1" animBg="1"/>
      <p:bldP spid="215" grpId="2" animBg="1"/>
      <p:bldP spid="215" grpId="3" animBg="1"/>
      <p:bldP spid="216" grpId="0" animBg="1"/>
      <p:bldP spid="216" grpId="1" animBg="1"/>
      <p:bldP spid="216" grpId="2" animBg="1"/>
      <p:bldP spid="216" grpId="3" animBg="1"/>
      <p:bldP spid="217" grpId="0" animBg="1"/>
      <p:bldP spid="217" grpId="1" animBg="1"/>
      <p:bldP spid="217" grpId="2" animBg="1"/>
      <p:bldP spid="217" grpId="3" animBg="1"/>
      <p:bldP spid="218" grpId="0" animBg="1"/>
      <p:bldP spid="218" grpId="1" animBg="1"/>
      <p:bldP spid="218" grpId="2" animBg="1"/>
      <p:bldP spid="218" grpId="3" animBg="1"/>
      <p:bldP spid="219" grpId="0" animBg="1"/>
      <p:bldP spid="219" grpId="1" animBg="1"/>
      <p:bldP spid="219" grpId="2" animBg="1"/>
      <p:bldP spid="219" grpId="3" animBg="1"/>
      <p:bldP spid="220" grpId="0" animBg="1"/>
      <p:bldP spid="220" grpId="1" animBg="1"/>
      <p:bldP spid="220" grpId="2" animBg="1"/>
      <p:bldP spid="220" grpId="3" animBg="1"/>
      <p:bldP spid="221" grpId="0" animBg="1"/>
      <p:bldP spid="221" grpId="1" animBg="1"/>
      <p:bldP spid="221" grpId="2" animBg="1"/>
      <p:bldP spid="221" grpId="3" animBg="1"/>
      <p:bldP spid="222" grpId="0" animBg="1"/>
      <p:bldP spid="222" grpId="1" animBg="1"/>
      <p:bldP spid="222" grpId="2" animBg="1"/>
      <p:bldP spid="222" grpId="3" animBg="1"/>
      <p:bldP spid="223" grpId="0" animBg="1"/>
      <p:bldP spid="223" grpId="1" animBg="1"/>
      <p:bldP spid="223" grpId="2" animBg="1"/>
      <p:bldP spid="223" grpId="3" animBg="1"/>
      <p:bldP spid="224" grpId="0" animBg="1"/>
      <p:bldP spid="224" grpId="1" animBg="1"/>
      <p:bldP spid="224" grpId="2" animBg="1"/>
      <p:bldP spid="224" grpId="3" animBg="1"/>
      <p:bldP spid="225" grpId="0" animBg="1"/>
      <p:bldP spid="225" grpId="1" animBg="1"/>
      <p:bldP spid="225" grpId="2" animBg="1"/>
      <p:bldP spid="225" grpId="3" animBg="1"/>
      <p:bldP spid="226" grpId="0" animBg="1"/>
      <p:bldP spid="226" grpId="1" animBg="1"/>
      <p:bldP spid="226" grpId="2" animBg="1"/>
      <p:bldP spid="226" grpId="3" animBg="1"/>
      <p:bldP spid="227" grpId="0" animBg="1"/>
      <p:bldP spid="227" grpId="1" animBg="1"/>
      <p:bldP spid="227" grpId="2" animBg="1"/>
      <p:bldP spid="227" grpId="3" animBg="1"/>
      <p:bldP spid="228" grpId="0" animBg="1"/>
      <p:bldP spid="228" grpId="1" animBg="1"/>
      <p:bldP spid="228" grpId="2" animBg="1"/>
      <p:bldP spid="228" grpId="3" animBg="1"/>
      <p:bldP spid="229" grpId="0" animBg="1"/>
      <p:bldP spid="229" grpId="1" animBg="1"/>
      <p:bldP spid="229" grpId="2" animBg="1"/>
      <p:bldP spid="229" grpId="3" animBg="1"/>
      <p:bldP spid="230" grpId="0" animBg="1"/>
      <p:bldP spid="230" grpId="1" animBg="1"/>
      <p:bldP spid="230" grpId="2" animBg="1"/>
      <p:bldP spid="230" grpId="3" animBg="1"/>
      <p:bldP spid="231" grpId="0" animBg="1"/>
      <p:bldP spid="231" grpId="1" animBg="1"/>
      <p:bldP spid="231" grpId="2" animBg="1"/>
      <p:bldP spid="231" grpId="3" animBg="1"/>
      <p:bldP spid="232" grpId="0" animBg="1"/>
      <p:bldP spid="232" grpId="1" animBg="1"/>
      <p:bldP spid="232" grpId="2" animBg="1"/>
      <p:bldP spid="232" grpId="3" animBg="1"/>
      <p:bldP spid="233" grpId="0" animBg="1"/>
      <p:bldP spid="233" grpId="1" animBg="1"/>
      <p:bldP spid="233" grpId="2" animBg="1"/>
      <p:bldP spid="233" grpId="3" animBg="1"/>
      <p:bldP spid="234" grpId="0" animBg="1"/>
      <p:bldP spid="234" grpId="1" animBg="1"/>
      <p:bldP spid="234" grpId="2" animBg="1"/>
      <p:bldP spid="234" grpId="3" animBg="1"/>
      <p:bldP spid="235" grpId="0" animBg="1"/>
      <p:bldP spid="235" grpId="1" animBg="1"/>
      <p:bldP spid="235" grpId="2" animBg="1"/>
      <p:bldP spid="235" grpId="3" animBg="1"/>
      <p:bldP spid="236" grpId="0" animBg="1"/>
      <p:bldP spid="236" grpId="1" animBg="1"/>
      <p:bldP spid="236" grpId="2" animBg="1"/>
      <p:bldP spid="236" grpId="3" animBg="1"/>
      <p:bldP spid="236" grpId="4" animBg="1"/>
      <p:bldP spid="236" grpId="5" animBg="1"/>
      <p:bldP spid="241" grpId="0" animBg="1"/>
      <p:bldP spid="241" grpId="1" animBg="1"/>
      <p:bldP spid="241" grpId="2" animBg="1"/>
      <p:bldP spid="241" grpId="3" animBg="1"/>
      <p:bldP spid="241" grpId="4" animBg="1"/>
      <p:bldP spid="241" grpId="5" animBg="1"/>
      <p:bldP spid="242" grpId="0" animBg="1"/>
      <p:bldP spid="242" grpId="1" animBg="1"/>
      <p:bldP spid="242" grpId="2" animBg="1"/>
      <p:bldP spid="242" grpId="3" animBg="1"/>
      <p:bldP spid="243" grpId="0" animBg="1"/>
      <p:bldP spid="243" grpId="1" animBg="1"/>
      <p:bldP spid="243" grpId="2" animBg="1"/>
      <p:bldP spid="243" grpId="3" animBg="1"/>
      <p:bldP spid="244" grpId="0" animBg="1"/>
      <p:bldP spid="244" grpId="1" animBg="1"/>
      <p:bldP spid="244" grpId="2" animBg="1"/>
      <p:bldP spid="244" grpId="3" animBg="1"/>
      <p:bldP spid="245" grpId="0" animBg="1"/>
      <p:bldP spid="245" grpId="1" animBg="1"/>
      <p:bldP spid="245" grpId="2" animBg="1"/>
      <p:bldP spid="245" grpId="3" animBg="1"/>
      <p:bldP spid="246" grpId="0" animBg="1"/>
      <p:bldP spid="246" grpId="1" animBg="1"/>
      <p:bldP spid="246" grpId="2" animBg="1"/>
      <p:bldP spid="246" grpId="3" animBg="1"/>
      <p:bldP spid="247" grpId="0" animBg="1"/>
      <p:bldP spid="247" grpId="1" animBg="1"/>
      <p:bldP spid="247" grpId="2" animBg="1"/>
      <p:bldP spid="247" grpId="3" animBg="1"/>
      <p:bldP spid="248" grpId="0" animBg="1"/>
      <p:bldP spid="248" grpId="1" animBg="1"/>
      <p:bldP spid="248" grpId="2" animBg="1"/>
      <p:bldP spid="248" grpId="3" animBg="1"/>
      <p:bldP spid="249" grpId="0" animBg="1"/>
      <p:bldP spid="249" grpId="1" animBg="1"/>
      <p:bldP spid="249" grpId="2" animBg="1"/>
      <p:bldP spid="249" grpId="3" animBg="1"/>
      <p:bldP spid="250" grpId="0" animBg="1"/>
      <p:bldP spid="250" grpId="1" animBg="1"/>
      <p:bldP spid="250" grpId="2" animBg="1"/>
      <p:bldP spid="250" grpId="3" animBg="1"/>
      <p:bldP spid="251" grpId="0" animBg="1"/>
      <p:bldP spid="251" grpId="1" animBg="1"/>
      <p:bldP spid="251" grpId="2" animBg="1"/>
      <p:bldP spid="251" grpId="3" animBg="1"/>
      <p:bldP spid="252" grpId="0" animBg="1"/>
      <p:bldP spid="252" grpId="1" animBg="1"/>
      <p:bldP spid="252" grpId="2" animBg="1"/>
      <p:bldP spid="252" grpId="3" animBg="1"/>
      <p:bldP spid="253" grpId="0" animBg="1"/>
      <p:bldP spid="253" grpId="1" animBg="1"/>
      <p:bldP spid="253" grpId="2" animBg="1"/>
      <p:bldP spid="253" grpId="3" animBg="1"/>
      <p:bldP spid="254" grpId="0" animBg="1"/>
      <p:bldP spid="254" grpId="1" animBg="1"/>
      <p:bldP spid="254" grpId="2" animBg="1"/>
      <p:bldP spid="254" grpId="3" animBg="1"/>
      <p:bldP spid="255" grpId="0" animBg="1"/>
      <p:bldP spid="255" grpId="1" animBg="1"/>
      <p:bldP spid="255" grpId="2" animBg="1"/>
      <p:bldP spid="255" grpId="3" animBg="1"/>
      <p:bldP spid="256" grpId="0" animBg="1"/>
      <p:bldP spid="256" grpId="1" animBg="1"/>
      <p:bldP spid="256" grpId="2" animBg="1"/>
      <p:bldP spid="256" grpId="3" animBg="1"/>
      <p:bldP spid="257" grpId="0" animBg="1"/>
      <p:bldP spid="257" grpId="1" animBg="1"/>
      <p:bldP spid="257" grpId="2" animBg="1"/>
      <p:bldP spid="257" grpId="3" animBg="1"/>
      <p:bldP spid="258" grpId="0" animBg="1"/>
      <p:bldP spid="258" grpId="1" animBg="1"/>
      <p:bldP spid="258" grpId="2" animBg="1"/>
      <p:bldP spid="258" grpId="3" animBg="1"/>
      <p:bldP spid="259" grpId="0" animBg="1"/>
      <p:bldP spid="259" grpId="1" animBg="1"/>
      <p:bldP spid="259" grpId="2" animBg="1"/>
      <p:bldP spid="259" grpId="3" animBg="1"/>
      <p:bldP spid="260" grpId="0" animBg="1"/>
      <p:bldP spid="260" grpId="1" animBg="1"/>
      <p:bldP spid="260" grpId="2" animBg="1"/>
      <p:bldP spid="260" grpId="3" animBg="1"/>
      <p:bldP spid="261" grpId="0" animBg="1"/>
      <p:bldP spid="261" grpId="1" animBg="1"/>
      <p:bldP spid="261" grpId="2" animBg="1"/>
      <p:bldP spid="261" grpId="3" animBg="1"/>
      <p:bldP spid="262" grpId="0" animBg="1"/>
      <p:bldP spid="262" grpId="1" animBg="1"/>
      <p:bldP spid="262" grpId="2" animBg="1"/>
      <p:bldP spid="262" grpId="3" animBg="1"/>
      <p:bldP spid="263" grpId="0" animBg="1"/>
      <p:bldP spid="263" grpId="1" animBg="1"/>
      <p:bldP spid="263" grpId="2" animBg="1"/>
      <p:bldP spid="263" grpId="3" animBg="1"/>
      <p:bldP spid="264" grpId="0" animBg="1"/>
      <p:bldP spid="264" grpId="1" animBg="1"/>
      <p:bldP spid="264" grpId="2" animBg="1"/>
      <p:bldP spid="264" grpId="3" animBg="1"/>
      <p:bldP spid="264" grpId="4" animBg="1"/>
      <p:bldP spid="264" grpId="5" animBg="1"/>
      <p:bldP spid="298" grpId="0" animBg="1"/>
      <p:bldP spid="298" grpId="1" animBg="1"/>
      <p:bldP spid="349" grpId="0" animBg="1"/>
      <p:bldP spid="349" grpId="1" animBg="1"/>
      <p:bldP spid="350" grpId="0" animBg="1"/>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8"/>
          <a:stretch>
            <a:fillRect/>
          </a:stretch>
        </p:blipFill>
        <p:spPr>
          <a:xfrm>
            <a:off x="-3445" y="5799"/>
            <a:ext cx="9150889" cy="6846401"/>
          </a:xfrm>
          <a:prstGeom prst="rect">
            <a:avLst/>
          </a:prstGeom>
        </p:spPr>
      </p:pic>
      <p:pic>
        <p:nvPicPr>
          <p:cNvPr id="308" name="Picture 307"/>
          <p:cNvPicPr>
            <a:picLocks noChangeAspect="1"/>
          </p:cNvPicPr>
          <p:nvPr userDrawn="1"/>
        </p:nvPicPr>
        <p:blipFill>
          <a:blip r:embed="rId69"/>
          <a:stretch>
            <a:fillRect/>
          </a:stretch>
        </p:blipFill>
        <p:spPr>
          <a:xfrm>
            <a:off x="368443" y="194791"/>
            <a:ext cx="8407113" cy="6468417"/>
          </a:xfrm>
          <a:prstGeom prst="rect">
            <a:avLst/>
          </a:prstGeom>
        </p:spPr>
      </p:pic>
      <p:pic>
        <p:nvPicPr>
          <p:cNvPr id="8" name="Item_Explanation_Link">
            <a:hlinkClick r:id="" action="ppaction://customshow?id=78&amp;return=true">
              <a:snd r:embed="rId70" name="Item_Box_Open.wav"/>
            </a:hlinkClick>
          </p:cNvPr>
          <p:cNvPicPr>
            <a:picLocks noChangeAspect="1" noChangeArrowheads="1"/>
          </p:cNvPicPr>
          <p:nvPr userDrawn="1"/>
        </p:nvPicPr>
        <p:blipFill>
          <a:blip r:embed="rId71">
            <a:extLst>
              <a:ext uri="{28A0092B-C50C-407E-A947-70E740481C1C}">
                <a14:useLocalDpi xmlns:a14="http://schemas.microsoft.com/office/drawing/2010/main" val="0"/>
              </a:ext>
            </a:extLst>
          </a:blip>
          <a:stretch>
            <a:fillRect/>
          </a:stretch>
        </p:blipFill>
        <p:spPr bwMode="auto">
          <a:xfrm>
            <a:off x="7696607" y="6178344"/>
            <a:ext cx="630905" cy="50472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Trophy">
            <a:hlinkClick r:id="" action="ppaction://customshow?id=82"/>
          </p:cNvPr>
          <p:cNvPicPr>
            <a:picLocks noChangeAspect="1"/>
          </p:cNvPicPr>
          <p:nvPr userDrawn="1"/>
        </p:nvPicPr>
        <p:blipFill>
          <a:blip r:embed="rId72">
            <a:extLst>
              <a:ext uri="{28A0092B-C50C-407E-A947-70E740481C1C}">
                <a14:useLocalDpi xmlns:a14="http://schemas.microsoft.com/office/drawing/2010/main" val="0"/>
              </a:ext>
            </a:extLst>
          </a:blip>
          <a:stretch>
            <a:fillRect/>
          </a:stretch>
        </p:blipFill>
        <p:spPr>
          <a:xfrm>
            <a:off x="8491875" y="6031053"/>
            <a:ext cx="489475" cy="664133"/>
          </a:xfrm>
          <a:prstGeom prst="rect">
            <a:avLst/>
          </a:prstGeom>
          <a:effectLst>
            <a:outerShdw blurRad="50800" dist="38100" dir="2700000" algn="tl" rotWithShape="0">
              <a:prstClr val="black">
                <a:alpha val="40000"/>
              </a:prstClr>
            </a:outerShdw>
          </a:effectLst>
        </p:spPr>
      </p:pic>
      <p:sp>
        <p:nvSpPr>
          <p:cNvPr id="10" name="Rectangle 9"/>
          <p:cNvSpPr/>
          <p:nvPr userDrawn="1"/>
        </p:nvSpPr>
        <p:spPr>
          <a:xfrm>
            <a:off x="4378325" y="189148"/>
            <a:ext cx="387350" cy="1319612"/>
          </a:xfrm>
          <a:prstGeom prst="rect">
            <a:avLst/>
          </a:prstGeom>
          <a:pattFill prst="lgCheck">
            <a:fgClr>
              <a:schemeClr val="tx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1" name="Empty_Box" descr="C:\Users\Dawson\Downloads\MARIOKART64 - Kerbers\MARIOKART64\Portraits&amp;Items\MARIOKART64#B8ACBED4#2#1#D67D2DDB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7691800" y="466076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12" name="Banana_Box" descr="C:\Users\Dawson\Downloads\MARIOKART64 - Kerbers\MARIOKART64\Portraits&amp;Items\MARIOKART64#5E940D29#2#1#3557582A_ciByRGBA.png"/>
          <p:cNvPicPr>
            <a:picLocks noChangeAspect="1" noChangeArrowheads="1"/>
          </p:cNvPicPr>
          <p:nvPr userDrawn="1"/>
        </p:nvPicPr>
        <p:blipFill>
          <a:blip r:embed="rId74" cstate="email">
            <a:extLst>
              <a:ext uri="{28A0092B-C50C-407E-A947-70E740481C1C}">
                <a14:useLocalDpi xmlns:a14="http://schemas.microsoft.com/office/drawing/2010/main"/>
              </a:ext>
            </a:extLst>
          </a:blip>
          <a:srcRect/>
          <a:stretch>
            <a:fillRect/>
          </a:stretch>
        </p:blipFill>
        <p:spPr bwMode="auto">
          <a:xfrm>
            <a:off x="7691800" y="466076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13" name="Empty_Box" descr="C:\Users\Dawson\Downloads\MARIOKART64 - Kerbers\MARIOKART64\Portraits&amp;Items\MARIOKART64#B8ACBED4#2#1#D67D2DDB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7691800" y="3087510"/>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14" name="Banana_Box" descr="C:\Users\Dawson\Downloads\MARIOKART64 - Kerbers\MARIOKART64\Portraits&amp;Items\MARIOKART64#5E940D29#2#1#3557582A_ciByRGBA.png"/>
          <p:cNvPicPr>
            <a:picLocks noChangeAspect="1" noChangeArrowheads="1"/>
          </p:cNvPicPr>
          <p:nvPr userDrawn="1"/>
        </p:nvPicPr>
        <p:blipFill>
          <a:blip r:embed="rId74" cstate="email">
            <a:extLst>
              <a:ext uri="{28A0092B-C50C-407E-A947-70E740481C1C}">
                <a14:useLocalDpi xmlns:a14="http://schemas.microsoft.com/office/drawing/2010/main"/>
              </a:ext>
            </a:extLst>
          </a:blip>
          <a:srcRect/>
          <a:stretch>
            <a:fillRect/>
          </a:stretch>
        </p:blipFill>
        <p:spPr bwMode="auto">
          <a:xfrm>
            <a:off x="7691800" y="3087510"/>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15" name="Empty_Box" descr="C:\Users\Dawson\Downloads\MARIOKART64 - Kerbers\MARIOKART64\Portraits&amp;Items\MARIOKART64#B8ACBED4#2#1#D67D2DDB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7691800" y="1601610"/>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16" name="Banana_Box" descr="C:\Users\Dawson\Downloads\MARIOKART64 - Kerbers\MARIOKART64\Portraits&amp;Items\MARIOKART64#5E940D29#2#1#3557582A_ciByRGBA.png"/>
          <p:cNvPicPr>
            <a:picLocks noChangeAspect="1" noChangeArrowheads="1"/>
          </p:cNvPicPr>
          <p:nvPr userDrawn="1"/>
        </p:nvPicPr>
        <p:blipFill>
          <a:blip r:embed="rId74" cstate="email">
            <a:extLst>
              <a:ext uri="{28A0092B-C50C-407E-A947-70E740481C1C}">
                <a14:useLocalDpi xmlns:a14="http://schemas.microsoft.com/office/drawing/2010/main"/>
              </a:ext>
            </a:extLst>
          </a:blip>
          <a:srcRect/>
          <a:stretch>
            <a:fillRect/>
          </a:stretch>
        </p:blipFill>
        <p:spPr bwMode="auto">
          <a:xfrm>
            <a:off x="7691800" y="1601610"/>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17" name="Empty_Box" descr="C:\Users\Dawson\Downloads\MARIOKART64 - Kerbers\MARIOKART64\Portraits&amp;Items\MARIOKART64#B8ACBED4#2#1#D67D2DDB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666160" y="466076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18" name="Banana_Box" descr="C:\Users\Dawson\Downloads\MARIOKART64 - Kerbers\MARIOKART64\Portraits&amp;Items\MARIOKART64#5E940D29#2#1#3557582A_ciByRGBA.png"/>
          <p:cNvPicPr>
            <a:picLocks noChangeAspect="1" noChangeArrowheads="1"/>
          </p:cNvPicPr>
          <p:nvPr userDrawn="1"/>
        </p:nvPicPr>
        <p:blipFill>
          <a:blip r:embed="rId74" cstate="email">
            <a:extLst>
              <a:ext uri="{28A0092B-C50C-407E-A947-70E740481C1C}">
                <a14:useLocalDpi xmlns:a14="http://schemas.microsoft.com/office/drawing/2010/main"/>
              </a:ext>
            </a:extLst>
          </a:blip>
          <a:srcRect/>
          <a:stretch>
            <a:fillRect/>
          </a:stretch>
        </p:blipFill>
        <p:spPr bwMode="auto">
          <a:xfrm>
            <a:off x="666160" y="466076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19" name="Empty_Box" descr="C:\Users\Dawson\Downloads\MARIOKART64 - Kerbers\MARIOKART64\Portraits&amp;Items\MARIOKART64#B8ACBED4#2#1#D67D2DDB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666160" y="3087510"/>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0" name="Banana_Box" descr="C:\Users\Dawson\Downloads\MARIOKART64 - Kerbers\MARIOKART64\Portraits&amp;Items\MARIOKART64#5E940D29#2#1#3557582A_ciByRGBA.png"/>
          <p:cNvPicPr>
            <a:picLocks noChangeAspect="1" noChangeArrowheads="1"/>
          </p:cNvPicPr>
          <p:nvPr userDrawn="1"/>
        </p:nvPicPr>
        <p:blipFill>
          <a:blip r:embed="rId74" cstate="email">
            <a:extLst>
              <a:ext uri="{28A0092B-C50C-407E-A947-70E740481C1C}">
                <a14:useLocalDpi xmlns:a14="http://schemas.microsoft.com/office/drawing/2010/main"/>
              </a:ext>
            </a:extLst>
          </a:blip>
          <a:srcRect/>
          <a:stretch>
            <a:fillRect/>
          </a:stretch>
        </p:blipFill>
        <p:spPr bwMode="auto">
          <a:xfrm>
            <a:off x="666160" y="3087510"/>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1" name="Empty_Box" descr="C:\Users\Dawson\Downloads\MARIOKART64 - Kerbers\MARIOKART64\Portraits&amp;Items\MARIOKART64#B8ACBED4#2#1#D67D2DDB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666160" y="1601610"/>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2" name="Banana_Box" descr="C:\Users\Dawson\Downloads\MARIOKART64 - Kerbers\MARIOKART64\Portraits&amp;Items\MARIOKART64#5E940D29#2#1#3557582A_ciByRGBA.png"/>
          <p:cNvPicPr>
            <a:picLocks noChangeAspect="1" noChangeArrowheads="1"/>
          </p:cNvPicPr>
          <p:nvPr userDrawn="1"/>
        </p:nvPicPr>
        <p:blipFill>
          <a:blip r:embed="rId74" cstate="email">
            <a:extLst>
              <a:ext uri="{28A0092B-C50C-407E-A947-70E740481C1C}">
                <a14:useLocalDpi xmlns:a14="http://schemas.microsoft.com/office/drawing/2010/main"/>
              </a:ext>
            </a:extLst>
          </a:blip>
          <a:srcRect/>
          <a:stretch>
            <a:fillRect/>
          </a:stretch>
        </p:blipFill>
        <p:spPr bwMode="auto">
          <a:xfrm>
            <a:off x="666160" y="1601610"/>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3" name="Empty_Box" descr="C:\Users\Dawson\Downloads\MARIOKART64 - Kerbers\MARIOKART64\Portraits&amp;Items\MARIOKART64#B8ACBED4#2#1#D67D2DDB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2182540" y="571232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4" name="Banana_Box" descr="C:\Users\Dawson\Downloads\MARIOKART64 - Kerbers\MARIOKART64\Portraits&amp;Items\MARIOKART64#5E940D29#2#1#3557582A_ciByRGBA.png"/>
          <p:cNvPicPr>
            <a:picLocks noChangeAspect="1" noChangeArrowheads="1"/>
          </p:cNvPicPr>
          <p:nvPr userDrawn="1"/>
        </p:nvPicPr>
        <p:blipFill>
          <a:blip r:embed="rId74" cstate="email">
            <a:extLst>
              <a:ext uri="{28A0092B-C50C-407E-A947-70E740481C1C}">
                <a14:useLocalDpi xmlns:a14="http://schemas.microsoft.com/office/drawing/2010/main"/>
              </a:ext>
            </a:extLst>
          </a:blip>
          <a:srcRect/>
          <a:stretch>
            <a:fillRect/>
          </a:stretch>
        </p:blipFill>
        <p:spPr bwMode="auto">
          <a:xfrm>
            <a:off x="2182540" y="571232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5" name="Empty_Box" descr="C:\Users\Dawson\Downloads\MARIOKART64 - Kerbers\MARIOKART64\Portraits&amp;Items\MARIOKART64#B8ACBED4#2#1#D67D2DDB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4162721" y="571232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6" name="Banana_Box" descr="C:\Users\Dawson\Downloads\MARIOKART64 - Kerbers\MARIOKART64\Portraits&amp;Items\MARIOKART64#5E940D29#2#1#3557582A_ciByRGBA.png"/>
          <p:cNvPicPr>
            <a:picLocks noChangeAspect="1" noChangeArrowheads="1"/>
          </p:cNvPicPr>
          <p:nvPr userDrawn="1"/>
        </p:nvPicPr>
        <p:blipFill>
          <a:blip r:embed="rId74" cstate="email">
            <a:extLst>
              <a:ext uri="{28A0092B-C50C-407E-A947-70E740481C1C}">
                <a14:useLocalDpi xmlns:a14="http://schemas.microsoft.com/office/drawing/2010/main"/>
              </a:ext>
            </a:extLst>
          </a:blip>
          <a:srcRect/>
          <a:stretch>
            <a:fillRect/>
          </a:stretch>
        </p:blipFill>
        <p:spPr bwMode="auto">
          <a:xfrm>
            <a:off x="4162721" y="571232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7" name="Empty_Box" descr="C:\Users\Dawson\Downloads\MARIOKART64 - Kerbers\MARIOKART64\Portraits&amp;Items\MARIOKART64#B8ACBED4#2#1#D67D2DDB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6281081" y="571232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8" name="Banana_Box" descr="C:\Users\Dawson\Downloads\MARIOKART64 - Kerbers\MARIOKART64\Portraits&amp;Items\MARIOKART64#5E940D29#2#1#3557582A_ciByRGBA.png"/>
          <p:cNvPicPr>
            <a:picLocks noChangeAspect="1" noChangeArrowheads="1"/>
          </p:cNvPicPr>
          <p:nvPr userDrawn="1"/>
        </p:nvPicPr>
        <p:blipFill>
          <a:blip r:embed="rId74" cstate="email">
            <a:extLst>
              <a:ext uri="{28A0092B-C50C-407E-A947-70E740481C1C}">
                <a14:useLocalDpi xmlns:a14="http://schemas.microsoft.com/office/drawing/2010/main"/>
              </a:ext>
            </a:extLst>
          </a:blip>
          <a:srcRect/>
          <a:stretch>
            <a:fillRect/>
          </a:stretch>
        </p:blipFill>
        <p:spPr bwMode="auto">
          <a:xfrm>
            <a:off x="6281081" y="5712328"/>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9" name="Empty_Box" descr="C:\Users\Dawson\Downloads\MARIOKART64 - Kerbers\MARIOKART64\Portraits&amp;Items\MARIOKART64#B8ACBED4#2#1#D67D2DDB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4162721" y="573244"/>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30" name="Banana_Box" descr="C:\Users\Dawson\Downloads\MARIOKART64 - Kerbers\MARIOKART64\Portraits&amp;Items\MARIOKART64#5E940D29#2#1#3557582A_ciByRGBA.png"/>
          <p:cNvPicPr>
            <a:picLocks noChangeAspect="1" noChangeArrowheads="1"/>
          </p:cNvPicPr>
          <p:nvPr userDrawn="1"/>
        </p:nvPicPr>
        <p:blipFill>
          <a:blip r:embed="rId74" cstate="email">
            <a:extLst>
              <a:ext uri="{28A0092B-C50C-407E-A947-70E740481C1C}">
                <a14:useLocalDpi xmlns:a14="http://schemas.microsoft.com/office/drawing/2010/main"/>
              </a:ext>
            </a:extLst>
          </a:blip>
          <a:srcRect/>
          <a:stretch>
            <a:fillRect/>
          </a:stretch>
        </p:blipFill>
        <p:spPr bwMode="auto">
          <a:xfrm>
            <a:off x="4162721" y="573244"/>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31" name="Mini Lakitu" descr="C:\Users\Dawson\Desktop\Mario Kart Template\Character_Lakitu_Traffic_Light_Small.png"/>
          <p:cNvPicPr>
            <a:picLocks noChangeAspect="1" noChangeArrowheads="1"/>
          </p:cNvPicPr>
          <p:nvPr userDrawn="1"/>
        </p:nvPicPr>
        <p:blipFill>
          <a:blip r:embed="rId75">
            <a:extLst>
              <a:ext uri="{28A0092B-C50C-407E-A947-70E740481C1C}">
                <a14:useLocalDpi xmlns:a14="http://schemas.microsoft.com/office/drawing/2010/main"/>
              </a:ext>
            </a:extLst>
          </a:blip>
          <a:srcRect/>
          <a:stretch>
            <a:fillRect/>
          </a:stretch>
        </p:blipFill>
        <p:spPr bwMode="auto">
          <a:xfrm>
            <a:off x="3751401" y="61616"/>
            <a:ext cx="1641198" cy="1352344"/>
          </a:xfrm>
          <a:prstGeom prst="rect">
            <a:avLst/>
          </a:prstGeom>
          <a:noFill/>
          <a:extLst>
            <a:ext uri="{909E8E84-426E-40DD-AFC4-6F175D3DCCD1}">
              <a14:hiddenFill xmlns:a14="http://schemas.microsoft.com/office/drawing/2010/main">
                <a:solidFill>
                  <a:srgbClr val="FFFFFF"/>
                </a:solidFill>
              </a14:hiddenFill>
            </a:ext>
          </a:extLst>
        </p:spPr>
      </p:pic>
      <p:sp>
        <p:nvSpPr>
          <p:cNvPr id="32" name="Red Light"/>
          <p:cNvSpPr/>
          <p:nvPr userDrawn="1"/>
        </p:nvSpPr>
        <p:spPr>
          <a:xfrm flipH="1">
            <a:off x="3923497" y="1133792"/>
            <a:ext cx="106185" cy="202891"/>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33" name="Yellow Light"/>
          <p:cNvSpPr/>
          <p:nvPr userDrawn="1"/>
        </p:nvSpPr>
        <p:spPr>
          <a:xfrm flipH="1">
            <a:off x="4058179" y="1118028"/>
            <a:ext cx="106185" cy="202891"/>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34" name="Green Light"/>
          <p:cNvSpPr/>
          <p:nvPr userDrawn="1"/>
        </p:nvSpPr>
        <p:spPr>
          <a:xfrm flipH="1">
            <a:off x="4058179" y="1118028"/>
            <a:ext cx="106185" cy="202891"/>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35" name="Green Light"/>
          <p:cNvSpPr/>
          <p:nvPr userDrawn="1"/>
        </p:nvSpPr>
        <p:spPr>
          <a:xfrm flipH="1">
            <a:off x="3923497" y="1133792"/>
            <a:ext cx="106185" cy="202891"/>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pic>
        <p:nvPicPr>
          <p:cNvPr id="36" name="General_Engine_Rev">
            <a:hlinkClick r:id="" action="ppaction://media"/>
          </p:cNvPr>
          <p:cNvPicPr>
            <a:picLocks noChangeAspect="1"/>
          </p:cNvPicPr>
          <p:nvPr userDrawn="1">
            <a:audioFile r:link="rId4"/>
            <p:extLst>
              <p:ext uri="{DAA4B4D4-6D71-4841-9C94-3DE7FCFB9230}">
                <p14:media xmlns:p14="http://schemas.microsoft.com/office/powerpoint/2010/main" r:embed="rId3"/>
              </p:ext>
            </p:extLst>
          </p:nvPr>
        </p:nvPicPr>
        <p:blipFill>
          <a:blip r:embed="rId76"/>
          <a:stretch>
            <a:fillRect/>
          </a:stretch>
        </p:blipFill>
        <p:spPr>
          <a:xfrm>
            <a:off x="-758825" y="4941275"/>
            <a:ext cx="609601" cy="609600"/>
          </a:xfrm>
          <a:prstGeom prst="rect">
            <a:avLst/>
          </a:prstGeom>
        </p:spPr>
      </p:pic>
      <p:pic>
        <p:nvPicPr>
          <p:cNvPr id="37" name="GIF Box"/>
          <p:cNvPicPr>
            <a:picLocks noChangeAspect="1" noChangeArrowheads="1"/>
          </p:cNvPicPr>
          <p:nvPr userDrawn="1"/>
        </p:nvPicPr>
        <p:blipFill>
          <a:blip r:embed="rId77" cstate="email">
            <a:extLst>
              <a:ext uri="{28A0092B-C50C-407E-A947-70E740481C1C}">
                <a14:useLocalDpi xmlns:a14="http://schemas.microsoft.com/office/drawing/2010/main"/>
              </a:ext>
            </a:extLst>
          </a:blip>
          <a:srcRect/>
          <a:stretch>
            <a:fillRect/>
          </a:stretch>
        </p:blipFill>
        <p:spPr bwMode="auto">
          <a:xfrm>
            <a:off x="3550444" y="5322888"/>
            <a:ext cx="2043113" cy="135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Mario GIF" descr="C:\Users\Dawson\Desktop\Mario Kart Template\MarioRotating.gif"/>
          <p:cNvPicPr>
            <a:picLocks noChangeAspect="1" noChangeArrowheads="1" noCrop="1"/>
          </p:cNvPicPr>
          <p:nvPr userDrawn="1"/>
        </p:nvPicPr>
        <p:blipFill>
          <a:blip r:embed="rId78">
            <a:extLst>
              <a:ext uri="{28A0092B-C50C-407E-A947-70E740481C1C}">
                <a14:useLocalDpi xmlns:a14="http://schemas.microsoft.com/office/drawing/2010/main" val="0"/>
              </a:ext>
            </a:extLst>
          </a:blip>
          <a:srcRect/>
          <a:stretch>
            <a:fillRect/>
          </a:stretch>
        </p:blipFill>
        <p:spPr bwMode="auto">
          <a:xfrm>
            <a:off x="3733707" y="5595159"/>
            <a:ext cx="343091" cy="354526"/>
          </a:xfrm>
          <a:prstGeom prst="rect">
            <a:avLst/>
          </a:prstGeom>
          <a:noFill/>
          <a:extLst>
            <a:ext uri="{909E8E84-426E-40DD-AFC4-6F175D3DCCD1}">
              <a14:hiddenFill xmlns:a14="http://schemas.microsoft.com/office/drawing/2010/main">
                <a:solidFill>
                  <a:srgbClr val="FFFFFF"/>
                </a:solidFill>
              </a14:hiddenFill>
            </a:ext>
          </a:extLst>
        </p:spPr>
      </p:pic>
      <p:sp>
        <p:nvSpPr>
          <p:cNvPr id="39" name="Mario Go 1"/>
          <p:cNvSpPr/>
          <p:nvPr userDrawn="1"/>
        </p:nvSpPr>
        <p:spPr>
          <a:xfrm flipH="1">
            <a:off x="2726198"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0" name="Mario Back 2"/>
          <p:cNvSpPr/>
          <p:nvPr userDrawn="1"/>
        </p:nvSpPr>
        <p:spPr>
          <a:xfrm>
            <a:off x="2275296"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1" name="Mario Go 2"/>
          <p:cNvSpPr/>
          <p:nvPr userDrawn="1"/>
        </p:nvSpPr>
        <p:spPr>
          <a:xfrm flipH="1">
            <a:off x="2726198"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2" name="Mario Go 3"/>
          <p:cNvSpPr/>
          <p:nvPr userDrawn="1"/>
        </p:nvSpPr>
        <p:spPr>
          <a:xfrm flipH="1">
            <a:off x="2726198"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3" name="Mario Back 3"/>
          <p:cNvSpPr/>
          <p:nvPr userDrawn="1"/>
        </p:nvSpPr>
        <p:spPr>
          <a:xfrm>
            <a:off x="2275296"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4" name="Mario Go 4"/>
          <p:cNvSpPr/>
          <p:nvPr userDrawn="1"/>
        </p:nvSpPr>
        <p:spPr>
          <a:xfrm flipH="1">
            <a:off x="2726198"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5" name="Mario Back 4"/>
          <p:cNvSpPr/>
          <p:nvPr userDrawn="1"/>
        </p:nvSpPr>
        <p:spPr>
          <a:xfrm>
            <a:off x="2275296"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6" name="Mario Go 5"/>
          <p:cNvSpPr/>
          <p:nvPr userDrawn="1"/>
        </p:nvSpPr>
        <p:spPr>
          <a:xfrm flipH="1">
            <a:off x="2726198"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7" name="Mario Go 6"/>
          <p:cNvSpPr/>
          <p:nvPr userDrawn="1"/>
        </p:nvSpPr>
        <p:spPr>
          <a:xfrm flipH="1">
            <a:off x="2726198"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8" name="Mario Go 7"/>
          <p:cNvSpPr/>
          <p:nvPr userDrawn="1"/>
        </p:nvSpPr>
        <p:spPr>
          <a:xfrm flipH="1">
            <a:off x="2726198"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49" name="Mario Go 8"/>
          <p:cNvSpPr/>
          <p:nvPr userDrawn="1"/>
        </p:nvSpPr>
        <p:spPr>
          <a:xfrm flipH="1">
            <a:off x="2726198"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0" name="Mario Go 9"/>
          <p:cNvSpPr/>
          <p:nvPr userDrawn="1"/>
        </p:nvSpPr>
        <p:spPr>
          <a:xfrm flipH="1">
            <a:off x="2726198"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1" name="Mario Go 10"/>
          <p:cNvSpPr/>
          <p:nvPr userDrawn="1"/>
        </p:nvSpPr>
        <p:spPr>
          <a:xfrm flipH="1">
            <a:off x="2726198"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2" name="Mario Go 11"/>
          <p:cNvSpPr/>
          <p:nvPr userDrawn="1"/>
        </p:nvSpPr>
        <p:spPr>
          <a:xfrm flipH="1">
            <a:off x="2726198"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3" name="Mario Go 12"/>
          <p:cNvSpPr/>
          <p:nvPr userDrawn="1"/>
        </p:nvSpPr>
        <p:spPr>
          <a:xfrm flipH="1">
            <a:off x="2726198"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4" name="Mario Back 5"/>
          <p:cNvSpPr/>
          <p:nvPr userDrawn="1"/>
        </p:nvSpPr>
        <p:spPr>
          <a:xfrm>
            <a:off x="2275296"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5" name="Mario Back 6"/>
          <p:cNvSpPr/>
          <p:nvPr userDrawn="1"/>
        </p:nvSpPr>
        <p:spPr>
          <a:xfrm>
            <a:off x="2275296"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6" name="Mario Back 7"/>
          <p:cNvSpPr/>
          <p:nvPr userDrawn="1"/>
        </p:nvSpPr>
        <p:spPr>
          <a:xfrm>
            <a:off x="2275296"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7" name="Mario Back 8"/>
          <p:cNvSpPr/>
          <p:nvPr userDrawn="1"/>
        </p:nvSpPr>
        <p:spPr>
          <a:xfrm>
            <a:off x="2275296"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8" name="Mario Back 9"/>
          <p:cNvSpPr/>
          <p:nvPr userDrawn="1"/>
        </p:nvSpPr>
        <p:spPr>
          <a:xfrm>
            <a:off x="2275296"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59" name="Mario Back 10"/>
          <p:cNvSpPr/>
          <p:nvPr userDrawn="1"/>
        </p:nvSpPr>
        <p:spPr>
          <a:xfrm>
            <a:off x="2275296"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60" name="Mario Back 11"/>
          <p:cNvSpPr/>
          <p:nvPr userDrawn="1"/>
        </p:nvSpPr>
        <p:spPr>
          <a:xfrm>
            <a:off x="2275296"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61" name="Mario Back 12"/>
          <p:cNvSpPr/>
          <p:nvPr userDrawn="1"/>
        </p:nvSpPr>
        <p:spPr>
          <a:xfrm>
            <a:off x="2275296"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62" name="Mario Back 13"/>
          <p:cNvSpPr/>
          <p:nvPr userDrawn="1"/>
        </p:nvSpPr>
        <p:spPr>
          <a:xfrm>
            <a:off x="2275296" y="3009116"/>
            <a:ext cx="457200" cy="457200"/>
          </a:xfrm>
          <a:prstGeom prst="rect">
            <a:avLst/>
          </a:prstGeom>
          <a:blipFill>
            <a:blip r:embed="rId79"/>
            <a:stretch>
              <a:fillRect/>
            </a:stretch>
          </a:blipFill>
          <a:ln>
            <a:noFill/>
          </a:ln>
          <a:effectLst>
            <a:glow rad="63500">
              <a:srgbClr val="FF00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pic>
        <p:nvPicPr>
          <p:cNvPr id="63" name="Picture 5" descr="C:\Users\Dawson\Downloads\MARIOKART64 - Kerbers\MARIOKART64\Numbers and Charecters\MARIOKART64#92C58ACD#0#2_all.png"/>
          <p:cNvPicPr>
            <a:picLocks noChangeAspect="1" noChangeArrowheads="1"/>
          </p:cNvPicPr>
          <p:nvPr userDrawn="1"/>
        </p:nvPicPr>
        <p:blipFill>
          <a:blip r:embed="rId80" cstate="email">
            <a:duotone>
              <a:prstClr val="black"/>
              <a:srgbClr val="FF0000">
                <a:tint val="45000"/>
                <a:satMod val="400000"/>
              </a:srgbClr>
            </a:duotone>
            <a:extLst>
              <a:ext uri="{28A0092B-C50C-407E-A947-70E740481C1C}">
                <a14:useLocalDpi xmlns:a14="http://schemas.microsoft.com/office/drawing/2010/main"/>
              </a:ext>
            </a:extLst>
          </a:blip>
          <a:srcRect/>
          <a:stretch>
            <a:fillRect/>
          </a:stretch>
        </p:blipFill>
        <p:spPr bwMode="auto">
          <a:xfrm>
            <a:off x="2304331"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64" name="Mario 3/3" descr="C:\Users\Dawson\Downloads\MARIOKART64 - Kerbers\MARIOKART64\Numbers and Charecters\MARIOKART64#4DB77688#0#2_all.png"/>
          <p:cNvPicPr>
            <a:picLocks noChangeAspect="1" noChangeArrowheads="1"/>
          </p:cNvPicPr>
          <p:nvPr userDrawn="1"/>
        </p:nvPicPr>
        <p:blipFill>
          <a:blip r:embed="rId81" cstate="email">
            <a:duotone>
              <a:prstClr val="black"/>
              <a:srgbClr val="FF0000">
                <a:tint val="45000"/>
                <a:satMod val="400000"/>
              </a:srgbClr>
            </a:duotone>
            <a:extLst>
              <a:ext uri="{28A0092B-C50C-407E-A947-70E740481C1C}">
                <a14:useLocalDpi xmlns:a14="http://schemas.microsoft.com/office/drawing/2010/main"/>
              </a:ext>
            </a:extLst>
          </a:blip>
          <a:srcRect/>
          <a:stretch>
            <a:fillRect/>
          </a:stretch>
        </p:blipFill>
        <p:spPr bwMode="auto">
          <a:xfrm>
            <a:off x="2759041"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65" name="Mario 2/3" descr="C:\Users\Dawson\Downloads\MARIOKART64 - Kerbers\MARIOKART64\Numbers and Charecters\MARIOKART64#B9EE85C0#0#2_all.png"/>
          <p:cNvPicPr>
            <a:picLocks noChangeAspect="1" noChangeArrowheads="1"/>
          </p:cNvPicPr>
          <p:nvPr userDrawn="1"/>
        </p:nvPicPr>
        <p:blipFill>
          <a:blip r:embed="rId82" cstate="email">
            <a:duotone>
              <a:prstClr val="black"/>
              <a:srgbClr val="FF0000">
                <a:tint val="45000"/>
                <a:satMod val="400000"/>
              </a:srgbClr>
            </a:duotone>
            <a:extLst>
              <a:ext uri="{28A0092B-C50C-407E-A947-70E740481C1C}">
                <a14:useLocalDpi xmlns:a14="http://schemas.microsoft.com/office/drawing/2010/main"/>
              </a:ext>
            </a:extLst>
          </a:blip>
          <a:srcRect/>
          <a:stretch>
            <a:fillRect/>
          </a:stretch>
        </p:blipFill>
        <p:spPr bwMode="auto">
          <a:xfrm>
            <a:off x="2759041"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66" name="Mario 1/3" descr="C:\Users\Dawson\Downloads\MARIOKART64 - Kerbers\MARIOKART64\Numbers and Charecters\MARIOKART64#2808B43A#0#2_all.png"/>
          <p:cNvPicPr>
            <a:picLocks noChangeAspect="1" noChangeArrowheads="1"/>
          </p:cNvPicPr>
          <p:nvPr userDrawn="1"/>
        </p:nvPicPr>
        <p:blipFill>
          <a:blip r:embed="rId83" cstate="email">
            <a:duotone>
              <a:prstClr val="black"/>
              <a:srgbClr val="FF0000">
                <a:tint val="45000"/>
                <a:satMod val="400000"/>
              </a:srgbClr>
            </a:duotone>
            <a:extLst>
              <a:ext uri="{28A0092B-C50C-407E-A947-70E740481C1C}">
                <a14:useLocalDpi xmlns:a14="http://schemas.microsoft.com/office/drawing/2010/main"/>
              </a:ext>
            </a:extLst>
          </a:blip>
          <a:srcRect/>
          <a:stretch>
            <a:fillRect/>
          </a:stretch>
        </p:blipFill>
        <p:spPr bwMode="auto">
          <a:xfrm>
            <a:off x="2759041"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67" name="Mario Icon"/>
          <p:cNvPicPr>
            <a:picLocks noChangeAspect="1" noChangeArrowheads="1"/>
          </p:cNvPicPr>
          <p:nvPr userDrawn="1"/>
        </p:nvPicPr>
        <p:blipFill>
          <a:blip r:embed="rId84">
            <a:extLst>
              <a:ext uri="{28A0092B-C50C-407E-A947-70E740481C1C}">
                <a14:useLocalDpi xmlns:a14="http://schemas.microsoft.com/office/drawing/2010/main" val="0"/>
              </a:ext>
            </a:extLst>
          </a:blip>
          <a:stretch>
            <a:fillRect/>
          </a:stretch>
        </p:blipFill>
        <p:spPr bwMode="auto">
          <a:xfrm>
            <a:off x="2348198" y="2009897"/>
            <a:ext cx="812800" cy="800100"/>
          </a:xfrm>
          <a:prstGeom prst="rect">
            <a:avLst/>
          </a:prstGeom>
          <a:solidFill>
            <a:schemeClr val="tx1"/>
          </a:solidFill>
          <a:ln w="57150">
            <a:noFill/>
          </a:ln>
          <a:extLst/>
        </p:spPr>
      </p:pic>
      <p:pic>
        <p:nvPicPr>
          <p:cNvPr id="68" name="Star" descr="C:\Users\Dawson\Desktop\Mario Kart Template\Star_2.png"/>
          <p:cNvPicPr>
            <a:picLocks noChangeAspect="1" noChangeArrowheads="1"/>
          </p:cNvPicPr>
          <p:nvPr userDrawn="1"/>
        </p:nvPicPr>
        <p:blipFill>
          <a:blip r:embed="rId85" cstate="print">
            <a:extLst>
              <a:ext uri="{28A0092B-C50C-407E-A947-70E740481C1C}">
                <a14:useLocalDpi xmlns:a14="http://schemas.microsoft.com/office/drawing/2010/main" val="0"/>
              </a:ext>
            </a:extLst>
          </a:blip>
          <a:srcRect/>
          <a:stretch>
            <a:fillRect/>
          </a:stretch>
        </p:blipFill>
        <p:spPr bwMode="auto">
          <a:xfrm>
            <a:off x="2090348" y="2057302"/>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69" name="Luigi Icon"/>
          <p:cNvPicPr>
            <a:picLocks noChangeAspect="1" noChangeArrowheads="1"/>
          </p:cNvPicPr>
          <p:nvPr userDrawn="1"/>
        </p:nvPicPr>
        <p:blipFill>
          <a:blip r:embed="rId86">
            <a:extLst>
              <a:ext uri="{28A0092B-C50C-407E-A947-70E740481C1C}">
                <a14:useLocalDpi xmlns:a14="http://schemas.microsoft.com/office/drawing/2010/main" val="0"/>
              </a:ext>
            </a:extLst>
          </a:blip>
          <a:stretch>
            <a:fillRect/>
          </a:stretch>
        </p:blipFill>
        <p:spPr bwMode="auto">
          <a:xfrm rot="18900000">
            <a:off x="3619923" y="2046353"/>
            <a:ext cx="738730" cy="727188"/>
          </a:xfrm>
          <a:prstGeom prst="rect">
            <a:avLst/>
          </a:prstGeom>
          <a:solidFill>
            <a:schemeClr val="tx1"/>
          </a:solidFill>
          <a:ln w="57150">
            <a:noFill/>
          </a:ln>
          <a:extLst/>
        </p:spPr>
      </p:pic>
      <p:pic>
        <p:nvPicPr>
          <p:cNvPr id="70" name="Luigi GIF"/>
          <p:cNvPicPr>
            <a:picLocks noChangeAspect="1" noChangeArrowheads="1" noCrop="1"/>
          </p:cNvPicPr>
          <p:nvPr userDrawn="1"/>
        </p:nvPicPr>
        <p:blipFill>
          <a:blip r:embed="rId87">
            <a:extLst>
              <a:ext uri="{28A0092B-C50C-407E-A947-70E740481C1C}">
                <a14:useLocalDpi xmlns:a14="http://schemas.microsoft.com/office/drawing/2010/main" val="0"/>
              </a:ext>
            </a:extLst>
          </a:blip>
          <a:stretch>
            <a:fillRect/>
          </a:stretch>
        </p:blipFill>
        <p:spPr bwMode="auto">
          <a:xfrm>
            <a:off x="4196170" y="5595159"/>
            <a:ext cx="332368" cy="354526"/>
          </a:xfrm>
          <a:prstGeom prst="rect">
            <a:avLst/>
          </a:prstGeom>
          <a:noFill/>
          <a:extLst>
            <a:ext uri="{909E8E84-426E-40DD-AFC4-6F175D3DCCD1}">
              <a14:hiddenFill xmlns:a14="http://schemas.microsoft.com/office/drawing/2010/main">
                <a:solidFill>
                  <a:srgbClr val="FFFFFF"/>
                </a:solidFill>
              </a14:hiddenFill>
            </a:ext>
          </a:extLst>
        </p:spPr>
      </p:pic>
      <p:sp>
        <p:nvSpPr>
          <p:cNvPr id="71" name="Mario Go 1"/>
          <p:cNvSpPr/>
          <p:nvPr userDrawn="1"/>
        </p:nvSpPr>
        <p:spPr>
          <a:xfrm flipH="1">
            <a:off x="4002548"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72" name="Mario Back 2"/>
          <p:cNvSpPr/>
          <p:nvPr userDrawn="1"/>
        </p:nvSpPr>
        <p:spPr>
          <a:xfrm>
            <a:off x="3551646"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73" name="Mario Go 2"/>
          <p:cNvSpPr/>
          <p:nvPr userDrawn="1"/>
        </p:nvSpPr>
        <p:spPr>
          <a:xfrm flipH="1">
            <a:off x="4002548"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74" name="Mario Go 3"/>
          <p:cNvSpPr/>
          <p:nvPr userDrawn="1"/>
        </p:nvSpPr>
        <p:spPr>
          <a:xfrm flipH="1">
            <a:off x="4002548"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75" name="Mario Back 3"/>
          <p:cNvSpPr/>
          <p:nvPr userDrawn="1"/>
        </p:nvSpPr>
        <p:spPr>
          <a:xfrm>
            <a:off x="3551646"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76" name="Mario Go 4"/>
          <p:cNvSpPr/>
          <p:nvPr userDrawn="1"/>
        </p:nvSpPr>
        <p:spPr>
          <a:xfrm flipH="1">
            <a:off x="4002548"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77" name="Mario Back 4"/>
          <p:cNvSpPr/>
          <p:nvPr userDrawn="1"/>
        </p:nvSpPr>
        <p:spPr>
          <a:xfrm>
            <a:off x="3551646"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78" name="Mario Go 5"/>
          <p:cNvSpPr/>
          <p:nvPr userDrawn="1"/>
        </p:nvSpPr>
        <p:spPr>
          <a:xfrm flipH="1">
            <a:off x="4002548"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79" name="Mario Go 6"/>
          <p:cNvSpPr/>
          <p:nvPr userDrawn="1"/>
        </p:nvSpPr>
        <p:spPr>
          <a:xfrm flipH="1">
            <a:off x="4002548"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0" name="Mario Go 7"/>
          <p:cNvSpPr/>
          <p:nvPr userDrawn="1"/>
        </p:nvSpPr>
        <p:spPr>
          <a:xfrm flipH="1">
            <a:off x="4002548"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1" name="Mario Go 8"/>
          <p:cNvSpPr/>
          <p:nvPr userDrawn="1"/>
        </p:nvSpPr>
        <p:spPr>
          <a:xfrm flipH="1">
            <a:off x="4002548"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2" name="Mario Go 9"/>
          <p:cNvSpPr/>
          <p:nvPr userDrawn="1"/>
        </p:nvSpPr>
        <p:spPr>
          <a:xfrm flipH="1">
            <a:off x="4002548"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3" name="Mario Go 10"/>
          <p:cNvSpPr/>
          <p:nvPr userDrawn="1"/>
        </p:nvSpPr>
        <p:spPr>
          <a:xfrm flipH="1">
            <a:off x="4002548"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4" name="Mario Go 11"/>
          <p:cNvSpPr/>
          <p:nvPr userDrawn="1"/>
        </p:nvSpPr>
        <p:spPr>
          <a:xfrm flipH="1">
            <a:off x="4002548"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5" name="Mario Go 12"/>
          <p:cNvSpPr/>
          <p:nvPr userDrawn="1"/>
        </p:nvSpPr>
        <p:spPr>
          <a:xfrm flipH="1">
            <a:off x="4002548"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6" name="Mario Back 5"/>
          <p:cNvSpPr/>
          <p:nvPr userDrawn="1"/>
        </p:nvSpPr>
        <p:spPr>
          <a:xfrm>
            <a:off x="3551646"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7" name="Mario Back 6"/>
          <p:cNvSpPr/>
          <p:nvPr userDrawn="1"/>
        </p:nvSpPr>
        <p:spPr>
          <a:xfrm>
            <a:off x="3551646"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8" name="Mario Back 7"/>
          <p:cNvSpPr/>
          <p:nvPr userDrawn="1"/>
        </p:nvSpPr>
        <p:spPr>
          <a:xfrm>
            <a:off x="3551646"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89" name="Mario Back 8"/>
          <p:cNvSpPr/>
          <p:nvPr userDrawn="1"/>
        </p:nvSpPr>
        <p:spPr>
          <a:xfrm>
            <a:off x="3551646"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90" name="Mario Back 9"/>
          <p:cNvSpPr/>
          <p:nvPr userDrawn="1"/>
        </p:nvSpPr>
        <p:spPr>
          <a:xfrm>
            <a:off x="3551646"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91" name="Mario Back 10"/>
          <p:cNvSpPr/>
          <p:nvPr userDrawn="1"/>
        </p:nvSpPr>
        <p:spPr>
          <a:xfrm>
            <a:off x="3551646"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92" name="Mario Back 11"/>
          <p:cNvSpPr/>
          <p:nvPr userDrawn="1"/>
        </p:nvSpPr>
        <p:spPr>
          <a:xfrm>
            <a:off x="3551646"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93" name="Mario Back 12"/>
          <p:cNvSpPr/>
          <p:nvPr userDrawn="1"/>
        </p:nvSpPr>
        <p:spPr>
          <a:xfrm>
            <a:off x="3551646"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94" name="Mario Back 13"/>
          <p:cNvSpPr/>
          <p:nvPr userDrawn="1"/>
        </p:nvSpPr>
        <p:spPr>
          <a:xfrm>
            <a:off x="3551646" y="3009116"/>
            <a:ext cx="457200" cy="457200"/>
          </a:xfrm>
          <a:prstGeom prst="rect">
            <a:avLst/>
          </a:prstGeom>
          <a:blipFill>
            <a:blip r:embed="rId88"/>
            <a:stretch>
              <a:fillRect/>
            </a:stretch>
          </a:blipFill>
          <a:ln>
            <a:noFill/>
          </a:ln>
          <a:effectLst>
            <a:glow rad="63500">
              <a:srgbClr val="018E32">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pic>
        <p:nvPicPr>
          <p:cNvPr id="95" name="Picture 5" descr="C:\Users\Dawson\Downloads\MARIOKART64 - Kerbers\MARIOKART64\Numbers and Charecters\MARIOKART64#92C58ACD#0#2_all.png"/>
          <p:cNvPicPr>
            <a:picLocks noChangeAspect="1" noChangeArrowheads="1"/>
          </p:cNvPicPr>
          <p:nvPr userDrawn="1"/>
        </p:nvPicPr>
        <p:blipFill>
          <a:blip r:embed="rId80" cstate="email">
            <a:duotone>
              <a:prstClr val="black"/>
              <a:srgbClr val="009900">
                <a:tint val="45000"/>
                <a:satMod val="400000"/>
              </a:srgbClr>
            </a:duotone>
            <a:extLst>
              <a:ext uri="{28A0092B-C50C-407E-A947-70E740481C1C}">
                <a14:useLocalDpi xmlns:a14="http://schemas.microsoft.com/office/drawing/2010/main"/>
              </a:ext>
            </a:extLst>
          </a:blip>
          <a:srcRect/>
          <a:stretch>
            <a:fillRect/>
          </a:stretch>
        </p:blipFill>
        <p:spPr bwMode="auto">
          <a:xfrm>
            <a:off x="3551460"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96" name="Mario 3/3" descr="C:\Users\Dawson\Downloads\MARIOKART64 - Kerbers\MARIOKART64\Numbers and Charecters\MARIOKART64#4DB77688#0#2_all.png"/>
          <p:cNvPicPr>
            <a:picLocks noChangeAspect="1" noChangeArrowheads="1"/>
          </p:cNvPicPr>
          <p:nvPr userDrawn="1"/>
        </p:nvPicPr>
        <p:blipFill>
          <a:blip r:embed="rId81" cstate="email">
            <a:duotone>
              <a:prstClr val="black"/>
              <a:srgbClr val="009900">
                <a:tint val="45000"/>
                <a:satMod val="400000"/>
              </a:srgbClr>
            </a:duotone>
            <a:extLst>
              <a:ext uri="{28A0092B-C50C-407E-A947-70E740481C1C}">
                <a14:useLocalDpi xmlns:a14="http://schemas.microsoft.com/office/drawing/2010/main"/>
              </a:ext>
            </a:extLst>
          </a:blip>
          <a:srcRect/>
          <a:stretch>
            <a:fillRect/>
          </a:stretch>
        </p:blipFill>
        <p:spPr bwMode="auto">
          <a:xfrm>
            <a:off x="4006170"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97" name="Mario 2/3" descr="C:\Users\Dawson\Downloads\MARIOKART64 - Kerbers\MARIOKART64\Numbers and Charecters\MARIOKART64#B9EE85C0#0#2_all.png"/>
          <p:cNvPicPr>
            <a:picLocks noChangeAspect="1" noChangeArrowheads="1"/>
          </p:cNvPicPr>
          <p:nvPr userDrawn="1"/>
        </p:nvPicPr>
        <p:blipFill>
          <a:blip r:embed="rId82" cstate="email">
            <a:duotone>
              <a:prstClr val="black"/>
              <a:srgbClr val="009900">
                <a:tint val="45000"/>
                <a:satMod val="400000"/>
              </a:srgbClr>
            </a:duotone>
            <a:extLst>
              <a:ext uri="{28A0092B-C50C-407E-A947-70E740481C1C}">
                <a14:useLocalDpi xmlns:a14="http://schemas.microsoft.com/office/drawing/2010/main"/>
              </a:ext>
            </a:extLst>
          </a:blip>
          <a:srcRect/>
          <a:stretch>
            <a:fillRect/>
          </a:stretch>
        </p:blipFill>
        <p:spPr bwMode="auto">
          <a:xfrm>
            <a:off x="4006170"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98" name="Mario 1/3" descr="C:\Users\Dawson\Downloads\MARIOKART64 - Kerbers\MARIOKART64\Numbers and Charecters\MARIOKART64#2808B43A#0#2_all.png"/>
          <p:cNvPicPr>
            <a:picLocks noChangeAspect="1" noChangeArrowheads="1"/>
          </p:cNvPicPr>
          <p:nvPr userDrawn="1"/>
        </p:nvPicPr>
        <p:blipFill>
          <a:blip r:embed="rId83" cstate="email">
            <a:duotone>
              <a:prstClr val="black"/>
              <a:srgbClr val="009900">
                <a:tint val="45000"/>
                <a:satMod val="400000"/>
              </a:srgbClr>
            </a:duotone>
            <a:extLst>
              <a:ext uri="{28A0092B-C50C-407E-A947-70E740481C1C}">
                <a14:useLocalDpi xmlns:a14="http://schemas.microsoft.com/office/drawing/2010/main"/>
              </a:ext>
            </a:extLst>
          </a:blip>
          <a:srcRect/>
          <a:stretch>
            <a:fillRect/>
          </a:stretch>
        </p:blipFill>
        <p:spPr bwMode="auto">
          <a:xfrm>
            <a:off x="4006170"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99" name="Peach Icon"/>
          <p:cNvPicPr>
            <a:picLocks noChangeAspect="1" noChangeArrowheads="1"/>
          </p:cNvPicPr>
          <p:nvPr userDrawn="1"/>
        </p:nvPicPr>
        <p:blipFill>
          <a:blip r:embed="rId89">
            <a:extLst>
              <a:ext uri="{28A0092B-C50C-407E-A947-70E740481C1C}">
                <a14:useLocalDpi xmlns:a14="http://schemas.microsoft.com/office/drawing/2010/main" val="0"/>
              </a:ext>
            </a:extLst>
          </a:blip>
          <a:stretch>
            <a:fillRect/>
          </a:stretch>
        </p:blipFill>
        <p:spPr bwMode="auto">
          <a:xfrm>
            <a:off x="4769629" y="2012139"/>
            <a:ext cx="908698" cy="894500"/>
          </a:xfrm>
          <a:prstGeom prst="rect">
            <a:avLst/>
          </a:prstGeom>
          <a:solidFill>
            <a:schemeClr val="tx1"/>
          </a:solidFill>
          <a:ln w="57150">
            <a:noFill/>
          </a:ln>
          <a:extLst/>
        </p:spPr>
      </p:pic>
      <p:pic>
        <p:nvPicPr>
          <p:cNvPr id="100" name="Mario GIF"/>
          <p:cNvPicPr>
            <a:picLocks noChangeAspect="1" noChangeArrowheads="1" noCrop="1"/>
          </p:cNvPicPr>
          <p:nvPr userDrawn="1"/>
        </p:nvPicPr>
        <p:blipFill>
          <a:blip r:embed="rId90">
            <a:extLst>
              <a:ext uri="{28A0092B-C50C-407E-A947-70E740481C1C}">
                <a14:useLocalDpi xmlns:a14="http://schemas.microsoft.com/office/drawing/2010/main" val="0"/>
              </a:ext>
            </a:extLst>
          </a:blip>
          <a:stretch>
            <a:fillRect/>
          </a:stretch>
        </p:blipFill>
        <p:spPr bwMode="auto">
          <a:xfrm>
            <a:off x="4643304" y="5606238"/>
            <a:ext cx="332368" cy="332368"/>
          </a:xfrm>
          <a:prstGeom prst="rect">
            <a:avLst/>
          </a:prstGeom>
          <a:noFill/>
          <a:extLst>
            <a:ext uri="{909E8E84-426E-40DD-AFC4-6F175D3DCCD1}">
              <a14:hiddenFill xmlns:a14="http://schemas.microsoft.com/office/drawing/2010/main">
                <a:solidFill>
                  <a:srgbClr val="FFFFFF"/>
                </a:solidFill>
              </a14:hiddenFill>
            </a:ext>
          </a:extLst>
        </p:spPr>
      </p:pic>
      <p:sp>
        <p:nvSpPr>
          <p:cNvPr id="101" name="Mario Go 1"/>
          <p:cNvSpPr/>
          <p:nvPr userDrawn="1"/>
        </p:nvSpPr>
        <p:spPr>
          <a:xfrm flipH="1">
            <a:off x="5217072"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02" name="Mario Back 2"/>
          <p:cNvSpPr/>
          <p:nvPr userDrawn="1"/>
        </p:nvSpPr>
        <p:spPr>
          <a:xfrm>
            <a:off x="4766170"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03" name="Mario Go 2"/>
          <p:cNvSpPr/>
          <p:nvPr userDrawn="1"/>
        </p:nvSpPr>
        <p:spPr>
          <a:xfrm flipH="1">
            <a:off x="5217072"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04" name="Mario Go 3"/>
          <p:cNvSpPr/>
          <p:nvPr userDrawn="1"/>
        </p:nvSpPr>
        <p:spPr>
          <a:xfrm flipH="1">
            <a:off x="5217072"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05" name="Mario Back 3"/>
          <p:cNvSpPr/>
          <p:nvPr userDrawn="1"/>
        </p:nvSpPr>
        <p:spPr>
          <a:xfrm>
            <a:off x="4766170"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06" name="Mario Go 4"/>
          <p:cNvSpPr/>
          <p:nvPr userDrawn="1"/>
        </p:nvSpPr>
        <p:spPr>
          <a:xfrm flipH="1">
            <a:off x="5217072"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07" name="Mario Back 4"/>
          <p:cNvSpPr/>
          <p:nvPr userDrawn="1"/>
        </p:nvSpPr>
        <p:spPr>
          <a:xfrm>
            <a:off x="4766170"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08" name="Mario Go 5"/>
          <p:cNvSpPr/>
          <p:nvPr userDrawn="1"/>
        </p:nvSpPr>
        <p:spPr>
          <a:xfrm flipH="1">
            <a:off x="5217072"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09" name="Mario Go 6"/>
          <p:cNvSpPr/>
          <p:nvPr userDrawn="1"/>
        </p:nvSpPr>
        <p:spPr>
          <a:xfrm flipH="1">
            <a:off x="5217072"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0" name="Mario Go 7"/>
          <p:cNvSpPr/>
          <p:nvPr userDrawn="1"/>
        </p:nvSpPr>
        <p:spPr>
          <a:xfrm flipH="1">
            <a:off x="5217072"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1" name="Mario Go 8"/>
          <p:cNvSpPr/>
          <p:nvPr userDrawn="1"/>
        </p:nvSpPr>
        <p:spPr>
          <a:xfrm flipH="1">
            <a:off x="5217072"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2" name="Mario Go 9"/>
          <p:cNvSpPr/>
          <p:nvPr userDrawn="1"/>
        </p:nvSpPr>
        <p:spPr>
          <a:xfrm flipH="1">
            <a:off x="5217072"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3" name="Mario Go 10"/>
          <p:cNvSpPr/>
          <p:nvPr userDrawn="1"/>
        </p:nvSpPr>
        <p:spPr>
          <a:xfrm flipH="1">
            <a:off x="5217072"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4" name="Mario Go 11"/>
          <p:cNvSpPr/>
          <p:nvPr userDrawn="1"/>
        </p:nvSpPr>
        <p:spPr>
          <a:xfrm flipH="1">
            <a:off x="5217072"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5" name="Mario Go 12"/>
          <p:cNvSpPr/>
          <p:nvPr userDrawn="1"/>
        </p:nvSpPr>
        <p:spPr>
          <a:xfrm flipH="1">
            <a:off x="5217072"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6" name="Mario Back 5"/>
          <p:cNvSpPr/>
          <p:nvPr userDrawn="1"/>
        </p:nvSpPr>
        <p:spPr>
          <a:xfrm>
            <a:off x="4766170"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7" name="Mario Back 6"/>
          <p:cNvSpPr/>
          <p:nvPr userDrawn="1"/>
        </p:nvSpPr>
        <p:spPr>
          <a:xfrm>
            <a:off x="4766170"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8" name="Mario Back 7"/>
          <p:cNvSpPr/>
          <p:nvPr userDrawn="1"/>
        </p:nvSpPr>
        <p:spPr>
          <a:xfrm>
            <a:off x="4766170"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19" name="Mario Back 8"/>
          <p:cNvSpPr/>
          <p:nvPr userDrawn="1"/>
        </p:nvSpPr>
        <p:spPr>
          <a:xfrm>
            <a:off x="4766170"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20" name="Mario Back 9"/>
          <p:cNvSpPr/>
          <p:nvPr userDrawn="1"/>
        </p:nvSpPr>
        <p:spPr>
          <a:xfrm>
            <a:off x="4766170"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21" name="Mario Back 10"/>
          <p:cNvSpPr/>
          <p:nvPr userDrawn="1"/>
        </p:nvSpPr>
        <p:spPr>
          <a:xfrm>
            <a:off x="4766170"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22" name="Mario Back 11"/>
          <p:cNvSpPr/>
          <p:nvPr userDrawn="1"/>
        </p:nvSpPr>
        <p:spPr>
          <a:xfrm>
            <a:off x="4766170"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23" name="Mario Back 12"/>
          <p:cNvSpPr/>
          <p:nvPr userDrawn="1"/>
        </p:nvSpPr>
        <p:spPr>
          <a:xfrm>
            <a:off x="4766170"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24" name="Mario Back 13"/>
          <p:cNvSpPr/>
          <p:nvPr userDrawn="1"/>
        </p:nvSpPr>
        <p:spPr>
          <a:xfrm>
            <a:off x="4766170" y="3009116"/>
            <a:ext cx="457200" cy="457200"/>
          </a:xfrm>
          <a:prstGeom prst="rect">
            <a:avLst/>
          </a:prstGeom>
          <a:blipFill>
            <a:blip r:embed="rId91"/>
            <a:stretch>
              <a:fillRect/>
            </a:stretch>
          </a:blipFill>
          <a:ln>
            <a:noFill/>
          </a:ln>
          <a:effectLst>
            <a:glow rad="63500">
              <a:srgbClr val="FF66CC">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pic>
        <p:nvPicPr>
          <p:cNvPr id="125" name="Picture 5" descr="C:\Users\Dawson\Downloads\MARIOKART64 - Kerbers\MARIOKART64\Numbers and Charecters\MARIOKART64#92C58ACD#0#2_all.png"/>
          <p:cNvPicPr>
            <a:picLocks noChangeAspect="1" noChangeArrowheads="1"/>
          </p:cNvPicPr>
          <p:nvPr userDrawn="1"/>
        </p:nvPicPr>
        <p:blipFill>
          <a:blip r:embed="rId80" cstate="email">
            <a:duotone>
              <a:prstClr val="black"/>
              <a:srgbClr val="FF33CC">
                <a:tint val="45000"/>
                <a:satMod val="400000"/>
              </a:srgbClr>
            </a:duotone>
            <a:extLst>
              <a:ext uri="{28A0092B-C50C-407E-A947-70E740481C1C}">
                <a14:useLocalDpi xmlns:a14="http://schemas.microsoft.com/office/drawing/2010/main"/>
              </a:ext>
            </a:extLst>
          </a:blip>
          <a:srcRect/>
          <a:stretch>
            <a:fillRect/>
          </a:stretch>
        </p:blipFill>
        <p:spPr bwMode="auto">
          <a:xfrm>
            <a:off x="4779280"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26" name="Mario 3/3" descr="C:\Users\Dawson\Downloads\MARIOKART64 - Kerbers\MARIOKART64\Numbers and Charecters\MARIOKART64#4DB77688#0#2_all.png"/>
          <p:cNvPicPr>
            <a:picLocks noChangeAspect="1" noChangeArrowheads="1"/>
          </p:cNvPicPr>
          <p:nvPr userDrawn="1"/>
        </p:nvPicPr>
        <p:blipFill>
          <a:blip r:embed="rId81" cstate="email">
            <a:duotone>
              <a:prstClr val="black"/>
              <a:srgbClr val="FF33CC">
                <a:tint val="45000"/>
                <a:satMod val="400000"/>
              </a:srgbClr>
            </a:duotone>
            <a:extLst>
              <a:ext uri="{28A0092B-C50C-407E-A947-70E740481C1C}">
                <a14:useLocalDpi xmlns:a14="http://schemas.microsoft.com/office/drawing/2010/main"/>
              </a:ext>
            </a:extLst>
          </a:blip>
          <a:srcRect/>
          <a:stretch>
            <a:fillRect/>
          </a:stretch>
        </p:blipFill>
        <p:spPr bwMode="auto">
          <a:xfrm>
            <a:off x="5233990"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27" name="Mario 2/3" descr="C:\Users\Dawson\Downloads\MARIOKART64 - Kerbers\MARIOKART64\Numbers and Charecters\MARIOKART64#B9EE85C0#0#2_all.png"/>
          <p:cNvPicPr>
            <a:picLocks noChangeAspect="1" noChangeArrowheads="1"/>
          </p:cNvPicPr>
          <p:nvPr userDrawn="1"/>
        </p:nvPicPr>
        <p:blipFill>
          <a:blip r:embed="rId82" cstate="email">
            <a:duotone>
              <a:prstClr val="black"/>
              <a:srgbClr val="FF33CC">
                <a:tint val="45000"/>
                <a:satMod val="400000"/>
              </a:srgbClr>
            </a:duotone>
            <a:extLst>
              <a:ext uri="{28A0092B-C50C-407E-A947-70E740481C1C}">
                <a14:useLocalDpi xmlns:a14="http://schemas.microsoft.com/office/drawing/2010/main"/>
              </a:ext>
            </a:extLst>
          </a:blip>
          <a:srcRect/>
          <a:stretch>
            <a:fillRect/>
          </a:stretch>
        </p:blipFill>
        <p:spPr bwMode="auto">
          <a:xfrm>
            <a:off x="5233990"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28" name="Mario 1/3" descr="C:\Users\Dawson\Downloads\MARIOKART64 - Kerbers\MARIOKART64\Numbers and Charecters\MARIOKART64#2808B43A#0#2_all.png"/>
          <p:cNvPicPr>
            <a:picLocks noChangeAspect="1" noChangeArrowheads="1"/>
          </p:cNvPicPr>
          <p:nvPr userDrawn="1"/>
        </p:nvPicPr>
        <p:blipFill>
          <a:blip r:embed="rId83" cstate="email">
            <a:duotone>
              <a:prstClr val="black"/>
              <a:srgbClr val="FF33CC">
                <a:tint val="45000"/>
                <a:satMod val="400000"/>
              </a:srgbClr>
            </a:duotone>
            <a:extLst>
              <a:ext uri="{28A0092B-C50C-407E-A947-70E740481C1C}">
                <a14:useLocalDpi xmlns:a14="http://schemas.microsoft.com/office/drawing/2010/main"/>
              </a:ext>
            </a:extLst>
          </a:blip>
          <a:srcRect/>
          <a:stretch>
            <a:fillRect/>
          </a:stretch>
        </p:blipFill>
        <p:spPr bwMode="auto">
          <a:xfrm>
            <a:off x="5233990" y="1727406"/>
            <a:ext cx="444337" cy="222169"/>
          </a:xfrm>
          <a:prstGeom prst="rect">
            <a:avLst/>
          </a:prstGeom>
          <a:noFill/>
          <a:extLst>
            <a:ext uri="{909E8E84-426E-40DD-AFC4-6F175D3DCCD1}">
              <a14:hiddenFill xmlns:a14="http://schemas.microsoft.com/office/drawing/2010/main">
                <a:solidFill>
                  <a:srgbClr val="FFFFFF"/>
                </a:solidFill>
              </a14:hiddenFill>
            </a:ext>
          </a:extLst>
        </p:spPr>
      </p:pic>
      <p:sp>
        <p:nvSpPr>
          <p:cNvPr id="129" name="Toad Go 1"/>
          <p:cNvSpPr/>
          <p:nvPr userDrawn="1"/>
        </p:nvSpPr>
        <p:spPr>
          <a:xfrm flipH="1">
            <a:off x="6451761"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0" name="Toad Back 2"/>
          <p:cNvSpPr/>
          <p:nvPr userDrawn="1"/>
        </p:nvSpPr>
        <p:spPr>
          <a:xfrm>
            <a:off x="6000859"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1" name="Toad Go 2"/>
          <p:cNvSpPr/>
          <p:nvPr userDrawn="1"/>
        </p:nvSpPr>
        <p:spPr>
          <a:xfrm flipH="1">
            <a:off x="6451761"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2" name="Toad Go 3"/>
          <p:cNvSpPr/>
          <p:nvPr userDrawn="1"/>
        </p:nvSpPr>
        <p:spPr>
          <a:xfrm flipH="1">
            <a:off x="6451761"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3" name="Toad Back 3"/>
          <p:cNvSpPr/>
          <p:nvPr userDrawn="1"/>
        </p:nvSpPr>
        <p:spPr>
          <a:xfrm>
            <a:off x="6000859"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4" name="Toad Go 4"/>
          <p:cNvSpPr/>
          <p:nvPr userDrawn="1"/>
        </p:nvSpPr>
        <p:spPr>
          <a:xfrm flipH="1">
            <a:off x="6451761"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5" name="Toad Back 4"/>
          <p:cNvSpPr/>
          <p:nvPr userDrawn="1"/>
        </p:nvSpPr>
        <p:spPr>
          <a:xfrm>
            <a:off x="6000859"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6" name="Toad Go 5"/>
          <p:cNvSpPr/>
          <p:nvPr userDrawn="1"/>
        </p:nvSpPr>
        <p:spPr>
          <a:xfrm flipH="1">
            <a:off x="6451761"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7" name="Toad Go 6"/>
          <p:cNvSpPr/>
          <p:nvPr userDrawn="1"/>
        </p:nvSpPr>
        <p:spPr>
          <a:xfrm flipH="1">
            <a:off x="6451761"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8" name="Toad Go 7"/>
          <p:cNvSpPr/>
          <p:nvPr userDrawn="1"/>
        </p:nvSpPr>
        <p:spPr>
          <a:xfrm flipH="1">
            <a:off x="6451761"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39" name="Toad Go 8"/>
          <p:cNvSpPr/>
          <p:nvPr userDrawn="1"/>
        </p:nvSpPr>
        <p:spPr>
          <a:xfrm flipH="1">
            <a:off x="6451761"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0" name="Toad Go 9"/>
          <p:cNvSpPr/>
          <p:nvPr userDrawn="1"/>
        </p:nvSpPr>
        <p:spPr>
          <a:xfrm flipH="1">
            <a:off x="6451761"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1" name="Toad Go 10"/>
          <p:cNvSpPr/>
          <p:nvPr userDrawn="1"/>
        </p:nvSpPr>
        <p:spPr>
          <a:xfrm flipH="1">
            <a:off x="6451761"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2" name="Toad Go 11"/>
          <p:cNvSpPr/>
          <p:nvPr userDrawn="1"/>
        </p:nvSpPr>
        <p:spPr>
          <a:xfrm flipH="1">
            <a:off x="6451761"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3" name="Toad Go 12"/>
          <p:cNvSpPr/>
          <p:nvPr userDrawn="1"/>
        </p:nvSpPr>
        <p:spPr>
          <a:xfrm flipH="1">
            <a:off x="6451761"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4" name="Toad Back 5"/>
          <p:cNvSpPr/>
          <p:nvPr userDrawn="1"/>
        </p:nvSpPr>
        <p:spPr>
          <a:xfrm>
            <a:off x="6000859"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5" name="Toad Back 6"/>
          <p:cNvSpPr/>
          <p:nvPr userDrawn="1"/>
        </p:nvSpPr>
        <p:spPr>
          <a:xfrm>
            <a:off x="6000859"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6" name="Toad Back 7"/>
          <p:cNvSpPr/>
          <p:nvPr userDrawn="1"/>
        </p:nvSpPr>
        <p:spPr>
          <a:xfrm>
            <a:off x="6000859"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7" name="Toad Back 8"/>
          <p:cNvSpPr/>
          <p:nvPr userDrawn="1"/>
        </p:nvSpPr>
        <p:spPr>
          <a:xfrm>
            <a:off x="6000859"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8" name="Toad Back 9"/>
          <p:cNvSpPr/>
          <p:nvPr userDrawn="1"/>
        </p:nvSpPr>
        <p:spPr>
          <a:xfrm>
            <a:off x="6000859"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49" name="Toad Back 10"/>
          <p:cNvSpPr/>
          <p:nvPr userDrawn="1"/>
        </p:nvSpPr>
        <p:spPr>
          <a:xfrm>
            <a:off x="6000859"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50" name="Toad Back 11"/>
          <p:cNvSpPr/>
          <p:nvPr userDrawn="1"/>
        </p:nvSpPr>
        <p:spPr>
          <a:xfrm>
            <a:off x="6000859"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51" name="Toad Back 12"/>
          <p:cNvSpPr/>
          <p:nvPr userDrawn="1"/>
        </p:nvSpPr>
        <p:spPr>
          <a:xfrm>
            <a:off x="6000859"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52" name="Toad Back 13"/>
          <p:cNvSpPr/>
          <p:nvPr userDrawn="1"/>
        </p:nvSpPr>
        <p:spPr>
          <a:xfrm>
            <a:off x="6000859" y="3009116"/>
            <a:ext cx="457200" cy="457200"/>
          </a:xfrm>
          <a:prstGeom prst="rect">
            <a:avLst/>
          </a:prstGeom>
          <a:blipFill>
            <a:blip r:embed="rId92"/>
            <a:stretch>
              <a:fillRect/>
            </a:stretch>
          </a:blipFill>
          <a:ln>
            <a:noFill/>
          </a:ln>
          <a:effectLst>
            <a:glow rad="63500">
              <a:schemeClr val="accent1">
                <a:alpha val="40000"/>
              </a:scheme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pic>
        <p:nvPicPr>
          <p:cNvPr id="153" name="Toad Lap" descr="C:\Users\Dawson\Downloads\MARIOKART64 - Kerbers\MARIOKART64\Numbers and Charecters\MARIOKART64#92C58ACD#0#2_all.png"/>
          <p:cNvPicPr>
            <a:picLocks noChangeAspect="1" noChangeArrowheads="1"/>
          </p:cNvPicPr>
          <p:nvPr userDrawn="1"/>
        </p:nvPicPr>
        <p:blipFill>
          <a:blip r:embed="rId80" cstate="email">
            <a:duotone>
              <a:prstClr val="black"/>
              <a:srgbClr val="00B0F0">
                <a:tint val="45000"/>
                <a:satMod val="400000"/>
              </a:srgbClr>
            </a:duotone>
            <a:extLst>
              <a:ext uri="{28A0092B-C50C-407E-A947-70E740481C1C}">
                <a14:useLocalDpi xmlns:a14="http://schemas.microsoft.com/office/drawing/2010/main"/>
              </a:ext>
            </a:extLst>
          </a:blip>
          <a:srcRect/>
          <a:stretch>
            <a:fillRect/>
          </a:stretch>
        </p:blipFill>
        <p:spPr bwMode="auto">
          <a:xfrm>
            <a:off x="6027055"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54" name="Toad 3/3" descr="C:\Users\Dawson\Downloads\MARIOKART64 - Kerbers\MARIOKART64\Numbers and Charecters\MARIOKART64#4DB77688#0#2_all.png"/>
          <p:cNvPicPr>
            <a:picLocks noChangeAspect="1" noChangeArrowheads="1"/>
          </p:cNvPicPr>
          <p:nvPr userDrawn="1"/>
        </p:nvPicPr>
        <p:blipFill>
          <a:blip r:embed="rId81" cstate="email">
            <a:duotone>
              <a:prstClr val="black"/>
              <a:srgbClr val="00B0F0">
                <a:tint val="45000"/>
                <a:satMod val="400000"/>
              </a:srgbClr>
            </a:duotone>
            <a:extLst>
              <a:ext uri="{28A0092B-C50C-407E-A947-70E740481C1C}">
                <a14:useLocalDpi xmlns:a14="http://schemas.microsoft.com/office/drawing/2010/main"/>
              </a:ext>
            </a:extLst>
          </a:blip>
          <a:srcRect/>
          <a:stretch>
            <a:fillRect/>
          </a:stretch>
        </p:blipFill>
        <p:spPr bwMode="auto">
          <a:xfrm>
            <a:off x="6481765"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55" name="Toad 2/3" descr="C:\Users\Dawson\Downloads\MARIOKART64 - Kerbers\MARIOKART64\Numbers and Charecters\MARIOKART64#B9EE85C0#0#2_all.png"/>
          <p:cNvPicPr>
            <a:picLocks noChangeAspect="1" noChangeArrowheads="1"/>
          </p:cNvPicPr>
          <p:nvPr userDrawn="1"/>
        </p:nvPicPr>
        <p:blipFill>
          <a:blip r:embed="rId82" cstate="email">
            <a:duotone>
              <a:prstClr val="black"/>
              <a:srgbClr val="00B0F0">
                <a:tint val="45000"/>
                <a:satMod val="400000"/>
              </a:srgbClr>
            </a:duotone>
            <a:extLst>
              <a:ext uri="{28A0092B-C50C-407E-A947-70E740481C1C}">
                <a14:useLocalDpi xmlns:a14="http://schemas.microsoft.com/office/drawing/2010/main"/>
              </a:ext>
            </a:extLst>
          </a:blip>
          <a:srcRect/>
          <a:stretch>
            <a:fillRect/>
          </a:stretch>
        </p:blipFill>
        <p:spPr bwMode="auto">
          <a:xfrm>
            <a:off x="6481765" y="1727406"/>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56" name="Toad 1/3" descr="C:\Users\Dawson\Downloads\MARIOKART64 - Kerbers\MARIOKART64\Numbers and Charecters\MARIOKART64#2808B43A#0#2_all.png"/>
          <p:cNvPicPr>
            <a:picLocks noChangeAspect="1" noChangeArrowheads="1"/>
          </p:cNvPicPr>
          <p:nvPr userDrawn="1"/>
        </p:nvPicPr>
        <p:blipFill>
          <a:blip r:embed="rId83" cstate="email">
            <a:duotone>
              <a:prstClr val="black"/>
              <a:srgbClr val="00B0F0">
                <a:tint val="45000"/>
                <a:satMod val="400000"/>
              </a:srgbClr>
            </a:duotone>
            <a:extLst>
              <a:ext uri="{28A0092B-C50C-407E-A947-70E740481C1C}">
                <a14:useLocalDpi xmlns:a14="http://schemas.microsoft.com/office/drawing/2010/main"/>
              </a:ext>
            </a:extLst>
          </a:blip>
          <a:srcRect/>
          <a:stretch>
            <a:fillRect/>
          </a:stretch>
        </p:blipFill>
        <p:spPr bwMode="auto">
          <a:xfrm>
            <a:off x="6481765" y="1727406"/>
            <a:ext cx="444337" cy="222169"/>
          </a:xfrm>
          <a:prstGeom prst="rect">
            <a:avLst/>
          </a:prstGeom>
          <a:noFill/>
          <a:extLst>
            <a:ext uri="{909E8E84-426E-40DD-AFC4-6F175D3DCCD1}">
              <a14:hiddenFill xmlns:a14="http://schemas.microsoft.com/office/drawing/2010/main">
                <a:solidFill>
                  <a:srgbClr val="FFFFFF"/>
                </a:solidFill>
              </a14:hiddenFill>
            </a:ext>
          </a:extLst>
        </p:spPr>
      </p:pic>
      <p:sp>
        <p:nvSpPr>
          <p:cNvPr id="157" name="Yoshi Go 1"/>
          <p:cNvSpPr/>
          <p:nvPr userDrawn="1"/>
        </p:nvSpPr>
        <p:spPr>
          <a:xfrm flipH="1">
            <a:off x="2726198"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58" name="Yoshi Back 2"/>
          <p:cNvSpPr/>
          <p:nvPr userDrawn="1"/>
        </p:nvSpPr>
        <p:spPr>
          <a:xfrm>
            <a:off x="2275296"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59" name="Yoshi Go 2"/>
          <p:cNvSpPr/>
          <p:nvPr userDrawn="1"/>
        </p:nvSpPr>
        <p:spPr>
          <a:xfrm flipH="1">
            <a:off x="2726198"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0" name="Yoshi Go 3"/>
          <p:cNvSpPr/>
          <p:nvPr userDrawn="1"/>
        </p:nvSpPr>
        <p:spPr>
          <a:xfrm flipH="1">
            <a:off x="2726198"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1" name="Yoshi Back 3"/>
          <p:cNvSpPr/>
          <p:nvPr userDrawn="1"/>
        </p:nvSpPr>
        <p:spPr>
          <a:xfrm>
            <a:off x="2275296"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2" name="Yoshi Go 4"/>
          <p:cNvSpPr/>
          <p:nvPr userDrawn="1"/>
        </p:nvSpPr>
        <p:spPr>
          <a:xfrm flipH="1">
            <a:off x="2726198"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3" name="Yoshi Back 4"/>
          <p:cNvSpPr/>
          <p:nvPr userDrawn="1"/>
        </p:nvSpPr>
        <p:spPr>
          <a:xfrm>
            <a:off x="2275296"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4" name="Yoshi Go 5"/>
          <p:cNvSpPr/>
          <p:nvPr userDrawn="1"/>
        </p:nvSpPr>
        <p:spPr>
          <a:xfrm flipH="1">
            <a:off x="2726198"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5" name="Yoshi Go 6"/>
          <p:cNvSpPr/>
          <p:nvPr userDrawn="1"/>
        </p:nvSpPr>
        <p:spPr>
          <a:xfrm flipH="1">
            <a:off x="2726198"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6" name="Yoshi Go 7"/>
          <p:cNvSpPr/>
          <p:nvPr userDrawn="1"/>
        </p:nvSpPr>
        <p:spPr>
          <a:xfrm flipH="1">
            <a:off x="2726198"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7" name="Yoshi Go 8"/>
          <p:cNvSpPr/>
          <p:nvPr userDrawn="1"/>
        </p:nvSpPr>
        <p:spPr>
          <a:xfrm flipH="1">
            <a:off x="2726198"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8" name="Yoshi Go 9"/>
          <p:cNvSpPr/>
          <p:nvPr userDrawn="1"/>
        </p:nvSpPr>
        <p:spPr>
          <a:xfrm flipH="1">
            <a:off x="2726198"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69" name="Yoshi Go 10"/>
          <p:cNvSpPr/>
          <p:nvPr userDrawn="1"/>
        </p:nvSpPr>
        <p:spPr>
          <a:xfrm flipH="1">
            <a:off x="2726198"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0" name="Yoshi Go 11"/>
          <p:cNvSpPr/>
          <p:nvPr userDrawn="1"/>
        </p:nvSpPr>
        <p:spPr>
          <a:xfrm flipH="1">
            <a:off x="2726198"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1" name="Yoshi Go 12"/>
          <p:cNvSpPr/>
          <p:nvPr userDrawn="1"/>
        </p:nvSpPr>
        <p:spPr>
          <a:xfrm flipH="1">
            <a:off x="2726198"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2" name="Yoshi Back 5"/>
          <p:cNvSpPr/>
          <p:nvPr userDrawn="1"/>
        </p:nvSpPr>
        <p:spPr>
          <a:xfrm>
            <a:off x="2275296"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3" name="Yoshi Back 6"/>
          <p:cNvSpPr/>
          <p:nvPr userDrawn="1"/>
        </p:nvSpPr>
        <p:spPr>
          <a:xfrm>
            <a:off x="2275296"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4" name="Yoshi Back 7"/>
          <p:cNvSpPr/>
          <p:nvPr userDrawn="1"/>
        </p:nvSpPr>
        <p:spPr>
          <a:xfrm>
            <a:off x="2275296"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5" name="Yoshi Back 8"/>
          <p:cNvSpPr/>
          <p:nvPr userDrawn="1"/>
        </p:nvSpPr>
        <p:spPr>
          <a:xfrm>
            <a:off x="2275296"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6" name="Yoshi Back 9"/>
          <p:cNvSpPr/>
          <p:nvPr userDrawn="1"/>
        </p:nvSpPr>
        <p:spPr>
          <a:xfrm>
            <a:off x="2275296"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7" name="Yoshi Back 10"/>
          <p:cNvSpPr/>
          <p:nvPr userDrawn="1"/>
        </p:nvSpPr>
        <p:spPr>
          <a:xfrm>
            <a:off x="2275296"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8" name="Yoshi Back 11"/>
          <p:cNvSpPr/>
          <p:nvPr userDrawn="1"/>
        </p:nvSpPr>
        <p:spPr>
          <a:xfrm>
            <a:off x="2275296"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79" name="Yoshi Back 12"/>
          <p:cNvSpPr/>
          <p:nvPr userDrawn="1"/>
        </p:nvSpPr>
        <p:spPr>
          <a:xfrm>
            <a:off x="2275296"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80" name="Yoshi Back 13"/>
          <p:cNvSpPr/>
          <p:nvPr userDrawn="1"/>
        </p:nvSpPr>
        <p:spPr>
          <a:xfrm>
            <a:off x="2275296" y="4805461"/>
            <a:ext cx="457200" cy="457200"/>
          </a:xfrm>
          <a:prstGeom prst="rect">
            <a:avLst/>
          </a:prstGeom>
          <a:blipFill>
            <a:blip r:embed="rId93"/>
            <a:stretch>
              <a:fillRect/>
            </a:stretch>
          </a:blipFill>
          <a:ln>
            <a:noFill/>
          </a:ln>
          <a:effectLst>
            <a:glow rad="63500">
              <a:srgbClr val="42C833">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pic>
        <p:nvPicPr>
          <p:cNvPr id="181" name="Yoshi Lap" descr="C:\Users\Dawson\Downloads\MARIOKART64 - Kerbers\MARIOKART64\Numbers and Charecters\MARIOKART64#92C58ACD#0#2_all.png"/>
          <p:cNvPicPr>
            <a:picLocks noChangeAspect="1" noChangeArrowheads="1"/>
          </p:cNvPicPr>
          <p:nvPr userDrawn="1"/>
        </p:nvPicPr>
        <p:blipFill>
          <a:blip r:embed="rId80" cstate="email">
            <a:duotone>
              <a:prstClr val="black"/>
              <a:srgbClr val="00CC00">
                <a:tint val="45000"/>
                <a:satMod val="400000"/>
              </a:srgbClr>
            </a:duotone>
            <a:extLst>
              <a:ext uri="{28A0092B-C50C-407E-A947-70E740481C1C}">
                <a14:useLocalDpi xmlns:a14="http://schemas.microsoft.com/office/drawing/2010/main"/>
              </a:ext>
            </a:extLst>
          </a:blip>
          <a:srcRect/>
          <a:stretch>
            <a:fillRect/>
          </a:stretch>
        </p:blipFill>
        <p:spPr bwMode="auto">
          <a:xfrm>
            <a:off x="2304331"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82" name="Yoshi 3/3" descr="C:\Users\Dawson\Downloads\MARIOKART64 - Kerbers\MARIOKART64\Numbers and Charecters\MARIOKART64#4DB77688#0#2_all.png"/>
          <p:cNvPicPr>
            <a:picLocks noChangeAspect="1" noChangeArrowheads="1"/>
          </p:cNvPicPr>
          <p:nvPr userDrawn="1"/>
        </p:nvPicPr>
        <p:blipFill>
          <a:blip r:embed="rId81" cstate="email">
            <a:duotone>
              <a:prstClr val="black"/>
              <a:srgbClr val="00CC00">
                <a:tint val="45000"/>
                <a:satMod val="400000"/>
              </a:srgbClr>
            </a:duotone>
            <a:extLst>
              <a:ext uri="{28A0092B-C50C-407E-A947-70E740481C1C}">
                <a14:useLocalDpi xmlns:a14="http://schemas.microsoft.com/office/drawing/2010/main"/>
              </a:ext>
            </a:extLst>
          </a:blip>
          <a:srcRect/>
          <a:stretch>
            <a:fillRect/>
          </a:stretch>
        </p:blipFill>
        <p:spPr bwMode="auto">
          <a:xfrm>
            <a:off x="2759041"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83" name="Yoshi 2/3" descr="C:\Users\Dawson\Downloads\MARIOKART64 - Kerbers\MARIOKART64\Numbers and Charecters\MARIOKART64#B9EE85C0#0#2_all.png"/>
          <p:cNvPicPr>
            <a:picLocks noChangeAspect="1" noChangeArrowheads="1"/>
          </p:cNvPicPr>
          <p:nvPr userDrawn="1"/>
        </p:nvPicPr>
        <p:blipFill>
          <a:blip r:embed="rId82" cstate="email">
            <a:duotone>
              <a:prstClr val="black"/>
              <a:srgbClr val="00CC00">
                <a:tint val="45000"/>
                <a:satMod val="400000"/>
              </a:srgbClr>
            </a:duotone>
            <a:extLst>
              <a:ext uri="{28A0092B-C50C-407E-A947-70E740481C1C}">
                <a14:useLocalDpi xmlns:a14="http://schemas.microsoft.com/office/drawing/2010/main"/>
              </a:ext>
            </a:extLst>
          </a:blip>
          <a:srcRect/>
          <a:stretch>
            <a:fillRect/>
          </a:stretch>
        </p:blipFill>
        <p:spPr bwMode="auto">
          <a:xfrm>
            <a:off x="2759041"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184" name="Yoshi 1/3" descr="C:\Users\Dawson\Downloads\MARIOKART64 - Kerbers\MARIOKART64\Numbers and Charecters\MARIOKART64#2808B43A#0#2_all.png"/>
          <p:cNvPicPr>
            <a:picLocks noChangeAspect="1" noChangeArrowheads="1"/>
          </p:cNvPicPr>
          <p:nvPr userDrawn="1"/>
        </p:nvPicPr>
        <p:blipFill>
          <a:blip r:embed="rId83" cstate="email">
            <a:duotone>
              <a:prstClr val="black"/>
              <a:srgbClr val="00CC00">
                <a:tint val="45000"/>
                <a:satMod val="400000"/>
              </a:srgbClr>
            </a:duotone>
            <a:extLst>
              <a:ext uri="{28A0092B-C50C-407E-A947-70E740481C1C}">
                <a14:useLocalDpi xmlns:a14="http://schemas.microsoft.com/office/drawing/2010/main"/>
              </a:ext>
            </a:extLst>
          </a:blip>
          <a:srcRect/>
          <a:stretch>
            <a:fillRect/>
          </a:stretch>
        </p:blipFill>
        <p:spPr bwMode="auto">
          <a:xfrm>
            <a:off x="2759041" y="3529808"/>
            <a:ext cx="444337" cy="222169"/>
          </a:xfrm>
          <a:prstGeom prst="rect">
            <a:avLst/>
          </a:prstGeom>
          <a:noFill/>
          <a:extLst>
            <a:ext uri="{909E8E84-426E-40DD-AFC4-6F175D3DCCD1}">
              <a14:hiddenFill xmlns:a14="http://schemas.microsoft.com/office/drawing/2010/main">
                <a:solidFill>
                  <a:srgbClr val="FFFFFF"/>
                </a:solidFill>
              </a14:hiddenFill>
            </a:ext>
          </a:extLst>
        </p:spPr>
      </p:pic>
      <p:sp>
        <p:nvSpPr>
          <p:cNvPr id="185" name="Yoshi Go 1"/>
          <p:cNvSpPr/>
          <p:nvPr userDrawn="1"/>
        </p:nvSpPr>
        <p:spPr>
          <a:xfrm flipH="1">
            <a:off x="4002548"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86" name="Yoshi Back 2"/>
          <p:cNvSpPr/>
          <p:nvPr userDrawn="1"/>
        </p:nvSpPr>
        <p:spPr>
          <a:xfrm>
            <a:off x="3551646"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87" name="Yoshi Go 2"/>
          <p:cNvSpPr/>
          <p:nvPr userDrawn="1"/>
        </p:nvSpPr>
        <p:spPr>
          <a:xfrm flipH="1">
            <a:off x="4002548"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88" name="Yoshi Go 3"/>
          <p:cNvSpPr/>
          <p:nvPr userDrawn="1"/>
        </p:nvSpPr>
        <p:spPr>
          <a:xfrm flipH="1">
            <a:off x="4002548"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89" name="Yoshi Back 3"/>
          <p:cNvSpPr/>
          <p:nvPr userDrawn="1"/>
        </p:nvSpPr>
        <p:spPr>
          <a:xfrm>
            <a:off x="3551646"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0" name="Yoshi Go 4"/>
          <p:cNvSpPr/>
          <p:nvPr userDrawn="1"/>
        </p:nvSpPr>
        <p:spPr>
          <a:xfrm flipH="1">
            <a:off x="4002548"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1" name="Yoshi Back 4"/>
          <p:cNvSpPr/>
          <p:nvPr userDrawn="1"/>
        </p:nvSpPr>
        <p:spPr>
          <a:xfrm>
            <a:off x="3551646"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2" name="Yoshi Go 5"/>
          <p:cNvSpPr/>
          <p:nvPr userDrawn="1"/>
        </p:nvSpPr>
        <p:spPr>
          <a:xfrm flipH="1">
            <a:off x="4002548"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3" name="Yoshi Go 6"/>
          <p:cNvSpPr/>
          <p:nvPr userDrawn="1"/>
        </p:nvSpPr>
        <p:spPr>
          <a:xfrm flipH="1">
            <a:off x="4002548"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4" name="Yoshi Go 7"/>
          <p:cNvSpPr/>
          <p:nvPr userDrawn="1"/>
        </p:nvSpPr>
        <p:spPr>
          <a:xfrm flipH="1">
            <a:off x="4002548"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5" name="Yoshi Go 8"/>
          <p:cNvSpPr/>
          <p:nvPr userDrawn="1"/>
        </p:nvSpPr>
        <p:spPr>
          <a:xfrm flipH="1">
            <a:off x="4002548"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6" name="Yoshi Go 9"/>
          <p:cNvSpPr/>
          <p:nvPr userDrawn="1"/>
        </p:nvSpPr>
        <p:spPr>
          <a:xfrm flipH="1">
            <a:off x="4002548"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7" name="Yoshi Go 10"/>
          <p:cNvSpPr/>
          <p:nvPr userDrawn="1"/>
        </p:nvSpPr>
        <p:spPr>
          <a:xfrm flipH="1">
            <a:off x="4002548"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8" name="Yoshi Go 11"/>
          <p:cNvSpPr/>
          <p:nvPr userDrawn="1"/>
        </p:nvSpPr>
        <p:spPr>
          <a:xfrm flipH="1">
            <a:off x="4002548"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199" name="Yoshi Go 12"/>
          <p:cNvSpPr/>
          <p:nvPr userDrawn="1"/>
        </p:nvSpPr>
        <p:spPr>
          <a:xfrm flipH="1">
            <a:off x="4002548"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0" name="Yoshi Back 5"/>
          <p:cNvSpPr/>
          <p:nvPr userDrawn="1"/>
        </p:nvSpPr>
        <p:spPr>
          <a:xfrm>
            <a:off x="3551646"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1" name="Yoshi Back 6"/>
          <p:cNvSpPr/>
          <p:nvPr userDrawn="1"/>
        </p:nvSpPr>
        <p:spPr>
          <a:xfrm>
            <a:off x="3551646"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2" name="Yoshi Back 7"/>
          <p:cNvSpPr/>
          <p:nvPr userDrawn="1"/>
        </p:nvSpPr>
        <p:spPr>
          <a:xfrm>
            <a:off x="3551646"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3" name="Yoshi Back 8"/>
          <p:cNvSpPr/>
          <p:nvPr userDrawn="1"/>
        </p:nvSpPr>
        <p:spPr>
          <a:xfrm>
            <a:off x="3551646"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4" name="Yoshi Back 9"/>
          <p:cNvSpPr/>
          <p:nvPr userDrawn="1"/>
        </p:nvSpPr>
        <p:spPr>
          <a:xfrm>
            <a:off x="3551646"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5" name="Yoshi Back 10"/>
          <p:cNvSpPr/>
          <p:nvPr userDrawn="1"/>
        </p:nvSpPr>
        <p:spPr>
          <a:xfrm>
            <a:off x="3551646"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6" name="Yoshi Back 11"/>
          <p:cNvSpPr/>
          <p:nvPr userDrawn="1"/>
        </p:nvSpPr>
        <p:spPr>
          <a:xfrm>
            <a:off x="3551646"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7" name="Yoshi Back 12"/>
          <p:cNvSpPr/>
          <p:nvPr userDrawn="1"/>
        </p:nvSpPr>
        <p:spPr>
          <a:xfrm>
            <a:off x="3551646"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08" name="Yoshi Back 13"/>
          <p:cNvSpPr/>
          <p:nvPr userDrawn="1"/>
        </p:nvSpPr>
        <p:spPr>
          <a:xfrm>
            <a:off x="3551646" y="4805461"/>
            <a:ext cx="457200" cy="457200"/>
          </a:xfrm>
          <a:prstGeom prst="rect">
            <a:avLst/>
          </a:prstGeom>
          <a:blipFill>
            <a:blip r:embed="rId94"/>
            <a:stretch>
              <a:fillRect/>
            </a:stretch>
          </a:blipFill>
          <a:ln>
            <a:noFill/>
          </a:ln>
          <a:effectLst>
            <a:glow rad="63500">
              <a:srgbClr val="FFFF0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pic>
        <p:nvPicPr>
          <p:cNvPr id="209" name="Yoshi Lap" descr="C:\Users\Dawson\Downloads\MARIOKART64 - Kerbers\MARIOKART64\Numbers and Charecters\MARIOKART64#92C58ACD#0#2_all.png"/>
          <p:cNvPicPr>
            <a:picLocks noChangeAspect="1" noChangeArrowheads="1"/>
          </p:cNvPicPr>
          <p:nvPr userDrawn="1"/>
        </p:nvPicPr>
        <p:blipFill>
          <a:blip r:embed="rId80" cstate="email">
            <a:duotone>
              <a:prstClr val="black"/>
              <a:srgbClr val="FFFF00">
                <a:tint val="45000"/>
                <a:satMod val="400000"/>
              </a:srgbClr>
            </a:duotone>
            <a:extLst>
              <a:ext uri="{28A0092B-C50C-407E-A947-70E740481C1C}">
                <a14:useLocalDpi xmlns:a14="http://schemas.microsoft.com/office/drawing/2010/main"/>
              </a:ext>
            </a:extLst>
          </a:blip>
          <a:srcRect/>
          <a:stretch>
            <a:fillRect/>
          </a:stretch>
        </p:blipFill>
        <p:spPr bwMode="auto">
          <a:xfrm>
            <a:off x="3551460"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10" name="Yoshi 3/3" descr="C:\Users\Dawson\Downloads\MARIOKART64 - Kerbers\MARIOKART64\Numbers and Charecters\MARIOKART64#4DB77688#0#2_all.png"/>
          <p:cNvPicPr>
            <a:picLocks noChangeAspect="1" noChangeArrowheads="1"/>
          </p:cNvPicPr>
          <p:nvPr userDrawn="1"/>
        </p:nvPicPr>
        <p:blipFill>
          <a:blip r:embed="rId81" cstate="email">
            <a:duotone>
              <a:prstClr val="black"/>
              <a:srgbClr val="FFFF00">
                <a:tint val="45000"/>
                <a:satMod val="400000"/>
              </a:srgbClr>
            </a:duotone>
            <a:extLst>
              <a:ext uri="{28A0092B-C50C-407E-A947-70E740481C1C}">
                <a14:useLocalDpi xmlns:a14="http://schemas.microsoft.com/office/drawing/2010/main"/>
              </a:ext>
            </a:extLst>
          </a:blip>
          <a:srcRect/>
          <a:stretch>
            <a:fillRect/>
          </a:stretch>
        </p:blipFill>
        <p:spPr bwMode="auto">
          <a:xfrm>
            <a:off x="4006170"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11" name="Yoshi 2/3" descr="C:\Users\Dawson\Downloads\MARIOKART64 - Kerbers\MARIOKART64\Numbers and Charecters\MARIOKART64#B9EE85C0#0#2_all.png"/>
          <p:cNvPicPr>
            <a:picLocks noChangeAspect="1" noChangeArrowheads="1"/>
          </p:cNvPicPr>
          <p:nvPr userDrawn="1"/>
        </p:nvPicPr>
        <p:blipFill>
          <a:blip r:embed="rId82" cstate="email">
            <a:duotone>
              <a:prstClr val="black"/>
              <a:srgbClr val="FFFF00">
                <a:tint val="45000"/>
                <a:satMod val="400000"/>
              </a:srgbClr>
            </a:duotone>
            <a:extLst>
              <a:ext uri="{28A0092B-C50C-407E-A947-70E740481C1C}">
                <a14:useLocalDpi xmlns:a14="http://schemas.microsoft.com/office/drawing/2010/main"/>
              </a:ext>
            </a:extLst>
          </a:blip>
          <a:srcRect/>
          <a:stretch>
            <a:fillRect/>
          </a:stretch>
        </p:blipFill>
        <p:spPr bwMode="auto">
          <a:xfrm>
            <a:off x="4006170"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12" name="Yoshi 1/3" descr="C:\Users\Dawson\Downloads\MARIOKART64 - Kerbers\MARIOKART64\Numbers and Charecters\MARIOKART64#2808B43A#0#2_all.png"/>
          <p:cNvPicPr>
            <a:picLocks noChangeAspect="1" noChangeArrowheads="1"/>
          </p:cNvPicPr>
          <p:nvPr userDrawn="1"/>
        </p:nvPicPr>
        <p:blipFill>
          <a:blip r:embed="rId83" cstate="email">
            <a:duotone>
              <a:prstClr val="black"/>
              <a:srgbClr val="FFFF00">
                <a:tint val="45000"/>
                <a:satMod val="400000"/>
              </a:srgbClr>
            </a:duotone>
            <a:extLst>
              <a:ext uri="{28A0092B-C50C-407E-A947-70E740481C1C}">
                <a14:useLocalDpi xmlns:a14="http://schemas.microsoft.com/office/drawing/2010/main"/>
              </a:ext>
            </a:extLst>
          </a:blip>
          <a:srcRect/>
          <a:stretch>
            <a:fillRect/>
          </a:stretch>
        </p:blipFill>
        <p:spPr bwMode="auto">
          <a:xfrm>
            <a:off x="4006170" y="3529808"/>
            <a:ext cx="444337" cy="222169"/>
          </a:xfrm>
          <a:prstGeom prst="rect">
            <a:avLst/>
          </a:prstGeom>
          <a:noFill/>
          <a:extLst>
            <a:ext uri="{909E8E84-426E-40DD-AFC4-6F175D3DCCD1}">
              <a14:hiddenFill xmlns:a14="http://schemas.microsoft.com/office/drawing/2010/main">
                <a:solidFill>
                  <a:srgbClr val="FFFFFF"/>
                </a:solidFill>
              </a14:hiddenFill>
            </a:ext>
          </a:extLst>
        </p:spPr>
      </p:pic>
      <p:sp>
        <p:nvSpPr>
          <p:cNvPr id="213" name="Yoshi Go 1"/>
          <p:cNvSpPr/>
          <p:nvPr userDrawn="1"/>
        </p:nvSpPr>
        <p:spPr>
          <a:xfrm flipH="1">
            <a:off x="5217072"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14" name="Yoshi Back 2"/>
          <p:cNvSpPr/>
          <p:nvPr userDrawn="1"/>
        </p:nvSpPr>
        <p:spPr>
          <a:xfrm>
            <a:off x="4766170"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15" name="Yoshi Go 2"/>
          <p:cNvSpPr/>
          <p:nvPr userDrawn="1"/>
        </p:nvSpPr>
        <p:spPr>
          <a:xfrm flipH="1">
            <a:off x="5217072"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16" name="Yoshi Go 3"/>
          <p:cNvSpPr/>
          <p:nvPr userDrawn="1"/>
        </p:nvSpPr>
        <p:spPr>
          <a:xfrm flipH="1">
            <a:off x="5217072"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17" name="Yoshi Back 3"/>
          <p:cNvSpPr/>
          <p:nvPr userDrawn="1"/>
        </p:nvSpPr>
        <p:spPr>
          <a:xfrm>
            <a:off x="4766170"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18" name="Yoshi Go 4"/>
          <p:cNvSpPr/>
          <p:nvPr userDrawn="1"/>
        </p:nvSpPr>
        <p:spPr>
          <a:xfrm flipH="1">
            <a:off x="5217072"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19" name="Yoshi Back 4"/>
          <p:cNvSpPr/>
          <p:nvPr userDrawn="1"/>
        </p:nvSpPr>
        <p:spPr>
          <a:xfrm>
            <a:off x="4766170"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0" name="Yoshi Go 5"/>
          <p:cNvSpPr/>
          <p:nvPr userDrawn="1"/>
        </p:nvSpPr>
        <p:spPr>
          <a:xfrm flipH="1">
            <a:off x="5217072"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1" name="Yoshi Go 6"/>
          <p:cNvSpPr/>
          <p:nvPr userDrawn="1"/>
        </p:nvSpPr>
        <p:spPr>
          <a:xfrm flipH="1">
            <a:off x="5217072"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2" name="Yoshi Go 7"/>
          <p:cNvSpPr/>
          <p:nvPr userDrawn="1"/>
        </p:nvSpPr>
        <p:spPr>
          <a:xfrm flipH="1">
            <a:off x="5217072"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3" name="Yoshi Go 8"/>
          <p:cNvSpPr/>
          <p:nvPr userDrawn="1"/>
        </p:nvSpPr>
        <p:spPr>
          <a:xfrm flipH="1">
            <a:off x="5217072"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4" name="Yoshi Go 9"/>
          <p:cNvSpPr/>
          <p:nvPr userDrawn="1"/>
        </p:nvSpPr>
        <p:spPr>
          <a:xfrm flipH="1">
            <a:off x="5217072"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5" name="Yoshi Go 10"/>
          <p:cNvSpPr/>
          <p:nvPr userDrawn="1"/>
        </p:nvSpPr>
        <p:spPr>
          <a:xfrm flipH="1">
            <a:off x="5217072"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6" name="Yoshi Go 11"/>
          <p:cNvSpPr/>
          <p:nvPr userDrawn="1"/>
        </p:nvSpPr>
        <p:spPr>
          <a:xfrm flipH="1">
            <a:off x="5217072"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7" name="Yoshi Go 12"/>
          <p:cNvSpPr/>
          <p:nvPr userDrawn="1"/>
        </p:nvSpPr>
        <p:spPr>
          <a:xfrm flipH="1">
            <a:off x="5217072"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8" name="Yoshi Back 5"/>
          <p:cNvSpPr/>
          <p:nvPr userDrawn="1"/>
        </p:nvSpPr>
        <p:spPr>
          <a:xfrm>
            <a:off x="4766170"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29" name="Yoshi Back 6"/>
          <p:cNvSpPr/>
          <p:nvPr userDrawn="1"/>
        </p:nvSpPr>
        <p:spPr>
          <a:xfrm>
            <a:off x="4766170"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30" name="Yoshi Back 7"/>
          <p:cNvSpPr/>
          <p:nvPr userDrawn="1"/>
        </p:nvSpPr>
        <p:spPr>
          <a:xfrm>
            <a:off x="4766170"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31" name="Yoshi Back 8"/>
          <p:cNvSpPr/>
          <p:nvPr userDrawn="1"/>
        </p:nvSpPr>
        <p:spPr>
          <a:xfrm>
            <a:off x="4766170"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32" name="Yoshi Back 9"/>
          <p:cNvSpPr/>
          <p:nvPr userDrawn="1"/>
        </p:nvSpPr>
        <p:spPr>
          <a:xfrm>
            <a:off x="4766170"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33" name="Yoshi Back 10"/>
          <p:cNvSpPr/>
          <p:nvPr userDrawn="1"/>
        </p:nvSpPr>
        <p:spPr>
          <a:xfrm>
            <a:off x="4766170"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34" name="Yoshi Back 11"/>
          <p:cNvSpPr/>
          <p:nvPr userDrawn="1"/>
        </p:nvSpPr>
        <p:spPr>
          <a:xfrm>
            <a:off x="4766170"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35" name="Yoshi Back 12"/>
          <p:cNvSpPr/>
          <p:nvPr userDrawn="1"/>
        </p:nvSpPr>
        <p:spPr>
          <a:xfrm>
            <a:off x="4766170"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36" name="Yoshi Back 13"/>
          <p:cNvSpPr/>
          <p:nvPr userDrawn="1"/>
        </p:nvSpPr>
        <p:spPr>
          <a:xfrm>
            <a:off x="4766170" y="4805461"/>
            <a:ext cx="457200" cy="457200"/>
          </a:xfrm>
          <a:prstGeom prst="rect">
            <a:avLst/>
          </a:prstGeom>
          <a:blipFill>
            <a:blip r:embed="rId95"/>
            <a:stretch>
              <a:fillRect/>
            </a:stretch>
          </a:blipFill>
          <a:ln>
            <a:noFill/>
          </a:ln>
          <a:effectLst>
            <a:glow rad="63500">
              <a:srgbClr val="7030A0">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pic>
        <p:nvPicPr>
          <p:cNvPr id="237" name="Yoshi Lap" descr="C:\Users\Dawson\Downloads\MARIOKART64 - Kerbers\MARIOKART64\Numbers and Charecters\MARIOKART64#92C58ACD#0#2_all.png"/>
          <p:cNvPicPr>
            <a:picLocks noChangeAspect="1" noChangeArrowheads="1"/>
          </p:cNvPicPr>
          <p:nvPr userDrawn="1"/>
        </p:nvPicPr>
        <p:blipFill>
          <a:blip r:embed="rId80" cstate="email">
            <a:duotone>
              <a:prstClr val="black"/>
              <a:srgbClr val="7030A0">
                <a:tint val="45000"/>
                <a:satMod val="400000"/>
              </a:srgbClr>
            </a:duotone>
            <a:extLst>
              <a:ext uri="{28A0092B-C50C-407E-A947-70E740481C1C}">
                <a14:useLocalDpi xmlns:a14="http://schemas.microsoft.com/office/drawing/2010/main"/>
              </a:ext>
            </a:extLst>
          </a:blip>
          <a:srcRect/>
          <a:stretch>
            <a:fillRect/>
          </a:stretch>
        </p:blipFill>
        <p:spPr bwMode="auto">
          <a:xfrm>
            <a:off x="4779280"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38" name="Yoshi 3/3" descr="C:\Users\Dawson\Downloads\MARIOKART64 - Kerbers\MARIOKART64\Numbers and Charecters\MARIOKART64#4DB77688#0#2_all.png"/>
          <p:cNvPicPr>
            <a:picLocks noChangeAspect="1" noChangeArrowheads="1"/>
          </p:cNvPicPr>
          <p:nvPr userDrawn="1"/>
        </p:nvPicPr>
        <p:blipFill>
          <a:blip r:embed="rId81" cstate="email">
            <a:duotone>
              <a:prstClr val="black"/>
              <a:srgbClr val="7030A0">
                <a:tint val="45000"/>
                <a:satMod val="400000"/>
              </a:srgbClr>
            </a:duotone>
            <a:extLst>
              <a:ext uri="{28A0092B-C50C-407E-A947-70E740481C1C}">
                <a14:useLocalDpi xmlns:a14="http://schemas.microsoft.com/office/drawing/2010/main"/>
              </a:ext>
            </a:extLst>
          </a:blip>
          <a:srcRect/>
          <a:stretch>
            <a:fillRect/>
          </a:stretch>
        </p:blipFill>
        <p:spPr bwMode="auto">
          <a:xfrm>
            <a:off x="5233990"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39" name="Yoshi 2/3" descr="C:\Users\Dawson\Downloads\MARIOKART64 - Kerbers\MARIOKART64\Numbers and Charecters\MARIOKART64#B9EE85C0#0#2_all.png"/>
          <p:cNvPicPr>
            <a:picLocks noChangeAspect="1" noChangeArrowheads="1"/>
          </p:cNvPicPr>
          <p:nvPr userDrawn="1"/>
        </p:nvPicPr>
        <p:blipFill>
          <a:blip r:embed="rId82" cstate="email">
            <a:duotone>
              <a:prstClr val="black"/>
              <a:srgbClr val="7030A0">
                <a:tint val="45000"/>
                <a:satMod val="400000"/>
              </a:srgbClr>
            </a:duotone>
            <a:extLst>
              <a:ext uri="{28A0092B-C50C-407E-A947-70E740481C1C}">
                <a14:useLocalDpi xmlns:a14="http://schemas.microsoft.com/office/drawing/2010/main"/>
              </a:ext>
            </a:extLst>
          </a:blip>
          <a:srcRect/>
          <a:stretch>
            <a:fillRect/>
          </a:stretch>
        </p:blipFill>
        <p:spPr bwMode="auto">
          <a:xfrm>
            <a:off x="5233990"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40" name="Yoshi 1/3" descr="C:\Users\Dawson\Downloads\MARIOKART64 - Kerbers\MARIOKART64\Numbers and Charecters\MARIOKART64#2808B43A#0#2_all.png"/>
          <p:cNvPicPr>
            <a:picLocks noChangeAspect="1" noChangeArrowheads="1"/>
          </p:cNvPicPr>
          <p:nvPr userDrawn="1"/>
        </p:nvPicPr>
        <p:blipFill>
          <a:blip r:embed="rId83" cstate="email">
            <a:duotone>
              <a:prstClr val="black"/>
              <a:srgbClr val="7030A0">
                <a:tint val="45000"/>
                <a:satMod val="400000"/>
              </a:srgbClr>
            </a:duotone>
            <a:extLst>
              <a:ext uri="{28A0092B-C50C-407E-A947-70E740481C1C}">
                <a14:useLocalDpi xmlns:a14="http://schemas.microsoft.com/office/drawing/2010/main"/>
              </a:ext>
            </a:extLst>
          </a:blip>
          <a:srcRect/>
          <a:stretch>
            <a:fillRect/>
          </a:stretch>
        </p:blipFill>
        <p:spPr bwMode="auto">
          <a:xfrm>
            <a:off x="5233990" y="3529808"/>
            <a:ext cx="444337" cy="222169"/>
          </a:xfrm>
          <a:prstGeom prst="rect">
            <a:avLst/>
          </a:prstGeom>
          <a:noFill/>
          <a:extLst>
            <a:ext uri="{909E8E84-426E-40DD-AFC4-6F175D3DCCD1}">
              <a14:hiddenFill xmlns:a14="http://schemas.microsoft.com/office/drawing/2010/main">
                <a:solidFill>
                  <a:srgbClr val="FFFFFF"/>
                </a:solidFill>
              </a14:hiddenFill>
            </a:ext>
          </a:extLst>
        </p:spPr>
      </p:pic>
      <p:sp>
        <p:nvSpPr>
          <p:cNvPr id="241" name="Yoshi Go 1"/>
          <p:cNvSpPr/>
          <p:nvPr userDrawn="1"/>
        </p:nvSpPr>
        <p:spPr>
          <a:xfrm flipH="1">
            <a:off x="6451761"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42" name="Yoshi Back 2"/>
          <p:cNvSpPr/>
          <p:nvPr userDrawn="1"/>
        </p:nvSpPr>
        <p:spPr>
          <a:xfrm>
            <a:off x="6000859"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43" name="Yoshi Go 2"/>
          <p:cNvSpPr/>
          <p:nvPr userDrawn="1"/>
        </p:nvSpPr>
        <p:spPr>
          <a:xfrm flipH="1">
            <a:off x="6451761"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44" name="Yoshi Go 3"/>
          <p:cNvSpPr/>
          <p:nvPr userDrawn="1"/>
        </p:nvSpPr>
        <p:spPr>
          <a:xfrm flipH="1">
            <a:off x="6451761"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45" name="Yoshi Back 3"/>
          <p:cNvSpPr/>
          <p:nvPr userDrawn="1"/>
        </p:nvSpPr>
        <p:spPr>
          <a:xfrm>
            <a:off x="6000859"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46" name="Yoshi Go 4"/>
          <p:cNvSpPr/>
          <p:nvPr userDrawn="1"/>
        </p:nvSpPr>
        <p:spPr>
          <a:xfrm flipH="1">
            <a:off x="6451761"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47" name="Yoshi Back 4"/>
          <p:cNvSpPr/>
          <p:nvPr userDrawn="1"/>
        </p:nvSpPr>
        <p:spPr>
          <a:xfrm>
            <a:off x="6000859"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48" name="Yoshi Go 5"/>
          <p:cNvSpPr/>
          <p:nvPr userDrawn="1"/>
        </p:nvSpPr>
        <p:spPr>
          <a:xfrm flipH="1">
            <a:off x="6451761"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49" name="Yoshi Go 6"/>
          <p:cNvSpPr/>
          <p:nvPr userDrawn="1"/>
        </p:nvSpPr>
        <p:spPr>
          <a:xfrm flipH="1">
            <a:off x="6451761"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0" name="Yoshi Go 7"/>
          <p:cNvSpPr/>
          <p:nvPr userDrawn="1"/>
        </p:nvSpPr>
        <p:spPr>
          <a:xfrm flipH="1">
            <a:off x="6451761"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1" name="Yoshi Go 8"/>
          <p:cNvSpPr/>
          <p:nvPr userDrawn="1"/>
        </p:nvSpPr>
        <p:spPr>
          <a:xfrm flipH="1">
            <a:off x="6451761"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2" name="Yoshi Go 9"/>
          <p:cNvSpPr/>
          <p:nvPr userDrawn="1"/>
        </p:nvSpPr>
        <p:spPr>
          <a:xfrm flipH="1">
            <a:off x="6451761"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3" name="Yoshi Go 10"/>
          <p:cNvSpPr/>
          <p:nvPr userDrawn="1"/>
        </p:nvSpPr>
        <p:spPr>
          <a:xfrm flipH="1">
            <a:off x="6451761"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4" name="Yoshi Go 11"/>
          <p:cNvSpPr/>
          <p:nvPr userDrawn="1"/>
        </p:nvSpPr>
        <p:spPr>
          <a:xfrm flipH="1">
            <a:off x="6451761"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5" name="Yoshi Go 12"/>
          <p:cNvSpPr/>
          <p:nvPr userDrawn="1"/>
        </p:nvSpPr>
        <p:spPr>
          <a:xfrm flipH="1">
            <a:off x="6451761"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6" name="Yoshi Back 5"/>
          <p:cNvSpPr/>
          <p:nvPr userDrawn="1"/>
        </p:nvSpPr>
        <p:spPr>
          <a:xfrm>
            <a:off x="6000859"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7" name="Yoshi Back 6"/>
          <p:cNvSpPr/>
          <p:nvPr userDrawn="1"/>
        </p:nvSpPr>
        <p:spPr>
          <a:xfrm>
            <a:off x="6000859"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8" name="Yoshi Back 7"/>
          <p:cNvSpPr/>
          <p:nvPr userDrawn="1"/>
        </p:nvSpPr>
        <p:spPr>
          <a:xfrm>
            <a:off x="6000859"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59" name="Yoshi Back 8"/>
          <p:cNvSpPr/>
          <p:nvPr userDrawn="1"/>
        </p:nvSpPr>
        <p:spPr>
          <a:xfrm>
            <a:off x="6000859"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60" name="Yoshi Back 9"/>
          <p:cNvSpPr/>
          <p:nvPr userDrawn="1"/>
        </p:nvSpPr>
        <p:spPr>
          <a:xfrm>
            <a:off x="6000859"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61" name="Yoshi Back 10"/>
          <p:cNvSpPr/>
          <p:nvPr userDrawn="1"/>
        </p:nvSpPr>
        <p:spPr>
          <a:xfrm>
            <a:off x="6000859"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62" name="Yoshi Back 11"/>
          <p:cNvSpPr/>
          <p:nvPr userDrawn="1"/>
        </p:nvSpPr>
        <p:spPr>
          <a:xfrm>
            <a:off x="6000859"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63" name="Yoshi Back 12"/>
          <p:cNvSpPr/>
          <p:nvPr userDrawn="1"/>
        </p:nvSpPr>
        <p:spPr>
          <a:xfrm>
            <a:off x="6000859"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sp>
        <p:nvSpPr>
          <p:cNvPr id="264" name="Yoshi Back 13"/>
          <p:cNvSpPr/>
          <p:nvPr userDrawn="1"/>
        </p:nvSpPr>
        <p:spPr>
          <a:xfrm>
            <a:off x="6000859" y="4805461"/>
            <a:ext cx="457200" cy="457200"/>
          </a:xfrm>
          <a:prstGeom prst="rect">
            <a:avLst/>
          </a:prstGeom>
          <a:blipFill>
            <a:blip r:embed="rId96"/>
            <a:stretch>
              <a:fillRect/>
            </a:stretch>
          </a:blipFill>
          <a:ln>
            <a:noFill/>
          </a:ln>
          <a:effectLst>
            <a:glow rad="63500">
              <a:srgbClr val="ED7D31">
                <a:alpha val="40000"/>
              </a:srgbClr>
            </a:glow>
            <a:outerShdw blurRad="50800" dist="38100" dir="5400000" algn="t"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82550" h="38100" prst="coolSlant"/>
            </a:sp3d>
          </a:bodyPr>
          <a:lstStyle/>
          <a:p>
            <a:pPr algn="ctr"/>
            <a:endParaRPr lang="ko-KR" altLang="en-US"/>
          </a:p>
        </p:txBody>
      </p:sp>
      <p:pic>
        <p:nvPicPr>
          <p:cNvPr id="265" name="Yoshi Lap" descr="C:\Users\Dawson\Downloads\MARIOKART64 - Kerbers\MARIOKART64\Numbers and Charecters\MARIOKART64#92C58ACD#0#2_all.png"/>
          <p:cNvPicPr>
            <a:picLocks noChangeAspect="1" noChangeArrowheads="1"/>
          </p:cNvPicPr>
          <p:nvPr userDrawn="1"/>
        </p:nvPicPr>
        <p:blipFill>
          <a:blip r:embed="rId80" cstate="email">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6027055"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66" name="Yoshi 3/3" descr="C:\Users\Dawson\Downloads\MARIOKART64 - Kerbers\MARIOKART64\Numbers and Charecters\MARIOKART64#4DB77688#0#2_all.png"/>
          <p:cNvPicPr>
            <a:picLocks noChangeAspect="1" noChangeArrowheads="1"/>
          </p:cNvPicPr>
          <p:nvPr userDrawn="1"/>
        </p:nvPicPr>
        <p:blipFill>
          <a:blip r:embed="rId81" cstate="email">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6481765"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67" name="Yoshi 2/3" descr="C:\Users\Dawson\Downloads\MARIOKART64 - Kerbers\MARIOKART64\Numbers and Charecters\MARIOKART64#B9EE85C0#0#2_all.png"/>
          <p:cNvPicPr>
            <a:picLocks noChangeAspect="1" noChangeArrowheads="1"/>
          </p:cNvPicPr>
          <p:nvPr userDrawn="1"/>
        </p:nvPicPr>
        <p:blipFill>
          <a:blip r:embed="rId82" cstate="email">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6481765"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68" name="Yoshi 1/3" descr="C:\Users\Dawson\Downloads\MARIOKART64 - Kerbers\MARIOKART64\Numbers and Charecters\MARIOKART64#2808B43A#0#2_all.png"/>
          <p:cNvPicPr>
            <a:picLocks noChangeAspect="1" noChangeArrowheads="1"/>
          </p:cNvPicPr>
          <p:nvPr userDrawn="1"/>
        </p:nvPicPr>
        <p:blipFill>
          <a:blip r:embed="rId83" cstate="email">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6481765" y="3529808"/>
            <a:ext cx="444337" cy="222169"/>
          </a:xfrm>
          <a:prstGeom prst="rect">
            <a:avLst/>
          </a:prstGeom>
          <a:noFill/>
          <a:extLst>
            <a:ext uri="{909E8E84-426E-40DD-AFC4-6F175D3DCCD1}">
              <a14:hiddenFill xmlns:a14="http://schemas.microsoft.com/office/drawing/2010/main">
                <a:solidFill>
                  <a:srgbClr val="FFFFFF"/>
                </a:solidFill>
              </a14:hiddenFill>
            </a:ext>
          </a:extLst>
        </p:spPr>
      </p:pic>
      <p:pic>
        <p:nvPicPr>
          <p:cNvPr id="269" name="Star_Off" descr="C:\Users\Dawson\Desktop\Mario Kart Template\Star_2.png"/>
          <p:cNvPicPr>
            <a:picLocks noChangeAspect="1" noChangeArrowheads="1"/>
          </p:cNvPicPr>
          <p:nvPr userDrawn="1"/>
        </p:nvPicPr>
        <p:blipFill>
          <a:blip r:embed="rId97" cstate="print">
            <a:grayscl/>
            <a:extLst>
              <a:ext uri="{BEBA8EAE-BF5A-486C-A8C5-ECC9F3942E4B}">
                <a14:imgProps xmlns:a14="http://schemas.microsoft.com/office/drawing/2010/main">
                  <a14:imgLayer r:embed="rId98">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2090348" y="2057302"/>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70" name="Star" descr="C:\Users\Dawson\Desktop\Mario Kart Template\Star_2.png"/>
          <p:cNvPicPr>
            <a:picLocks noChangeAspect="1" noChangeArrowheads="1"/>
          </p:cNvPicPr>
          <p:nvPr userDrawn="1"/>
        </p:nvPicPr>
        <p:blipFill>
          <a:blip r:embed="rId85" cstate="print">
            <a:extLst>
              <a:ext uri="{28A0092B-C50C-407E-A947-70E740481C1C}">
                <a14:useLocalDpi xmlns:a14="http://schemas.microsoft.com/office/drawing/2010/main" val="0"/>
              </a:ext>
            </a:extLst>
          </a:blip>
          <a:srcRect/>
          <a:stretch>
            <a:fillRect/>
          </a:stretch>
        </p:blipFill>
        <p:spPr bwMode="auto">
          <a:xfrm>
            <a:off x="3345662" y="2057302"/>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71" name="Star_Off" descr="C:\Users\Dawson\Desktop\Mario Kart Template\Star_2.png"/>
          <p:cNvPicPr>
            <a:picLocks noChangeAspect="1" noChangeArrowheads="1"/>
          </p:cNvPicPr>
          <p:nvPr userDrawn="1"/>
        </p:nvPicPr>
        <p:blipFill>
          <a:blip r:embed="rId97" cstate="print">
            <a:grayscl/>
            <a:extLst>
              <a:ext uri="{BEBA8EAE-BF5A-486C-A8C5-ECC9F3942E4B}">
                <a14:imgProps xmlns:a14="http://schemas.microsoft.com/office/drawing/2010/main">
                  <a14:imgLayer r:embed="rId98">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3345662" y="2057302"/>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72" name="Star" descr="C:\Users\Dawson\Desktop\Mario Kart Template\Star_2.png"/>
          <p:cNvPicPr>
            <a:picLocks noChangeAspect="1" noChangeArrowheads="1"/>
          </p:cNvPicPr>
          <p:nvPr userDrawn="1"/>
        </p:nvPicPr>
        <p:blipFill>
          <a:blip r:embed="rId85" cstate="print">
            <a:extLst>
              <a:ext uri="{28A0092B-C50C-407E-A947-70E740481C1C}">
                <a14:useLocalDpi xmlns:a14="http://schemas.microsoft.com/office/drawing/2010/main" val="0"/>
              </a:ext>
            </a:extLst>
          </a:blip>
          <a:srcRect/>
          <a:stretch>
            <a:fillRect/>
          </a:stretch>
        </p:blipFill>
        <p:spPr bwMode="auto">
          <a:xfrm>
            <a:off x="4565297" y="2057302"/>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73" name="Star_Off" descr="C:\Users\Dawson\Desktop\Mario Kart Template\Star_2.png"/>
          <p:cNvPicPr>
            <a:picLocks noChangeAspect="1" noChangeArrowheads="1"/>
          </p:cNvPicPr>
          <p:nvPr userDrawn="1"/>
        </p:nvPicPr>
        <p:blipFill>
          <a:blip r:embed="rId97" cstate="print">
            <a:grayscl/>
            <a:extLst>
              <a:ext uri="{BEBA8EAE-BF5A-486C-A8C5-ECC9F3942E4B}">
                <a14:imgProps xmlns:a14="http://schemas.microsoft.com/office/drawing/2010/main">
                  <a14:imgLayer r:embed="rId98">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4565297" y="2057302"/>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74" name="Toad Icon"/>
          <p:cNvPicPr>
            <a:picLocks noChangeAspect="1" noChangeArrowheads="1"/>
          </p:cNvPicPr>
          <p:nvPr userDrawn="1"/>
        </p:nvPicPr>
        <p:blipFill>
          <a:blip r:embed="rId99">
            <a:extLst>
              <a:ext uri="{28A0092B-C50C-407E-A947-70E740481C1C}">
                <a14:useLocalDpi xmlns:a14="http://schemas.microsoft.com/office/drawing/2010/main" val="0"/>
              </a:ext>
            </a:extLst>
          </a:blip>
          <a:stretch>
            <a:fillRect/>
          </a:stretch>
        </p:blipFill>
        <p:spPr bwMode="auto">
          <a:xfrm rot="18900000">
            <a:off x="6052267" y="2009897"/>
            <a:ext cx="812800" cy="800100"/>
          </a:xfrm>
          <a:prstGeom prst="rect">
            <a:avLst/>
          </a:prstGeom>
          <a:solidFill>
            <a:schemeClr val="tx1"/>
          </a:solidFill>
          <a:ln w="57150">
            <a:noFill/>
          </a:ln>
          <a:extLst/>
        </p:spPr>
      </p:pic>
      <p:pic>
        <p:nvPicPr>
          <p:cNvPr id="275" name="Toad GIF"/>
          <p:cNvPicPr>
            <a:picLocks noChangeAspect="1" noChangeArrowheads="1" noCrop="1"/>
          </p:cNvPicPr>
          <p:nvPr userDrawn="1"/>
        </p:nvPicPr>
        <p:blipFill>
          <a:blip r:embed="rId100">
            <a:extLst>
              <a:ext uri="{28A0092B-C50C-407E-A947-70E740481C1C}">
                <a14:useLocalDpi xmlns:a14="http://schemas.microsoft.com/office/drawing/2010/main" val="0"/>
              </a:ext>
            </a:extLst>
          </a:blip>
          <a:stretch>
            <a:fillRect/>
          </a:stretch>
        </p:blipFill>
        <p:spPr bwMode="auto">
          <a:xfrm>
            <a:off x="5113926" y="5600699"/>
            <a:ext cx="332368" cy="343446"/>
          </a:xfrm>
          <a:prstGeom prst="rect">
            <a:avLst/>
          </a:prstGeom>
          <a:noFill/>
          <a:extLst>
            <a:ext uri="{909E8E84-426E-40DD-AFC4-6F175D3DCCD1}">
              <a14:hiddenFill xmlns:a14="http://schemas.microsoft.com/office/drawing/2010/main">
                <a:solidFill>
                  <a:srgbClr val="FFFFFF"/>
                </a:solidFill>
              </a14:hiddenFill>
            </a:ext>
          </a:extLst>
        </p:spPr>
      </p:pic>
      <p:pic>
        <p:nvPicPr>
          <p:cNvPr id="276" name="Yoshi Icon"/>
          <p:cNvPicPr>
            <a:picLocks noChangeAspect="1" noChangeArrowheads="1"/>
          </p:cNvPicPr>
          <p:nvPr userDrawn="1"/>
        </p:nvPicPr>
        <p:blipFill>
          <a:blip r:embed="rId101">
            <a:extLst>
              <a:ext uri="{28A0092B-C50C-407E-A947-70E740481C1C}">
                <a14:useLocalDpi xmlns:a14="http://schemas.microsoft.com/office/drawing/2010/main" val="0"/>
              </a:ext>
            </a:extLst>
          </a:blip>
          <a:stretch>
            <a:fillRect/>
          </a:stretch>
        </p:blipFill>
        <p:spPr bwMode="auto">
          <a:xfrm>
            <a:off x="2348198" y="3815945"/>
            <a:ext cx="812800" cy="800100"/>
          </a:xfrm>
          <a:prstGeom prst="rect">
            <a:avLst/>
          </a:prstGeom>
          <a:solidFill>
            <a:schemeClr val="tx1"/>
          </a:solidFill>
          <a:ln w="57150" cap="rnd">
            <a:noFill/>
          </a:ln>
          <a:extLst/>
        </p:spPr>
      </p:pic>
      <p:pic>
        <p:nvPicPr>
          <p:cNvPr id="277" name="Yoshi GIF"/>
          <p:cNvPicPr>
            <a:picLocks noChangeAspect="1" noChangeArrowheads="1" noCrop="1"/>
          </p:cNvPicPr>
          <p:nvPr userDrawn="1"/>
        </p:nvPicPr>
        <p:blipFill>
          <a:blip r:embed="rId102">
            <a:extLst>
              <a:ext uri="{28A0092B-C50C-407E-A947-70E740481C1C}">
                <a14:useLocalDpi xmlns:a14="http://schemas.microsoft.com/office/drawing/2010/main" val="0"/>
              </a:ext>
            </a:extLst>
          </a:blip>
          <a:stretch>
            <a:fillRect/>
          </a:stretch>
        </p:blipFill>
        <p:spPr bwMode="auto">
          <a:xfrm>
            <a:off x="3733707" y="6161685"/>
            <a:ext cx="332368" cy="332368"/>
          </a:xfrm>
          <a:prstGeom prst="rect">
            <a:avLst/>
          </a:prstGeom>
          <a:noFill/>
          <a:extLst>
            <a:ext uri="{909E8E84-426E-40DD-AFC4-6F175D3DCCD1}">
              <a14:hiddenFill xmlns:a14="http://schemas.microsoft.com/office/drawing/2010/main">
                <a:solidFill>
                  <a:srgbClr val="FFFFFF"/>
                </a:solidFill>
              </a14:hiddenFill>
            </a:ext>
          </a:extLst>
        </p:spPr>
      </p:pic>
      <p:pic>
        <p:nvPicPr>
          <p:cNvPr id="278" name="DK Icon"/>
          <p:cNvPicPr>
            <a:picLocks noChangeAspect="1" noChangeArrowheads="1"/>
          </p:cNvPicPr>
          <p:nvPr userDrawn="1"/>
        </p:nvPicPr>
        <p:blipFill>
          <a:blip r:embed="rId103">
            <a:extLst>
              <a:ext uri="{28A0092B-C50C-407E-A947-70E740481C1C}">
                <a14:useLocalDpi xmlns:a14="http://schemas.microsoft.com/office/drawing/2010/main" val="0"/>
              </a:ext>
            </a:extLst>
          </a:blip>
          <a:stretch>
            <a:fillRect/>
          </a:stretch>
        </p:blipFill>
        <p:spPr bwMode="auto">
          <a:xfrm>
            <a:off x="3582888" y="3815945"/>
            <a:ext cx="812800" cy="800100"/>
          </a:xfrm>
          <a:prstGeom prst="rect">
            <a:avLst/>
          </a:prstGeom>
          <a:solidFill>
            <a:schemeClr val="tx1"/>
          </a:solidFill>
          <a:ln w="57150" cap="rnd">
            <a:noFill/>
          </a:ln>
          <a:extLst/>
        </p:spPr>
      </p:pic>
      <p:pic>
        <p:nvPicPr>
          <p:cNvPr id="279" name="DK GIF"/>
          <p:cNvPicPr>
            <a:picLocks noChangeAspect="1" noChangeArrowheads="1" noCrop="1"/>
          </p:cNvPicPr>
          <p:nvPr userDrawn="1"/>
        </p:nvPicPr>
        <p:blipFill>
          <a:blip r:embed="rId104">
            <a:extLst>
              <a:ext uri="{28A0092B-C50C-407E-A947-70E740481C1C}">
                <a14:useLocalDpi xmlns:a14="http://schemas.microsoft.com/office/drawing/2010/main" val="0"/>
              </a:ext>
            </a:extLst>
          </a:blip>
          <a:stretch>
            <a:fillRect/>
          </a:stretch>
        </p:blipFill>
        <p:spPr bwMode="auto">
          <a:xfrm>
            <a:off x="4201877" y="6161685"/>
            <a:ext cx="312816" cy="332368"/>
          </a:xfrm>
          <a:prstGeom prst="rect">
            <a:avLst/>
          </a:prstGeom>
          <a:noFill/>
          <a:extLst>
            <a:ext uri="{909E8E84-426E-40DD-AFC4-6F175D3DCCD1}">
              <a14:hiddenFill xmlns:a14="http://schemas.microsoft.com/office/drawing/2010/main">
                <a:solidFill>
                  <a:srgbClr val="FFFFFF"/>
                </a:solidFill>
              </a14:hiddenFill>
            </a:ext>
          </a:extLst>
        </p:spPr>
      </p:pic>
      <p:pic>
        <p:nvPicPr>
          <p:cNvPr id="280" name="Wario Icon"/>
          <p:cNvPicPr>
            <a:picLocks noChangeAspect="1" noChangeArrowheads="1"/>
          </p:cNvPicPr>
          <p:nvPr userDrawn="1"/>
        </p:nvPicPr>
        <p:blipFill>
          <a:blip r:embed="rId105">
            <a:extLst>
              <a:ext uri="{28A0092B-C50C-407E-A947-70E740481C1C}">
                <a14:useLocalDpi xmlns:a14="http://schemas.microsoft.com/office/drawing/2010/main" val="0"/>
              </a:ext>
            </a:extLst>
          </a:blip>
          <a:stretch>
            <a:fillRect/>
          </a:stretch>
        </p:blipFill>
        <p:spPr bwMode="auto">
          <a:xfrm>
            <a:off x="4817578" y="3815945"/>
            <a:ext cx="812800" cy="800100"/>
          </a:xfrm>
          <a:prstGeom prst="rect">
            <a:avLst/>
          </a:prstGeom>
          <a:solidFill>
            <a:schemeClr val="tx1"/>
          </a:solidFill>
          <a:ln w="57150" cap="rnd">
            <a:noFill/>
          </a:ln>
          <a:extLst/>
        </p:spPr>
      </p:pic>
      <p:pic>
        <p:nvPicPr>
          <p:cNvPr id="281" name="Wario GIF"/>
          <p:cNvPicPr>
            <a:picLocks noChangeAspect="1" noChangeArrowheads="1" noCrop="1"/>
          </p:cNvPicPr>
          <p:nvPr userDrawn="1"/>
        </p:nvPicPr>
        <p:blipFill>
          <a:blip r:embed="rId106">
            <a:extLst>
              <a:ext uri="{28A0092B-C50C-407E-A947-70E740481C1C}">
                <a14:useLocalDpi xmlns:a14="http://schemas.microsoft.com/office/drawing/2010/main" val="0"/>
              </a:ext>
            </a:extLst>
          </a:blip>
          <a:stretch>
            <a:fillRect/>
          </a:stretch>
        </p:blipFill>
        <p:spPr bwMode="auto">
          <a:xfrm>
            <a:off x="4660199" y="6154276"/>
            <a:ext cx="289370" cy="354711"/>
          </a:xfrm>
          <a:prstGeom prst="rect">
            <a:avLst/>
          </a:prstGeom>
          <a:noFill/>
          <a:extLst>
            <a:ext uri="{909E8E84-426E-40DD-AFC4-6F175D3DCCD1}">
              <a14:hiddenFill xmlns:a14="http://schemas.microsoft.com/office/drawing/2010/main">
                <a:solidFill>
                  <a:srgbClr val="FFFFFF"/>
                </a:solidFill>
              </a14:hiddenFill>
            </a:ext>
          </a:extLst>
        </p:spPr>
      </p:pic>
      <p:pic>
        <p:nvPicPr>
          <p:cNvPr id="282" name="Bowser Icon"/>
          <p:cNvPicPr>
            <a:picLocks noChangeAspect="1" noChangeArrowheads="1"/>
          </p:cNvPicPr>
          <p:nvPr userDrawn="1"/>
        </p:nvPicPr>
        <p:blipFill>
          <a:blip r:embed="rId107">
            <a:extLst>
              <a:ext uri="{28A0092B-C50C-407E-A947-70E740481C1C}">
                <a14:useLocalDpi xmlns:a14="http://schemas.microsoft.com/office/drawing/2010/main" val="0"/>
              </a:ext>
            </a:extLst>
          </a:blip>
          <a:stretch>
            <a:fillRect/>
          </a:stretch>
        </p:blipFill>
        <p:spPr bwMode="auto">
          <a:xfrm>
            <a:off x="6052267" y="3815945"/>
            <a:ext cx="812800" cy="800100"/>
          </a:xfrm>
          <a:prstGeom prst="rect">
            <a:avLst/>
          </a:prstGeom>
          <a:solidFill>
            <a:schemeClr val="tx1"/>
          </a:solidFill>
          <a:ln w="57150" cap="rnd">
            <a:noFill/>
          </a:ln>
          <a:extLst/>
        </p:spPr>
      </p:pic>
      <p:pic>
        <p:nvPicPr>
          <p:cNvPr id="283" name="Bowser GIF"/>
          <p:cNvPicPr>
            <a:picLocks noChangeAspect="1" noChangeArrowheads="1" noCrop="1"/>
          </p:cNvPicPr>
          <p:nvPr userDrawn="1"/>
        </p:nvPicPr>
        <p:blipFill>
          <a:blip r:embed="rId108">
            <a:extLst>
              <a:ext uri="{28A0092B-C50C-407E-A947-70E740481C1C}">
                <a14:useLocalDpi xmlns:a14="http://schemas.microsoft.com/office/drawing/2010/main" val="0"/>
              </a:ext>
            </a:extLst>
          </a:blip>
          <a:stretch>
            <a:fillRect/>
          </a:stretch>
        </p:blipFill>
        <p:spPr bwMode="auto">
          <a:xfrm>
            <a:off x="5067806" y="6155715"/>
            <a:ext cx="331470" cy="353568"/>
          </a:xfrm>
          <a:prstGeom prst="rect">
            <a:avLst/>
          </a:prstGeom>
          <a:noFill/>
          <a:extLst>
            <a:ext uri="{909E8E84-426E-40DD-AFC4-6F175D3DCCD1}">
              <a14:hiddenFill xmlns:a14="http://schemas.microsoft.com/office/drawing/2010/main">
                <a:solidFill>
                  <a:srgbClr val="FFFFFF"/>
                </a:solidFill>
              </a14:hiddenFill>
            </a:ext>
          </a:extLst>
        </p:spPr>
      </p:pic>
      <p:pic>
        <p:nvPicPr>
          <p:cNvPr id="284" name="Star" descr="C:\Users\Dawson\Desktop\Mario Kart Template\Star_2.png"/>
          <p:cNvPicPr>
            <a:picLocks noChangeAspect="1" noChangeArrowheads="1"/>
          </p:cNvPicPr>
          <p:nvPr userDrawn="1"/>
        </p:nvPicPr>
        <p:blipFill>
          <a:blip r:embed="rId85" cstate="print">
            <a:extLst>
              <a:ext uri="{28A0092B-C50C-407E-A947-70E740481C1C}">
                <a14:useLocalDpi xmlns:a14="http://schemas.microsoft.com/office/drawing/2010/main" val="0"/>
              </a:ext>
            </a:extLst>
          </a:blip>
          <a:srcRect/>
          <a:stretch>
            <a:fillRect/>
          </a:stretch>
        </p:blipFill>
        <p:spPr bwMode="auto">
          <a:xfrm>
            <a:off x="5796722" y="2057302"/>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85" name="Star_Off" descr="C:\Users\Dawson\Desktop\Mario Kart Template\Star_2.png"/>
          <p:cNvPicPr>
            <a:picLocks noChangeAspect="1" noChangeArrowheads="1"/>
          </p:cNvPicPr>
          <p:nvPr userDrawn="1"/>
        </p:nvPicPr>
        <p:blipFill>
          <a:blip r:embed="rId97" cstate="print">
            <a:grayscl/>
            <a:extLst>
              <a:ext uri="{BEBA8EAE-BF5A-486C-A8C5-ECC9F3942E4B}">
                <a14:imgProps xmlns:a14="http://schemas.microsoft.com/office/drawing/2010/main">
                  <a14:imgLayer r:embed="rId98">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5796722" y="2057302"/>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86" name="Star" descr="C:\Users\Dawson\Desktop\Mario Kart Template\Star_2.png"/>
          <p:cNvPicPr>
            <a:picLocks noChangeAspect="1" noChangeArrowheads="1"/>
          </p:cNvPicPr>
          <p:nvPr userDrawn="1"/>
        </p:nvPicPr>
        <p:blipFill>
          <a:blip r:embed="rId85" cstate="print">
            <a:extLst>
              <a:ext uri="{28A0092B-C50C-407E-A947-70E740481C1C}">
                <a14:useLocalDpi xmlns:a14="http://schemas.microsoft.com/office/drawing/2010/main" val="0"/>
              </a:ext>
            </a:extLst>
          </a:blip>
          <a:srcRect/>
          <a:stretch>
            <a:fillRect/>
          </a:stretch>
        </p:blipFill>
        <p:spPr bwMode="auto">
          <a:xfrm>
            <a:off x="2090348" y="3866093"/>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87" name="Star_Off" descr="C:\Users\Dawson\Desktop\Mario Kart Template\Star_2.png"/>
          <p:cNvPicPr>
            <a:picLocks noChangeAspect="1" noChangeArrowheads="1"/>
          </p:cNvPicPr>
          <p:nvPr userDrawn="1"/>
        </p:nvPicPr>
        <p:blipFill>
          <a:blip r:embed="rId97" cstate="print">
            <a:grayscl/>
            <a:extLst>
              <a:ext uri="{BEBA8EAE-BF5A-486C-A8C5-ECC9F3942E4B}">
                <a14:imgProps xmlns:a14="http://schemas.microsoft.com/office/drawing/2010/main">
                  <a14:imgLayer r:embed="rId98">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2090348" y="3866093"/>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88" name="Star" descr="C:\Users\Dawson\Desktop\Mario Kart Template\Star_2.png"/>
          <p:cNvPicPr>
            <a:picLocks noChangeAspect="1" noChangeArrowheads="1"/>
          </p:cNvPicPr>
          <p:nvPr userDrawn="1"/>
        </p:nvPicPr>
        <p:blipFill>
          <a:blip r:embed="rId85" cstate="print">
            <a:extLst>
              <a:ext uri="{28A0092B-C50C-407E-A947-70E740481C1C}">
                <a14:useLocalDpi xmlns:a14="http://schemas.microsoft.com/office/drawing/2010/main" val="0"/>
              </a:ext>
            </a:extLst>
          </a:blip>
          <a:srcRect/>
          <a:stretch>
            <a:fillRect/>
          </a:stretch>
        </p:blipFill>
        <p:spPr bwMode="auto">
          <a:xfrm>
            <a:off x="3323435" y="3866093"/>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89" name="Star_Off" descr="C:\Users\Dawson\Desktop\Mario Kart Template\Star_2.png"/>
          <p:cNvPicPr>
            <a:picLocks noChangeAspect="1" noChangeArrowheads="1"/>
          </p:cNvPicPr>
          <p:nvPr userDrawn="1"/>
        </p:nvPicPr>
        <p:blipFill>
          <a:blip r:embed="rId97" cstate="print">
            <a:grayscl/>
            <a:extLst>
              <a:ext uri="{BEBA8EAE-BF5A-486C-A8C5-ECC9F3942E4B}">
                <a14:imgProps xmlns:a14="http://schemas.microsoft.com/office/drawing/2010/main">
                  <a14:imgLayer r:embed="rId98">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3323435" y="3866093"/>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90" name="Star" descr="C:\Users\Dawson\Desktop\Mario Kart Template\Star_2.png"/>
          <p:cNvPicPr>
            <a:picLocks noChangeAspect="1" noChangeArrowheads="1"/>
          </p:cNvPicPr>
          <p:nvPr userDrawn="1"/>
        </p:nvPicPr>
        <p:blipFill>
          <a:blip r:embed="rId85" cstate="print">
            <a:extLst>
              <a:ext uri="{28A0092B-C50C-407E-A947-70E740481C1C}">
                <a14:useLocalDpi xmlns:a14="http://schemas.microsoft.com/office/drawing/2010/main" val="0"/>
              </a:ext>
            </a:extLst>
          </a:blip>
          <a:srcRect/>
          <a:stretch>
            <a:fillRect/>
          </a:stretch>
        </p:blipFill>
        <p:spPr bwMode="auto">
          <a:xfrm>
            <a:off x="4565297" y="3866093"/>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91" name="Star_Off" descr="C:\Users\Dawson\Desktop\Mario Kart Template\Star_2.png"/>
          <p:cNvPicPr>
            <a:picLocks noChangeAspect="1" noChangeArrowheads="1"/>
          </p:cNvPicPr>
          <p:nvPr userDrawn="1"/>
        </p:nvPicPr>
        <p:blipFill>
          <a:blip r:embed="rId97" cstate="print">
            <a:grayscl/>
            <a:extLst>
              <a:ext uri="{BEBA8EAE-BF5A-486C-A8C5-ECC9F3942E4B}">
                <a14:imgProps xmlns:a14="http://schemas.microsoft.com/office/drawing/2010/main">
                  <a14:imgLayer r:embed="rId98">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4565297" y="3866093"/>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92" name="Star" descr="C:\Users\Dawson\Desktop\Mario Kart Template\Star_2.png"/>
          <p:cNvPicPr>
            <a:picLocks noChangeAspect="1" noChangeArrowheads="1"/>
          </p:cNvPicPr>
          <p:nvPr userDrawn="1"/>
        </p:nvPicPr>
        <p:blipFill>
          <a:blip r:embed="rId85" cstate="print">
            <a:extLst>
              <a:ext uri="{28A0092B-C50C-407E-A947-70E740481C1C}">
                <a14:useLocalDpi xmlns:a14="http://schemas.microsoft.com/office/drawing/2010/main" val="0"/>
              </a:ext>
            </a:extLst>
          </a:blip>
          <a:srcRect/>
          <a:stretch>
            <a:fillRect/>
          </a:stretch>
        </p:blipFill>
        <p:spPr bwMode="auto">
          <a:xfrm>
            <a:off x="5796722" y="3866093"/>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93" name="Star_Off" descr="C:\Users\Dawson\Desktop\Mario Kart Template\Star_2.png"/>
          <p:cNvPicPr>
            <a:picLocks noChangeAspect="1" noChangeArrowheads="1"/>
          </p:cNvPicPr>
          <p:nvPr userDrawn="1"/>
        </p:nvPicPr>
        <p:blipFill>
          <a:blip r:embed="rId97" cstate="print">
            <a:grayscl/>
            <a:extLst>
              <a:ext uri="{BEBA8EAE-BF5A-486C-A8C5-ECC9F3942E4B}">
                <a14:imgProps xmlns:a14="http://schemas.microsoft.com/office/drawing/2010/main">
                  <a14:imgLayer r:embed="rId98">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5796722" y="3866093"/>
            <a:ext cx="427966" cy="464018"/>
          </a:xfrm>
          <a:prstGeom prst="rect">
            <a:avLst/>
          </a:prstGeom>
          <a:noFill/>
          <a:extLst>
            <a:ext uri="{909E8E84-426E-40DD-AFC4-6F175D3DCCD1}">
              <a14:hiddenFill xmlns:a14="http://schemas.microsoft.com/office/drawing/2010/main">
                <a:solidFill>
                  <a:srgbClr val="FFFFFF"/>
                </a:solidFill>
              </a14:hiddenFill>
            </a:ext>
          </a:extLst>
        </p:spPr>
      </p:pic>
      <p:pic>
        <p:nvPicPr>
          <p:cNvPr id="294" name="Empty_Box" descr="C:\Users\Dawson\Downloads\MARIOKART64 - Kerbers\MARIOKART64\Portraits&amp;Items\MARIOKART64#B8ACBED4#2#1#D67D2DDB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6281081" y="573244"/>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95" name="Banana_Box" descr="C:\Users\Dawson\Downloads\MARIOKART64 - Kerbers\MARIOKART64\Portraits&amp;Items\MARIOKART64#5E940D29#2#1#3557582A_ciByRGBA.png"/>
          <p:cNvPicPr>
            <a:picLocks noChangeAspect="1" noChangeArrowheads="1"/>
          </p:cNvPicPr>
          <p:nvPr userDrawn="1"/>
        </p:nvPicPr>
        <p:blipFill>
          <a:blip r:embed="rId74" cstate="email">
            <a:extLst>
              <a:ext uri="{28A0092B-C50C-407E-A947-70E740481C1C}">
                <a14:useLocalDpi xmlns:a14="http://schemas.microsoft.com/office/drawing/2010/main"/>
              </a:ext>
            </a:extLst>
          </a:blip>
          <a:srcRect/>
          <a:stretch>
            <a:fillRect/>
          </a:stretch>
        </p:blipFill>
        <p:spPr bwMode="auto">
          <a:xfrm>
            <a:off x="6281081" y="573244"/>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96" name="Empty_Box" descr="C:\Users\Dawson\Downloads\MARIOKART64 - Kerbers\MARIOKART64\Portraits&amp;Items\MARIOKART64#B8ACBED4#2#1#D67D2DDB_ciByRGBA.png"/>
          <p:cNvPicPr>
            <a:picLocks noChangeAspect="1" noChangeArrowheads="1"/>
          </p:cNvPicPr>
          <p:nvPr userDrawn="1"/>
        </p:nvPicPr>
        <p:blipFill>
          <a:blip r:embed="rId73" cstate="email">
            <a:extLst>
              <a:ext uri="{28A0092B-C50C-407E-A947-70E740481C1C}">
                <a14:useLocalDpi xmlns:a14="http://schemas.microsoft.com/office/drawing/2010/main"/>
              </a:ext>
            </a:extLst>
          </a:blip>
          <a:srcRect/>
          <a:stretch>
            <a:fillRect/>
          </a:stretch>
        </p:blipFill>
        <p:spPr bwMode="auto">
          <a:xfrm>
            <a:off x="2182540" y="573244"/>
            <a:ext cx="731634" cy="585307"/>
          </a:xfrm>
          <a:prstGeom prst="rect">
            <a:avLst/>
          </a:prstGeom>
          <a:noFill/>
          <a:extLst>
            <a:ext uri="{909E8E84-426E-40DD-AFC4-6F175D3DCCD1}">
              <a14:hiddenFill xmlns:a14="http://schemas.microsoft.com/office/drawing/2010/main">
                <a:solidFill>
                  <a:srgbClr val="FFFFFF"/>
                </a:solidFill>
              </a14:hiddenFill>
            </a:ext>
          </a:extLst>
        </p:spPr>
      </p:pic>
      <p:pic>
        <p:nvPicPr>
          <p:cNvPr id="297" name="Banana_Box" descr="C:\Users\Dawson\Downloads\MARIOKART64 - Kerbers\MARIOKART64\Portraits&amp;Items\MARIOKART64#5E940D29#2#1#3557582A_ciByRGBA.png"/>
          <p:cNvPicPr>
            <a:picLocks noChangeAspect="1" noChangeArrowheads="1"/>
          </p:cNvPicPr>
          <p:nvPr userDrawn="1"/>
        </p:nvPicPr>
        <p:blipFill>
          <a:blip r:embed="rId74" cstate="email">
            <a:extLst>
              <a:ext uri="{28A0092B-C50C-407E-A947-70E740481C1C}">
                <a14:useLocalDpi xmlns:a14="http://schemas.microsoft.com/office/drawing/2010/main"/>
              </a:ext>
            </a:extLst>
          </a:blip>
          <a:srcRect/>
          <a:stretch>
            <a:fillRect/>
          </a:stretch>
        </p:blipFill>
        <p:spPr bwMode="auto">
          <a:xfrm>
            <a:off x="2182540" y="573244"/>
            <a:ext cx="731634" cy="585307"/>
          </a:xfrm>
          <a:prstGeom prst="rect">
            <a:avLst/>
          </a:prstGeom>
          <a:noFill/>
          <a:extLst>
            <a:ext uri="{909E8E84-426E-40DD-AFC4-6F175D3DCCD1}">
              <a14:hiddenFill xmlns:a14="http://schemas.microsoft.com/office/drawing/2010/main">
                <a:solidFill>
                  <a:srgbClr val="FFFFFF"/>
                </a:solidFill>
              </a14:hiddenFill>
            </a:ext>
          </a:extLst>
        </p:spPr>
      </p:pic>
      <p:sp>
        <p:nvSpPr>
          <p:cNvPr id="298" name="Green Light"/>
          <p:cNvSpPr/>
          <p:nvPr userDrawn="1"/>
        </p:nvSpPr>
        <p:spPr>
          <a:xfrm flipH="1">
            <a:off x="4190389" y="1082475"/>
            <a:ext cx="106185" cy="202891"/>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pic>
        <p:nvPicPr>
          <p:cNvPr id="299" name="Luigi Kart"/>
          <p:cNvPicPr>
            <a:picLocks noChangeAspect="1" noChangeArrowheads="1"/>
          </p:cNvPicPr>
          <p:nvPr userDrawn="1"/>
        </p:nvPicPr>
        <p:blipFill>
          <a:blip r:embed="rId109" cstate="print">
            <a:extLst>
              <a:ext uri="{28A0092B-C50C-407E-A947-70E740481C1C}">
                <a14:useLocalDpi xmlns:a14="http://schemas.microsoft.com/office/drawing/2010/main" val="0"/>
              </a:ext>
            </a:extLst>
          </a:blip>
          <a:stretch>
            <a:fillRect/>
          </a:stretch>
        </p:blipFill>
        <p:spPr bwMode="auto">
          <a:xfrm>
            <a:off x="2462454" y="127723"/>
            <a:ext cx="1047454" cy="1030828"/>
          </a:xfrm>
          <a:prstGeom prst="rect">
            <a:avLst/>
          </a:prstGeom>
          <a:noFill/>
          <a:extLst>
            <a:ext uri="{909E8E84-426E-40DD-AFC4-6F175D3DCCD1}">
              <a14:hiddenFill xmlns:a14="http://schemas.microsoft.com/office/drawing/2010/main">
                <a:solidFill>
                  <a:srgbClr val="FFFFFF"/>
                </a:solidFill>
              </a14:hiddenFill>
            </a:ext>
          </a:extLst>
        </p:spPr>
      </p:pic>
      <p:pic>
        <p:nvPicPr>
          <p:cNvPr id="300" name="Toad Kart"/>
          <p:cNvPicPr>
            <a:picLocks noChangeAspect="1" noChangeArrowheads="1"/>
          </p:cNvPicPr>
          <p:nvPr userDrawn="1"/>
        </p:nvPicPr>
        <p:blipFill>
          <a:blip r:embed="rId110" cstate="print">
            <a:extLst>
              <a:ext uri="{28A0092B-C50C-407E-A947-70E740481C1C}">
                <a14:useLocalDpi xmlns:a14="http://schemas.microsoft.com/office/drawing/2010/main" val="0"/>
              </a:ext>
            </a:extLst>
          </a:blip>
          <a:stretch>
            <a:fillRect/>
          </a:stretch>
        </p:blipFill>
        <p:spPr bwMode="auto">
          <a:xfrm>
            <a:off x="1648827" y="132962"/>
            <a:ext cx="1030828" cy="1030828"/>
          </a:xfrm>
          <a:prstGeom prst="rect">
            <a:avLst/>
          </a:prstGeom>
          <a:noFill/>
          <a:extLst>
            <a:ext uri="{909E8E84-426E-40DD-AFC4-6F175D3DCCD1}">
              <a14:hiddenFill xmlns:a14="http://schemas.microsoft.com/office/drawing/2010/main">
                <a:solidFill>
                  <a:srgbClr val="FFFFFF"/>
                </a:solidFill>
              </a14:hiddenFill>
            </a:ext>
          </a:extLst>
        </p:spPr>
      </p:pic>
      <p:pic>
        <p:nvPicPr>
          <p:cNvPr id="301" name="DK Kart"/>
          <p:cNvPicPr>
            <a:picLocks noChangeAspect="1" noChangeArrowheads="1"/>
          </p:cNvPicPr>
          <p:nvPr userDrawn="1"/>
        </p:nvPicPr>
        <p:blipFill>
          <a:blip r:embed="rId111" cstate="print">
            <a:extLst>
              <a:ext uri="{28A0092B-C50C-407E-A947-70E740481C1C}">
                <a14:useLocalDpi xmlns:a14="http://schemas.microsoft.com/office/drawing/2010/main" val="0"/>
              </a:ext>
            </a:extLst>
          </a:blip>
          <a:stretch>
            <a:fillRect/>
          </a:stretch>
        </p:blipFill>
        <p:spPr bwMode="auto">
          <a:xfrm flipH="1">
            <a:off x="975290" y="133373"/>
            <a:ext cx="908179" cy="1030828"/>
          </a:xfrm>
          <a:prstGeom prst="rect">
            <a:avLst/>
          </a:prstGeom>
          <a:noFill/>
          <a:extLst>
            <a:ext uri="{909E8E84-426E-40DD-AFC4-6F175D3DCCD1}">
              <a14:hiddenFill xmlns:a14="http://schemas.microsoft.com/office/drawing/2010/main">
                <a:solidFill>
                  <a:srgbClr val="FFFFFF"/>
                </a:solidFill>
              </a14:hiddenFill>
            </a:ext>
          </a:extLst>
        </p:spPr>
      </p:pic>
      <p:pic>
        <p:nvPicPr>
          <p:cNvPr id="302" name="Bowser Kart"/>
          <p:cNvPicPr>
            <a:picLocks noChangeAspect="1" noChangeArrowheads="1"/>
          </p:cNvPicPr>
          <p:nvPr userDrawn="1"/>
        </p:nvPicPr>
        <p:blipFill>
          <a:blip r:embed="rId112">
            <a:extLst>
              <a:ext uri="{28A0092B-C50C-407E-A947-70E740481C1C}">
                <a14:useLocalDpi xmlns:a14="http://schemas.microsoft.com/office/drawing/2010/main" val="0"/>
              </a:ext>
            </a:extLst>
          </a:blip>
          <a:stretch>
            <a:fillRect/>
          </a:stretch>
        </p:blipFill>
        <p:spPr bwMode="auto">
          <a:xfrm flipH="1">
            <a:off x="370389" y="139628"/>
            <a:ext cx="850433" cy="1024667"/>
          </a:xfrm>
          <a:prstGeom prst="rect">
            <a:avLst/>
          </a:prstGeom>
          <a:noFill/>
          <a:extLst>
            <a:ext uri="{909E8E84-426E-40DD-AFC4-6F175D3DCCD1}">
              <a14:hiddenFill xmlns:a14="http://schemas.microsoft.com/office/drawing/2010/main">
                <a:solidFill>
                  <a:srgbClr val="FFFFFF"/>
                </a:solidFill>
              </a14:hiddenFill>
            </a:ext>
          </a:extLst>
        </p:spPr>
      </p:pic>
      <p:pic>
        <p:nvPicPr>
          <p:cNvPr id="303" name="Mario Kart" descr="C:\Users\Dawson\Desktop\Mario Kart Template\Mario_Kart_Mario_N64.png"/>
          <p:cNvPicPr>
            <a:picLocks noChangeAspect="1" noChangeArrowheads="1"/>
          </p:cNvPicPr>
          <p:nvPr userDrawn="1"/>
        </p:nvPicPr>
        <p:blipFill>
          <a:blip r:embed="rId113">
            <a:extLst>
              <a:ext uri="{28A0092B-C50C-407E-A947-70E740481C1C}">
                <a14:useLocalDpi xmlns:a14="http://schemas.microsoft.com/office/drawing/2010/main" val="0"/>
              </a:ext>
            </a:extLst>
          </a:blip>
          <a:srcRect/>
          <a:stretch>
            <a:fillRect/>
          </a:stretch>
        </p:blipFill>
        <p:spPr bwMode="auto">
          <a:xfrm>
            <a:off x="2440503" y="565173"/>
            <a:ext cx="1047237" cy="1031528"/>
          </a:xfrm>
          <a:prstGeom prst="rect">
            <a:avLst/>
          </a:prstGeom>
          <a:noFill/>
          <a:extLst>
            <a:ext uri="{909E8E84-426E-40DD-AFC4-6F175D3DCCD1}">
              <a14:hiddenFill xmlns:a14="http://schemas.microsoft.com/office/drawing/2010/main">
                <a:solidFill>
                  <a:srgbClr val="FFFFFF"/>
                </a:solidFill>
              </a14:hiddenFill>
            </a:ext>
          </a:extLst>
        </p:spPr>
      </p:pic>
      <p:pic>
        <p:nvPicPr>
          <p:cNvPr id="304" name="Peach Kart"/>
          <p:cNvPicPr>
            <a:picLocks noChangeAspect="1" noChangeArrowheads="1"/>
          </p:cNvPicPr>
          <p:nvPr userDrawn="1"/>
        </p:nvPicPr>
        <p:blipFill>
          <a:blip r:embed="rId114">
            <a:extLst>
              <a:ext uri="{28A0092B-C50C-407E-A947-70E740481C1C}">
                <a14:useLocalDpi xmlns:a14="http://schemas.microsoft.com/office/drawing/2010/main" val="0"/>
              </a:ext>
            </a:extLst>
          </a:blip>
          <a:stretch>
            <a:fillRect/>
          </a:stretch>
        </p:blipFill>
        <p:spPr bwMode="auto">
          <a:xfrm rot="1200000">
            <a:off x="1657680" y="499348"/>
            <a:ext cx="1117460" cy="1083936"/>
          </a:xfrm>
          <a:prstGeom prst="rect">
            <a:avLst/>
          </a:prstGeom>
          <a:noFill/>
          <a:extLst>
            <a:ext uri="{909E8E84-426E-40DD-AFC4-6F175D3DCCD1}">
              <a14:hiddenFill xmlns:a14="http://schemas.microsoft.com/office/drawing/2010/main">
                <a:solidFill>
                  <a:srgbClr val="FFFFFF"/>
                </a:solidFill>
              </a14:hiddenFill>
            </a:ext>
          </a:extLst>
        </p:spPr>
      </p:pic>
      <p:pic>
        <p:nvPicPr>
          <p:cNvPr id="305" name="Yoshi Kart"/>
          <p:cNvPicPr>
            <a:picLocks noChangeAspect="1" noChangeArrowheads="1"/>
          </p:cNvPicPr>
          <p:nvPr userDrawn="1"/>
        </p:nvPicPr>
        <p:blipFill>
          <a:blip r:embed="rId115">
            <a:extLst>
              <a:ext uri="{28A0092B-C50C-407E-A947-70E740481C1C}">
                <a14:useLocalDpi xmlns:a14="http://schemas.microsoft.com/office/drawing/2010/main" val="0"/>
              </a:ext>
            </a:extLst>
          </a:blip>
          <a:stretch>
            <a:fillRect/>
          </a:stretch>
        </p:blipFill>
        <p:spPr bwMode="auto">
          <a:xfrm flipH="1">
            <a:off x="939006" y="560635"/>
            <a:ext cx="911229" cy="1030828"/>
          </a:xfrm>
          <a:prstGeom prst="rect">
            <a:avLst/>
          </a:prstGeom>
          <a:noFill/>
          <a:extLst>
            <a:ext uri="{909E8E84-426E-40DD-AFC4-6F175D3DCCD1}">
              <a14:hiddenFill xmlns:a14="http://schemas.microsoft.com/office/drawing/2010/main">
                <a:solidFill>
                  <a:srgbClr val="FFFFFF"/>
                </a:solidFill>
              </a14:hiddenFill>
            </a:ext>
          </a:extLst>
        </p:spPr>
      </p:pic>
      <p:pic>
        <p:nvPicPr>
          <p:cNvPr id="306" name="Wario Kart"/>
          <p:cNvPicPr>
            <a:picLocks noChangeAspect="1" noChangeArrowheads="1"/>
          </p:cNvPicPr>
          <p:nvPr userDrawn="1"/>
        </p:nvPicPr>
        <p:blipFill>
          <a:blip r:embed="rId116">
            <a:extLst>
              <a:ext uri="{28A0092B-C50C-407E-A947-70E740481C1C}">
                <a14:useLocalDpi xmlns:a14="http://schemas.microsoft.com/office/drawing/2010/main" val="0"/>
              </a:ext>
            </a:extLst>
          </a:blip>
          <a:stretch>
            <a:fillRect/>
          </a:stretch>
        </p:blipFill>
        <p:spPr bwMode="auto">
          <a:xfrm>
            <a:off x="370389" y="565873"/>
            <a:ext cx="850433" cy="1030828"/>
          </a:xfrm>
          <a:prstGeom prst="rect">
            <a:avLst/>
          </a:prstGeom>
          <a:noFill/>
          <a:extLst>
            <a:ext uri="{909E8E84-426E-40DD-AFC4-6F175D3DCCD1}">
              <a14:hiddenFill xmlns:a14="http://schemas.microsoft.com/office/drawing/2010/main">
                <a:solidFill>
                  <a:srgbClr val="FFFFFF"/>
                </a:solidFill>
              </a14:hiddenFill>
            </a:ext>
          </a:extLst>
        </p:spPr>
      </p:pic>
      <p:pic>
        <p:nvPicPr>
          <p:cNvPr id="312" name="Music Block RW"/>
          <p:cNvPicPr>
            <a:picLocks noChangeAspect="1"/>
          </p:cNvPicPr>
          <p:nvPr userDrawn="1"/>
        </p:nvPicPr>
        <p:blipFill>
          <a:blip r:embed="rId117">
            <a:extLst>
              <a:ext uri="{28A0092B-C50C-407E-A947-70E740481C1C}">
                <a14:useLocalDpi xmlns:a14="http://schemas.microsoft.com/office/drawing/2010/main" val="0"/>
              </a:ext>
            </a:extLst>
          </a:blip>
          <a:stretch>
            <a:fillRect/>
          </a:stretch>
        </p:blipFill>
        <p:spPr>
          <a:xfrm>
            <a:off x="8360694" y="311514"/>
            <a:ext cx="570982" cy="497407"/>
          </a:xfrm>
          <a:prstGeom prst="rect">
            <a:avLst/>
          </a:prstGeom>
          <a:effectLst>
            <a:outerShdw blurRad="50800" dist="38100" dir="2700000" algn="tl" rotWithShape="0">
              <a:prstClr val="black">
                <a:alpha val="40000"/>
              </a:prstClr>
            </a:outerShdw>
          </a:effectLst>
        </p:spPr>
      </p:pic>
      <p:pic>
        <p:nvPicPr>
          <p:cNvPr id="309" name="General_Select">
            <a:hlinkClick r:id="" action="ppaction://media"/>
          </p:cNvPr>
          <p:cNvPicPr>
            <a:picLocks noChangeAspect="1"/>
          </p:cNvPicPr>
          <p:nvPr userDrawn="1">
            <a:audioFile r:link="rId6"/>
            <p:extLst>
              <p:ext uri="{DAA4B4D4-6D71-4841-9C94-3DE7FCFB9230}">
                <p14:media xmlns:p14="http://schemas.microsoft.com/office/powerpoint/2010/main" r:embed="rId5"/>
              </p:ext>
            </p:extLst>
          </p:nvPr>
        </p:nvPicPr>
        <p:blipFill>
          <a:blip r:embed="rId76"/>
          <a:stretch>
            <a:fillRect/>
          </a:stretch>
        </p:blipFill>
        <p:spPr>
          <a:xfrm>
            <a:off x="-901163" y="2649696"/>
            <a:ext cx="609600" cy="609600"/>
          </a:xfrm>
          <a:prstGeom prst="rect">
            <a:avLst/>
          </a:prstGeom>
        </p:spPr>
      </p:pic>
      <p:sp>
        <p:nvSpPr>
          <p:cNvPr id="310" name="Rectangle 309">
            <a:hlinkClick r:id="" action="ppaction://hlinkshowjump?jump=nextslide"/>
          </p:cNvPr>
          <p:cNvSpPr/>
          <p:nvPr userDrawn="1"/>
        </p:nvSpPr>
        <p:spPr>
          <a:xfrm>
            <a:off x="202223" y="5561134"/>
            <a:ext cx="764931" cy="764931"/>
          </a:xfrm>
          <a:prstGeom prst="rect">
            <a:avLst/>
          </a:prstGeom>
          <a:blipFill dpi="0" rotWithShape="1">
            <a:blip r:embed="rId118">
              <a:alphaModFix am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11" name="Rectangle 310">
            <a:hlinkClick r:id="" action="ppaction://hlinkshowjump?jump=lastslideviewed"/>
          </p:cNvPr>
          <p:cNvSpPr/>
          <p:nvPr userDrawn="1"/>
        </p:nvSpPr>
        <p:spPr>
          <a:xfrm>
            <a:off x="202223" y="5561134"/>
            <a:ext cx="764931" cy="764931"/>
          </a:xfrm>
          <a:prstGeom prst="rect">
            <a:avLst/>
          </a:prstGeom>
          <a:blipFill dpi="0" rotWithShape="1">
            <a:blip r:embed="rId118">
              <a:alphaModFix am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315" name="Setup &amp; Kart Select.wma">
            <a:hlinkClick r:id="" action="ppaction://media"/>
          </p:cNvPr>
          <p:cNvPicPr>
            <a:picLocks noChangeAspect="1"/>
          </p:cNvPicPr>
          <p:nvPr userDrawn="1">
            <a:audioFile r:link="rId8"/>
            <p:extLst>
              <p:ext uri="{DAA4B4D4-6D71-4841-9C94-3DE7FCFB9230}">
                <p14:media xmlns:p14="http://schemas.microsoft.com/office/powerpoint/2010/main" r:embed="rId7"/>
              </p:ext>
            </p:extLst>
          </p:nvPr>
        </p:nvPicPr>
        <p:blipFill>
          <a:blip r:embed="rId119"/>
          <a:stretch>
            <a:fillRect/>
          </a:stretch>
        </p:blipFill>
        <p:spPr>
          <a:xfrm>
            <a:off x="-1307563" y="247870"/>
            <a:ext cx="406400" cy="406400"/>
          </a:xfrm>
          <a:prstGeom prst="rect">
            <a:avLst/>
          </a:prstGeom>
        </p:spPr>
      </p:pic>
      <p:pic>
        <p:nvPicPr>
          <p:cNvPr id="2" name="rainbow road intro.wma">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20"/>
          <a:stretch>
            <a:fillRect/>
          </a:stretch>
        </p:blipFill>
        <p:spPr>
          <a:xfrm>
            <a:off x="9768397" y="1212777"/>
            <a:ext cx="406400" cy="406400"/>
          </a:xfrm>
          <a:prstGeom prst="rect">
            <a:avLst/>
          </a:prstGeom>
        </p:spPr>
      </p:pic>
      <p:pic>
        <p:nvPicPr>
          <p:cNvPr id="3" name="rainbow road main.wma">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21"/>
          <a:stretch>
            <a:fillRect/>
          </a:stretch>
        </p:blipFill>
        <p:spPr>
          <a:xfrm>
            <a:off x="9462073" y="378291"/>
            <a:ext cx="406400" cy="406400"/>
          </a:xfrm>
          <a:prstGeom prst="rect">
            <a:avLst/>
          </a:prstGeom>
        </p:spPr>
      </p:pic>
    </p:spTree>
    <p:extLst>
      <p:ext uri="{BB962C8B-B14F-4D97-AF65-F5344CB8AC3E}">
        <p14:creationId xmlns:p14="http://schemas.microsoft.com/office/powerpoint/2010/main" val="1872044853"/>
      </p:ext>
    </p:extLst>
  </p:cSld>
  <p:clrMap bg1="lt1" tx1="dk1" bg2="lt2" tx2="dk2" accent1="accent1" accent2="accent2" accent3="accent3" accent4="accent4" accent5="accent5" accent6="accent6" hlink="hlink" folHlink="folHlink"/>
  <p:sldLayoutIdLst>
    <p:sldLayoutId id="2147483681" r:id="rId1"/>
  </p:sldLayoutIdLst>
  <p:transition spd="slow" advClick="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7" fill="hold"/>
                                        <p:tgtEl>
                                          <p:spTgt spid="309"/>
                                        </p:tgtEl>
                                      </p:cBhvr>
                                    </p:cmd>
                                  </p:childTnLst>
                                </p:cTn>
                              </p:par>
                            </p:childTnLst>
                          </p:cTn>
                        </p:par>
                        <p:par>
                          <p:cTn id="7" fill="hold">
                            <p:stCondLst>
                              <p:cond delay="1277"/>
                            </p:stCondLst>
                            <p:childTnLst>
                              <p:par>
                                <p:cTn id="8" presetID="1" presetClass="mediacall" presetSubtype="0" fill="hold" nodeType="afterEffect">
                                  <p:stCondLst>
                                    <p:cond delay="1000"/>
                                  </p:stCondLst>
                                  <p:childTnLst>
                                    <p:cmd type="call" cmd="playFrom(0.0)">
                                      <p:cBhvr>
                                        <p:cTn id="9" dur="71610" fill="hold"/>
                                        <p:tgtEl>
                                          <p:spTgt spid="31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37"/>
                    </p:tgtEl>
                  </p:cond>
                </p:stCondLst>
                <p:endSync evt="end" delay="0">
                  <p:rtn val="all"/>
                </p:endSync>
                <p:childTnLst>
                  <p:par>
                    <p:cTn id="11" fill="hold">
                      <p:stCondLst>
                        <p:cond delay="0"/>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37"/>
                                        </p:tgtEl>
                                      </p:cBhvr>
                                    </p:animEffect>
                                    <p:set>
                                      <p:cBhvr>
                                        <p:cTn id="15" dur="1" fill="hold">
                                          <p:stCondLst>
                                            <p:cond delay="499"/>
                                          </p:stCondLst>
                                        </p:cTn>
                                        <p:tgtEl>
                                          <p:spTgt spid="37"/>
                                        </p:tgtEl>
                                        <p:attrNameLst>
                                          <p:attrName>style.visibility</p:attrName>
                                        </p:attrNameLst>
                                      </p:cBhvr>
                                      <p:to>
                                        <p:strVal val="hidden"/>
                                      </p:to>
                                    </p:set>
                                  </p:childTnLst>
                                  <p:subTnLst>
                                    <p:cmd type="evt" cmd="onstopaudio">
                                      <p:cBhvr>
                                        <p:cTn display="0" masterRel="sameClick">
                                          <p:stCondLst>
                                            <p:cond evt="begin" delay="0">
                                              <p:tn val="13"/>
                                            </p:cond>
                                          </p:stCondLst>
                                        </p:cTn>
                                        <p:tgtEl>
                                          <p:sldTgt/>
                                        </p:tgtEl>
                                      </p:cBhvr>
                                    </p:cmd>
                                  </p:subTnLst>
                                </p:cTn>
                              </p:par>
                              <p:par>
                                <p:cTn id="16" presetID="10" presetClass="exit" presetSubtype="0" fill="hold" nodeType="withEffect">
                                  <p:stCondLst>
                                    <p:cond delay="0"/>
                                  </p:stCondLst>
                                  <p:childTnLst>
                                    <p:animEffect transition="out" filter="fade">
                                      <p:cBhvr>
                                        <p:cTn id="17" dur="500"/>
                                        <p:tgtEl>
                                          <p:spTgt spid="281"/>
                                        </p:tgtEl>
                                      </p:cBhvr>
                                    </p:animEffect>
                                    <p:set>
                                      <p:cBhvr>
                                        <p:cTn id="18" dur="1" fill="hold">
                                          <p:stCondLst>
                                            <p:cond delay="499"/>
                                          </p:stCondLst>
                                        </p:cTn>
                                        <p:tgtEl>
                                          <p:spTgt spid="281"/>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279"/>
                                        </p:tgtEl>
                                      </p:cBhvr>
                                    </p:animEffect>
                                    <p:set>
                                      <p:cBhvr>
                                        <p:cTn id="21" dur="1" fill="hold">
                                          <p:stCondLst>
                                            <p:cond delay="499"/>
                                          </p:stCondLst>
                                        </p:cTn>
                                        <p:tgtEl>
                                          <p:spTgt spid="279"/>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277"/>
                                        </p:tgtEl>
                                      </p:cBhvr>
                                    </p:animEffect>
                                    <p:set>
                                      <p:cBhvr>
                                        <p:cTn id="24" dur="1" fill="hold">
                                          <p:stCondLst>
                                            <p:cond delay="499"/>
                                          </p:stCondLst>
                                        </p:cTn>
                                        <p:tgtEl>
                                          <p:spTgt spid="277"/>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275"/>
                                        </p:tgtEl>
                                      </p:cBhvr>
                                    </p:animEffect>
                                    <p:set>
                                      <p:cBhvr>
                                        <p:cTn id="27" dur="1" fill="hold">
                                          <p:stCondLst>
                                            <p:cond delay="499"/>
                                          </p:stCondLst>
                                        </p:cTn>
                                        <p:tgtEl>
                                          <p:spTgt spid="275"/>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70"/>
                                        </p:tgtEl>
                                      </p:cBhvr>
                                    </p:animEffect>
                                    <p:set>
                                      <p:cBhvr>
                                        <p:cTn id="30" dur="1" fill="hold">
                                          <p:stCondLst>
                                            <p:cond delay="499"/>
                                          </p:stCondLst>
                                        </p:cTn>
                                        <p:tgtEl>
                                          <p:spTgt spid="70"/>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38"/>
                                        </p:tgtEl>
                                      </p:cBhvr>
                                    </p:animEffect>
                                    <p:set>
                                      <p:cBhvr>
                                        <p:cTn id="33" dur="1" fill="hold">
                                          <p:stCondLst>
                                            <p:cond delay="499"/>
                                          </p:stCondLst>
                                        </p:cTn>
                                        <p:tgtEl>
                                          <p:spTgt spid="38"/>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00"/>
                                        </p:tgtEl>
                                      </p:cBhvr>
                                    </p:animEffect>
                                    <p:set>
                                      <p:cBhvr>
                                        <p:cTn id="36" dur="1" fill="hold">
                                          <p:stCondLst>
                                            <p:cond delay="499"/>
                                          </p:stCondLst>
                                        </p:cTn>
                                        <p:tgtEl>
                                          <p:spTgt spid="100"/>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283"/>
                                        </p:tgtEl>
                                      </p:cBhvr>
                                    </p:animEffect>
                                    <p:set>
                                      <p:cBhvr>
                                        <p:cTn id="39" dur="1" fill="hold">
                                          <p:stCondLst>
                                            <p:cond delay="499"/>
                                          </p:stCondLst>
                                        </p:cTn>
                                        <p:tgtEl>
                                          <p:spTgt spid="283"/>
                                        </p:tgtEl>
                                        <p:attrNameLst>
                                          <p:attrName>style.visibility</p:attrName>
                                        </p:attrNameLst>
                                      </p:cBhvr>
                                      <p:to>
                                        <p:strVal val="hidden"/>
                                      </p:to>
                                    </p:set>
                                  </p:childTnLst>
                                </p:cTn>
                              </p:par>
                              <p:par>
                                <p:cTn id="40" presetID="3" presetClass="mediacall" presetSubtype="0" fill="hold" nodeType="withEffect">
                                  <p:stCondLst>
                                    <p:cond delay="0"/>
                                  </p:stCondLst>
                                  <p:childTnLst>
                                    <p:cmd type="call" cmd="stop">
                                      <p:cBhvr>
                                        <p:cTn id="41" dur="1" fill="hold"/>
                                        <p:tgtEl>
                                          <p:spTgt spid="315"/>
                                        </p:tgtEl>
                                      </p:cBhvr>
                                    </p:cmd>
                                  </p:childTnLst>
                                </p:cTn>
                              </p:par>
                              <p:par>
                                <p:cTn id="42" presetID="2" presetClass="entr" presetSubtype="1"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6000" fill="hold"/>
                                        <p:tgtEl>
                                          <p:spTgt spid="31"/>
                                        </p:tgtEl>
                                        <p:attrNameLst>
                                          <p:attrName>ppt_x</p:attrName>
                                        </p:attrNameLst>
                                      </p:cBhvr>
                                      <p:tavLst>
                                        <p:tav tm="0">
                                          <p:val>
                                            <p:strVal val="#ppt_x"/>
                                          </p:val>
                                        </p:tav>
                                        <p:tav tm="100000">
                                          <p:val>
                                            <p:strVal val="#ppt_x"/>
                                          </p:val>
                                        </p:tav>
                                      </p:tavLst>
                                    </p:anim>
                                    <p:anim calcmode="lin" valueType="num">
                                      <p:cBhvr additive="base">
                                        <p:cTn id="45" dur="6000" fill="hold"/>
                                        <p:tgtEl>
                                          <p:spTgt spid="31"/>
                                        </p:tgtEl>
                                        <p:attrNameLst>
                                          <p:attrName>ppt_y</p:attrName>
                                        </p:attrNameLst>
                                      </p:cBhvr>
                                      <p:tavLst>
                                        <p:tav tm="0">
                                          <p:val>
                                            <p:strVal val="0-#ppt_h/2"/>
                                          </p:val>
                                        </p:tav>
                                        <p:tav tm="100000">
                                          <p:val>
                                            <p:strVal val="#ppt_y"/>
                                          </p:val>
                                        </p:tav>
                                      </p:tavLst>
                                    </p:anim>
                                  </p:childTnLst>
                                  <p:subTnLst>
                                    <p:audio>
                                      <p:cMediaNode vol="20000">
                                        <p:cTn display="0" masterRel="sameClick">
                                          <p:stCondLst>
                                            <p:cond evt="begin" delay="0">
                                              <p:tn val="42"/>
                                            </p:cond>
                                          </p:stCondLst>
                                          <p:endCondLst>
                                            <p:cond evt="onStopAudio" delay="0">
                                              <p:tgtEl>
                                                <p:sldTgt/>
                                              </p:tgtEl>
                                            </p:cond>
                                          </p:endCondLst>
                                        </p:cTn>
                                        <p:tgtEl>
                                          <p:sndTgt r:embed="rId13" name="mk64_racestart_releveled.wav"/>
                                        </p:tgtEl>
                                      </p:cMediaNode>
                                    </p:audio>
                                  </p:subTnLst>
                                </p:cTn>
                              </p:par>
                              <p:par>
                                <p:cTn id="46" presetID="1" presetClass="mediacall" presetSubtype="0" fill="hold" nodeType="withEffect">
                                  <p:stCondLst>
                                    <p:cond delay="0"/>
                                  </p:stCondLst>
                                  <p:childTnLst>
                                    <p:cmd type="call" cmd="playFrom(0.0)">
                                      <p:cBhvr>
                                        <p:cTn id="47" dur="5712" fill="hold"/>
                                        <p:tgtEl>
                                          <p:spTgt spid="36"/>
                                        </p:tgtEl>
                                      </p:cBhvr>
                                    </p:cmd>
                                  </p:childTnLst>
                                </p:cTn>
                              </p:par>
                            </p:childTnLst>
                          </p:cTn>
                        </p:par>
                        <p:par>
                          <p:cTn id="48" fill="hold">
                            <p:stCondLst>
                              <p:cond delay="6000"/>
                            </p:stCondLst>
                            <p:childTnLst>
                              <p:par>
                                <p:cTn id="49" presetID="10"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subTnLst>
                                    <p:audio>
                                      <p:cMediaNode>
                                        <p:cTn display="0" masterRel="sameClick">
                                          <p:stCondLst>
                                            <p:cond evt="begin" delay="0">
                                              <p:tn val="49"/>
                                            </p:cond>
                                          </p:stCondLst>
                                          <p:endCondLst>
                                            <p:cond evt="onStopAudio" delay="0">
                                              <p:tgtEl>
                                                <p:sldTgt/>
                                              </p:tgtEl>
                                            </p:cond>
                                          </p:endCondLst>
                                        </p:cTn>
                                        <p:tgtEl>
                                          <p:sndTgt r:embed="rId14" name="mk64_countdown.wav"/>
                                        </p:tgtEl>
                                      </p:cMediaNode>
                                    </p:audio>
                                  </p:subTnLst>
                                </p:cTn>
                              </p:par>
                            </p:childTnLst>
                          </p:cTn>
                        </p:par>
                        <p:par>
                          <p:cTn id="52" fill="hold">
                            <p:stCondLst>
                              <p:cond delay="6500"/>
                            </p:stCondLst>
                            <p:childTnLst>
                              <p:par>
                                <p:cTn id="53" presetID="10" presetClass="exit" presetSubtype="0" fill="hold" grpId="1" nodeType="afterEffect">
                                  <p:stCondLst>
                                    <p:cond delay="0"/>
                                  </p:stCondLst>
                                  <p:childTnLst>
                                    <p:animEffect transition="out" filter="fade">
                                      <p:cBhvr>
                                        <p:cTn id="54" dur="500"/>
                                        <p:tgtEl>
                                          <p:spTgt spid="32"/>
                                        </p:tgtEl>
                                      </p:cBhvr>
                                    </p:animEffect>
                                    <p:set>
                                      <p:cBhvr>
                                        <p:cTn id="55" dur="1" fill="hold">
                                          <p:stCondLst>
                                            <p:cond delay="499"/>
                                          </p:stCondLst>
                                        </p:cTn>
                                        <p:tgtEl>
                                          <p:spTgt spid="32"/>
                                        </p:tgtEl>
                                        <p:attrNameLst>
                                          <p:attrName>style.visibility</p:attrName>
                                        </p:attrNameLst>
                                      </p:cBhvr>
                                      <p:to>
                                        <p:strVal val="hidden"/>
                                      </p:to>
                                    </p:set>
                                  </p:childTnLst>
                                </p:cTn>
                              </p:par>
                            </p:childTnLst>
                          </p:cTn>
                        </p:par>
                        <p:par>
                          <p:cTn id="56" fill="hold">
                            <p:stCondLst>
                              <p:cond delay="7000"/>
                            </p:stCondLst>
                            <p:childTnLst>
                              <p:par>
                                <p:cTn id="57" presetID="10" presetClass="entr" presetSubtype="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7500"/>
                            </p:stCondLst>
                            <p:childTnLst>
                              <p:par>
                                <p:cTn id="61" presetID="10" presetClass="exit" presetSubtype="0" fill="hold" grpId="1" nodeType="afterEffect">
                                  <p:stCondLst>
                                    <p:cond delay="0"/>
                                  </p:stCondLst>
                                  <p:childTnLst>
                                    <p:animEffect transition="out" filter="fade">
                                      <p:cBhvr>
                                        <p:cTn id="62" dur="500"/>
                                        <p:tgtEl>
                                          <p:spTgt spid="33"/>
                                        </p:tgtEl>
                                      </p:cBhvr>
                                    </p:animEffect>
                                    <p:set>
                                      <p:cBhvr>
                                        <p:cTn id="63" dur="1" fill="hold">
                                          <p:stCondLst>
                                            <p:cond delay="499"/>
                                          </p:stCondLst>
                                        </p:cTn>
                                        <p:tgtEl>
                                          <p:spTgt spid="33"/>
                                        </p:tgtEl>
                                        <p:attrNameLst>
                                          <p:attrName>style.visibility</p:attrName>
                                        </p:attrNameLst>
                                      </p:cBhvr>
                                      <p:to>
                                        <p:strVal val="hidden"/>
                                      </p:to>
                                    </p:set>
                                  </p:childTnLst>
                                </p:cTn>
                              </p:par>
                            </p:childTnLst>
                          </p:cTn>
                        </p:par>
                        <p:par>
                          <p:cTn id="64" fill="hold">
                            <p:stCondLst>
                              <p:cond delay="8000"/>
                            </p:stCondLst>
                            <p:childTnLst>
                              <p:par>
                                <p:cTn id="65" presetID="10" presetClass="entr" presetSubtype="0" fill="hold" grpId="0" nodeType="afterEffect">
                                  <p:stCondLst>
                                    <p:cond delay="50"/>
                                  </p:stCondLst>
                                  <p:childTnLst>
                                    <p:set>
                                      <p:cBhvr>
                                        <p:cTn id="66" dur="1" fill="hold">
                                          <p:stCondLst>
                                            <p:cond delay="0"/>
                                          </p:stCondLst>
                                        </p:cTn>
                                        <p:tgtEl>
                                          <p:spTgt spid="298"/>
                                        </p:tgtEl>
                                        <p:attrNameLst>
                                          <p:attrName>style.visibility</p:attrName>
                                        </p:attrNameLst>
                                      </p:cBhvr>
                                      <p:to>
                                        <p:strVal val="visible"/>
                                      </p:to>
                                    </p:set>
                                    <p:animEffect transition="in" filter="fade">
                                      <p:cBhvr>
                                        <p:cTn id="67" dur="500"/>
                                        <p:tgtEl>
                                          <p:spTgt spid="298"/>
                                        </p:tgtEl>
                                      </p:cBhvr>
                                    </p:animEffect>
                                  </p:childTnLst>
                                </p:cTn>
                              </p:par>
                              <p:par>
                                <p:cTn id="68" presetID="10" presetClass="entr" presetSubtype="0" fill="hold" grpId="0" nodeType="withEffect">
                                  <p:stCondLst>
                                    <p:cond delay="5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par>
                                <p:cTn id="71" presetID="10" presetClass="entr" presetSubtype="0" fill="hold" grpId="0" nodeType="withEffect">
                                  <p:stCondLst>
                                    <p:cond delay="5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par>
                          <p:cTn id="74" fill="hold">
                            <p:stCondLst>
                              <p:cond delay="8550"/>
                            </p:stCondLst>
                            <p:childTnLst>
                              <p:par>
                                <p:cTn id="75" presetID="10" presetClass="exit" presetSubtype="0" fill="hold" grpId="1" nodeType="afterEffect">
                                  <p:stCondLst>
                                    <p:cond delay="0"/>
                                  </p:stCondLst>
                                  <p:childTnLst>
                                    <p:animEffect transition="out" filter="fade">
                                      <p:cBhvr>
                                        <p:cTn id="76" dur="500"/>
                                        <p:tgtEl>
                                          <p:spTgt spid="298"/>
                                        </p:tgtEl>
                                      </p:cBhvr>
                                    </p:animEffect>
                                    <p:set>
                                      <p:cBhvr>
                                        <p:cTn id="77" dur="1" fill="hold">
                                          <p:stCondLst>
                                            <p:cond delay="499"/>
                                          </p:stCondLst>
                                        </p:cTn>
                                        <p:tgtEl>
                                          <p:spTgt spid="298"/>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34"/>
                                        </p:tgtEl>
                                      </p:cBhvr>
                                    </p:animEffect>
                                    <p:set>
                                      <p:cBhvr>
                                        <p:cTn id="80" dur="1" fill="hold">
                                          <p:stCondLst>
                                            <p:cond delay="499"/>
                                          </p:stCondLst>
                                        </p:cTn>
                                        <p:tgtEl>
                                          <p:spTgt spid="34"/>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35"/>
                                        </p:tgtEl>
                                      </p:cBhvr>
                                    </p:animEffect>
                                    <p:set>
                                      <p:cBhvr>
                                        <p:cTn id="83" dur="1" fill="hold">
                                          <p:stCondLst>
                                            <p:cond delay="499"/>
                                          </p:stCondLst>
                                        </p:cTn>
                                        <p:tgtEl>
                                          <p:spTgt spid="35"/>
                                        </p:tgtEl>
                                        <p:attrNameLst>
                                          <p:attrName>style.visibility</p:attrName>
                                        </p:attrNameLst>
                                      </p:cBhvr>
                                      <p:to>
                                        <p:strVal val="hidden"/>
                                      </p:to>
                                    </p:set>
                                  </p:childTnLst>
                                </p:cTn>
                              </p:par>
                            </p:childTnLst>
                          </p:cTn>
                        </p:par>
                        <p:par>
                          <p:cTn id="84" fill="hold">
                            <p:stCondLst>
                              <p:cond delay="9050"/>
                            </p:stCondLst>
                            <p:childTnLst>
                              <p:par>
                                <p:cTn id="85" presetID="2" presetClass="exit" presetSubtype="1" fill="hold" nodeType="afterEffect">
                                  <p:stCondLst>
                                    <p:cond delay="1000"/>
                                  </p:stCondLst>
                                  <p:childTnLst>
                                    <p:anim calcmode="lin" valueType="num">
                                      <p:cBhvr additive="base">
                                        <p:cTn id="86" dur="1000"/>
                                        <p:tgtEl>
                                          <p:spTgt spid="31"/>
                                        </p:tgtEl>
                                        <p:attrNameLst>
                                          <p:attrName>ppt_x</p:attrName>
                                        </p:attrNameLst>
                                      </p:cBhvr>
                                      <p:tavLst>
                                        <p:tav tm="0">
                                          <p:val>
                                            <p:strVal val="ppt_x"/>
                                          </p:val>
                                        </p:tav>
                                        <p:tav tm="100000">
                                          <p:val>
                                            <p:strVal val="ppt_x"/>
                                          </p:val>
                                        </p:tav>
                                      </p:tavLst>
                                    </p:anim>
                                    <p:anim calcmode="lin" valueType="num">
                                      <p:cBhvr additive="base">
                                        <p:cTn id="87" dur="1000"/>
                                        <p:tgtEl>
                                          <p:spTgt spid="31"/>
                                        </p:tgtEl>
                                        <p:attrNameLst>
                                          <p:attrName>ppt_y</p:attrName>
                                        </p:attrNameLst>
                                      </p:cBhvr>
                                      <p:tavLst>
                                        <p:tav tm="0">
                                          <p:val>
                                            <p:strVal val="ppt_y"/>
                                          </p:val>
                                        </p:tav>
                                        <p:tav tm="100000">
                                          <p:val>
                                            <p:strVal val="0-ppt_h/2"/>
                                          </p:val>
                                        </p:tav>
                                      </p:tavLst>
                                    </p:anim>
                                    <p:set>
                                      <p:cBhvr>
                                        <p:cTn id="88" dur="1" fill="hold">
                                          <p:stCondLst>
                                            <p:cond delay="999"/>
                                          </p:stCondLst>
                                        </p:cTn>
                                        <p:tgtEl>
                                          <p:spTgt spid="31"/>
                                        </p:tgtEl>
                                        <p:attrNameLst>
                                          <p:attrName>style.visibility</p:attrName>
                                        </p:attrNameLst>
                                      </p:cBhvr>
                                      <p:to>
                                        <p:strVal val="hidden"/>
                                      </p:to>
                                    </p:set>
                                  </p:childTnLst>
                                </p:cTn>
                              </p:par>
                              <p:par>
                                <p:cTn id="89" presetID="10" presetClass="entr" presetSubtype="0" fill="hold" nodeType="withEffect">
                                  <p:stCondLst>
                                    <p:cond delay="0"/>
                                  </p:stCondLst>
                                  <p:childTnLst>
                                    <p:set>
                                      <p:cBhvr>
                                        <p:cTn id="90" dur="1" fill="hold">
                                          <p:stCondLst>
                                            <p:cond delay="0"/>
                                          </p:stCondLst>
                                        </p:cTn>
                                        <p:tgtEl>
                                          <p:spTgt spid="312"/>
                                        </p:tgtEl>
                                        <p:attrNameLst>
                                          <p:attrName>style.visibility</p:attrName>
                                        </p:attrNameLst>
                                      </p:cBhvr>
                                      <p:to>
                                        <p:strVal val="visible"/>
                                      </p:to>
                                    </p:set>
                                    <p:animEffect transition="in" filter="fade">
                                      <p:cBhvr>
                                        <p:cTn id="91" dur="500"/>
                                        <p:tgtEl>
                                          <p:spTgt spid="312"/>
                                        </p:tgtEl>
                                      </p:cBhvr>
                                    </p:animEffect>
                                  </p:childTnLst>
                                </p:cTn>
                              </p:par>
                              <p:par>
                                <p:cTn id="92" presetID="10" presetClass="entr" presetSubtype="0" fill="hold" nodeType="withEffect">
                                  <p:stCondLst>
                                    <p:cond delay="0"/>
                                  </p:stCondLst>
                                  <p:childTnLst>
                                    <p:set>
                                      <p:cBhvr>
                                        <p:cTn id="93" dur="1" fill="hold">
                                          <p:stCondLst>
                                            <p:cond delay="0"/>
                                          </p:stCondLst>
                                        </p:cTn>
                                        <p:tgtEl>
                                          <p:spTgt spid="9"/>
                                        </p:tgtEl>
                                        <p:attrNameLst>
                                          <p:attrName>style.visibility</p:attrName>
                                        </p:attrNameLst>
                                      </p:cBhvr>
                                      <p:to>
                                        <p:strVal val="visible"/>
                                      </p:to>
                                    </p:set>
                                    <p:animEffect transition="in" filter="fade">
                                      <p:cBhvr>
                                        <p:cTn id="94" dur="500"/>
                                        <p:tgtEl>
                                          <p:spTgt spid="9"/>
                                        </p:tgtEl>
                                      </p:cBhvr>
                                    </p:animEffect>
                                  </p:childTnLst>
                                </p:cTn>
                              </p:par>
                              <p:par>
                                <p:cTn id="95" presetID="10" presetClass="entr" presetSubtype="0" fill="hold" nodeType="withEffect">
                                  <p:stCondLst>
                                    <p:cond delay="0"/>
                                  </p:stCondLst>
                                  <p:childTnLst>
                                    <p:set>
                                      <p:cBhvr>
                                        <p:cTn id="96" dur="1" fill="hold">
                                          <p:stCondLst>
                                            <p:cond delay="0"/>
                                          </p:stCondLst>
                                        </p:cTn>
                                        <p:tgtEl>
                                          <p:spTgt spid="8"/>
                                        </p:tgtEl>
                                        <p:attrNameLst>
                                          <p:attrName>style.visibility</p:attrName>
                                        </p:attrNameLst>
                                      </p:cBhvr>
                                      <p:to>
                                        <p:strVal val="visible"/>
                                      </p:to>
                                    </p:set>
                                    <p:animEffect transition="in" filter="fade">
                                      <p:cBhvr>
                                        <p:cTn id="97" dur="500"/>
                                        <p:tgtEl>
                                          <p:spTgt spid="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10"/>
                                        </p:tgtEl>
                                        <p:attrNameLst>
                                          <p:attrName>style.visibility</p:attrName>
                                        </p:attrNameLst>
                                      </p:cBhvr>
                                      <p:to>
                                        <p:strVal val="visible"/>
                                      </p:to>
                                    </p:set>
                                    <p:animEffect transition="in" filter="fade">
                                      <p:cBhvr>
                                        <p:cTn id="100" dur="500"/>
                                        <p:tgtEl>
                                          <p:spTgt spid="310"/>
                                        </p:tgtEl>
                                      </p:cBhvr>
                                    </p:animEffect>
                                  </p:childTnLst>
                                </p:cTn>
                              </p:par>
                              <p:par>
                                <p:cTn id="101" presetID="1" presetClass="mediacall" presetSubtype="0" fill="hold" nodeType="withEffect">
                                  <p:stCondLst>
                                    <p:cond delay="500"/>
                                  </p:stCondLst>
                                  <p:childTnLst>
                                    <p:cmd type="call" cmd="playFrom(0.0)">
                                      <p:cBhvr>
                                        <p:cTn id="102" dur="8126" fill="hold"/>
                                        <p:tgtEl>
                                          <p:spTgt spid="2"/>
                                        </p:tgtEl>
                                      </p:cBhvr>
                                    </p:cmd>
                                  </p:childTnLst>
                                </p:cTn>
                              </p:par>
                              <p:par>
                                <p:cTn id="103" presetID="1" presetClass="mediacall" presetSubtype="0" fill="hold" nodeType="withEffect">
                                  <p:stCondLst>
                                    <p:cond delay="8500"/>
                                  </p:stCondLst>
                                  <p:childTnLst>
                                    <p:cmd type="call" cmd="playFrom(0.0)">
                                      <p:cBhvr>
                                        <p:cTn id="104" dur="1" fill="hold"/>
                                        <p:tgtEl>
                                          <p:spTgt spid="3"/>
                                        </p:tgtEl>
                                      </p:cBhvr>
                                    </p:cmd>
                                  </p:childTnLst>
                                </p:cTn>
                              </p:par>
                            </p:childTnLst>
                          </p:cTn>
                        </p:par>
                      </p:childTnLst>
                    </p:cTn>
                  </p:par>
                </p:childTnLst>
              </p:cTn>
              <p:nextCondLst>
                <p:cond evt="onClick" delay="0">
                  <p:tgtEl>
                    <p:spTgt spid="37"/>
                  </p:tgtEl>
                </p:cond>
              </p:nextCondLst>
            </p:seq>
            <p:seq concurrent="1" nextAc="seek">
              <p:cTn id="105" restart="whenNotActive" fill="hold" evtFilter="cancelBubble" nodeType="interactiveSeq">
                <p:stCondLst>
                  <p:cond evt="onClick" delay="0">
                    <p:tgtEl>
                      <p:spTgt spid="38"/>
                    </p:tgtEl>
                  </p:cond>
                </p:stCondLst>
                <p:endSync evt="end" delay="0">
                  <p:rtn val="all"/>
                </p:endSync>
                <p:childTnLst>
                  <p:par>
                    <p:cTn id="106" fill="hold">
                      <p:stCondLst>
                        <p:cond delay="0"/>
                      </p:stCondLst>
                      <p:childTnLst>
                        <p:par>
                          <p:cTn id="107" fill="hold">
                            <p:stCondLst>
                              <p:cond delay="0"/>
                            </p:stCondLst>
                            <p:childTnLst>
                              <p:par>
                                <p:cTn id="108" presetID="10" presetClass="exit" presetSubtype="0" fill="hold" nodeType="clickEffect">
                                  <p:stCondLst>
                                    <p:cond delay="0"/>
                                  </p:stCondLst>
                                  <p:childTnLst>
                                    <p:animEffect transition="out" filter="fade">
                                      <p:cBhvr>
                                        <p:cTn id="109" dur="500"/>
                                        <p:tgtEl>
                                          <p:spTgt spid="38"/>
                                        </p:tgtEl>
                                      </p:cBhvr>
                                    </p:animEffect>
                                    <p:set>
                                      <p:cBhvr>
                                        <p:cTn id="110" dur="1" fill="hold">
                                          <p:stCondLst>
                                            <p:cond delay="499"/>
                                          </p:stCondLst>
                                        </p:cTn>
                                        <p:tgtEl>
                                          <p:spTgt spid="38"/>
                                        </p:tgtEl>
                                        <p:attrNameLst>
                                          <p:attrName>style.visibility</p:attrName>
                                        </p:attrNameLst>
                                      </p:cBhvr>
                                      <p:to>
                                        <p:strVal val="hidden"/>
                                      </p:to>
                                    </p:set>
                                  </p:childTnLst>
                                  <p:subTnLst>
                                    <p:audio>
                                      <p:cMediaNode>
                                        <p:cTn display="0" masterRel="sameClick">
                                          <p:stCondLst>
                                            <p:cond evt="begin" delay="0">
                                              <p:tn val="108"/>
                                            </p:cond>
                                          </p:stCondLst>
                                          <p:endCondLst>
                                            <p:cond evt="onStopAudio" delay="0">
                                              <p:tgtEl>
                                                <p:sldTgt/>
                                              </p:tgtEl>
                                            </p:cond>
                                          </p:endCondLst>
                                        </p:cTn>
                                        <p:tgtEl>
                                          <p:sndTgt r:embed="rId15" name="mk64_mario09.wav"/>
                                        </p:tgtEl>
                                      </p:cMediaNode>
                                    </p:audio>
                                  </p:subTnLst>
                                </p:cTn>
                              </p:par>
                              <p:par>
                                <p:cTn id="111" presetID="10" presetClass="entr" presetSubtype="0" fill="hold" nodeType="withEffect">
                                  <p:stCondLst>
                                    <p:cond delay="0"/>
                                  </p:stCondLst>
                                  <p:childTnLst>
                                    <p:set>
                                      <p:cBhvr>
                                        <p:cTn id="112" dur="1" fill="hold">
                                          <p:stCondLst>
                                            <p:cond delay="0"/>
                                          </p:stCondLst>
                                        </p:cTn>
                                        <p:tgtEl>
                                          <p:spTgt spid="67"/>
                                        </p:tgtEl>
                                        <p:attrNameLst>
                                          <p:attrName>style.visibility</p:attrName>
                                        </p:attrNameLst>
                                      </p:cBhvr>
                                      <p:to>
                                        <p:strVal val="visible"/>
                                      </p:to>
                                    </p:set>
                                    <p:animEffect transition="in" filter="fade">
                                      <p:cBhvr>
                                        <p:cTn id="113" dur="500"/>
                                        <p:tgtEl>
                                          <p:spTgt spid="67"/>
                                        </p:tgtEl>
                                      </p:cBhvr>
                                    </p:animEffect>
                                  </p:childTnLst>
                                </p:cTn>
                              </p:par>
                              <p:par>
                                <p:cTn id="114" presetID="10" presetClass="entr" presetSubtype="0" fill="hold" grpId="3" nodeType="withEffect">
                                  <p:stCondLst>
                                    <p:cond delay="0"/>
                                  </p:stCondLst>
                                  <p:childTnLst>
                                    <p:set>
                                      <p:cBhvr>
                                        <p:cTn id="115" dur="1" fill="hold">
                                          <p:stCondLst>
                                            <p:cond delay="0"/>
                                          </p:stCondLst>
                                        </p:cTn>
                                        <p:tgtEl>
                                          <p:spTgt spid="39"/>
                                        </p:tgtEl>
                                        <p:attrNameLst>
                                          <p:attrName>style.visibility</p:attrName>
                                        </p:attrNameLst>
                                      </p:cBhvr>
                                      <p:to>
                                        <p:strVal val="visible"/>
                                      </p:to>
                                    </p:set>
                                    <p:animEffect transition="in" filter="fade">
                                      <p:cBhvr>
                                        <p:cTn id="116" dur="500"/>
                                        <p:tgtEl>
                                          <p:spTgt spid="39"/>
                                        </p:tgtEl>
                                      </p:cBhvr>
                                    </p:animEffect>
                                  </p:childTnLst>
                                </p:cTn>
                              </p:par>
                              <p:par>
                                <p:cTn id="117" presetID="10" presetClass="entr" presetSubtype="0" fill="hold" nodeType="withEffect">
                                  <p:stCondLst>
                                    <p:cond delay="0"/>
                                  </p:stCondLst>
                                  <p:childTnLst>
                                    <p:set>
                                      <p:cBhvr>
                                        <p:cTn id="118" dur="1" fill="hold">
                                          <p:stCondLst>
                                            <p:cond delay="0"/>
                                          </p:stCondLst>
                                        </p:cTn>
                                        <p:tgtEl>
                                          <p:spTgt spid="303"/>
                                        </p:tgtEl>
                                        <p:attrNameLst>
                                          <p:attrName>style.visibility</p:attrName>
                                        </p:attrNameLst>
                                      </p:cBhvr>
                                      <p:to>
                                        <p:strVal val="visible"/>
                                      </p:to>
                                    </p:set>
                                    <p:animEffect transition="in" filter="fade">
                                      <p:cBhvr>
                                        <p:cTn id="119" dur="500"/>
                                        <p:tgtEl>
                                          <p:spTgt spid="303"/>
                                        </p:tgtEl>
                                      </p:cBhvr>
                                    </p:animEffect>
                                  </p:childTnLst>
                                </p:cTn>
                              </p:par>
                              <p:par>
                                <p:cTn id="120" presetID="10" presetClass="entr" presetSubtype="0" fill="hold" grpId="2" nodeType="withEffect">
                                  <p:stCondLst>
                                    <p:cond delay="0"/>
                                  </p:stCondLst>
                                  <p:childTnLst>
                                    <p:set>
                                      <p:cBhvr>
                                        <p:cTn id="121" dur="1" fill="hold">
                                          <p:stCondLst>
                                            <p:cond delay="0"/>
                                          </p:stCondLst>
                                        </p:cTn>
                                        <p:tgtEl>
                                          <p:spTgt spid="62"/>
                                        </p:tgtEl>
                                        <p:attrNameLst>
                                          <p:attrName>style.visibility</p:attrName>
                                        </p:attrNameLst>
                                      </p:cBhvr>
                                      <p:to>
                                        <p:strVal val="visible"/>
                                      </p:to>
                                    </p:set>
                                    <p:animEffect transition="in" filter="fade">
                                      <p:cBhvr>
                                        <p:cTn id="122" dur="500"/>
                                        <p:tgtEl>
                                          <p:spTgt spid="62"/>
                                        </p:tgtEl>
                                      </p:cBhvr>
                                    </p:animEffect>
                                  </p:childTnLst>
                                </p:cTn>
                              </p:par>
                              <p:par>
                                <p:cTn id="123" presetID="10" presetClass="entr" presetSubtype="0" fill="hold" nodeType="withEffect">
                                  <p:stCondLst>
                                    <p:cond delay="0"/>
                                  </p:stCondLst>
                                  <p:childTnLst>
                                    <p:set>
                                      <p:cBhvr>
                                        <p:cTn id="124" dur="1" fill="hold">
                                          <p:stCondLst>
                                            <p:cond delay="0"/>
                                          </p:stCondLst>
                                        </p:cTn>
                                        <p:tgtEl>
                                          <p:spTgt spid="66"/>
                                        </p:tgtEl>
                                        <p:attrNameLst>
                                          <p:attrName>style.visibility</p:attrName>
                                        </p:attrNameLst>
                                      </p:cBhvr>
                                      <p:to>
                                        <p:strVal val="visible"/>
                                      </p:to>
                                    </p:set>
                                    <p:animEffect transition="in" filter="fade">
                                      <p:cBhvr>
                                        <p:cTn id="125" dur="500"/>
                                        <p:tgtEl>
                                          <p:spTgt spid="66"/>
                                        </p:tgtEl>
                                      </p:cBhvr>
                                    </p:animEffect>
                                  </p:childTnLst>
                                </p:cTn>
                              </p:par>
                              <p:par>
                                <p:cTn id="126" presetID="10" presetClass="entr" presetSubtype="0" fill="hold" nodeType="withEffect">
                                  <p:stCondLst>
                                    <p:cond delay="0"/>
                                  </p:stCondLst>
                                  <p:childTnLst>
                                    <p:set>
                                      <p:cBhvr>
                                        <p:cTn id="127" dur="1" fill="hold">
                                          <p:stCondLst>
                                            <p:cond delay="0"/>
                                          </p:stCondLst>
                                        </p:cTn>
                                        <p:tgtEl>
                                          <p:spTgt spid="63"/>
                                        </p:tgtEl>
                                        <p:attrNameLst>
                                          <p:attrName>style.visibility</p:attrName>
                                        </p:attrNameLst>
                                      </p:cBhvr>
                                      <p:to>
                                        <p:strVal val="visible"/>
                                      </p:to>
                                    </p:set>
                                    <p:animEffect transition="in" filter="fade">
                                      <p:cBhvr>
                                        <p:cTn id="128" dur="500"/>
                                        <p:tgtEl>
                                          <p:spTgt spid="63"/>
                                        </p:tgtEl>
                                      </p:cBhvr>
                                    </p:animEffect>
                                  </p:childTnLst>
                                </p:cTn>
                              </p:par>
                              <p:par>
                                <p:cTn id="129" presetID="10" presetClass="entr" presetSubtype="0" fill="hold" nodeType="withEffect">
                                  <p:stCondLst>
                                    <p:cond delay="0"/>
                                  </p:stCondLst>
                                  <p:childTnLst>
                                    <p:set>
                                      <p:cBhvr>
                                        <p:cTn id="130" dur="1" fill="hold">
                                          <p:stCondLst>
                                            <p:cond delay="0"/>
                                          </p:stCondLst>
                                        </p:cTn>
                                        <p:tgtEl>
                                          <p:spTgt spid="269"/>
                                        </p:tgtEl>
                                        <p:attrNameLst>
                                          <p:attrName>style.visibility</p:attrName>
                                        </p:attrNameLst>
                                      </p:cBhvr>
                                      <p:to>
                                        <p:strVal val="visible"/>
                                      </p:to>
                                    </p:set>
                                    <p:animEffect transition="in" filter="fade">
                                      <p:cBhvr>
                                        <p:cTn id="131" dur="500"/>
                                        <p:tgtEl>
                                          <p:spTgt spid="269"/>
                                        </p:tgtEl>
                                      </p:cBhvr>
                                    </p:animEffect>
                                  </p:childTnLst>
                                </p:cTn>
                              </p:par>
                              <p:par>
                                <p:cTn id="132" presetID="10" presetClass="entr" presetSubtype="0" fill="hold" nodeType="withEffect">
                                  <p:stCondLst>
                                    <p:cond delay="0"/>
                                  </p:stCondLst>
                                  <p:childTnLst>
                                    <p:set>
                                      <p:cBhvr>
                                        <p:cTn id="133" dur="1" fill="hold">
                                          <p:stCondLst>
                                            <p:cond delay="0"/>
                                          </p:stCondLst>
                                        </p:cTn>
                                        <p:tgtEl>
                                          <p:spTgt spid="68"/>
                                        </p:tgtEl>
                                        <p:attrNameLst>
                                          <p:attrName>style.visibility</p:attrName>
                                        </p:attrNameLst>
                                      </p:cBhvr>
                                      <p:to>
                                        <p:strVal val="visible"/>
                                      </p:to>
                                    </p:set>
                                    <p:animEffect transition="in" filter="fade">
                                      <p:cBhvr>
                                        <p:cTn id="134" dur="500"/>
                                        <p:tgtEl>
                                          <p:spTgt spid="68"/>
                                        </p:tgtEl>
                                      </p:cBhvr>
                                    </p:animEffect>
                                  </p:childTnLst>
                                </p:cTn>
                              </p:par>
                            </p:childTnLst>
                          </p:cTn>
                        </p:par>
                      </p:childTnLst>
                    </p:cTn>
                  </p:par>
                </p:childTnLst>
              </p:cTn>
              <p:nextCondLst>
                <p:cond evt="onClick" delay="0">
                  <p:tgtEl>
                    <p:spTgt spid="38"/>
                  </p:tgtEl>
                </p:cond>
              </p:nextCondLst>
            </p:seq>
            <p:seq concurrent="1" nextAc="seek">
              <p:cTn id="135" restart="whenNotActive" fill="hold" evtFilter="cancelBubble" nodeType="interactiveSeq">
                <p:stCondLst>
                  <p:cond evt="onClick" delay="0">
                    <p:tgtEl>
                      <p:spTgt spid="39"/>
                    </p:tgtEl>
                  </p:cond>
                </p:stCondLst>
                <p:endSync evt="end" delay="0">
                  <p:rtn val="all"/>
                </p:endSync>
                <p:childTnLst>
                  <p:par>
                    <p:cTn id="136" fill="hold">
                      <p:stCondLst>
                        <p:cond delay="0"/>
                      </p:stCondLst>
                      <p:childTnLst>
                        <p:par>
                          <p:cTn id="137" fill="hold">
                            <p:stCondLst>
                              <p:cond delay="0"/>
                            </p:stCondLst>
                            <p:childTnLst>
                              <p:par>
                                <p:cTn id="138" presetID="1" presetClass="exit" presetSubtype="0" fill="hold" grpId="0" nodeType="withEffect">
                                  <p:stCondLst>
                                    <p:cond delay="0"/>
                                  </p:stCondLst>
                                  <p:childTnLst>
                                    <p:set>
                                      <p:cBhvr>
                                        <p:cTn id="139" dur="1" fill="hold">
                                          <p:stCondLst>
                                            <p:cond delay="0"/>
                                          </p:stCondLst>
                                        </p:cTn>
                                        <p:tgtEl>
                                          <p:spTgt spid="39"/>
                                        </p:tgtEl>
                                        <p:attrNameLst>
                                          <p:attrName>style.visibility</p:attrName>
                                        </p:attrNameLst>
                                      </p:cBhvr>
                                      <p:to>
                                        <p:strVal val="hidden"/>
                                      </p:to>
                                    </p:set>
                                  </p:childTnLst>
                                </p:cTn>
                              </p:par>
                              <p:par>
                                <p:cTn id="140" presetID="1" presetClass="exit" presetSubtype="0" fill="hold" grpId="3" nodeType="withEffect">
                                  <p:stCondLst>
                                    <p:cond delay="0"/>
                                  </p:stCondLst>
                                  <p:childTnLst>
                                    <p:set>
                                      <p:cBhvr>
                                        <p:cTn id="141" dur="1" fill="hold">
                                          <p:stCondLst>
                                            <p:cond delay="0"/>
                                          </p:stCondLst>
                                        </p:cTn>
                                        <p:tgtEl>
                                          <p:spTgt spid="62"/>
                                        </p:tgtEl>
                                        <p:attrNameLst>
                                          <p:attrName>style.visibility</p:attrName>
                                        </p:attrNameLst>
                                      </p:cBhvr>
                                      <p:to>
                                        <p:strVal val="hidden"/>
                                      </p:to>
                                    </p:set>
                                  </p:childTnLst>
                                </p:cTn>
                              </p:par>
                              <p:par>
                                <p:cTn id="142" presetID="42" presetClass="path" presetSubtype="0" fill="hold" nodeType="withEffect">
                                  <p:stCondLst>
                                    <p:cond delay="0"/>
                                  </p:stCondLst>
                                  <p:childTnLst>
                                    <p:animMotion origin="layout" path="M 0.1717 -0.03634 L 0.40087 -0.03634 " pathEditMode="fixed" rAng="0" ptsTypes="AA">
                                      <p:cBhvr>
                                        <p:cTn id="143" dur="1500" fill="hold"/>
                                        <p:tgtEl>
                                          <p:spTgt spid="303"/>
                                        </p:tgtEl>
                                        <p:attrNameLst>
                                          <p:attrName>ppt_x</p:attrName>
                                          <p:attrName>ppt_y</p:attrName>
                                        </p:attrNameLst>
                                      </p:cBhvr>
                                      <p:rCtr x="11458" y="0"/>
                                    </p:animMotion>
                                  </p:childTnLst>
                                  <p:subTnLst>
                                    <p:audio>
                                      <p:cMediaNode>
                                        <p:cTn display="0" masterRel="sameClick">
                                          <p:stCondLst>
                                            <p:cond evt="begin" delay="0">
                                              <p:tn val="142"/>
                                            </p:cond>
                                          </p:stCondLst>
                                          <p:endCondLst>
                                            <p:cond evt="onStopAudio" delay="0">
                                              <p:tgtEl>
                                                <p:sldTgt/>
                                              </p:tgtEl>
                                            </p:cond>
                                          </p:endCondLst>
                                        </p:cTn>
                                        <p:tgtEl>
                                          <p:sndTgt r:embed="rId16" name="mk64_mario02.wav"/>
                                        </p:tgtEl>
                                      </p:cMediaNode>
                                    </p:audio>
                                  </p:subTnLst>
                                </p:cTn>
                              </p:par>
                              <p:par>
                                <p:cTn id="144" presetID="1" presetClass="entr" presetSubtype="0" fill="hold" grpId="2" nodeType="withEffect">
                                  <p:stCondLst>
                                    <p:cond delay="0"/>
                                  </p:stCondLst>
                                  <p:childTnLst>
                                    <p:set>
                                      <p:cBhvr>
                                        <p:cTn id="145" dur="1" fill="hold">
                                          <p:stCondLst>
                                            <p:cond delay="0"/>
                                          </p:stCondLst>
                                        </p:cTn>
                                        <p:tgtEl>
                                          <p:spTgt spid="41"/>
                                        </p:tgtEl>
                                        <p:attrNameLst>
                                          <p:attrName>style.visibility</p:attrName>
                                        </p:attrNameLst>
                                      </p:cBhvr>
                                      <p:to>
                                        <p:strVal val="visible"/>
                                      </p:to>
                                    </p:set>
                                  </p:childTnLst>
                                </p:cTn>
                              </p:par>
                              <p:par>
                                <p:cTn id="146" presetID="1" presetClass="entr" presetSubtype="0" fill="hold" grpId="0" nodeType="withEffect">
                                  <p:stCondLst>
                                    <p:cond delay="0"/>
                                  </p:stCondLst>
                                  <p:childTnLst>
                                    <p:set>
                                      <p:cBhvr>
                                        <p:cTn id="147" dur="1" fill="hold">
                                          <p:stCondLst>
                                            <p:cond delay="0"/>
                                          </p:stCondLst>
                                        </p:cTn>
                                        <p:tgtEl>
                                          <p:spTgt spid="40"/>
                                        </p:tgtEl>
                                        <p:attrNameLst>
                                          <p:attrName>style.visibility</p:attrName>
                                        </p:attrNameLst>
                                      </p:cBhvr>
                                      <p:to>
                                        <p:strVal val="visible"/>
                                      </p:to>
                                    </p:set>
                                  </p:childTnLst>
                                </p:cTn>
                              </p:par>
                            </p:childTnLst>
                          </p:cTn>
                        </p:par>
                      </p:childTnLst>
                    </p:cTn>
                  </p:par>
                </p:childTnLst>
              </p:cTn>
              <p:nextCondLst>
                <p:cond evt="onClick" delay="0">
                  <p:tgtEl>
                    <p:spTgt spid="39"/>
                  </p:tgtEl>
                </p:cond>
              </p:nextCondLst>
            </p:seq>
            <p:seq concurrent="1" nextAc="seek">
              <p:cTn id="148" restart="whenNotActive" fill="hold" evtFilter="cancelBubble" nodeType="interactiveSeq">
                <p:stCondLst>
                  <p:cond evt="onClick" delay="0">
                    <p:tgtEl>
                      <p:spTgt spid="40"/>
                    </p:tgtEl>
                  </p:cond>
                </p:stCondLst>
                <p:endSync evt="end" delay="0">
                  <p:rtn val="all"/>
                </p:endSync>
                <p:childTnLst>
                  <p:par>
                    <p:cTn id="149" fill="hold">
                      <p:stCondLst>
                        <p:cond delay="0"/>
                      </p:stCondLst>
                      <p:childTnLst>
                        <p:par>
                          <p:cTn id="150" fill="hold">
                            <p:stCondLst>
                              <p:cond delay="0"/>
                            </p:stCondLst>
                            <p:childTnLst>
                              <p:par>
                                <p:cTn id="151" presetID="1" presetClass="exit" presetSubtype="0" fill="hold" grpId="1" nodeType="withEffect">
                                  <p:stCondLst>
                                    <p:cond delay="0"/>
                                  </p:stCondLst>
                                  <p:childTnLst>
                                    <p:set>
                                      <p:cBhvr>
                                        <p:cTn id="152" dur="1" fill="hold">
                                          <p:stCondLst>
                                            <p:cond delay="0"/>
                                          </p:stCondLst>
                                        </p:cTn>
                                        <p:tgtEl>
                                          <p:spTgt spid="40"/>
                                        </p:tgtEl>
                                        <p:attrNameLst>
                                          <p:attrName>style.visibility</p:attrName>
                                        </p:attrNameLst>
                                      </p:cBhvr>
                                      <p:to>
                                        <p:strVal val="hidden"/>
                                      </p:to>
                                    </p:set>
                                  </p:childTnLst>
                                </p:cTn>
                              </p:par>
                              <p:par>
                                <p:cTn id="153" presetID="1" presetClass="exit" presetSubtype="0" fill="hold" grpId="3" nodeType="withEffect">
                                  <p:stCondLst>
                                    <p:cond delay="0"/>
                                  </p:stCondLst>
                                  <p:childTnLst>
                                    <p:set>
                                      <p:cBhvr>
                                        <p:cTn id="154" dur="1" fill="hold">
                                          <p:stCondLst>
                                            <p:cond delay="0"/>
                                          </p:stCondLst>
                                        </p:cTn>
                                        <p:tgtEl>
                                          <p:spTgt spid="41"/>
                                        </p:tgtEl>
                                        <p:attrNameLst>
                                          <p:attrName>style.visibility</p:attrName>
                                        </p:attrNameLst>
                                      </p:cBhvr>
                                      <p:to>
                                        <p:strVal val="hidden"/>
                                      </p:to>
                                    </p:set>
                                  </p:childTnLst>
                                </p:cTn>
                              </p:par>
                              <p:par>
                                <p:cTn id="155" presetID="42" presetClass="path" presetSubtype="0" fill="hold" nodeType="withEffect">
                                  <p:stCondLst>
                                    <p:cond delay="0"/>
                                  </p:stCondLst>
                                  <p:childTnLst>
                                    <p:animMotion origin="layout" path="M 0.1717 -0.03634 L 0.40087 -0.03634 " pathEditMode="fixed" rAng="0" ptsTypes="AA">
                                      <p:cBhvr>
                                        <p:cTn id="156" dur="1500" spd="-100000" fill="hold"/>
                                        <p:tgtEl>
                                          <p:spTgt spid="303"/>
                                        </p:tgtEl>
                                        <p:attrNameLst>
                                          <p:attrName>ppt_x</p:attrName>
                                          <p:attrName>ppt_y</p:attrName>
                                        </p:attrNameLst>
                                      </p:cBhvr>
                                      <p:rCtr x="11458" y="0"/>
                                    </p:animMotion>
                                  </p:childTnLst>
                                </p:cTn>
                              </p:par>
                              <p:par>
                                <p:cTn id="157" presetID="1" presetClass="entr" presetSubtype="0" fill="hold" grpId="1" nodeType="withEffect">
                                  <p:stCondLst>
                                    <p:cond delay="0"/>
                                  </p:stCondLst>
                                  <p:childTnLst>
                                    <p:set>
                                      <p:cBhvr>
                                        <p:cTn id="158" dur="1" fill="hold">
                                          <p:stCondLst>
                                            <p:cond delay="0"/>
                                          </p:stCondLst>
                                        </p:cTn>
                                        <p:tgtEl>
                                          <p:spTgt spid="39"/>
                                        </p:tgtEl>
                                        <p:attrNameLst>
                                          <p:attrName>style.visibility</p:attrName>
                                        </p:attrNameLst>
                                      </p:cBhvr>
                                      <p:to>
                                        <p:strVal val="visible"/>
                                      </p:to>
                                    </p:set>
                                  </p:childTnLst>
                                </p:cTn>
                              </p:par>
                              <p:par>
                                <p:cTn id="159" presetID="1" presetClass="entr" presetSubtype="0" fill="hold" grpId="4" nodeType="withEffect">
                                  <p:stCondLst>
                                    <p:cond delay="0"/>
                                  </p:stCondLst>
                                  <p:childTnLst>
                                    <p:set>
                                      <p:cBhvr>
                                        <p:cTn id="160" dur="1" fill="hold">
                                          <p:stCondLst>
                                            <p:cond delay="0"/>
                                          </p:stCondLst>
                                        </p:cTn>
                                        <p:tgtEl>
                                          <p:spTgt spid="62"/>
                                        </p:tgtEl>
                                        <p:attrNameLst>
                                          <p:attrName>style.visibility</p:attrName>
                                        </p:attrNameLst>
                                      </p:cBhvr>
                                      <p:to>
                                        <p:strVal val="visible"/>
                                      </p:to>
                                    </p:set>
                                  </p:childTnLst>
                                </p:cTn>
                              </p:par>
                            </p:childTnLst>
                          </p:cTn>
                        </p:par>
                      </p:childTnLst>
                    </p:cTn>
                  </p:par>
                </p:childTnLst>
              </p:cTn>
              <p:nextCondLst>
                <p:cond evt="onClick" delay="0">
                  <p:tgtEl>
                    <p:spTgt spid="40"/>
                  </p:tgtEl>
                </p:cond>
              </p:nextCondLst>
            </p:seq>
            <p:seq concurrent="1" nextAc="seek">
              <p:cTn id="161" restart="whenNotActive" fill="hold" evtFilter="cancelBubble" nodeType="interactiveSeq">
                <p:stCondLst>
                  <p:cond evt="onClick" delay="0">
                    <p:tgtEl>
                      <p:spTgt spid="41"/>
                    </p:tgtEl>
                  </p:cond>
                </p:stCondLst>
                <p:endSync evt="end" delay="0">
                  <p:rtn val="all"/>
                </p:endSync>
                <p:childTnLst>
                  <p:par>
                    <p:cTn id="162" fill="hold">
                      <p:stCondLst>
                        <p:cond delay="0"/>
                      </p:stCondLst>
                      <p:childTnLst>
                        <p:par>
                          <p:cTn id="163" fill="hold">
                            <p:stCondLst>
                              <p:cond delay="0"/>
                            </p:stCondLst>
                            <p:childTnLst>
                              <p:par>
                                <p:cTn id="164" presetID="1" presetClass="exit" presetSubtype="0" fill="hold" grpId="0" nodeType="withEffect">
                                  <p:stCondLst>
                                    <p:cond delay="0"/>
                                  </p:stCondLst>
                                  <p:childTnLst>
                                    <p:set>
                                      <p:cBhvr>
                                        <p:cTn id="165" dur="1" fill="hold">
                                          <p:stCondLst>
                                            <p:cond delay="0"/>
                                          </p:stCondLst>
                                        </p:cTn>
                                        <p:tgtEl>
                                          <p:spTgt spid="41"/>
                                        </p:tgtEl>
                                        <p:attrNameLst>
                                          <p:attrName>style.visibility</p:attrName>
                                        </p:attrNameLst>
                                      </p:cBhvr>
                                      <p:to>
                                        <p:strVal val="hidden"/>
                                      </p:to>
                                    </p:set>
                                  </p:childTnLst>
                                </p:cTn>
                              </p:par>
                              <p:par>
                                <p:cTn id="166" presetID="1" presetClass="exit" presetSubtype="0" fill="hold" grpId="3" nodeType="withEffect">
                                  <p:stCondLst>
                                    <p:cond delay="0"/>
                                  </p:stCondLst>
                                  <p:childTnLst>
                                    <p:set>
                                      <p:cBhvr>
                                        <p:cTn id="167" dur="1" fill="hold">
                                          <p:stCondLst>
                                            <p:cond delay="0"/>
                                          </p:stCondLst>
                                        </p:cTn>
                                        <p:tgtEl>
                                          <p:spTgt spid="40"/>
                                        </p:tgtEl>
                                        <p:attrNameLst>
                                          <p:attrName>style.visibility</p:attrName>
                                        </p:attrNameLst>
                                      </p:cBhvr>
                                      <p:to>
                                        <p:strVal val="hidden"/>
                                      </p:to>
                                    </p:set>
                                  </p:childTnLst>
                                </p:cTn>
                              </p:par>
                              <p:par>
                                <p:cTn id="168" presetID="50" presetClass="path" presetSubtype="0" fill="hold" nodeType="withEffect">
                                  <p:stCondLst>
                                    <p:cond delay="0"/>
                                  </p:stCondLst>
                                  <p:childTnLst>
                                    <p:animMotion origin="layout" path="M 0.39948 -0.03704 L 0.47969 -0.03704 C 0.5158 -0.03704 0.56059 0.00671 0.56059 0.04329 L 0.56059 0.1243 " pathEditMode="fixed" rAng="0" ptsTypes="AAAA">
                                      <p:cBhvr>
                                        <p:cTn id="169" dur="1500" fill="hold"/>
                                        <p:tgtEl>
                                          <p:spTgt spid="303"/>
                                        </p:tgtEl>
                                        <p:attrNameLst>
                                          <p:attrName>ppt_x</p:attrName>
                                          <p:attrName>ppt_y</p:attrName>
                                        </p:attrNameLst>
                                      </p:cBhvr>
                                      <p:rCtr x="8056" y="8056"/>
                                    </p:animMotion>
                                  </p:childTnLst>
                                </p:cTn>
                              </p:par>
                              <p:par>
                                <p:cTn id="170" presetID="1" presetClass="entr" presetSubtype="0" fill="hold" grpId="2" nodeType="withEffect">
                                  <p:stCondLst>
                                    <p:cond delay="0"/>
                                  </p:stCondLst>
                                  <p:childTnLst>
                                    <p:set>
                                      <p:cBhvr>
                                        <p:cTn id="171" dur="1" fill="hold">
                                          <p:stCondLst>
                                            <p:cond delay="0"/>
                                          </p:stCondLst>
                                        </p:cTn>
                                        <p:tgtEl>
                                          <p:spTgt spid="42"/>
                                        </p:tgtEl>
                                        <p:attrNameLst>
                                          <p:attrName>style.visibility</p:attrName>
                                        </p:attrNameLst>
                                      </p:cBhvr>
                                      <p:to>
                                        <p:strVal val="visible"/>
                                      </p:to>
                                    </p:set>
                                  </p:childTnLst>
                                </p:cTn>
                              </p:par>
                              <p:par>
                                <p:cTn id="172" presetID="1" presetClass="entr" presetSubtype="0" fill="hold" grpId="2" nodeType="withEffect">
                                  <p:stCondLst>
                                    <p:cond delay="0"/>
                                  </p:stCondLst>
                                  <p:childTnLst>
                                    <p:set>
                                      <p:cBhvr>
                                        <p:cTn id="173"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41"/>
                  </p:tgtEl>
                </p:cond>
              </p:nextCondLst>
            </p:seq>
            <p:seq concurrent="1" nextAc="seek">
              <p:cTn id="174" restart="whenNotActive" fill="hold" evtFilter="cancelBubble" nodeType="interactiveSeq">
                <p:stCondLst>
                  <p:cond evt="onClick" delay="0">
                    <p:tgtEl>
                      <p:spTgt spid="42"/>
                    </p:tgtEl>
                  </p:cond>
                </p:stCondLst>
                <p:endSync evt="end" delay="0">
                  <p:rtn val="all"/>
                </p:endSync>
                <p:childTnLst>
                  <p:par>
                    <p:cTn id="175" fill="hold">
                      <p:stCondLst>
                        <p:cond delay="0"/>
                      </p:stCondLst>
                      <p:childTnLst>
                        <p:par>
                          <p:cTn id="176" fill="hold">
                            <p:stCondLst>
                              <p:cond delay="0"/>
                            </p:stCondLst>
                            <p:childTnLst>
                              <p:par>
                                <p:cTn id="177" presetID="1" presetClass="exit" presetSubtype="0" fill="hold" grpId="0" nodeType="withEffect">
                                  <p:stCondLst>
                                    <p:cond delay="0"/>
                                  </p:stCondLst>
                                  <p:childTnLst>
                                    <p:set>
                                      <p:cBhvr>
                                        <p:cTn id="178" dur="1" fill="hold">
                                          <p:stCondLst>
                                            <p:cond delay="0"/>
                                          </p:stCondLst>
                                        </p:cTn>
                                        <p:tgtEl>
                                          <p:spTgt spid="42"/>
                                        </p:tgtEl>
                                        <p:attrNameLst>
                                          <p:attrName>style.visibility</p:attrName>
                                        </p:attrNameLst>
                                      </p:cBhvr>
                                      <p:to>
                                        <p:strVal val="hidden"/>
                                      </p:to>
                                    </p:set>
                                  </p:childTnLst>
                                </p:cTn>
                              </p:par>
                              <p:par>
                                <p:cTn id="179" presetID="1" presetClass="exit" presetSubtype="0" fill="hold" grpId="3" nodeType="withEffect">
                                  <p:stCondLst>
                                    <p:cond delay="0"/>
                                  </p:stCondLst>
                                  <p:childTnLst>
                                    <p:set>
                                      <p:cBhvr>
                                        <p:cTn id="180" dur="1" fill="hold">
                                          <p:stCondLst>
                                            <p:cond delay="0"/>
                                          </p:stCondLst>
                                        </p:cTn>
                                        <p:tgtEl>
                                          <p:spTgt spid="43"/>
                                        </p:tgtEl>
                                        <p:attrNameLst>
                                          <p:attrName>style.visibility</p:attrName>
                                        </p:attrNameLst>
                                      </p:cBhvr>
                                      <p:to>
                                        <p:strVal val="hidden"/>
                                      </p:to>
                                    </p:set>
                                  </p:childTnLst>
                                </p:cTn>
                              </p:par>
                              <p:par>
                                <p:cTn id="181" presetID="42" presetClass="path" presetSubtype="0" fill="hold" nodeType="withEffect">
                                  <p:stCondLst>
                                    <p:cond delay="0"/>
                                  </p:stCondLst>
                                  <p:childTnLst>
                                    <p:animMotion origin="layout" path="M 0.56059 0.1243 L 0.56059 0.34051 " pathEditMode="fixed" rAng="0" ptsTypes="AA">
                                      <p:cBhvr>
                                        <p:cTn id="182" dur="1500" fill="hold"/>
                                        <p:tgtEl>
                                          <p:spTgt spid="303"/>
                                        </p:tgtEl>
                                        <p:attrNameLst>
                                          <p:attrName>ppt_x</p:attrName>
                                          <p:attrName>ppt_y</p:attrName>
                                        </p:attrNameLst>
                                      </p:cBhvr>
                                      <p:rCtr x="0" y="10810"/>
                                    </p:animMotion>
                                  </p:childTnLst>
                                  <p:subTnLst>
                                    <p:audio>
                                      <p:cMediaNode>
                                        <p:cTn display="0" masterRel="sameClick">
                                          <p:stCondLst>
                                            <p:cond evt="begin" delay="0">
                                              <p:tn val="181"/>
                                            </p:cond>
                                          </p:stCondLst>
                                          <p:endCondLst>
                                            <p:cond evt="onStopAudio" delay="0">
                                              <p:tgtEl>
                                                <p:sldTgt/>
                                              </p:tgtEl>
                                            </p:cond>
                                          </p:endCondLst>
                                        </p:cTn>
                                        <p:tgtEl>
                                          <p:sndTgt r:embed="rId17" name="mk64_mario03.wav"/>
                                        </p:tgtEl>
                                      </p:cMediaNode>
                                    </p:audio>
                                  </p:subTnLst>
                                </p:cTn>
                              </p:par>
                              <p:par>
                                <p:cTn id="183" presetID="1" presetClass="entr" presetSubtype="0" fill="hold" grpId="3" nodeType="withEffect">
                                  <p:stCondLst>
                                    <p:cond delay="0"/>
                                  </p:stCondLst>
                                  <p:childTnLst>
                                    <p:set>
                                      <p:cBhvr>
                                        <p:cTn id="184" dur="1" fill="hold">
                                          <p:stCondLst>
                                            <p:cond delay="0"/>
                                          </p:stCondLst>
                                        </p:cTn>
                                        <p:tgtEl>
                                          <p:spTgt spid="44"/>
                                        </p:tgtEl>
                                        <p:attrNameLst>
                                          <p:attrName>style.visibility</p:attrName>
                                        </p:attrNameLst>
                                      </p:cBhvr>
                                      <p:to>
                                        <p:strVal val="visible"/>
                                      </p:to>
                                    </p:set>
                                  </p:childTnLst>
                                </p:cTn>
                              </p:par>
                              <p:par>
                                <p:cTn id="185" presetID="1" presetClass="entr" presetSubtype="0" fill="hold" grpId="0" nodeType="withEffect">
                                  <p:stCondLst>
                                    <p:cond delay="0"/>
                                  </p:stCondLst>
                                  <p:childTnLst>
                                    <p:set>
                                      <p:cBhvr>
                                        <p:cTn id="186" dur="1" fill="hold">
                                          <p:stCondLst>
                                            <p:cond delay="0"/>
                                          </p:stCondLst>
                                        </p:cTn>
                                        <p:tgtEl>
                                          <p:spTgt spid="45"/>
                                        </p:tgtEl>
                                        <p:attrNameLst>
                                          <p:attrName>style.visibility</p:attrName>
                                        </p:attrNameLst>
                                      </p:cBhvr>
                                      <p:to>
                                        <p:strVal val="visible"/>
                                      </p:to>
                                    </p:set>
                                  </p:childTnLst>
                                </p:cTn>
                              </p:par>
                            </p:childTnLst>
                          </p:cTn>
                        </p:par>
                      </p:childTnLst>
                    </p:cTn>
                  </p:par>
                </p:childTnLst>
              </p:cTn>
              <p:nextCondLst>
                <p:cond evt="onClick" delay="0">
                  <p:tgtEl>
                    <p:spTgt spid="42"/>
                  </p:tgtEl>
                </p:cond>
              </p:nextCondLst>
            </p:seq>
            <p:seq concurrent="1" nextAc="seek">
              <p:cTn id="187" restart="whenNotActive" fill="hold" evtFilter="cancelBubble" nodeType="interactiveSeq">
                <p:stCondLst>
                  <p:cond evt="onClick" delay="0">
                    <p:tgtEl>
                      <p:spTgt spid="43"/>
                    </p:tgtEl>
                  </p:cond>
                </p:stCondLst>
                <p:endSync evt="end" delay="0">
                  <p:rtn val="all"/>
                </p:endSync>
                <p:childTnLst>
                  <p:par>
                    <p:cTn id="188" fill="hold">
                      <p:stCondLst>
                        <p:cond delay="0"/>
                      </p:stCondLst>
                      <p:childTnLst>
                        <p:par>
                          <p:cTn id="189" fill="hold">
                            <p:stCondLst>
                              <p:cond delay="0"/>
                            </p:stCondLst>
                            <p:childTnLst>
                              <p:par>
                                <p:cTn id="190" presetID="1" presetClass="exit" presetSubtype="0" fill="hold" grpId="1" nodeType="withEffect">
                                  <p:stCondLst>
                                    <p:cond delay="0"/>
                                  </p:stCondLst>
                                  <p:childTnLst>
                                    <p:set>
                                      <p:cBhvr>
                                        <p:cTn id="191" dur="1" fill="hold">
                                          <p:stCondLst>
                                            <p:cond delay="0"/>
                                          </p:stCondLst>
                                        </p:cTn>
                                        <p:tgtEl>
                                          <p:spTgt spid="43"/>
                                        </p:tgtEl>
                                        <p:attrNameLst>
                                          <p:attrName>style.visibility</p:attrName>
                                        </p:attrNameLst>
                                      </p:cBhvr>
                                      <p:to>
                                        <p:strVal val="hidden"/>
                                      </p:to>
                                    </p:set>
                                  </p:childTnLst>
                                </p:cTn>
                              </p:par>
                              <p:par>
                                <p:cTn id="192" presetID="1" presetClass="exit" presetSubtype="0" fill="hold" grpId="3" nodeType="withEffect">
                                  <p:stCondLst>
                                    <p:cond delay="0"/>
                                  </p:stCondLst>
                                  <p:childTnLst>
                                    <p:set>
                                      <p:cBhvr>
                                        <p:cTn id="193" dur="1" fill="hold">
                                          <p:stCondLst>
                                            <p:cond delay="0"/>
                                          </p:stCondLst>
                                        </p:cTn>
                                        <p:tgtEl>
                                          <p:spTgt spid="42"/>
                                        </p:tgtEl>
                                        <p:attrNameLst>
                                          <p:attrName>style.visibility</p:attrName>
                                        </p:attrNameLst>
                                      </p:cBhvr>
                                      <p:to>
                                        <p:strVal val="hidden"/>
                                      </p:to>
                                    </p:set>
                                  </p:childTnLst>
                                </p:cTn>
                              </p:par>
                              <p:par>
                                <p:cTn id="194" presetID="50" presetClass="path" presetSubtype="0" fill="hold" nodeType="withEffect">
                                  <p:stCondLst>
                                    <p:cond delay="0"/>
                                  </p:stCondLst>
                                  <p:childTnLst>
                                    <p:animMotion origin="layout" path="M 0.40087 -0.03634 L 0.47969 -0.03634 C 0.51545 -0.03634 0.56059 0.00694 0.56059 0.04305 L 0.56059 0.1243 " pathEditMode="fixed" rAng="0" ptsTypes="AAAA">
                                      <p:cBhvr>
                                        <p:cTn id="195" dur="1500" spd="-100000" fill="hold"/>
                                        <p:tgtEl>
                                          <p:spTgt spid="303"/>
                                        </p:tgtEl>
                                        <p:attrNameLst>
                                          <p:attrName>ppt_x</p:attrName>
                                          <p:attrName>ppt_y</p:attrName>
                                        </p:attrNameLst>
                                      </p:cBhvr>
                                      <p:rCtr x="7986" y="8032"/>
                                    </p:animMotion>
                                  </p:childTnLst>
                                  <p:subTnLst>
                                    <p:audio>
                                      <p:cMediaNode>
                                        <p:cTn display="0" masterRel="sameClick">
                                          <p:stCondLst>
                                            <p:cond evt="begin" delay="0">
                                              <p:tn val="194"/>
                                            </p:cond>
                                          </p:stCondLst>
                                          <p:endCondLst>
                                            <p:cond evt="onStopAudio" delay="0">
                                              <p:tgtEl>
                                                <p:sldTgt/>
                                              </p:tgtEl>
                                            </p:cond>
                                          </p:endCondLst>
                                        </p:cTn>
                                        <p:tgtEl>
                                          <p:sndTgt r:embed="rId18" name="mk64_mario05.wav"/>
                                        </p:tgtEl>
                                      </p:cMediaNode>
                                    </p:audio>
                                  </p:subTnLst>
                                </p:cTn>
                              </p:par>
                              <p:par>
                                <p:cTn id="196" presetID="1" presetClass="entr" presetSubtype="0" fill="hold" grpId="1" nodeType="withEffect">
                                  <p:stCondLst>
                                    <p:cond delay="0"/>
                                  </p:stCondLst>
                                  <p:childTnLst>
                                    <p:set>
                                      <p:cBhvr>
                                        <p:cTn id="197" dur="1" fill="hold">
                                          <p:stCondLst>
                                            <p:cond delay="0"/>
                                          </p:stCondLst>
                                        </p:cTn>
                                        <p:tgtEl>
                                          <p:spTgt spid="41"/>
                                        </p:tgtEl>
                                        <p:attrNameLst>
                                          <p:attrName>style.visibility</p:attrName>
                                        </p:attrNameLst>
                                      </p:cBhvr>
                                      <p:to>
                                        <p:strVal val="visible"/>
                                      </p:to>
                                    </p:set>
                                  </p:childTnLst>
                                </p:cTn>
                              </p:par>
                              <p:par>
                                <p:cTn id="198" presetID="1" presetClass="entr" presetSubtype="0" fill="hold" grpId="2" nodeType="withEffect">
                                  <p:stCondLst>
                                    <p:cond delay="0"/>
                                  </p:stCondLst>
                                  <p:childTnLst>
                                    <p:set>
                                      <p:cBhvr>
                                        <p:cTn id="199" dur="1" fill="hold">
                                          <p:stCondLst>
                                            <p:cond delay="0"/>
                                          </p:stCondLst>
                                        </p:cTn>
                                        <p:tgtEl>
                                          <p:spTgt spid="40"/>
                                        </p:tgtEl>
                                        <p:attrNameLst>
                                          <p:attrName>style.visibility</p:attrName>
                                        </p:attrNameLst>
                                      </p:cBhvr>
                                      <p:to>
                                        <p:strVal val="visible"/>
                                      </p:to>
                                    </p:set>
                                  </p:childTnLst>
                                </p:cTn>
                              </p:par>
                            </p:childTnLst>
                          </p:cTn>
                        </p:par>
                      </p:childTnLst>
                    </p:cTn>
                  </p:par>
                </p:childTnLst>
              </p:cTn>
              <p:nextCondLst>
                <p:cond evt="onClick" delay="0">
                  <p:tgtEl>
                    <p:spTgt spid="43"/>
                  </p:tgtEl>
                </p:cond>
              </p:nextCondLst>
            </p:seq>
            <p:seq concurrent="1" nextAc="seek">
              <p:cTn id="200" restart="whenNotActive" fill="hold" evtFilter="cancelBubble" nodeType="interactiveSeq">
                <p:stCondLst>
                  <p:cond evt="onClick" delay="0">
                    <p:tgtEl>
                      <p:spTgt spid="44"/>
                    </p:tgtEl>
                  </p:cond>
                </p:stCondLst>
                <p:endSync evt="end" delay="0">
                  <p:rtn val="all"/>
                </p:endSync>
                <p:childTnLst>
                  <p:par>
                    <p:cTn id="201" fill="hold">
                      <p:stCondLst>
                        <p:cond delay="0"/>
                      </p:stCondLst>
                      <p:childTnLst>
                        <p:par>
                          <p:cTn id="202" fill="hold">
                            <p:stCondLst>
                              <p:cond delay="0"/>
                            </p:stCondLst>
                            <p:childTnLst>
                              <p:par>
                                <p:cTn id="203" presetID="1" presetClass="exit" presetSubtype="0" fill="hold" grpId="0" nodeType="withEffect">
                                  <p:stCondLst>
                                    <p:cond delay="0"/>
                                  </p:stCondLst>
                                  <p:childTnLst>
                                    <p:set>
                                      <p:cBhvr>
                                        <p:cTn id="204" dur="1" fill="hold">
                                          <p:stCondLst>
                                            <p:cond delay="0"/>
                                          </p:stCondLst>
                                        </p:cTn>
                                        <p:tgtEl>
                                          <p:spTgt spid="44"/>
                                        </p:tgtEl>
                                        <p:attrNameLst>
                                          <p:attrName>style.visibility</p:attrName>
                                        </p:attrNameLst>
                                      </p:cBhvr>
                                      <p:to>
                                        <p:strVal val="hidden"/>
                                      </p:to>
                                    </p:set>
                                  </p:childTnLst>
                                </p:cTn>
                              </p:par>
                              <p:par>
                                <p:cTn id="205" presetID="1" presetClass="exit" presetSubtype="0" fill="hold" grpId="2" nodeType="withEffect">
                                  <p:stCondLst>
                                    <p:cond delay="0"/>
                                  </p:stCondLst>
                                  <p:childTnLst>
                                    <p:set>
                                      <p:cBhvr>
                                        <p:cTn id="206" dur="1" fill="hold">
                                          <p:stCondLst>
                                            <p:cond delay="0"/>
                                          </p:stCondLst>
                                        </p:cTn>
                                        <p:tgtEl>
                                          <p:spTgt spid="45"/>
                                        </p:tgtEl>
                                        <p:attrNameLst>
                                          <p:attrName>style.visibility</p:attrName>
                                        </p:attrNameLst>
                                      </p:cBhvr>
                                      <p:to>
                                        <p:strVal val="hidden"/>
                                      </p:to>
                                    </p:set>
                                  </p:childTnLst>
                                </p:cTn>
                              </p:par>
                              <p:par>
                                <p:cTn id="207" presetID="42" presetClass="path" presetSubtype="0" fill="hold" nodeType="withEffect">
                                  <p:stCondLst>
                                    <p:cond delay="0"/>
                                  </p:stCondLst>
                                  <p:childTnLst>
                                    <p:animMotion origin="layout" path="M 0.56059 0.34051 L 0.56059 0.56458 " pathEditMode="fixed" rAng="0" ptsTypes="AA">
                                      <p:cBhvr>
                                        <p:cTn id="208" dur="1500" fill="hold"/>
                                        <p:tgtEl>
                                          <p:spTgt spid="303"/>
                                        </p:tgtEl>
                                        <p:attrNameLst>
                                          <p:attrName>ppt_x</p:attrName>
                                          <p:attrName>ppt_y</p:attrName>
                                        </p:attrNameLst>
                                      </p:cBhvr>
                                      <p:rCtr x="0" y="11204"/>
                                    </p:animMotion>
                                  </p:childTnLst>
                                </p:cTn>
                              </p:par>
                              <p:par>
                                <p:cTn id="209" presetID="1" presetClass="entr" presetSubtype="0" fill="hold" grpId="2" nodeType="withEffect">
                                  <p:stCondLst>
                                    <p:cond delay="0"/>
                                  </p:stCondLst>
                                  <p:childTnLst>
                                    <p:set>
                                      <p:cBhvr>
                                        <p:cTn id="210" dur="1" fill="hold">
                                          <p:stCondLst>
                                            <p:cond delay="0"/>
                                          </p:stCondLst>
                                        </p:cTn>
                                        <p:tgtEl>
                                          <p:spTgt spid="46"/>
                                        </p:tgtEl>
                                        <p:attrNameLst>
                                          <p:attrName>style.visibility</p:attrName>
                                        </p:attrNameLst>
                                      </p:cBhvr>
                                      <p:to>
                                        <p:strVal val="visible"/>
                                      </p:to>
                                    </p:set>
                                  </p:childTnLst>
                                </p:cTn>
                              </p:par>
                              <p:par>
                                <p:cTn id="211" presetID="1" presetClass="entr" presetSubtype="0" fill="hold" grpId="0" nodeType="withEffect">
                                  <p:stCondLst>
                                    <p:cond delay="0"/>
                                  </p:stCondLst>
                                  <p:childTnLst>
                                    <p:set>
                                      <p:cBhvr>
                                        <p:cTn id="212" dur="1" fill="hold">
                                          <p:stCondLst>
                                            <p:cond delay="0"/>
                                          </p:stCondLst>
                                        </p:cTn>
                                        <p:tgtEl>
                                          <p:spTgt spid="54"/>
                                        </p:tgtEl>
                                        <p:attrNameLst>
                                          <p:attrName>style.visibility</p:attrName>
                                        </p:attrNameLst>
                                      </p:cBhvr>
                                      <p:to>
                                        <p:strVal val="visible"/>
                                      </p:to>
                                    </p:set>
                                  </p:childTnLst>
                                </p:cTn>
                              </p:par>
                            </p:childTnLst>
                          </p:cTn>
                        </p:par>
                      </p:childTnLst>
                    </p:cTn>
                  </p:par>
                </p:childTnLst>
              </p:cTn>
              <p:nextCondLst>
                <p:cond evt="onClick" delay="0">
                  <p:tgtEl>
                    <p:spTgt spid="44"/>
                  </p:tgtEl>
                </p:cond>
              </p:nextCondLst>
            </p:seq>
            <p:seq concurrent="1" nextAc="seek">
              <p:cTn id="213" restart="whenNotActive" fill="hold" evtFilter="cancelBubble" nodeType="interactiveSeq">
                <p:stCondLst>
                  <p:cond evt="onClick" delay="0">
                    <p:tgtEl>
                      <p:spTgt spid="45"/>
                    </p:tgtEl>
                  </p:cond>
                </p:stCondLst>
                <p:endSync evt="end" delay="0">
                  <p:rtn val="all"/>
                </p:endSync>
                <p:childTnLst>
                  <p:par>
                    <p:cTn id="214" fill="hold">
                      <p:stCondLst>
                        <p:cond delay="0"/>
                      </p:stCondLst>
                      <p:childTnLst>
                        <p:par>
                          <p:cTn id="215" fill="hold">
                            <p:stCondLst>
                              <p:cond delay="0"/>
                            </p:stCondLst>
                            <p:childTnLst>
                              <p:par>
                                <p:cTn id="216" presetID="1" presetClass="exit" presetSubtype="0" fill="hold" grpId="1" nodeType="withEffect">
                                  <p:stCondLst>
                                    <p:cond delay="0"/>
                                  </p:stCondLst>
                                  <p:childTnLst>
                                    <p:set>
                                      <p:cBhvr>
                                        <p:cTn id="217" dur="1" fill="hold">
                                          <p:stCondLst>
                                            <p:cond delay="0"/>
                                          </p:stCondLst>
                                        </p:cTn>
                                        <p:tgtEl>
                                          <p:spTgt spid="45"/>
                                        </p:tgtEl>
                                        <p:attrNameLst>
                                          <p:attrName>style.visibility</p:attrName>
                                        </p:attrNameLst>
                                      </p:cBhvr>
                                      <p:to>
                                        <p:strVal val="hidden"/>
                                      </p:to>
                                    </p:set>
                                  </p:childTnLst>
                                </p:cTn>
                              </p:par>
                              <p:par>
                                <p:cTn id="218" presetID="1" presetClass="exit" presetSubtype="0" fill="hold" grpId="2" nodeType="withEffect">
                                  <p:stCondLst>
                                    <p:cond delay="0"/>
                                  </p:stCondLst>
                                  <p:childTnLst>
                                    <p:set>
                                      <p:cBhvr>
                                        <p:cTn id="219" dur="1" fill="hold">
                                          <p:stCondLst>
                                            <p:cond delay="0"/>
                                          </p:stCondLst>
                                        </p:cTn>
                                        <p:tgtEl>
                                          <p:spTgt spid="44"/>
                                        </p:tgtEl>
                                        <p:attrNameLst>
                                          <p:attrName>style.visibility</p:attrName>
                                        </p:attrNameLst>
                                      </p:cBhvr>
                                      <p:to>
                                        <p:strVal val="hidden"/>
                                      </p:to>
                                    </p:set>
                                  </p:childTnLst>
                                </p:cTn>
                              </p:par>
                              <p:par>
                                <p:cTn id="220" presetID="42" presetClass="path" presetSubtype="0" fill="hold" nodeType="withEffect">
                                  <p:stCondLst>
                                    <p:cond delay="0"/>
                                  </p:stCondLst>
                                  <p:childTnLst>
                                    <p:animMotion origin="layout" path="M 0.56059 0.1243 L 0.56059 0.34236 " pathEditMode="fixed" rAng="0" ptsTypes="AA">
                                      <p:cBhvr>
                                        <p:cTn id="221" dur="1500" spd="-100000" fill="hold"/>
                                        <p:tgtEl>
                                          <p:spTgt spid="303"/>
                                        </p:tgtEl>
                                        <p:attrNameLst>
                                          <p:attrName>ppt_x</p:attrName>
                                          <p:attrName>ppt_y</p:attrName>
                                        </p:attrNameLst>
                                      </p:cBhvr>
                                      <p:rCtr x="0" y="10903"/>
                                    </p:animMotion>
                                  </p:childTnLst>
                                </p:cTn>
                              </p:par>
                              <p:par>
                                <p:cTn id="222" presetID="1" presetClass="entr" presetSubtype="0" fill="hold" grpId="1" nodeType="withEffect">
                                  <p:stCondLst>
                                    <p:cond delay="0"/>
                                  </p:stCondLst>
                                  <p:childTnLst>
                                    <p:set>
                                      <p:cBhvr>
                                        <p:cTn id="223" dur="1" fill="hold">
                                          <p:stCondLst>
                                            <p:cond delay="0"/>
                                          </p:stCondLst>
                                        </p:cTn>
                                        <p:tgtEl>
                                          <p:spTgt spid="42"/>
                                        </p:tgtEl>
                                        <p:attrNameLst>
                                          <p:attrName>style.visibility</p:attrName>
                                        </p:attrNameLst>
                                      </p:cBhvr>
                                      <p:to>
                                        <p:strVal val="visible"/>
                                      </p:to>
                                    </p:set>
                                  </p:childTnLst>
                                </p:cTn>
                              </p:par>
                              <p:par>
                                <p:cTn id="224" presetID="1" presetClass="entr" presetSubtype="0" fill="hold" grpId="0" nodeType="withEffect">
                                  <p:stCondLst>
                                    <p:cond delay="0"/>
                                  </p:stCondLst>
                                  <p:childTnLst>
                                    <p:set>
                                      <p:cBhvr>
                                        <p:cTn id="225"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45"/>
                  </p:tgtEl>
                </p:cond>
              </p:nextCondLst>
            </p:seq>
            <p:seq concurrent="1" nextAc="seek">
              <p:cTn id="226" restart="whenNotActive" fill="hold" evtFilter="cancelBubble" nodeType="interactiveSeq">
                <p:stCondLst>
                  <p:cond evt="onClick" delay="0">
                    <p:tgtEl>
                      <p:spTgt spid="46"/>
                    </p:tgtEl>
                  </p:cond>
                </p:stCondLst>
                <p:endSync evt="end" delay="0">
                  <p:rtn val="all"/>
                </p:endSync>
                <p:childTnLst>
                  <p:par>
                    <p:cTn id="227" fill="hold">
                      <p:stCondLst>
                        <p:cond delay="0"/>
                      </p:stCondLst>
                      <p:childTnLst>
                        <p:par>
                          <p:cTn id="228" fill="hold">
                            <p:stCondLst>
                              <p:cond delay="0"/>
                            </p:stCondLst>
                            <p:childTnLst>
                              <p:par>
                                <p:cTn id="229" presetID="1" presetClass="exit" presetSubtype="0" fill="hold" grpId="0" nodeType="withEffect">
                                  <p:stCondLst>
                                    <p:cond delay="0"/>
                                  </p:stCondLst>
                                  <p:childTnLst>
                                    <p:set>
                                      <p:cBhvr>
                                        <p:cTn id="230" dur="1" fill="hold">
                                          <p:stCondLst>
                                            <p:cond delay="0"/>
                                          </p:stCondLst>
                                        </p:cTn>
                                        <p:tgtEl>
                                          <p:spTgt spid="46"/>
                                        </p:tgtEl>
                                        <p:attrNameLst>
                                          <p:attrName>style.visibility</p:attrName>
                                        </p:attrNameLst>
                                      </p:cBhvr>
                                      <p:to>
                                        <p:strVal val="hidden"/>
                                      </p:to>
                                    </p:set>
                                  </p:childTnLst>
                                </p:cTn>
                              </p:par>
                              <p:par>
                                <p:cTn id="231" presetID="1" presetClass="exit" presetSubtype="0" fill="hold" grpId="2" nodeType="withEffect">
                                  <p:stCondLst>
                                    <p:cond delay="0"/>
                                  </p:stCondLst>
                                  <p:childTnLst>
                                    <p:set>
                                      <p:cBhvr>
                                        <p:cTn id="232" dur="1" fill="hold">
                                          <p:stCondLst>
                                            <p:cond delay="0"/>
                                          </p:stCondLst>
                                        </p:cTn>
                                        <p:tgtEl>
                                          <p:spTgt spid="54"/>
                                        </p:tgtEl>
                                        <p:attrNameLst>
                                          <p:attrName>style.visibility</p:attrName>
                                        </p:attrNameLst>
                                      </p:cBhvr>
                                      <p:to>
                                        <p:strVal val="hidden"/>
                                      </p:to>
                                    </p:set>
                                  </p:childTnLst>
                                </p:cTn>
                              </p:par>
                              <p:par>
                                <p:cTn id="233" presetID="43" presetClass="path" presetSubtype="0" fill="hold" nodeType="withEffect">
                                  <p:stCondLst>
                                    <p:cond delay="0"/>
                                  </p:stCondLst>
                                  <p:childTnLst>
                                    <p:animMotion origin="layout" path="M 0.40087 0.71829 L 0.48056 0.71829 C 0.5165 0.71829 0.56077 0.67569 0.56077 0.6412 L 0.56077 0.56412 " pathEditMode="fixed" rAng="0" ptsTypes="AAAA">
                                      <p:cBhvr>
                                        <p:cTn id="234" dur="1500" spd="-100000" fill="hold"/>
                                        <p:tgtEl>
                                          <p:spTgt spid="303"/>
                                        </p:tgtEl>
                                        <p:attrNameLst>
                                          <p:attrName>ppt_x</p:attrName>
                                          <p:attrName>ppt_y</p:attrName>
                                        </p:attrNameLst>
                                      </p:cBhvr>
                                      <p:rCtr x="7986" y="-7708"/>
                                    </p:animMotion>
                                  </p:childTnLst>
                                  <p:subTnLst>
                                    <p:audio>
                                      <p:cMediaNode>
                                        <p:cTn display="0" masterRel="sameClick">
                                          <p:stCondLst>
                                            <p:cond evt="begin" delay="0">
                                              <p:tn val="233"/>
                                            </p:cond>
                                          </p:stCondLst>
                                          <p:endCondLst>
                                            <p:cond evt="onStopAudio" delay="0">
                                              <p:tgtEl>
                                                <p:sldTgt/>
                                              </p:tgtEl>
                                            </p:cond>
                                          </p:endCondLst>
                                        </p:cTn>
                                        <p:tgtEl>
                                          <p:sndTgt r:embed="rId19" name="mk64_mario01.wav"/>
                                        </p:tgtEl>
                                      </p:cMediaNode>
                                    </p:audio>
                                  </p:subTnLst>
                                </p:cTn>
                              </p:par>
                              <p:par>
                                <p:cTn id="235" presetID="1" presetClass="entr" presetSubtype="0" fill="hold" grpId="2" nodeType="withEffect">
                                  <p:stCondLst>
                                    <p:cond delay="0"/>
                                  </p:stCondLst>
                                  <p:childTnLst>
                                    <p:set>
                                      <p:cBhvr>
                                        <p:cTn id="236" dur="1" fill="hold">
                                          <p:stCondLst>
                                            <p:cond delay="0"/>
                                          </p:stCondLst>
                                        </p:cTn>
                                        <p:tgtEl>
                                          <p:spTgt spid="47"/>
                                        </p:tgtEl>
                                        <p:attrNameLst>
                                          <p:attrName>style.visibility</p:attrName>
                                        </p:attrNameLst>
                                      </p:cBhvr>
                                      <p:to>
                                        <p:strVal val="visible"/>
                                      </p:to>
                                    </p:set>
                                  </p:childTnLst>
                                </p:cTn>
                              </p:par>
                              <p:par>
                                <p:cTn id="237" presetID="1" presetClass="entr" presetSubtype="0" fill="hold" grpId="0" nodeType="withEffect">
                                  <p:stCondLst>
                                    <p:cond delay="0"/>
                                  </p:stCondLst>
                                  <p:childTnLst>
                                    <p:set>
                                      <p:cBhvr>
                                        <p:cTn id="238"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46"/>
                  </p:tgtEl>
                </p:cond>
              </p:nextCondLst>
            </p:seq>
            <p:seq concurrent="1" nextAc="seek">
              <p:cTn id="239" restart="whenNotActive" fill="hold" evtFilter="cancelBubble" nodeType="interactiveSeq">
                <p:stCondLst>
                  <p:cond evt="onClick" delay="0">
                    <p:tgtEl>
                      <p:spTgt spid="47"/>
                    </p:tgtEl>
                  </p:cond>
                </p:stCondLst>
                <p:endSync evt="end" delay="0">
                  <p:rtn val="all"/>
                </p:endSync>
                <p:childTnLst>
                  <p:par>
                    <p:cTn id="240" fill="hold">
                      <p:stCondLst>
                        <p:cond delay="0"/>
                      </p:stCondLst>
                      <p:childTnLst>
                        <p:par>
                          <p:cTn id="241" fill="hold">
                            <p:stCondLst>
                              <p:cond delay="0"/>
                            </p:stCondLst>
                            <p:childTnLst>
                              <p:par>
                                <p:cTn id="242" presetID="1" presetClass="exit" presetSubtype="0" fill="hold" grpId="0" nodeType="withEffect">
                                  <p:stCondLst>
                                    <p:cond delay="0"/>
                                  </p:stCondLst>
                                  <p:childTnLst>
                                    <p:set>
                                      <p:cBhvr>
                                        <p:cTn id="243" dur="1" fill="hold">
                                          <p:stCondLst>
                                            <p:cond delay="0"/>
                                          </p:stCondLst>
                                        </p:cTn>
                                        <p:tgtEl>
                                          <p:spTgt spid="47"/>
                                        </p:tgtEl>
                                        <p:attrNameLst>
                                          <p:attrName>style.visibility</p:attrName>
                                        </p:attrNameLst>
                                      </p:cBhvr>
                                      <p:to>
                                        <p:strVal val="hidden"/>
                                      </p:to>
                                    </p:set>
                                  </p:childTnLst>
                                </p:cTn>
                              </p:par>
                              <p:par>
                                <p:cTn id="244" presetID="1" presetClass="exit" presetSubtype="0" fill="hold" grpId="2" nodeType="withEffect">
                                  <p:stCondLst>
                                    <p:cond delay="0"/>
                                  </p:stCondLst>
                                  <p:childTnLst>
                                    <p:set>
                                      <p:cBhvr>
                                        <p:cTn id="245" dur="1" fill="hold">
                                          <p:stCondLst>
                                            <p:cond delay="0"/>
                                          </p:stCondLst>
                                        </p:cTn>
                                        <p:tgtEl>
                                          <p:spTgt spid="55"/>
                                        </p:tgtEl>
                                        <p:attrNameLst>
                                          <p:attrName>style.visibility</p:attrName>
                                        </p:attrNameLst>
                                      </p:cBhvr>
                                      <p:to>
                                        <p:strVal val="hidden"/>
                                      </p:to>
                                    </p:set>
                                  </p:childTnLst>
                                </p:cTn>
                              </p:par>
                              <p:par>
                                <p:cTn id="246" presetID="42" presetClass="path" presetSubtype="0" fill="hold" nodeType="withEffect">
                                  <p:stCondLst>
                                    <p:cond delay="0"/>
                                  </p:stCondLst>
                                  <p:childTnLst>
                                    <p:animMotion origin="layout" path="M 0.40087 0.71829 L 0.1717 0.71829 " pathEditMode="fixed" rAng="0" ptsTypes="AA">
                                      <p:cBhvr>
                                        <p:cTn id="247" dur="1500" fill="hold"/>
                                        <p:tgtEl>
                                          <p:spTgt spid="303"/>
                                        </p:tgtEl>
                                        <p:attrNameLst>
                                          <p:attrName>ppt_x</p:attrName>
                                          <p:attrName>ppt_y</p:attrName>
                                        </p:attrNameLst>
                                      </p:cBhvr>
                                      <p:rCtr x="-11458" y="0"/>
                                    </p:animMotion>
                                  </p:childTnLst>
                                </p:cTn>
                              </p:par>
                              <p:par>
                                <p:cTn id="248" presetID="1" presetClass="entr" presetSubtype="0" fill="hold" grpId="2" nodeType="withEffect">
                                  <p:stCondLst>
                                    <p:cond delay="0"/>
                                  </p:stCondLst>
                                  <p:childTnLst>
                                    <p:set>
                                      <p:cBhvr>
                                        <p:cTn id="249" dur="1" fill="hold">
                                          <p:stCondLst>
                                            <p:cond delay="0"/>
                                          </p:stCondLst>
                                        </p:cTn>
                                        <p:tgtEl>
                                          <p:spTgt spid="48"/>
                                        </p:tgtEl>
                                        <p:attrNameLst>
                                          <p:attrName>style.visibility</p:attrName>
                                        </p:attrNameLst>
                                      </p:cBhvr>
                                      <p:to>
                                        <p:strVal val="visible"/>
                                      </p:to>
                                    </p:set>
                                  </p:childTnLst>
                                </p:cTn>
                              </p:par>
                              <p:par>
                                <p:cTn id="250" presetID="1" presetClass="entr" presetSubtype="0" fill="hold" grpId="0" nodeType="withEffect">
                                  <p:stCondLst>
                                    <p:cond delay="0"/>
                                  </p:stCondLst>
                                  <p:childTnLst>
                                    <p:set>
                                      <p:cBhvr>
                                        <p:cTn id="251" dur="1" fill="hold">
                                          <p:stCondLst>
                                            <p:cond delay="0"/>
                                          </p:stCondLst>
                                        </p:cTn>
                                        <p:tgtEl>
                                          <p:spTgt spid="56"/>
                                        </p:tgtEl>
                                        <p:attrNameLst>
                                          <p:attrName>style.visibility</p:attrName>
                                        </p:attrNameLst>
                                      </p:cBhvr>
                                      <p:to>
                                        <p:strVal val="visible"/>
                                      </p:to>
                                    </p:set>
                                  </p:childTnLst>
                                </p:cTn>
                              </p:par>
                            </p:childTnLst>
                          </p:cTn>
                        </p:par>
                      </p:childTnLst>
                    </p:cTn>
                  </p:par>
                </p:childTnLst>
              </p:cTn>
              <p:nextCondLst>
                <p:cond evt="onClick" delay="0">
                  <p:tgtEl>
                    <p:spTgt spid="47"/>
                  </p:tgtEl>
                </p:cond>
              </p:nextCondLst>
            </p:seq>
            <p:seq concurrent="1" nextAc="seek">
              <p:cTn id="252" restart="whenNotActive" fill="hold" evtFilter="cancelBubble" nodeType="interactiveSeq">
                <p:stCondLst>
                  <p:cond evt="onClick" delay="0">
                    <p:tgtEl>
                      <p:spTgt spid="48"/>
                    </p:tgtEl>
                  </p:cond>
                </p:stCondLst>
                <p:endSync evt="end" delay="0">
                  <p:rtn val="all"/>
                </p:endSync>
                <p:childTnLst>
                  <p:par>
                    <p:cTn id="253" fill="hold">
                      <p:stCondLst>
                        <p:cond delay="0"/>
                      </p:stCondLst>
                      <p:childTnLst>
                        <p:par>
                          <p:cTn id="254" fill="hold">
                            <p:stCondLst>
                              <p:cond delay="0"/>
                            </p:stCondLst>
                            <p:childTnLst>
                              <p:par>
                                <p:cTn id="255" presetID="1" presetClass="exit" presetSubtype="0" fill="hold" grpId="0" nodeType="withEffect">
                                  <p:stCondLst>
                                    <p:cond delay="0"/>
                                  </p:stCondLst>
                                  <p:childTnLst>
                                    <p:set>
                                      <p:cBhvr>
                                        <p:cTn id="256" dur="1" fill="hold">
                                          <p:stCondLst>
                                            <p:cond delay="0"/>
                                          </p:stCondLst>
                                        </p:cTn>
                                        <p:tgtEl>
                                          <p:spTgt spid="48"/>
                                        </p:tgtEl>
                                        <p:attrNameLst>
                                          <p:attrName>style.visibility</p:attrName>
                                        </p:attrNameLst>
                                      </p:cBhvr>
                                      <p:to>
                                        <p:strVal val="hidden"/>
                                      </p:to>
                                    </p:set>
                                  </p:childTnLst>
                                </p:cTn>
                              </p:par>
                              <p:par>
                                <p:cTn id="257" presetID="1" presetClass="exit" presetSubtype="0" fill="hold" grpId="2" nodeType="withEffect">
                                  <p:stCondLst>
                                    <p:cond delay="0"/>
                                  </p:stCondLst>
                                  <p:childTnLst>
                                    <p:set>
                                      <p:cBhvr>
                                        <p:cTn id="258" dur="1" fill="hold">
                                          <p:stCondLst>
                                            <p:cond delay="0"/>
                                          </p:stCondLst>
                                        </p:cTn>
                                        <p:tgtEl>
                                          <p:spTgt spid="56"/>
                                        </p:tgtEl>
                                        <p:attrNameLst>
                                          <p:attrName>style.visibility</p:attrName>
                                        </p:attrNameLst>
                                      </p:cBhvr>
                                      <p:to>
                                        <p:strVal val="hidden"/>
                                      </p:to>
                                    </p:set>
                                  </p:childTnLst>
                                </p:cTn>
                              </p:par>
                              <p:par>
                                <p:cTn id="259" presetID="35" presetClass="path" presetSubtype="0" fill="hold" nodeType="withEffect">
                                  <p:stCondLst>
                                    <p:cond delay="0"/>
                                  </p:stCondLst>
                                  <p:childTnLst>
                                    <p:animMotion origin="layout" path="M 0.1717 0.71829 L -0.04913 0.71829 " pathEditMode="fixed" rAng="0" ptsTypes="AA">
                                      <p:cBhvr>
                                        <p:cTn id="260" dur="1500" fill="hold"/>
                                        <p:tgtEl>
                                          <p:spTgt spid="303"/>
                                        </p:tgtEl>
                                        <p:attrNameLst>
                                          <p:attrName>ppt_x</p:attrName>
                                          <p:attrName>ppt_y</p:attrName>
                                        </p:attrNameLst>
                                      </p:cBhvr>
                                      <p:rCtr x="-11042" y="0"/>
                                    </p:animMotion>
                                  </p:childTnLst>
                                  <p:subTnLst>
                                    <p:audio>
                                      <p:cMediaNode>
                                        <p:cTn display="0" masterRel="sameClick">
                                          <p:stCondLst>
                                            <p:cond evt="begin" delay="0">
                                              <p:tn val="259"/>
                                            </p:cond>
                                          </p:stCondLst>
                                          <p:endCondLst>
                                            <p:cond evt="onStopAudio" delay="0">
                                              <p:tgtEl>
                                                <p:sldTgt/>
                                              </p:tgtEl>
                                            </p:cond>
                                          </p:endCondLst>
                                        </p:cTn>
                                        <p:tgtEl>
                                          <p:sndTgt r:embed="rId17" name="mk64_mario03.wav"/>
                                        </p:tgtEl>
                                      </p:cMediaNode>
                                    </p:audio>
                                  </p:subTnLst>
                                </p:cTn>
                              </p:par>
                              <p:par>
                                <p:cTn id="261" presetID="1" presetClass="entr" presetSubtype="0" fill="hold" grpId="2" nodeType="withEffect">
                                  <p:stCondLst>
                                    <p:cond delay="0"/>
                                  </p:stCondLst>
                                  <p:childTnLst>
                                    <p:set>
                                      <p:cBhvr>
                                        <p:cTn id="262" dur="1" fill="hold">
                                          <p:stCondLst>
                                            <p:cond delay="0"/>
                                          </p:stCondLst>
                                        </p:cTn>
                                        <p:tgtEl>
                                          <p:spTgt spid="49"/>
                                        </p:tgtEl>
                                        <p:attrNameLst>
                                          <p:attrName>style.visibility</p:attrName>
                                        </p:attrNameLst>
                                      </p:cBhvr>
                                      <p:to>
                                        <p:strVal val="visible"/>
                                      </p:to>
                                    </p:set>
                                  </p:childTnLst>
                                </p:cTn>
                              </p:par>
                              <p:par>
                                <p:cTn id="263" presetID="1" presetClass="entr" presetSubtype="0" fill="hold" grpId="0" nodeType="withEffect">
                                  <p:stCondLst>
                                    <p:cond delay="0"/>
                                  </p:stCondLst>
                                  <p:childTnLst>
                                    <p:set>
                                      <p:cBhvr>
                                        <p:cTn id="264" dur="1" fill="hold">
                                          <p:stCondLst>
                                            <p:cond delay="0"/>
                                          </p:stCondLst>
                                        </p:cTn>
                                        <p:tgtEl>
                                          <p:spTgt spid="57"/>
                                        </p:tgtEl>
                                        <p:attrNameLst>
                                          <p:attrName>style.visibility</p:attrName>
                                        </p:attrNameLst>
                                      </p:cBhvr>
                                      <p:to>
                                        <p:strVal val="visible"/>
                                      </p:to>
                                    </p:set>
                                  </p:childTnLst>
                                </p:cTn>
                              </p:par>
                            </p:childTnLst>
                          </p:cTn>
                        </p:par>
                      </p:childTnLst>
                    </p:cTn>
                  </p:par>
                </p:childTnLst>
              </p:cTn>
              <p:nextCondLst>
                <p:cond evt="onClick" delay="0">
                  <p:tgtEl>
                    <p:spTgt spid="48"/>
                  </p:tgtEl>
                </p:cond>
              </p:nextCondLst>
            </p:seq>
            <p:seq concurrent="1" nextAc="seek">
              <p:cTn id="265" restart="whenNotActive" fill="hold" evtFilter="cancelBubble" nodeType="interactiveSeq">
                <p:stCondLst>
                  <p:cond evt="onClick" delay="0">
                    <p:tgtEl>
                      <p:spTgt spid="49"/>
                    </p:tgtEl>
                  </p:cond>
                </p:stCondLst>
                <p:endSync evt="end" delay="0">
                  <p:rtn val="all"/>
                </p:endSync>
                <p:childTnLst>
                  <p:par>
                    <p:cTn id="266" fill="hold">
                      <p:stCondLst>
                        <p:cond delay="0"/>
                      </p:stCondLst>
                      <p:childTnLst>
                        <p:par>
                          <p:cTn id="267" fill="hold">
                            <p:stCondLst>
                              <p:cond delay="0"/>
                            </p:stCondLst>
                            <p:childTnLst>
                              <p:par>
                                <p:cTn id="268" presetID="1" presetClass="exit" presetSubtype="0" fill="hold" grpId="0" nodeType="withEffect">
                                  <p:stCondLst>
                                    <p:cond delay="0"/>
                                  </p:stCondLst>
                                  <p:childTnLst>
                                    <p:set>
                                      <p:cBhvr>
                                        <p:cTn id="269" dur="1" fill="hold">
                                          <p:stCondLst>
                                            <p:cond delay="0"/>
                                          </p:stCondLst>
                                        </p:cTn>
                                        <p:tgtEl>
                                          <p:spTgt spid="49"/>
                                        </p:tgtEl>
                                        <p:attrNameLst>
                                          <p:attrName>style.visibility</p:attrName>
                                        </p:attrNameLst>
                                      </p:cBhvr>
                                      <p:to>
                                        <p:strVal val="hidden"/>
                                      </p:to>
                                    </p:set>
                                  </p:childTnLst>
                                </p:cTn>
                              </p:par>
                              <p:par>
                                <p:cTn id="270" presetID="1" presetClass="exit" presetSubtype="0" fill="hold" grpId="2" nodeType="withEffect">
                                  <p:stCondLst>
                                    <p:cond delay="0"/>
                                  </p:stCondLst>
                                  <p:childTnLst>
                                    <p:set>
                                      <p:cBhvr>
                                        <p:cTn id="271" dur="1" fill="hold">
                                          <p:stCondLst>
                                            <p:cond delay="0"/>
                                          </p:stCondLst>
                                        </p:cTn>
                                        <p:tgtEl>
                                          <p:spTgt spid="57"/>
                                        </p:tgtEl>
                                        <p:attrNameLst>
                                          <p:attrName>style.visibility</p:attrName>
                                        </p:attrNameLst>
                                      </p:cBhvr>
                                      <p:to>
                                        <p:strVal val="hidden"/>
                                      </p:to>
                                    </p:set>
                                  </p:childTnLst>
                                </p:cTn>
                              </p:par>
                              <p:par>
                                <p:cTn id="272" presetID="36" presetClass="path" presetSubtype="0" fill="hold" nodeType="withEffect">
                                  <p:stCondLst>
                                    <p:cond delay="0"/>
                                  </p:stCondLst>
                                  <p:childTnLst>
                                    <p:animMotion origin="layout" path="M -0.21389 0.56458 L -0.21389 0.6412 C -0.21389 0.67546 -0.16857 0.71782 -0.13177 0.71782 L -0.04913 0.71782 " pathEditMode="fixed" rAng="0" ptsTypes="AAAA">
                                      <p:cBhvr>
                                        <p:cTn id="273" dur="1500" spd="-100000" fill="hold"/>
                                        <p:tgtEl>
                                          <p:spTgt spid="303"/>
                                        </p:tgtEl>
                                        <p:attrNameLst>
                                          <p:attrName>ppt_x</p:attrName>
                                          <p:attrName>ppt_y</p:attrName>
                                        </p:attrNameLst>
                                      </p:cBhvr>
                                      <p:rCtr x="8229" y="7662"/>
                                    </p:animMotion>
                                  </p:childTnLst>
                                </p:cTn>
                              </p:par>
                              <p:par>
                                <p:cTn id="274" presetID="1" presetClass="entr" presetSubtype="0" fill="hold" grpId="2" nodeType="withEffect">
                                  <p:stCondLst>
                                    <p:cond delay="0"/>
                                  </p:stCondLst>
                                  <p:childTnLst>
                                    <p:set>
                                      <p:cBhvr>
                                        <p:cTn id="275" dur="1" fill="hold">
                                          <p:stCondLst>
                                            <p:cond delay="0"/>
                                          </p:stCondLst>
                                        </p:cTn>
                                        <p:tgtEl>
                                          <p:spTgt spid="50"/>
                                        </p:tgtEl>
                                        <p:attrNameLst>
                                          <p:attrName>style.visibility</p:attrName>
                                        </p:attrNameLst>
                                      </p:cBhvr>
                                      <p:to>
                                        <p:strVal val="visible"/>
                                      </p:to>
                                    </p:set>
                                  </p:childTnLst>
                                </p:cTn>
                              </p:par>
                              <p:par>
                                <p:cTn id="276" presetID="1" presetClass="entr" presetSubtype="0" fill="hold" grpId="0" nodeType="withEffect">
                                  <p:stCondLst>
                                    <p:cond delay="0"/>
                                  </p:stCondLst>
                                  <p:childTnLst>
                                    <p:set>
                                      <p:cBhvr>
                                        <p:cTn id="277" dur="1" fill="hold">
                                          <p:stCondLst>
                                            <p:cond delay="0"/>
                                          </p:stCondLst>
                                        </p:cTn>
                                        <p:tgtEl>
                                          <p:spTgt spid="58"/>
                                        </p:tgtEl>
                                        <p:attrNameLst>
                                          <p:attrName>style.visibility</p:attrName>
                                        </p:attrNameLst>
                                      </p:cBhvr>
                                      <p:to>
                                        <p:strVal val="visible"/>
                                      </p:to>
                                    </p:set>
                                  </p:childTnLst>
                                </p:cTn>
                              </p:par>
                            </p:childTnLst>
                          </p:cTn>
                        </p:par>
                      </p:childTnLst>
                    </p:cTn>
                  </p:par>
                </p:childTnLst>
              </p:cTn>
              <p:nextCondLst>
                <p:cond evt="onClick" delay="0">
                  <p:tgtEl>
                    <p:spTgt spid="49"/>
                  </p:tgtEl>
                </p:cond>
              </p:nextCondLst>
            </p:seq>
            <p:seq concurrent="1" nextAc="seek">
              <p:cTn id="278" restart="whenNotActive" fill="hold" evtFilter="cancelBubble" nodeType="interactiveSeq">
                <p:stCondLst>
                  <p:cond evt="onClick" delay="0">
                    <p:tgtEl>
                      <p:spTgt spid="50"/>
                    </p:tgtEl>
                  </p:cond>
                </p:stCondLst>
                <p:endSync evt="end" delay="0">
                  <p:rtn val="all"/>
                </p:endSync>
                <p:childTnLst>
                  <p:par>
                    <p:cTn id="279" fill="hold">
                      <p:stCondLst>
                        <p:cond delay="0"/>
                      </p:stCondLst>
                      <p:childTnLst>
                        <p:par>
                          <p:cTn id="280" fill="hold">
                            <p:stCondLst>
                              <p:cond delay="0"/>
                            </p:stCondLst>
                            <p:childTnLst>
                              <p:par>
                                <p:cTn id="281" presetID="1" presetClass="exit" presetSubtype="0" fill="hold" grpId="0" nodeType="withEffect">
                                  <p:stCondLst>
                                    <p:cond delay="0"/>
                                  </p:stCondLst>
                                  <p:childTnLst>
                                    <p:set>
                                      <p:cBhvr>
                                        <p:cTn id="282" dur="1" fill="hold">
                                          <p:stCondLst>
                                            <p:cond delay="0"/>
                                          </p:stCondLst>
                                        </p:cTn>
                                        <p:tgtEl>
                                          <p:spTgt spid="50"/>
                                        </p:tgtEl>
                                        <p:attrNameLst>
                                          <p:attrName>style.visibility</p:attrName>
                                        </p:attrNameLst>
                                      </p:cBhvr>
                                      <p:to>
                                        <p:strVal val="hidden"/>
                                      </p:to>
                                    </p:set>
                                  </p:childTnLst>
                                </p:cTn>
                              </p:par>
                              <p:par>
                                <p:cTn id="283" presetID="1" presetClass="exit" presetSubtype="0" fill="hold" grpId="2" nodeType="withEffect">
                                  <p:stCondLst>
                                    <p:cond delay="0"/>
                                  </p:stCondLst>
                                  <p:childTnLst>
                                    <p:set>
                                      <p:cBhvr>
                                        <p:cTn id="284" dur="1" fill="hold">
                                          <p:stCondLst>
                                            <p:cond delay="0"/>
                                          </p:stCondLst>
                                        </p:cTn>
                                        <p:tgtEl>
                                          <p:spTgt spid="58"/>
                                        </p:tgtEl>
                                        <p:attrNameLst>
                                          <p:attrName>style.visibility</p:attrName>
                                        </p:attrNameLst>
                                      </p:cBhvr>
                                      <p:to>
                                        <p:strVal val="hidden"/>
                                      </p:to>
                                    </p:set>
                                  </p:childTnLst>
                                </p:cTn>
                              </p:par>
                              <p:par>
                                <p:cTn id="285" presetID="42" presetClass="path" presetSubtype="0" fill="hold" nodeType="withEffect">
                                  <p:stCondLst>
                                    <p:cond delay="0"/>
                                  </p:stCondLst>
                                  <p:childTnLst>
                                    <p:animMotion origin="layout" path="M -0.21389 0.34583 L -0.21389 0.56458 " pathEditMode="fixed" rAng="0" ptsTypes="AA">
                                      <p:cBhvr>
                                        <p:cTn id="286" dur="1500" spd="-100000" fill="hold"/>
                                        <p:tgtEl>
                                          <p:spTgt spid="303"/>
                                        </p:tgtEl>
                                        <p:attrNameLst>
                                          <p:attrName>ppt_x</p:attrName>
                                          <p:attrName>ppt_y</p:attrName>
                                        </p:attrNameLst>
                                      </p:cBhvr>
                                      <p:rCtr x="0" y="10926"/>
                                    </p:animMotion>
                                  </p:childTnLst>
                                  <p:subTnLst>
                                    <p:audio>
                                      <p:cMediaNode>
                                        <p:cTn display="0" masterRel="sameClick">
                                          <p:stCondLst>
                                            <p:cond evt="begin" delay="0">
                                              <p:tn val="285"/>
                                            </p:cond>
                                          </p:stCondLst>
                                          <p:endCondLst>
                                            <p:cond evt="onStopAudio" delay="0">
                                              <p:tgtEl>
                                                <p:sldTgt/>
                                              </p:tgtEl>
                                            </p:cond>
                                          </p:endCondLst>
                                        </p:cTn>
                                        <p:tgtEl>
                                          <p:sndTgt r:embed="rId19" name="mk64_mario01.wav"/>
                                        </p:tgtEl>
                                      </p:cMediaNode>
                                    </p:audio>
                                  </p:subTnLst>
                                </p:cTn>
                              </p:par>
                              <p:par>
                                <p:cTn id="287" presetID="1" presetClass="entr" presetSubtype="0" fill="hold" grpId="2" nodeType="withEffect">
                                  <p:stCondLst>
                                    <p:cond delay="0"/>
                                  </p:stCondLst>
                                  <p:childTnLst>
                                    <p:set>
                                      <p:cBhvr>
                                        <p:cTn id="288" dur="1" fill="hold">
                                          <p:stCondLst>
                                            <p:cond delay="0"/>
                                          </p:stCondLst>
                                        </p:cTn>
                                        <p:tgtEl>
                                          <p:spTgt spid="51"/>
                                        </p:tgtEl>
                                        <p:attrNameLst>
                                          <p:attrName>style.visibility</p:attrName>
                                        </p:attrNameLst>
                                      </p:cBhvr>
                                      <p:to>
                                        <p:strVal val="visible"/>
                                      </p:to>
                                    </p:set>
                                  </p:childTnLst>
                                </p:cTn>
                              </p:par>
                              <p:par>
                                <p:cTn id="289" presetID="1" presetClass="entr" presetSubtype="0" fill="hold" grpId="0" nodeType="withEffect">
                                  <p:stCondLst>
                                    <p:cond delay="0"/>
                                  </p:stCondLst>
                                  <p:childTnLst>
                                    <p:set>
                                      <p:cBhvr>
                                        <p:cTn id="290" dur="1" fill="hold">
                                          <p:stCondLst>
                                            <p:cond delay="0"/>
                                          </p:stCondLst>
                                        </p:cTn>
                                        <p:tgtEl>
                                          <p:spTgt spid="59"/>
                                        </p:tgtEl>
                                        <p:attrNameLst>
                                          <p:attrName>style.visibility</p:attrName>
                                        </p:attrNameLst>
                                      </p:cBhvr>
                                      <p:to>
                                        <p:strVal val="visible"/>
                                      </p:to>
                                    </p:set>
                                  </p:childTnLst>
                                </p:cTn>
                              </p:par>
                            </p:childTnLst>
                          </p:cTn>
                        </p:par>
                      </p:childTnLst>
                    </p:cTn>
                  </p:par>
                </p:childTnLst>
              </p:cTn>
              <p:nextCondLst>
                <p:cond evt="onClick" delay="0">
                  <p:tgtEl>
                    <p:spTgt spid="50"/>
                  </p:tgtEl>
                </p:cond>
              </p:nextCondLst>
            </p:seq>
            <p:seq concurrent="1" nextAc="seek">
              <p:cTn id="291" restart="whenNotActive" fill="hold" evtFilter="cancelBubble" nodeType="interactiveSeq">
                <p:stCondLst>
                  <p:cond evt="onClick" delay="0">
                    <p:tgtEl>
                      <p:spTgt spid="51"/>
                    </p:tgtEl>
                  </p:cond>
                </p:stCondLst>
                <p:endSync evt="end" delay="0">
                  <p:rtn val="all"/>
                </p:endSync>
                <p:childTnLst>
                  <p:par>
                    <p:cTn id="292" fill="hold">
                      <p:stCondLst>
                        <p:cond delay="0"/>
                      </p:stCondLst>
                      <p:childTnLst>
                        <p:par>
                          <p:cTn id="293" fill="hold">
                            <p:stCondLst>
                              <p:cond delay="0"/>
                            </p:stCondLst>
                            <p:childTnLst>
                              <p:par>
                                <p:cTn id="294" presetID="1" presetClass="exit" presetSubtype="0" fill="hold" grpId="0" nodeType="withEffect">
                                  <p:stCondLst>
                                    <p:cond delay="0"/>
                                  </p:stCondLst>
                                  <p:childTnLst>
                                    <p:set>
                                      <p:cBhvr>
                                        <p:cTn id="295" dur="1" fill="hold">
                                          <p:stCondLst>
                                            <p:cond delay="0"/>
                                          </p:stCondLst>
                                        </p:cTn>
                                        <p:tgtEl>
                                          <p:spTgt spid="51"/>
                                        </p:tgtEl>
                                        <p:attrNameLst>
                                          <p:attrName>style.visibility</p:attrName>
                                        </p:attrNameLst>
                                      </p:cBhvr>
                                      <p:to>
                                        <p:strVal val="hidden"/>
                                      </p:to>
                                    </p:set>
                                  </p:childTnLst>
                                </p:cTn>
                              </p:par>
                              <p:par>
                                <p:cTn id="296" presetID="1" presetClass="exit" presetSubtype="0" fill="hold" grpId="2" nodeType="withEffect">
                                  <p:stCondLst>
                                    <p:cond delay="0"/>
                                  </p:stCondLst>
                                  <p:childTnLst>
                                    <p:set>
                                      <p:cBhvr>
                                        <p:cTn id="297" dur="1" fill="hold">
                                          <p:stCondLst>
                                            <p:cond delay="0"/>
                                          </p:stCondLst>
                                        </p:cTn>
                                        <p:tgtEl>
                                          <p:spTgt spid="59"/>
                                        </p:tgtEl>
                                        <p:attrNameLst>
                                          <p:attrName>style.visibility</p:attrName>
                                        </p:attrNameLst>
                                      </p:cBhvr>
                                      <p:to>
                                        <p:strVal val="hidden"/>
                                      </p:to>
                                    </p:set>
                                  </p:childTnLst>
                                </p:cTn>
                              </p:par>
                              <p:par>
                                <p:cTn id="298" presetID="42" presetClass="path" presetSubtype="0" fill="hold" nodeType="withEffect">
                                  <p:stCondLst>
                                    <p:cond delay="0"/>
                                  </p:stCondLst>
                                  <p:childTnLst>
                                    <p:animMotion origin="layout" path="M -0.21389 0.34583 L -0.21389 0.12569 " pathEditMode="fixed" rAng="0" ptsTypes="AA">
                                      <p:cBhvr>
                                        <p:cTn id="299" dur="1500" fill="hold"/>
                                        <p:tgtEl>
                                          <p:spTgt spid="303"/>
                                        </p:tgtEl>
                                        <p:attrNameLst>
                                          <p:attrName>ppt_x</p:attrName>
                                          <p:attrName>ppt_y</p:attrName>
                                        </p:attrNameLst>
                                      </p:cBhvr>
                                      <p:rCtr x="0" y="-11019"/>
                                    </p:animMotion>
                                  </p:childTnLst>
                                </p:cTn>
                              </p:par>
                              <p:par>
                                <p:cTn id="300" presetID="1" presetClass="entr" presetSubtype="0" fill="hold" grpId="2" nodeType="withEffect">
                                  <p:stCondLst>
                                    <p:cond delay="0"/>
                                  </p:stCondLst>
                                  <p:childTnLst>
                                    <p:set>
                                      <p:cBhvr>
                                        <p:cTn id="301" dur="1" fill="hold">
                                          <p:stCondLst>
                                            <p:cond delay="0"/>
                                          </p:stCondLst>
                                        </p:cTn>
                                        <p:tgtEl>
                                          <p:spTgt spid="52"/>
                                        </p:tgtEl>
                                        <p:attrNameLst>
                                          <p:attrName>style.visibility</p:attrName>
                                        </p:attrNameLst>
                                      </p:cBhvr>
                                      <p:to>
                                        <p:strVal val="visible"/>
                                      </p:to>
                                    </p:set>
                                  </p:childTnLst>
                                </p:cTn>
                              </p:par>
                              <p:par>
                                <p:cTn id="302" presetID="1" presetClass="entr" presetSubtype="0" fill="hold" grpId="0" nodeType="withEffect">
                                  <p:stCondLst>
                                    <p:cond delay="0"/>
                                  </p:stCondLst>
                                  <p:childTnLst>
                                    <p:set>
                                      <p:cBhvr>
                                        <p:cTn id="303" dur="1" fill="hold">
                                          <p:stCondLst>
                                            <p:cond delay="0"/>
                                          </p:stCondLst>
                                        </p:cTn>
                                        <p:tgtEl>
                                          <p:spTgt spid="60"/>
                                        </p:tgtEl>
                                        <p:attrNameLst>
                                          <p:attrName>style.visibility</p:attrName>
                                        </p:attrNameLst>
                                      </p:cBhvr>
                                      <p:to>
                                        <p:strVal val="visible"/>
                                      </p:to>
                                    </p:set>
                                  </p:childTnLst>
                                </p:cTn>
                              </p:par>
                            </p:childTnLst>
                          </p:cTn>
                        </p:par>
                      </p:childTnLst>
                    </p:cTn>
                  </p:par>
                </p:childTnLst>
              </p:cTn>
              <p:nextCondLst>
                <p:cond evt="onClick" delay="0">
                  <p:tgtEl>
                    <p:spTgt spid="51"/>
                  </p:tgtEl>
                </p:cond>
              </p:nextCondLst>
            </p:seq>
            <p:seq concurrent="1" nextAc="seek">
              <p:cTn id="304" restart="whenNotActive" fill="hold" evtFilter="cancelBubble" nodeType="interactiveSeq">
                <p:stCondLst>
                  <p:cond evt="onClick" delay="0">
                    <p:tgtEl>
                      <p:spTgt spid="52"/>
                    </p:tgtEl>
                  </p:cond>
                </p:stCondLst>
                <p:endSync evt="end" delay="0">
                  <p:rtn val="all"/>
                </p:endSync>
                <p:childTnLst>
                  <p:par>
                    <p:cTn id="305" fill="hold">
                      <p:stCondLst>
                        <p:cond delay="0"/>
                      </p:stCondLst>
                      <p:childTnLst>
                        <p:par>
                          <p:cTn id="306" fill="hold">
                            <p:stCondLst>
                              <p:cond delay="0"/>
                            </p:stCondLst>
                            <p:childTnLst>
                              <p:par>
                                <p:cTn id="307" presetID="1" presetClass="exit" presetSubtype="0" fill="hold" grpId="0" nodeType="withEffect">
                                  <p:stCondLst>
                                    <p:cond delay="0"/>
                                  </p:stCondLst>
                                  <p:childTnLst>
                                    <p:set>
                                      <p:cBhvr>
                                        <p:cTn id="308" dur="1" fill="hold">
                                          <p:stCondLst>
                                            <p:cond delay="0"/>
                                          </p:stCondLst>
                                        </p:cTn>
                                        <p:tgtEl>
                                          <p:spTgt spid="52"/>
                                        </p:tgtEl>
                                        <p:attrNameLst>
                                          <p:attrName>style.visibility</p:attrName>
                                        </p:attrNameLst>
                                      </p:cBhvr>
                                      <p:to>
                                        <p:strVal val="hidden"/>
                                      </p:to>
                                    </p:set>
                                  </p:childTnLst>
                                </p:cTn>
                              </p:par>
                              <p:par>
                                <p:cTn id="309" presetID="1" presetClass="exit" presetSubtype="0" fill="hold" grpId="2" nodeType="withEffect">
                                  <p:stCondLst>
                                    <p:cond delay="0"/>
                                  </p:stCondLst>
                                  <p:childTnLst>
                                    <p:set>
                                      <p:cBhvr>
                                        <p:cTn id="310" dur="1" fill="hold">
                                          <p:stCondLst>
                                            <p:cond delay="0"/>
                                          </p:stCondLst>
                                        </p:cTn>
                                        <p:tgtEl>
                                          <p:spTgt spid="60"/>
                                        </p:tgtEl>
                                        <p:attrNameLst>
                                          <p:attrName>style.visibility</p:attrName>
                                        </p:attrNameLst>
                                      </p:cBhvr>
                                      <p:to>
                                        <p:strVal val="hidden"/>
                                      </p:to>
                                    </p:set>
                                  </p:childTnLst>
                                </p:cTn>
                              </p:par>
                              <p:par>
                                <p:cTn id="311" presetID="57" presetClass="path" presetSubtype="0" fill="hold" nodeType="withEffect">
                                  <p:stCondLst>
                                    <p:cond delay="0"/>
                                  </p:stCondLst>
                                  <p:childTnLst>
                                    <p:animMotion origin="layout" path="M -0.21389 0.12569 L -0.21389 0.04467 C -0.21389 0.0088 -0.16875 -0.03542 -0.1316 -0.03542 L -0.04913 -0.03542 " pathEditMode="fixed" rAng="0" ptsTypes="AAAA">
                                      <p:cBhvr>
                                        <p:cTn id="312" dur="1500" fill="hold"/>
                                        <p:tgtEl>
                                          <p:spTgt spid="303"/>
                                        </p:tgtEl>
                                        <p:attrNameLst>
                                          <p:attrName>ppt_x</p:attrName>
                                          <p:attrName>ppt_y</p:attrName>
                                        </p:attrNameLst>
                                      </p:cBhvr>
                                      <p:rCtr x="8229" y="-8056"/>
                                    </p:animMotion>
                                  </p:childTnLst>
                                </p:cTn>
                              </p:par>
                              <p:par>
                                <p:cTn id="313" presetID="1" presetClass="entr" presetSubtype="0" fill="hold" grpId="2" nodeType="withEffect">
                                  <p:stCondLst>
                                    <p:cond delay="0"/>
                                  </p:stCondLst>
                                  <p:childTnLst>
                                    <p:set>
                                      <p:cBhvr>
                                        <p:cTn id="314" dur="1" fill="hold">
                                          <p:stCondLst>
                                            <p:cond delay="0"/>
                                          </p:stCondLst>
                                        </p:cTn>
                                        <p:tgtEl>
                                          <p:spTgt spid="53"/>
                                        </p:tgtEl>
                                        <p:attrNameLst>
                                          <p:attrName>style.visibility</p:attrName>
                                        </p:attrNameLst>
                                      </p:cBhvr>
                                      <p:to>
                                        <p:strVal val="visible"/>
                                      </p:to>
                                    </p:set>
                                  </p:childTnLst>
                                </p:cTn>
                              </p:par>
                              <p:par>
                                <p:cTn id="315" presetID="1" presetClass="entr" presetSubtype="0" fill="hold" grpId="0" nodeType="withEffect">
                                  <p:stCondLst>
                                    <p:cond delay="0"/>
                                  </p:stCondLst>
                                  <p:childTnLst>
                                    <p:set>
                                      <p:cBhvr>
                                        <p:cTn id="316" dur="1" fill="hold">
                                          <p:stCondLst>
                                            <p:cond delay="0"/>
                                          </p:stCondLst>
                                        </p:cTn>
                                        <p:tgtEl>
                                          <p:spTgt spid="61"/>
                                        </p:tgtEl>
                                        <p:attrNameLst>
                                          <p:attrName>style.visibility</p:attrName>
                                        </p:attrNameLst>
                                      </p:cBhvr>
                                      <p:to>
                                        <p:strVal val="visible"/>
                                      </p:to>
                                    </p:set>
                                  </p:childTnLst>
                                </p:cTn>
                              </p:par>
                            </p:childTnLst>
                          </p:cTn>
                        </p:par>
                      </p:childTnLst>
                    </p:cTn>
                  </p:par>
                </p:childTnLst>
              </p:cTn>
              <p:nextCondLst>
                <p:cond evt="onClick" delay="0">
                  <p:tgtEl>
                    <p:spTgt spid="52"/>
                  </p:tgtEl>
                </p:cond>
              </p:nextCondLst>
            </p:seq>
            <p:seq concurrent="1" nextAc="seek">
              <p:cTn id="317" restart="whenNotActive" fill="hold" evtFilter="cancelBubble" nodeType="interactiveSeq">
                <p:stCondLst>
                  <p:cond evt="onClick" delay="0">
                    <p:tgtEl>
                      <p:spTgt spid="53"/>
                    </p:tgtEl>
                  </p:cond>
                </p:stCondLst>
                <p:endSync evt="end" delay="0">
                  <p:rtn val="all"/>
                </p:endSync>
                <p:childTnLst>
                  <p:par>
                    <p:cTn id="318" fill="hold">
                      <p:stCondLst>
                        <p:cond delay="0"/>
                      </p:stCondLst>
                      <p:childTnLst>
                        <p:par>
                          <p:cTn id="319" fill="hold">
                            <p:stCondLst>
                              <p:cond delay="0"/>
                            </p:stCondLst>
                            <p:childTnLst>
                              <p:par>
                                <p:cTn id="320" presetID="1" presetClass="exit" presetSubtype="0" fill="hold" grpId="0" nodeType="withEffect">
                                  <p:stCondLst>
                                    <p:cond delay="0"/>
                                  </p:stCondLst>
                                  <p:childTnLst>
                                    <p:set>
                                      <p:cBhvr>
                                        <p:cTn id="321" dur="1" fill="hold">
                                          <p:stCondLst>
                                            <p:cond delay="0"/>
                                          </p:stCondLst>
                                        </p:cTn>
                                        <p:tgtEl>
                                          <p:spTgt spid="53"/>
                                        </p:tgtEl>
                                        <p:attrNameLst>
                                          <p:attrName>style.visibility</p:attrName>
                                        </p:attrNameLst>
                                      </p:cBhvr>
                                      <p:to>
                                        <p:strVal val="hidden"/>
                                      </p:to>
                                    </p:set>
                                  </p:childTnLst>
                                </p:cTn>
                              </p:par>
                              <p:par>
                                <p:cTn id="322" presetID="1" presetClass="exit" presetSubtype="0" fill="hold" grpId="2" nodeType="withEffect">
                                  <p:stCondLst>
                                    <p:cond delay="0"/>
                                  </p:stCondLst>
                                  <p:childTnLst>
                                    <p:set>
                                      <p:cBhvr>
                                        <p:cTn id="323" dur="1" fill="hold">
                                          <p:stCondLst>
                                            <p:cond delay="0"/>
                                          </p:stCondLst>
                                        </p:cTn>
                                        <p:tgtEl>
                                          <p:spTgt spid="61"/>
                                        </p:tgtEl>
                                        <p:attrNameLst>
                                          <p:attrName>style.visibility</p:attrName>
                                        </p:attrNameLst>
                                      </p:cBhvr>
                                      <p:to>
                                        <p:strVal val="hidden"/>
                                      </p:to>
                                    </p:set>
                                  </p:childTnLst>
                                </p:cTn>
                              </p:par>
                              <p:par>
                                <p:cTn id="324" presetID="63" presetClass="path" presetSubtype="0" fill="hold" nodeType="withEffect">
                                  <p:stCondLst>
                                    <p:cond delay="0"/>
                                  </p:stCondLst>
                                  <p:childTnLst>
                                    <p:animMotion origin="layout" path="M -0.04913 -0.03542 L 0.1717 -0.03634 " pathEditMode="fixed" rAng="0" ptsTypes="AA">
                                      <p:cBhvr>
                                        <p:cTn id="325" dur="1500" fill="hold"/>
                                        <p:tgtEl>
                                          <p:spTgt spid="303"/>
                                        </p:tgtEl>
                                        <p:attrNameLst>
                                          <p:attrName>ppt_x</p:attrName>
                                          <p:attrName>ppt_y</p:attrName>
                                        </p:attrNameLst>
                                      </p:cBhvr>
                                      <p:rCtr x="11042" y="0"/>
                                    </p:animMotion>
                                  </p:childTnLst>
                                  <p:subTnLst>
                                    <p:audio>
                                      <p:cMediaNode>
                                        <p:cTn display="0" masterRel="sameClick">
                                          <p:stCondLst>
                                            <p:cond evt="begin" delay="0">
                                              <p:tn val="324"/>
                                            </p:cond>
                                          </p:stCondLst>
                                          <p:endCondLst>
                                            <p:cond evt="onStopAudio" delay="0">
                                              <p:tgtEl>
                                                <p:sldTgt/>
                                              </p:tgtEl>
                                            </p:cond>
                                          </p:endCondLst>
                                        </p:cTn>
                                        <p:tgtEl>
                                          <p:sndTgt r:embed="rId20" name="mk64_mario07.wav"/>
                                        </p:tgtEl>
                                      </p:cMediaNode>
                                    </p:audio>
                                  </p:subTnLst>
                                </p:cTn>
                              </p:par>
                              <p:par>
                                <p:cTn id="326" presetID="1" presetClass="entr" presetSubtype="0" fill="hold" grpId="0" nodeType="withEffect">
                                  <p:stCondLst>
                                    <p:cond delay="0"/>
                                  </p:stCondLst>
                                  <p:childTnLst>
                                    <p:set>
                                      <p:cBhvr>
                                        <p:cTn id="327" dur="1" fill="hold">
                                          <p:stCondLst>
                                            <p:cond delay="0"/>
                                          </p:stCondLst>
                                        </p:cTn>
                                        <p:tgtEl>
                                          <p:spTgt spid="62"/>
                                        </p:tgtEl>
                                        <p:attrNameLst>
                                          <p:attrName>style.visibility</p:attrName>
                                        </p:attrNameLst>
                                      </p:cBhvr>
                                      <p:to>
                                        <p:strVal val="visible"/>
                                      </p:to>
                                    </p:set>
                                  </p:childTnLst>
                                </p:cTn>
                              </p:par>
                              <p:par>
                                <p:cTn id="328" presetID="1" presetClass="entr" presetSubtype="0" fill="hold" grpId="5" nodeType="withEffect">
                                  <p:stCondLst>
                                    <p:cond delay="0"/>
                                  </p:stCondLst>
                                  <p:childTnLst>
                                    <p:set>
                                      <p:cBhvr>
                                        <p:cTn id="329" dur="1" fill="hold">
                                          <p:stCondLst>
                                            <p:cond delay="0"/>
                                          </p:stCondLst>
                                        </p:cTn>
                                        <p:tgtEl>
                                          <p:spTgt spid="39"/>
                                        </p:tgtEl>
                                        <p:attrNameLst>
                                          <p:attrName>style.visibility</p:attrName>
                                        </p:attrNameLst>
                                      </p:cBhvr>
                                      <p:to>
                                        <p:strVal val="visible"/>
                                      </p:to>
                                    </p:set>
                                  </p:childTnLst>
                                </p:cTn>
                              </p:par>
                            </p:childTnLst>
                          </p:cTn>
                        </p:par>
                      </p:childTnLst>
                    </p:cTn>
                  </p:par>
                </p:childTnLst>
              </p:cTn>
              <p:nextCondLst>
                <p:cond evt="onClick" delay="0">
                  <p:tgtEl>
                    <p:spTgt spid="53"/>
                  </p:tgtEl>
                </p:cond>
              </p:nextCondLst>
            </p:seq>
            <p:seq concurrent="1" nextAc="seek">
              <p:cTn id="330" restart="whenNotActive" fill="hold" evtFilter="cancelBubble" nodeType="interactiveSeq">
                <p:stCondLst>
                  <p:cond evt="onClick" delay="0">
                    <p:tgtEl>
                      <p:spTgt spid="54"/>
                    </p:tgtEl>
                  </p:cond>
                </p:stCondLst>
                <p:endSync evt="end" delay="0">
                  <p:rtn val="all"/>
                </p:endSync>
                <p:childTnLst>
                  <p:par>
                    <p:cTn id="331" fill="hold">
                      <p:stCondLst>
                        <p:cond delay="0"/>
                      </p:stCondLst>
                      <p:childTnLst>
                        <p:par>
                          <p:cTn id="332" fill="hold">
                            <p:stCondLst>
                              <p:cond delay="0"/>
                            </p:stCondLst>
                            <p:childTnLst>
                              <p:par>
                                <p:cTn id="333" presetID="1" presetClass="exit" presetSubtype="0" fill="hold" grpId="1" nodeType="withEffect">
                                  <p:stCondLst>
                                    <p:cond delay="0"/>
                                  </p:stCondLst>
                                  <p:childTnLst>
                                    <p:set>
                                      <p:cBhvr>
                                        <p:cTn id="334" dur="1" fill="hold">
                                          <p:stCondLst>
                                            <p:cond delay="0"/>
                                          </p:stCondLst>
                                        </p:cTn>
                                        <p:tgtEl>
                                          <p:spTgt spid="54"/>
                                        </p:tgtEl>
                                        <p:attrNameLst>
                                          <p:attrName>style.visibility</p:attrName>
                                        </p:attrNameLst>
                                      </p:cBhvr>
                                      <p:to>
                                        <p:strVal val="hidden"/>
                                      </p:to>
                                    </p:set>
                                  </p:childTnLst>
                                </p:cTn>
                              </p:par>
                              <p:par>
                                <p:cTn id="335" presetID="1" presetClass="exit" presetSubtype="0" fill="hold" grpId="3" nodeType="withEffect">
                                  <p:stCondLst>
                                    <p:cond delay="0"/>
                                  </p:stCondLst>
                                  <p:childTnLst>
                                    <p:set>
                                      <p:cBhvr>
                                        <p:cTn id="336" dur="1" fill="hold">
                                          <p:stCondLst>
                                            <p:cond delay="0"/>
                                          </p:stCondLst>
                                        </p:cTn>
                                        <p:tgtEl>
                                          <p:spTgt spid="46"/>
                                        </p:tgtEl>
                                        <p:attrNameLst>
                                          <p:attrName>style.visibility</p:attrName>
                                        </p:attrNameLst>
                                      </p:cBhvr>
                                      <p:to>
                                        <p:strVal val="hidden"/>
                                      </p:to>
                                    </p:set>
                                  </p:childTnLst>
                                </p:cTn>
                              </p:par>
                              <p:par>
                                <p:cTn id="337" presetID="42" presetClass="path" presetSubtype="0" fill="hold" nodeType="withEffect">
                                  <p:stCondLst>
                                    <p:cond delay="0"/>
                                  </p:stCondLst>
                                  <p:childTnLst>
                                    <p:animMotion origin="layout" path="M 0.56059 0.34051 L 0.56059 0.56643 " pathEditMode="fixed" rAng="0" ptsTypes="AA">
                                      <p:cBhvr>
                                        <p:cTn id="338" dur="1500" spd="-100000" fill="hold"/>
                                        <p:tgtEl>
                                          <p:spTgt spid="303"/>
                                        </p:tgtEl>
                                        <p:attrNameLst>
                                          <p:attrName>ppt_x</p:attrName>
                                          <p:attrName>ppt_y</p:attrName>
                                        </p:attrNameLst>
                                      </p:cBhvr>
                                      <p:rCtr x="0" y="11296"/>
                                    </p:animMotion>
                                  </p:childTnLst>
                                  <p:subTnLst>
                                    <p:audio>
                                      <p:cMediaNode>
                                        <p:cTn display="0" masterRel="sameClick">
                                          <p:stCondLst>
                                            <p:cond evt="begin" delay="0">
                                              <p:tn val="337"/>
                                            </p:cond>
                                          </p:stCondLst>
                                          <p:endCondLst>
                                            <p:cond evt="onStopAudio" delay="0">
                                              <p:tgtEl>
                                                <p:sldTgt/>
                                              </p:tgtEl>
                                            </p:cond>
                                          </p:endCondLst>
                                        </p:cTn>
                                        <p:tgtEl>
                                          <p:sndTgt r:embed="rId21" name="mk64_mario04.wav"/>
                                        </p:tgtEl>
                                      </p:cMediaNode>
                                    </p:audio>
                                  </p:subTnLst>
                                </p:cTn>
                              </p:par>
                              <p:par>
                                <p:cTn id="339" presetID="1" presetClass="entr" presetSubtype="0" fill="hold" grpId="1" nodeType="withEffect">
                                  <p:stCondLst>
                                    <p:cond delay="0"/>
                                  </p:stCondLst>
                                  <p:childTnLst>
                                    <p:set>
                                      <p:cBhvr>
                                        <p:cTn id="340" dur="1" fill="hold">
                                          <p:stCondLst>
                                            <p:cond delay="0"/>
                                          </p:stCondLst>
                                        </p:cTn>
                                        <p:tgtEl>
                                          <p:spTgt spid="44"/>
                                        </p:tgtEl>
                                        <p:attrNameLst>
                                          <p:attrName>style.visibility</p:attrName>
                                        </p:attrNameLst>
                                      </p:cBhvr>
                                      <p:to>
                                        <p:strVal val="visible"/>
                                      </p:to>
                                    </p:set>
                                  </p:childTnLst>
                                </p:cTn>
                              </p:par>
                              <p:par>
                                <p:cTn id="341" presetID="1" presetClass="entr" presetSubtype="0" fill="hold" grpId="3" nodeType="withEffect">
                                  <p:stCondLst>
                                    <p:cond delay="0"/>
                                  </p:stCondLst>
                                  <p:childTnLst>
                                    <p:set>
                                      <p:cBhvr>
                                        <p:cTn id="342" dur="1" fill="hold">
                                          <p:stCondLst>
                                            <p:cond delay="0"/>
                                          </p:stCondLst>
                                        </p:cTn>
                                        <p:tgtEl>
                                          <p:spTgt spid="45"/>
                                        </p:tgtEl>
                                        <p:attrNameLst>
                                          <p:attrName>style.visibility</p:attrName>
                                        </p:attrNameLst>
                                      </p:cBhvr>
                                      <p:to>
                                        <p:strVal val="visible"/>
                                      </p:to>
                                    </p:set>
                                  </p:childTnLst>
                                </p:cTn>
                              </p:par>
                            </p:childTnLst>
                          </p:cTn>
                        </p:par>
                      </p:childTnLst>
                    </p:cTn>
                  </p:par>
                </p:childTnLst>
              </p:cTn>
              <p:nextCondLst>
                <p:cond evt="onClick" delay="0">
                  <p:tgtEl>
                    <p:spTgt spid="54"/>
                  </p:tgtEl>
                </p:cond>
              </p:nextCondLst>
            </p:seq>
            <p:seq concurrent="1" nextAc="seek">
              <p:cTn id="343" restart="whenNotActive" fill="hold" evtFilter="cancelBubble" nodeType="interactiveSeq">
                <p:stCondLst>
                  <p:cond evt="onClick" delay="0">
                    <p:tgtEl>
                      <p:spTgt spid="55"/>
                    </p:tgtEl>
                  </p:cond>
                </p:stCondLst>
                <p:endSync evt="end" delay="0">
                  <p:rtn val="all"/>
                </p:endSync>
                <p:childTnLst>
                  <p:par>
                    <p:cTn id="344" fill="hold">
                      <p:stCondLst>
                        <p:cond delay="0"/>
                      </p:stCondLst>
                      <p:childTnLst>
                        <p:par>
                          <p:cTn id="345" fill="hold">
                            <p:stCondLst>
                              <p:cond delay="0"/>
                            </p:stCondLst>
                            <p:childTnLst>
                              <p:par>
                                <p:cTn id="346" presetID="1" presetClass="exit" presetSubtype="0" fill="hold" grpId="1" nodeType="withEffect">
                                  <p:stCondLst>
                                    <p:cond delay="0"/>
                                  </p:stCondLst>
                                  <p:childTnLst>
                                    <p:set>
                                      <p:cBhvr>
                                        <p:cTn id="347" dur="1" fill="hold">
                                          <p:stCondLst>
                                            <p:cond delay="0"/>
                                          </p:stCondLst>
                                        </p:cTn>
                                        <p:tgtEl>
                                          <p:spTgt spid="55"/>
                                        </p:tgtEl>
                                        <p:attrNameLst>
                                          <p:attrName>style.visibility</p:attrName>
                                        </p:attrNameLst>
                                      </p:cBhvr>
                                      <p:to>
                                        <p:strVal val="hidden"/>
                                      </p:to>
                                    </p:set>
                                  </p:childTnLst>
                                </p:cTn>
                              </p:par>
                              <p:par>
                                <p:cTn id="348" presetID="1" presetClass="exit" presetSubtype="0" fill="hold" grpId="3" nodeType="withEffect">
                                  <p:stCondLst>
                                    <p:cond delay="0"/>
                                  </p:stCondLst>
                                  <p:childTnLst>
                                    <p:set>
                                      <p:cBhvr>
                                        <p:cTn id="349" dur="1" fill="hold">
                                          <p:stCondLst>
                                            <p:cond delay="0"/>
                                          </p:stCondLst>
                                        </p:cTn>
                                        <p:tgtEl>
                                          <p:spTgt spid="47"/>
                                        </p:tgtEl>
                                        <p:attrNameLst>
                                          <p:attrName>style.visibility</p:attrName>
                                        </p:attrNameLst>
                                      </p:cBhvr>
                                      <p:to>
                                        <p:strVal val="hidden"/>
                                      </p:to>
                                    </p:set>
                                  </p:childTnLst>
                                </p:cTn>
                              </p:par>
                              <p:par>
                                <p:cTn id="350" presetID="43" presetClass="path" presetSubtype="0" fill="hold" nodeType="withEffect">
                                  <p:stCondLst>
                                    <p:cond delay="0"/>
                                  </p:stCondLst>
                                  <p:childTnLst>
                                    <p:animMotion origin="layout" path="M 0.40087 0.71829 L 0.48038 0.71829 C 0.51632 0.71829 0.56094 0.67454 0.56094 0.63958 L 0.56094 0.56134 " pathEditMode="fixed" rAng="0" ptsTypes="AAAA">
                                      <p:cBhvr>
                                        <p:cTn id="351" dur="1500" fill="hold"/>
                                        <p:tgtEl>
                                          <p:spTgt spid="303"/>
                                        </p:tgtEl>
                                        <p:attrNameLst>
                                          <p:attrName>ppt_x</p:attrName>
                                          <p:attrName>ppt_y</p:attrName>
                                        </p:attrNameLst>
                                      </p:cBhvr>
                                      <p:rCtr x="8003" y="-7847"/>
                                    </p:animMotion>
                                  </p:childTnLst>
                                </p:cTn>
                              </p:par>
                              <p:par>
                                <p:cTn id="352" presetID="1" presetClass="entr" presetSubtype="0" fill="hold" grpId="3" nodeType="withEffect">
                                  <p:stCondLst>
                                    <p:cond delay="0"/>
                                  </p:stCondLst>
                                  <p:childTnLst>
                                    <p:set>
                                      <p:cBhvr>
                                        <p:cTn id="353" dur="1" fill="hold">
                                          <p:stCondLst>
                                            <p:cond delay="0"/>
                                          </p:stCondLst>
                                        </p:cTn>
                                        <p:tgtEl>
                                          <p:spTgt spid="54"/>
                                        </p:tgtEl>
                                        <p:attrNameLst>
                                          <p:attrName>style.visibility</p:attrName>
                                        </p:attrNameLst>
                                      </p:cBhvr>
                                      <p:to>
                                        <p:strVal val="visible"/>
                                      </p:to>
                                    </p:set>
                                  </p:childTnLst>
                                </p:cTn>
                              </p:par>
                              <p:par>
                                <p:cTn id="354" presetID="1" presetClass="entr" presetSubtype="0" fill="hold" grpId="1" nodeType="withEffect">
                                  <p:stCondLst>
                                    <p:cond delay="0"/>
                                  </p:stCondLst>
                                  <p:childTnLst>
                                    <p:set>
                                      <p:cBhvr>
                                        <p:cTn id="355"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55"/>
                  </p:tgtEl>
                </p:cond>
              </p:nextCondLst>
            </p:seq>
            <p:seq concurrent="1" nextAc="seek">
              <p:cTn id="356" restart="whenNotActive" fill="hold" evtFilter="cancelBubble" nodeType="interactiveSeq">
                <p:stCondLst>
                  <p:cond evt="onClick" delay="0">
                    <p:tgtEl>
                      <p:spTgt spid="56"/>
                    </p:tgtEl>
                  </p:cond>
                </p:stCondLst>
                <p:endSync evt="end" delay="0">
                  <p:rtn val="all"/>
                </p:endSync>
                <p:childTnLst>
                  <p:par>
                    <p:cTn id="357" fill="hold">
                      <p:stCondLst>
                        <p:cond delay="0"/>
                      </p:stCondLst>
                      <p:childTnLst>
                        <p:par>
                          <p:cTn id="358" fill="hold">
                            <p:stCondLst>
                              <p:cond delay="0"/>
                            </p:stCondLst>
                            <p:childTnLst>
                              <p:par>
                                <p:cTn id="359" presetID="1" presetClass="exit" presetSubtype="0" fill="hold" grpId="1" nodeType="withEffect">
                                  <p:stCondLst>
                                    <p:cond delay="0"/>
                                  </p:stCondLst>
                                  <p:childTnLst>
                                    <p:set>
                                      <p:cBhvr>
                                        <p:cTn id="360" dur="1" fill="hold">
                                          <p:stCondLst>
                                            <p:cond delay="0"/>
                                          </p:stCondLst>
                                        </p:cTn>
                                        <p:tgtEl>
                                          <p:spTgt spid="56"/>
                                        </p:tgtEl>
                                        <p:attrNameLst>
                                          <p:attrName>style.visibility</p:attrName>
                                        </p:attrNameLst>
                                      </p:cBhvr>
                                      <p:to>
                                        <p:strVal val="hidden"/>
                                      </p:to>
                                    </p:set>
                                  </p:childTnLst>
                                </p:cTn>
                              </p:par>
                              <p:par>
                                <p:cTn id="361" presetID="1" presetClass="exit" presetSubtype="0" fill="hold" grpId="3" nodeType="withEffect">
                                  <p:stCondLst>
                                    <p:cond delay="0"/>
                                  </p:stCondLst>
                                  <p:childTnLst>
                                    <p:set>
                                      <p:cBhvr>
                                        <p:cTn id="362" dur="1" fill="hold">
                                          <p:stCondLst>
                                            <p:cond delay="0"/>
                                          </p:stCondLst>
                                        </p:cTn>
                                        <p:tgtEl>
                                          <p:spTgt spid="48"/>
                                        </p:tgtEl>
                                        <p:attrNameLst>
                                          <p:attrName>style.visibility</p:attrName>
                                        </p:attrNameLst>
                                      </p:cBhvr>
                                      <p:to>
                                        <p:strVal val="hidden"/>
                                      </p:to>
                                    </p:set>
                                  </p:childTnLst>
                                </p:cTn>
                              </p:par>
                              <p:par>
                                <p:cTn id="363" presetID="42" presetClass="path" presetSubtype="0" fill="hold" nodeType="withEffect">
                                  <p:stCondLst>
                                    <p:cond delay="0"/>
                                  </p:stCondLst>
                                  <p:childTnLst>
                                    <p:animMotion origin="layout" path="M 0.1717 0.71829 L 0.40087 0.71829 " pathEditMode="fixed" rAng="0" ptsTypes="AA">
                                      <p:cBhvr>
                                        <p:cTn id="364" dur="1500" fill="hold"/>
                                        <p:tgtEl>
                                          <p:spTgt spid="303"/>
                                        </p:tgtEl>
                                        <p:attrNameLst>
                                          <p:attrName>ppt_x</p:attrName>
                                          <p:attrName>ppt_y</p:attrName>
                                        </p:attrNameLst>
                                      </p:cBhvr>
                                      <p:rCtr x="11458" y="0"/>
                                    </p:animMotion>
                                  </p:childTnLst>
                                  <p:subTnLst>
                                    <p:audio>
                                      <p:cMediaNode>
                                        <p:cTn display="0" masterRel="sameClick">
                                          <p:stCondLst>
                                            <p:cond evt="begin" delay="0">
                                              <p:tn val="363"/>
                                            </p:cond>
                                          </p:stCondLst>
                                          <p:endCondLst>
                                            <p:cond evt="onStopAudio" delay="0">
                                              <p:tgtEl>
                                                <p:sldTgt/>
                                              </p:tgtEl>
                                            </p:cond>
                                          </p:endCondLst>
                                        </p:cTn>
                                        <p:tgtEl>
                                          <p:sndTgt r:embed="rId22" name="mk64_mario06.wav"/>
                                        </p:tgtEl>
                                      </p:cMediaNode>
                                    </p:audio>
                                  </p:subTnLst>
                                </p:cTn>
                              </p:par>
                              <p:par>
                                <p:cTn id="365" presetID="1" presetClass="entr" presetSubtype="0" fill="hold" grpId="1" nodeType="withEffect">
                                  <p:stCondLst>
                                    <p:cond delay="0"/>
                                  </p:stCondLst>
                                  <p:childTnLst>
                                    <p:set>
                                      <p:cBhvr>
                                        <p:cTn id="366" dur="1" fill="hold">
                                          <p:stCondLst>
                                            <p:cond delay="0"/>
                                          </p:stCondLst>
                                        </p:cTn>
                                        <p:tgtEl>
                                          <p:spTgt spid="47"/>
                                        </p:tgtEl>
                                        <p:attrNameLst>
                                          <p:attrName>style.visibility</p:attrName>
                                        </p:attrNameLst>
                                      </p:cBhvr>
                                      <p:to>
                                        <p:strVal val="visible"/>
                                      </p:to>
                                    </p:set>
                                  </p:childTnLst>
                                </p:cTn>
                              </p:par>
                              <p:par>
                                <p:cTn id="367" presetID="1" presetClass="entr" presetSubtype="0" fill="hold" grpId="3" nodeType="withEffect">
                                  <p:stCondLst>
                                    <p:cond delay="0"/>
                                  </p:stCondLst>
                                  <p:childTnLst>
                                    <p:set>
                                      <p:cBhvr>
                                        <p:cTn id="368"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56"/>
                  </p:tgtEl>
                </p:cond>
              </p:nextCondLst>
            </p:seq>
            <p:seq concurrent="1" nextAc="seek">
              <p:cTn id="369" restart="whenNotActive" fill="hold" evtFilter="cancelBubble" nodeType="interactiveSeq">
                <p:stCondLst>
                  <p:cond evt="onClick" delay="0">
                    <p:tgtEl>
                      <p:spTgt spid="57"/>
                    </p:tgtEl>
                  </p:cond>
                </p:stCondLst>
                <p:endSync evt="end" delay="0">
                  <p:rtn val="all"/>
                </p:endSync>
                <p:childTnLst>
                  <p:par>
                    <p:cTn id="370" fill="hold">
                      <p:stCondLst>
                        <p:cond delay="0"/>
                      </p:stCondLst>
                      <p:childTnLst>
                        <p:par>
                          <p:cTn id="371" fill="hold">
                            <p:stCondLst>
                              <p:cond delay="0"/>
                            </p:stCondLst>
                            <p:childTnLst>
                              <p:par>
                                <p:cTn id="372" presetID="1" presetClass="exit" presetSubtype="0" fill="hold" grpId="1" nodeType="withEffect">
                                  <p:stCondLst>
                                    <p:cond delay="0"/>
                                  </p:stCondLst>
                                  <p:childTnLst>
                                    <p:set>
                                      <p:cBhvr>
                                        <p:cTn id="373" dur="1" fill="hold">
                                          <p:stCondLst>
                                            <p:cond delay="0"/>
                                          </p:stCondLst>
                                        </p:cTn>
                                        <p:tgtEl>
                                          <p:spTgt spid="57"/>
                                        </p:tgtEl>
                                        <p:attrNameLst>
                                          <p:attrName>style.visibility</p:attrName>
                                        </p:attrNameLst>
                                      </p:cBhvr>
                                      <p:to>
                                        <p:strVal val="hidden"/>
                                      </p:to>
                                    </p:set>
                                  </p:childTnLst>
                                </p:cTn>
                              </p:par>
                              <p:par>
                                <p:cTn id="374" presetID="1" presetClass="exit" presetSubtype="0" fill="hold" grpId="3" nodeType="withEffect">
                                  <p:stCondLst>
                                    <p:cond delay="0"/>
                                  </p:stCondLst>
                                  <p:childTnLst>
                                    <p:set>
                                      <p:cBhvr>
                                        <p:cTn id="375" dur="1" fill="hold">
                                          <p:stCondLst>
                                            <p:cond delay="0"/>
                                          </p:stCondLst>
                                        </p:cTn>
                                        <p:tgtEl>
                                          <p:spTgt spid="49"/>
                                        </p:tgtEl>
                                        <p:attrNameLst>
                                          <p:attrName>style.visibility</p:attrName>
                                        </p:attrNameLst>
                                      </p:cBhvr>
                                      <p:to>
                                        <p:strVal val="hidden"/>
                                      </p:to>
                                    </p:set>
                                  </p:childTnLst>
                                </p:cTn>
                              </p:par>
                              <p:par>
                                <p:cTn id="376" presetID="63" presetClass="path" presetSubtype="0" fill="hold" nodeType="withEffect">
                                  <p:stCondLst>
                                    <p:cond delay="0"/>
                                  </p:stCondLst>
                                  <p:childTnLst>
                                    <p:animMotion origin="layout" path="M -0.04913 0.71782 L 0.16962 0.71782 " pathEditMode="fixed" rAng="0" ptsTypes="AA">
                                      <p:cBhvr>
                                        <p:cTn id="377" dur="1500" fill="hold"/>
                                        <p:tgtEl>
                                          <p:spTgt spid="303"/>
                                        </p:tgtEl>
                                        <p:attrNameLst>
                                          <p:attrName>ppt_x</p:attrName>
                                          <p:attrName>ppt_y</p:attrName>
                                        </p:attrNameLst>
                                      </p:cBhvr>
                                      <p:rCtr x="10938" y="0"/>
                                    </p:animMotion>
                                  </p:childTnLst>
                                </p:cTn>
                              </p:par>
                              <p:par>
                                <p:cTn id="378" presetID="1" presetClass="entr" presetSubtype="0" fill="hold" grpId="1" nodeType="withEffect">
                                  <p:stCondLst>
                                    <p:cond delay="0"/>
                                  </p:stCondLst>
                                  <p:childTnLst>
                                    <p:set>
                                      <p:cBhvr>
                                        <p:cTn id="379" dur="1" fill="hold">
                                          <p:stCondLst>
                                            <p:cond delay="0"/>
                                          </p:stCondLst>
                                        </p:cTn>
                                        <p:tgtEl>
                                          <p:spTgt spid="48"/>
                                        </p:tgtEl>
                                        <p:attrNameLst>
                                          <p:attrName>style.visibility</p:attrName>
                                        </p:attrNameLst>
                                      </p:cBhvr>
                                      <p:to>
                                        <p:strVal val="visible"/>
                                      </p:to>
                                    </p:set>
                                  </p:childTnLst>
                                </p:cTn>
                              </p:par>
                              <p:par>
                                <p:cTn id="380" presetID="1" presetClass="entr" presetSubtype="0" fill="hold" grpId="3" nodeType="withEffect">
                                  <p:stCondLst>
                                    <p:cond delay="0"/>
                                  </p:stCondLst>
                                  <p:childTnLst>
                                    <p:set>
                                      <p:cBhvr>
                                        <p:cTn id="381" dur="1" fill="hold">
                                          <p:stCondLst>
                                            <p:cond delay="0"/>
                                          </p:stCondLst>
                                        </p:cTn>
                                        <p:tgtEl>
                                          <p:spTgt spid="56"/>
                                        </p:tgtEl>
                                        <p:attrNameLst>
                                          <p:attrName>style.visibility</p:attrName>
                                        </p:attrNameLst>
                                      </p:cBhvr>
                                      <p:to>
                                        <p:strVal val="visible"/>
                                      </p:to>
                                    </p:set>
                                  </p:childTnLst>
                                </p:cTn>
                              </p:par>
                            </p:childTnLst>
                          </p:cTn>
                        </p:par>
                      </p:childTnLst>
                    </p:cTn>
                  </p:par>
                </p:childTnLst>
              </p:cTn>
              <p:nextCondLst>
                <p:cond evt="onClick" delay="0">
                  <p:tgtEl>
                    <p:spTgt spid="57"/>
                  </p:tgtEl>
                </p:cond>
              </p:nextCondLst>
            </p:seq>
            <p:seq concurrent="1" nextAc="seek">
              <p:cTn id="382" restart="whenNotActive" fill="hold" evtFilter="cancelBubble" nodeType="interactiveSeq">
                <p:stCondLst>
                  <p:cond evt="onClick" delay="0">
                    <p:tgtEl>
                      <p:spTgt spid="58"/>
                    </p:tgtEl>
                  </p:cond>
                </p:stCondLst>
                <p:endSync evt="end" delay="0">
                  <p:rtn val="all"/>
                </p:endSync>
                <p:childTnLst>
                  <p:par>
                    <p:cTn id="383" fill="hold">
                      <p:stCondLst>
                        <p:cond delay="0"/>
                      </p:stCondLst>
                      <p:childTnLst>
                        <p:par>
                          <p:cTn id="384" fill="hold">
                            <p:stCondLst>
                              <p:cond delay="0"/>
                            </p:stCondLst>
                            <p:childTnLst>
                              <p:par>
                                <p:cTn id="385" presetID="1" presetClass="exit" presetSubtype="0" fill="hold" grpId="1" nodeType="withEffect">
                                  <p:stCondLst>
                                    <p:cond delay="0"/>
                                  </p:stCondLst>
                                  <p:childTnLst>
                                    <p:set>
                                      <p:cBhvr>
                                        <p:cTn id="386" dur="1" fill="hold">
                                          <p:stCondLst>
                                            <p:cond delay="0"/>
                                          </p:stCondLst>
                                        </p:cTn>
                                        <p:tgtEl>
                                          <p:spTgt spid="58"/>
                                        </p:tgtEl>
                                        <p:attrNameLst>
                                          <p:attrName>style.visibility</p:attrName>
                                        </p:attrNameLst>
                                      </p:cBhvr>
                                      <p:to>
                                        <p:strVal val="hidden"/>
                                      </p:to>
                                    </p:set>
                                  </p:childTnLst>
                                </p:cTn>
                              </p:par>
                              <p:par>
                                <p:cTn id="387" presetID="1" presetClass="exit" presetSubtype="0" fill="hold" grpId="3" nodeType="withEffect">
                                  <p:stCondLst>
                                    <p:cond delay="0"/>
                                  </p:stCondLst>
                                  <p:childTnLst>
                                    <p:set>
                                      <p:cBhvr>
                                        <p:cTn id="388" dur="1" fill="hold">
                                          <p:stCondLst>
                                            <p:cond delay="0"/>
                                          </p:stCondLst>
                                        </p:cTn>
                                        <p:tgtEl>
                                          <p:spTgt spid="50"/>
                                        </p:tgtEl>
                                        <p:attrNameLst>
                                          <p:attrName>style.visibility</p:attrName>
                                        </p:attrNameLst>
                                      </p:cBhvr>
                                      <p:to>
                                        <p:strVal val="hidden"/>
                                      </p:to>
                                    </p:set>
                                  </p:childTnLst>
                                </p:cTn>
                              </p:par>
                              <p:par>
                                <p:cTn id="389" presetID="36" presetClass="path" presetSubtype="0" fill="hold" nodeType="withEffect">
                                  <p:stCondLst>
                                    <p:cond delay="0"/>
                                  </p:stCondLst>
                                  <p:childTnLst>
                                    <p:animMotion origin="layout" path="M -0.21389 0.56458 L -0.21389 0.64097 C -0.21389 0.67523 -0.16875 0.71782 -0.1316 0.71782 L -0.04913 0.71782 " pathEditMode="fixed" rAng="0" ptsTypes="AAAA">
                                      <p:cBhvr>
                                        <p:cTn id="390" dur="1500" fill="hold"/>
                                        <p:tgtEl>
                                          <p:spTgt spid="303"/>
                                        </p:tgtEl>
                                        <p:attrNameLst>
                                          <p:attrName>ppt_x</p:attrName>
                                          <p:attrName>ppt_y</p:attrName>
                                        </p:attrNameLst>
                                      </p:cBhvr>
                                      <p:rCtr x="8229" y="7662"/>
                                    </p:animMotion>
                                  </p:childTnLst>
                                  <p:subTnLst>
                                    <p:audio>
                                      <p:cMediaNode>
                                        <p:cTn display="0" masterRel="sameClick">
                                          <p:stCondLst>
                                            <p:cond evt="begin" delay="0">
                                              <p:tn val="389"/>
                                            </p:cond>
                                          </p:stCondLst>
                                          <p:endCondLst>
                                            <p:cond evt="onStopAudio" delay="0">
                                              <p:tgtEl>
                                                <p:sldTgt/>
                                              </p:tgtEl>
                                            </p:cond>
                                          </p:endCondLst>
                                        </p:cTn>
                                        <p:tgtEl>
                                          <p:sndTgt r:embed="rId18" name="mk64_mario05.wav"/>
                                        </p:tgtEl>
                                      </p:cMediaNode>
                                    </p:audio>
                                  </p:subTnLst>
                                </p:cTn>
                              </p:par>
                              <p:par>
                                <p:cTn id="391" presetID="1" presetClass="entr" presetSubtype="0" fill="hold" grpId="1" nodeType="withEffect">
                                  <p:stCondLst>
                                    <p:cond delay="0"/>
                                  </p:stCondLst>
                                  <p:childTnLst>
                                    <p:set>
                                      <p:cBhvr>
                                        <p:cTn id="392" dur="1" fill="hold">
                                          <p:stCondLst>
                                            <p:cond delay="0"/>
                                          </p:stCondLst>
                                        </p:cTn>
                                        <p:tgtEl>
                                          <p:spTgt spid="49"/>
                                        </p:tgtEl>
                                        <p:attrNameLst>
                                          <p:attrName>style.visibility</p:attrName>
                                        </p:attrNameLst>
                                      </p:cBhvr>
                                      <p:to>
                                        <p:strVal val="visible"/>
                                      </p:to>
                                    </p:set>
                                  </p:childTnLst>
                                </p:cTn>
                              </p:par>
                              <p:par>
                                <p:cTn id="393" presetID="1" presetClass="entr" presetSubtype="0" fill="hold" grpId="3" nodeType="withEffect">
                                  <p:stCondLst>
                                    <p:cond delay="0"/>
                                  </p:stCondLst>
                                  <p:childTnLst>
                                    <p:set>
                                      <p:cBhvr>
                                        <p:cTn id="394" dur="1" fill="hold">
                                          <p:stCondLst>
                                            <p:cond delay="0"/>
                                          </p:stCondLst>
                                        </p:cTn>
                                        <p:tgtEl>
                                          <p:spTgt spid="57"/>
                                        </p:tgtEl>
                                        <p:attrNameLst>
                                          <p:attrName>style.visibility</p:attrName>
                                        </p:attrNameLst>
                                      </p:cBhvr>
                                      <p:to>
                                        <p:strVal val="visible"/>
                                      </p:to>
                                    </p:set>
                                  </p:childTnLst>
                                </p:cTn>
                              </p:par>
                            </p:childTnLst>
                          </p:cTn>
                        </p:par>
                      </p:childTnLst>
                    </p:cTn>
                  </p:par>
                </p:childTnLst>
              </p:cTn>
              <p:nextCondLst>
                <p:cond evt="onClick" delay="0">
                  <p:tgtEl>
                    <p:spTgt spid="58"/>
                  </p:tgtEl>
                </p:cond>
              </p:nextCondLst>
            </p:seq>
            <p:seq concurrent="1" nextAc="seek">
              <p:cTn id="395" restart="whenNotActive" fill="hold" evtFilter="cancelBubble" nodeType="interactiveSeq">
                <p:stCondLst>
                  <p:cond evt="onClick" delay="0">
                    <p:tgtEl>
                      <p:spTgt spid="59"/>
                    </p:tgtEl>
                  </p:cond>
                </p:stCondLst>
                <p:endSync evt="end" delay="0">
                  <p:rtn val="all"/>
                </p:endSync>
                <p:childTnLst>
                  <p:par>
                    <p:cTn id="396" fill="hold">
                      <p:stCondLst>
                        <p:cond delay="0"/>
                      </p:stCondLst>
                      <p:childTnLst>
                        <p:par>
                          <p:cTn id="397" fill="hold">
                            <p:stCondLst>
                              <p:cond delay="0"/>
                            </p:stCondLst>
                            <p:childTnLst>
                              <p:par>
                                <p:cTn id="398" presetID="1" presetClass="exit" presetSubtype="0" fill="hold" grpId="1" nodeType="withEffect">
                                  <p:stCondLst>
                                    <p:cond delay="0"/>
                                  </p:stCondLst>
                                  <p:childTnLst>
                                    <p:set>
                                      <p:cBhvr>
                                        <p:cTn id="399" dur="1" fill="hold">
                                          <p:stCondLst>
                                            <p:cond delay="0"/>
                                          </p:stCondLst>
                                        </p:cTn>
                                        <p:tgtEl>
                                          <p:spTgt spid="59"/>
                                        </p:tgtEl>
                                        <p:attrNameLst>
                                          <p:attrName>style.visibility</p:attrName>
                                        </p:attrNameLst>
                                      </p:cBhvr>
                                      <p:to>
                                        <p:strVal val="hidden"/>
                                      </p:to>
                                    </p:set>
                                  </p:childTnLst>
                                </p:cTn>
                              </p:par>
                              <p:par>
                                <p:cTn id="400" presetID="1" presetClass="exit" presetSubtype="0" fill="hold" grpId="3" nodeType="withEffect">
                                  <p:stCondLst>
                                    <p:cond delay="0"/>
                                  </p:stCondLst>
                                  <p:childTnLst>
                                    <p:set>
                                      <p:cBhvr>
                                        <p:cTn id="401" dur="1" fill="hold">
                                          <p:stCondLst>
                                            <p:cond delay="0"/>
                                          </p:stCondLst>
                                        </p:cTn>
                                        <p:tgtEl>
                                          <p:spTgt spid="51"/>
                                        </p:tgtEl>
                                        <p:attrNameLst>
                                          <p:attrName>style.visibility</p:attrName>
                                        </p:attrNameLst>
                                      </p:cBhvr>
                                      <p:to>
                                        <p:strVal val="hidden"/>
                                      </p:to>
                                    </p:set>
                                  </p:childTnLst>
                                </p:cTn>
                              </p:par>
                              <p:par>
                                <p:cTn id="402" presetID="42" presetClass="path" presetSubtype="0" fill="hold" nodeType="withEffect">
                                  <p:stCondLst>
                                    <p:cond delay="0"/>
                                  </p:stCondLst>
                                  <p:childTnLst>
                                    <p:animMotion origin="layout" path="M -0.21389 0.34583 L -0.21389 0.56458 " pathEditMode="fixed" rAng="0" ptsTypes="AA">
                                      <p:cBhvr>
                                        <p:cTn id="403" dur="1500" fill="hold"/>
                                        <p:tgtEl>
                                          <p:spTgt spid="303"/>
                                        </p:tgtEl>
                                        <p:attrNameLst>
                                          <p:attrName>ppt_x</p:attrName>
                                          <p:attrName>ppt_y</p:attrName>
                                        </p:attrNameLst>
                                      </p:cBhvr>
                                      <p:rCtr x="0" y="10926"/>
                                    </p:animMotion>
                                  </p:childTnLst>
                                </p:cTn>
                              </p:par>
                              <p:par>
                                <p:cTn id="404" presetID="1" presetClass="entr" presetSubtype="0" fill="hold" grpId="1" nodeType="withEffect">
                                  <p:stCondLst>
                                    <p:cond delay="0"/>
                                  </p:stCondLst>
                                  <p:childTnLst>
                                    <p:set>
                                      <p:cBhvr>
                                        <p:cTn id="405" dur="1" fill="hold">
                                          <p:stCondLst>
                                            <p:cond delay="0"/>
                                          </p:stCondLst>
                                        </p:cTn>
                                        <p:tgtEl>
                                          <p:spTgt spid="50"/>
                                        </p:tgtEl>
                                        <p:attrNameLst>
                                          <p:attrName>style.visibility</p:attrName>
                                        </p:attrNameLst>
                                      </p:cBhvr>
                                      <p:to>
                                        <p:strVal val="visible"/>
                                      </p:to>
                                    </p:set>
                                  </p:childTnLst>
                                </p:cTn>
                              </p:par>
                              <p:par>
                                <p:cTn id="406" presetID="1" presetClass="entr" presetSubtype="0" fill="hold" grpId="3" nodeType="withEffect">
                                  <p:stCondLst>
                                    <p:cond delay="0"/>
                                  </p:stCondLst>
                                  <p:childTnLst>
                                    <p:set>
                                      <p:cBhvr>
                                        <p:cTn id="407" dur="1" fill="hold">
                                          <p:stCondLst>
                                            <p:cond delay="0"/>
                                          </p:stCondLst>
                                        </p:cTn>
                                        <p:tgtEl>
                                          <p:spTgt spid="58"/>
                                        </p:tgtEl>
                                        <p:attrNameLst>
                                          <p:attrName>style.visibility</p:attrName>
                                        </p:attrNameLst>
                                      </p:cBhvr>
                                      <p:to>
                                        <p:strVal val="visible"/>
                                      </p:to>
                                    </p:set>
                                  </p:childTnLst>
                                </p:cTn>
                              </p:par>
                            </p:childTnLst>
                          </p:cTn>
                        </p:par>
                      </p:childTnLst>
                    </p:cTn>
                  </p:par>
                </p:childTnLst>
              </p:cTn>
              <p:nextCondLst>
                <p:cond evt="onClick" delay="0">
                  <p:tgtEl>
                    <p:spTgt spid="59"/>
                  </p:tgtEl>
                </p:cond>
              </p:nextCondLst>
            </p:seq>
            <p:seq concurrent="1" nextAc="seek">
              <p:cTn id="408" restart="whenNotActive" fill="hold" evtFilter="cancelBubble" nodeType="interactiveSeq">
                <p:stCondLst>
                  <p:cond evt="onClick" delay="0">
                    <p:tgtEl>
                      <p:spTgt spid="60"/>
                    </p:tgtEl>
                  </p:cond>
                </p:stCondLst>
                <p:endSync evt="end" delay="0">
                  <p:rtn val="all"/>
                </p:endSync>
                <p:childTnLst>
                  <p:par>
                    <p:cTn id="409" fill="hold">
                      <p:stCondLst>
                        <p:cond delay="0"/>
                      </p:stCondLst>
                      <p:childTnLst>
                        <p:par>
                          <p:cTn id="410" fill="hold">
                            <p:stCondLst>
                              <p:cond delay="0"/>
                            </p:stCondLst>
                            <p:childTnLst>
                              <p:par>
                                <p:cTn id="411" presetID="1" presetClass="exit" presetSubtype="0" fill="hold" grpId="1" nodeType="withEffect">
                                  <p:stCondLst>
                                    <p:cond delay="0"/>
                                  </p:stCondLst>
                                  <p:childTnLst>
                                    <p:set>
                                      <p:cBhvr>
                                        <p:cTn id="412" dur="1" fill="hold">
                                          <p:stCondLst>
                                            <p:cond delay="0"/>
                                          </p:stCondLst>
                                        </p:cTn>
                                        <p:tgtEl>
                                          <p:spTgt spid="60"/>
                                        </p:tgtEl>
                                        <p:attrNameLst>
                                          <p:attrName>style.visibility</p:attrName>
                                        </p:attrNameLst>
                                      </p:cBhvr>
                                      <p:to>
                                        <p:strVal val="hidden"/>
                                      </p:to>
                                    </p:set>
                                  </p:childTnLst>
                                </p:cTn>
                              </p:par>
                              <p:par>
                                <p:cTn id="413" presetID="1" presetClass="exit" presetSubtype="0" fill="hold" grpId="3" nodeType="withEffect">
                                  <p:stCondLst>
                                    <p:cond delay="0"/>
                                  </p:stCondLst>
                                  <p:childTnLst>
                                    <p:set>
                                      <p:cBhvr>
                                        <p:cTn id="414" dur="1" fill="hold">
                                          <p:stCondLst>
                                            <p:cond delay="0"/>
                                          </p:stCondLst>
                                        </p:cTn>
                                        <p:tgtEl>
                                          <p:spTgt spid="52"/>
                                        </p:tgtEl>
                                        <p:attrNameLst>
                                          <p:attrName>style.visibility</p:attrName>
                                        </p:attrNameLst>
                                      </p:cBhvr>
                                      <p:to>
                                        <p:strVal val="hidden"/>
                                      </p:to>
                                    </p:set>
                                  </p:childTnLst>
                                </p:cTn>
                              </p:par>
                              <p:par>
                                <p:cTn id="415" presetID="42" presetClass="path" presetSubtype="0" fill="hold" nodeType="withEffect">
                                  <p:stCondLst>
                                    <p:cond delay="0"/>
                                  </p:stCondLst>
                                  <p:childTnLst>
                                    <p:animMotion origin="layout" path="M -0.21389 0.12569 L -0.21389 0.34583 " pathEditMode="fixed" rAng="0" ptsTypes="AA">
                                      <p:cBhvr>
                                        <p:cTn id="416" dur="1500" fill="hold"/>
                                        <p:tgtEl>
                                          <p:spTgt spid="303"/>
                                        </p:tgtEl>
                                        <p:attrNameLst>
                                          <p:attrName>ppt_x</p:attrName>
                                          <p:attrName>ppt_y</p:attrName>
                                        </p:attrNameLst>
                                      </p:cBhvr>
                                      <p:rCtr x="0" y="10995"/>
                                    </p:animMotion>
                                  </p:childTnLst>
                                </p:cTn>
                              </p:par>
                              <p:par>
                                <p:cTn id="417" presetID="1" presetClass="entr" presetSubtype="0" fill="hold" grpId="1" nodeType="withEffect">
                                  <p:stCondLst>
                                    <p:cond delay="0"/>
                                  </p:stCondLst>
                                  <p:childTnLst>
                                    <p:set>
                                      <p:cBhvr>
                                        <p:cTn id="418" dur="1" fill="hold">
                                          <p:stCondLst>
                                            <p:cond delay="0"/>
                                          </p:stCondLst>
                                        </p:cTn>
                                        <p:tgtEl>
                                          <p:spTgt spid="51"/>
                                        </p:tgtEl>
                                        <p:attrNameLst>
                                          <p:attrName>style.visibility</p:attrName>
                                        </p:attrNameLst>
                                      </p:cBhvr>
                                      <p:to>
                                        <p:strVal val="visible"/>
                                      </p:to>
                                    </p:set>
                                  </p:childTnLst>
                                </p:cTn>
                              </p:par>
                              <p:par>
                                <p:cTn id="419" presetID="1" presetClass="entr" presetSubtype="0" fill="hold" grpId="3" nodeType="withEffect">
                                  <p:stCondLst>
                                    <p:cond delay="0"/>
                                  </p:stCondLst>
                                  <p:childTnLst>
                                    <p:set>
                                      <p:cBhvr>
                                        <p:cTn id="420" dur="1" fill="hold">
                                          <p:stCondLst>
                                            <p:cond delay="0"/>
                                          </p:stCondLst>
                                        </p:cTn>
                                        <p:tgtEl>
                                          <p:spTgt spid="59"/>
                                        </p:tgtEl>
                                        <p:attrNameLst>
                                          <p:attrName>style.visibility</p:attrName>
                                        </p:attrNameLst>
                                      </p:cBhvr>
                                      <p:to>
                                        <p:strVal val="visible"/>
                                      </p:to>
                                    </p:set>
                                  </p:childTnLst>
                                </p:cTn>
                              </p:par>
                            </p:childTnLst>
                          </p:cTn>
                        </p:par>
                      </p:childTnLst>
                    </p:cTn>
                  </p:par>
                </p:childTnLst>
              </p:cTn>
              <p:nextCondLst>
                <p:cond evt="onClick" delay="0">
                  <p:tgtEl>
                    <p:spTgt spid="60"/>
                  </p:tgtEl>
                </p:cond>
              </p:nextCondLst>
            </p:seq>
            <p:seq concurrent="1" nextAc="seek">
              <p:cTn id="421" restart="whenNotActive" fill="hold" evtFilter="cancelBubble" nodeType="interactiveSeq">
                <p:stCondLst>
                  <p:cond evt="onClick" delay="0">
                    <p:tgtEl>
                      <p:spTgt spid="61"/>
                    </p:tgtEl>
                  </p:cond>
                </p:stCondLst>
                <p:endSync evt="end" delay="0">
                  <p:rtn val="all"/>
                </p:endSync>
                <p:childTnLst>
                  <p:par>
                    <p:cTn id="422" fill="hold">
                      <p:stCondLst>
                        <p:cond delay="0"/>
                      </p:stCondLst>
                      <p:childTnLst>
                        <p:par>
                          <p:cTn id="423" fill="hold">
                            <p:stCondLst>
                              <p:cond delay="0"/>
                            </p:stCondLst>
                            <p:childTnLst>
                              <p:par>
                                <p:cTn id="424" presetID="1" presetClass="exit" presetSubtype="0" fill="hold" grpId="1" nodeType="withEffect">
                                  <p:stCondLst>
                                    <p:cond delay="0"/>
                                  </p:stCondLst>
                                  <p:childTnLst>
                                    <p:set>
                                      <p:cBhvr>
                                        <p:cTn id="425" dur="1" fill="hold">
                                          <p:stCondLst>
                                            <p:cond delay="0"/>
                                          </p:stCondLst>
                                        </p:cTn>
                                        <p:tgtEl>
                                          <p:spTgt spid="61"/>
                                        </p:tgtEl>
                                        <p:attrNameLst>
                                          <p:attrName>style.visibility</p:attrName>
                                        </p:attrNameLst>
                                      </p:cBhvr>
                                      <p:to>
                                        <p:strVal val="hidden"/>
                                      </p:to>
                                    </p:set>
                                  </p:childTnLst>
                                </p:cTn>
                              </p:par>
                              <p:par>
                                <p:cTn id="426" presetID="1" presetClass="exit" presetSubtype="0" fill="hold" grpId="3" nodeType="withEffect">
                                  <p:stCondLst>
                                    <p:cond delay="0"/>
                                  </p:stCondLst>
                                  <p:childTnLst>
                                    <p:set>
                                      <p:cBhvr>
                                        <p:cTn id="427" dur="1" fill="hold">
                                          <p:stCondLst>
                                            <p:cond delay="0"/>
                                          </p:stCondLst>
                                        </p:cTn>
                                        <p:tgtEl>
                                          <p:spTgt spid="53"/>
                                        </p:tgtEl>
                                        <p:attrNameLst>
                                          <p:attrName>style.visibility</p:attrName>
                                        </p:attrNameLst>
                                      </p:cBhvr>
                                      <p:to>
                                        <p:strVal val="hidden"/>
                                      </p:to>
                                    </p:set>
                                  </p:childTnLst>
                                </p:cTn>
                              </p:par>
                              <p:par>
                                <p:cTn id="428" presetID="57" presetClass="path" presetSubtype="0" fill="hold" nodeType="withEffect">
                                  <p:stCondLst>
                                    <p:cond delay="0"/>
                                  </p:stCondLst>
                                  <p:childTnLst>
                                    <p:animMotion origin="layout" path="M -0.21389 0.12569 L -0.21389 0.04514 C -0.21389 0.00856 -0.16875 -0.03542 -0.13177 -0.03542 L -0.04913 -0.03542 " pathEditMode="fixed" rAng="0" ptsTypes="AAAA">
                                      <p:cBhvr>
                                        <p:cTn id="429" dur="1500" spd="-100000" fill="hold"/>
                                        <p:tgtEl>
                                          <p:spTgt spid="303"/>
                                        </p:tgtEl>
                                        <p:attrNameLst>
                                          <p:attrName>ppt_x</p:attrName>
                                          <p:attrName>ppt_y</p:attrName>
                                        </p:attrNameLst>
                                      </p:cBhvr>
                                      <p:rCtr x="8229" y="-8056"/>
                                    </p:animMotion>
                                  </p:childTnLst>
                                  <p:subTnLst>
                                    <p:audio>
                                      <p:cMediaNode>
                                        <p:cTn display="0" masterRel="sameClick">
                                          <p:stCondLst>
                                            <p:cond evt="begin" delay="0">
                                              <p:tn val="428"/>
                                            </p:cond>
                                          </p:stCondLst>
                                          <p:endCondLst>
                                            <p:cond evt="onStopAudio" delay="0">
                                              <p:tgtEl>
                                                <p:sldTgt/>
                                              </p:tgtEl>
                                            </p:cond>
                                          </p:endCondLst>
                                        </p:cTn>
                                        <p:tgtEl>
                                          <p:sndTgt r:embed="rId21" name="mk64_mario04.wav"/>
                                        </p:tgtEl>
                                      </p:cMediaNode>
                                    </p:audio>
                                  </p:subTnLst>
                                </p:cTn>
                              </p:par>
                              <p:par>
                                <p:cTn id="430" presetID="1" presetClass="entr" presetSubtype="0" fill="hold" grpId="1" nodeType="withEffect">
                                  <p:stCondLst>
                                    <p:cond delay="0"/>
                                  </p:stCondLst>
                                  <p:childTnLst>
                                    <p:set>
                                      <p:cBhvr>
                                        <p:cTn id="431" dur="1" fill="hold">
                                          <p:stCondLst>
                                            <p:cond delay="0"/>
                                          </p:stCondLst>
                                        </p:cTn>
                                        <p:tgtEl>
                                          <p:spTgt spid="52"/>
                                        </p:tgtEl>
                                        <p:attrNameLst>
                                          <p:attrName>style.visibility</p:attrName>
                                        </p:attrNameLst>
                                      </p:cBhvr>
                                      <p:to>
                                        <p:strVal val="visible"/>
                                      </p:to>
                                    </p:set>
                                  </p:childTnLst>
                                </p:cTn>
                              </p:par>
                              <p:par>
                                <p:cTn id="432" presetID="1" presetClass="entr" presetSubtype="0" fill="hold" grpId="3" nodeType="withEffect">
                                  <p:stCondLst>
                                    <p:cond delay="0"/>
                                  </p:stCondLst>
                                  <p:childTnLst>
                                    <p:set>
                                      <p:cBhvr>
                                        <p:cTn id="433" dur="1" fill="hold">
                                          <p:stCondLst>
                                            <p:cond delay="0"/>
                                          </p:stCondLst>
                                        </p:cTn>
                                        <p:tgtEl>
                                          <p:spTgt spid="60"/>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434" restart="whenNotActive" fill="hold" evtFilter="cancelBubble" nodeType="interactiveSeq">
                <p:stCondLst>
                  <p:cond evt="onClick" delay="0">
                    <p:tgtEl>
                      <p:spTgt spid="62"/>
                    </p:tgtEl>
                  </p:cond>
                </p:stCondLst>
                <p:endSync evt="end" delay="0">
                  <p:rtn val="all"/>
                </p:endSync>
                <p:childTnLst>
                  <p:par>
                    <p:cTn id="435" fill="hold">
                      <p:stCondLst>
                        <p:cond delay="0"/>
                      </p:stCondLst>
                      <p:childTnLst>
                        <p:par>
                          <p:cTn id="436" fill="hold">
                            <p:stCondLst>
                              <p:cond delay="0"/>
                            </p:stCondLst>
                            <p:childTnLst>
                              <p:par>
                                <p:cTn id="437" presetID="1" presetClass="exit" presetSubtype="0" fill="hold" grpId="2" nodeType="withEffect">
                                  <p:stCondLst>
                                    <p:cond delay="0"/>
                                  </p:stCondLst>
                                  <p:childTnLst>
                                    <p:set>
                                      <p:cBhvr>
                                        <p:cTn id="438" dur="1" fill="hold">
                                          <p:stCondLst>
                                            <p:cond delay="0"/>
                                          </p:stCondLst>
                                        </p:cTn>
                                        <p:tgtEl>
                                          <p:spTgt spid="39"/>
                                        </p:tgtEl>
                                        <p:attrNameLst>
                                          <p:attrName>style.visibility</p:attrName>
                                        </p:attrNameLst>
                                      </p:cBhvr>
                                      <p:to>
                                        <p:strVal val="hidden"/>
                                      </p:to>
                                    </p:set>
                                  </p:childTnLst>
                                </p:cTn>
                              </p:par>
                              <p:par>
                                <p:cTn id="439" presetID="1" presetClass="exit" presetSubtype="0" fill="hold" grpId="1" nodeType="withEffect">
                                  <p:stCondLst>
                                    <p:cond delay="0"/>
                                  </p:stCondLst>
                                  <p:childTnLst>
                                    <p:set>
                                      <p:cBhvr>
                                        <p:cTn id="440" dur="1" fill="hold">
                                          <p:stCondLst>
                                            <p:cond delay="0"/>
                                          </p:stCondLst>
                                        </p:cTn>
                                        <p:tgtEl>
                                          <p:spTgt spid="62"/>
                                        </p:tgtEl>
                                        <p:attrNameLst>
                                          <p:attrName>style.visibility</p:attrName>
                                        </p:attrNameLst>
                                      </p:cBhvr>
                                      <p:to>
                                        <p:strVal val="hidden"/>
                                      </p:to>
                                    </p:set>
                                  </p:childTnLst>
                                </p:cTn>
                              </p:par>
                              <p:par>
                                <p:cTn id="441" presetID="35" presetClass="path" presetSubtype="0" fill="hold" nodeType="withEffect">
                                  <p:stCondLst>
                                    <p:cond delay="0"/>
                                  </p:stCondLst>
                                  <p:childTnLst>
                                    <p:animMotion origin="layout" path="M 0.1717 -0.03634 L -0.04913 -0.03541 " pathEditMode="fixed" rAng="0" ptsTypes="AA">
                                      <p:cBhvr>
                                        <p:cTn id="442" dur="1500" fill="hold"/>
                                        <p:tgtEl>
                                          <p:spTgt spid="303"/>
                                        </p:tgtEl>
                                        <p:attrNameLst>
                                          <p:attrName>ppt_x</p:attrName>
                                          <p:attrName>ppt_y</p:attrName>
                                        </p:attrNameLst>
                                      </p:cBhvr>
                                      <p:rCtr x="-11042" y="0"/>
                                    </p:animMotion>
                                  </p:childTnLst>
                                </p:cTn>
                              </p:par>
                              <p:par>
                                <p:cTn id="443" presetID="1" presetClass="entr" presetSubtype="0" fill="hold" grpId="1" nodeType="withEffect">
                                  <p:stCondLst>
                                    <p:cond delay="0"/>
                                  </p:stCondLst>
                                  <p:childTnLst>
                                    <p:set>
                                      <p:cBhvr>
                                        <p:cTn id="444" dur="1" fill="hold">
                                          <p:stCondLst>
                                            <p:cond delay="0"/>
                                          </p:stCondLst>
                                        </p:cTn>
                                        <p:tgtEl>
                                          <p:spTgt spid="53"/>
                                        </p:tgtEl>
                                        <p:attrNameLst>
                                          <p:attrName>style.visibility</p:attrName>
                                        </p:attrNameLst>
                                      </p:cBhvr>
                                      <p:to>
                                        <p:strVal val="visible"/>
                                      </p:to>
                                    </p:set>
                                  </p:childTnLst>
                                </p:cTn>
                              </p:par>
                              <p:par>
                                <p:cTn id="445" presetID="1" presetClass="entr" presetSubtype="0" fill="hold" grpId="3" nodeType="withEffect">
                                  <p:stCondLst>
                                    <p:cond delay="0"/>
                                  </p:stCondLst>
                                  <p:childTnLst>
                                    <p:set>
                                      <p:cBhvr>
                                        <p:cTn id="446" dur="1" fill="hold">
                                          <p:stCondLst>
                                            <p:cond delay="0"/>
                                          </p:stCondLst>
                                        </p:cTn>
                                        <p:tgtEl>
                                          <p:spTgt spid="61"/>
                                        </p:tgtEl>
                                        <p:attrNameLst>
                                          <p:attrName>style.visibility</p:attrName>
                                        </p:attrNameLst>
                                      </p:cBhvr>
                                      <p:to>
                                        <p:strVal val="visible"/>
                                      </p:to>
                                    </p:set>
                                  </p:childTnLst>
                                </p:cTn>
                              </p:par>
                            </p:childTnLst>
                          </p:cTn>
                        </p:par>
                      </p:childTnLst>
                    </p:cTn>
                  </p:par>
                </p:childTnLst>
              </p:cTn>
              <p:nextCondLst>
                <p:cond evt="onClick" delay="0">
                  <p:tgtEl>
                    <p:spTgt spid="62"/>
                  </p:tgtEl>
                </p:cond>
              </p:nextCondLst>
            </p:seq>
            <p:seq concurrent="1" nextAc="seek">
              <p:cTn id="447" restart="whenNotActive" fill="hold" evtFilter="cancelBubble" nodeType="interactiveSeq">
                <p:stCondLst>
                  <p:cond evt="onClick" delay="0">
                    <p:tgtEl>
                      <p:spTgt spid="66"/>
                    </p:tgtEl>
                  </p:cond>
                </p:stCondLst>
                <p:endSync evt="end" delay="0">
                  <p:rtn val="all"/>
                </p:endSync>
                <p:childTnLst>
                  <p:par>
                    <p:cTn id="448" fill="hold">
                      <p:stCondLst>
                        <p:cond delay="0"/>
                      </p:stCondLst>
                      <p:childTnLst>
                        <p:par>
                          <p:cTn id="449" fill="hold">
                            <p:stCondLst>
                              <p:cond delay="0"/>
                            </p:stCondLst>
                            <p:childTnLst>
                              <p:par>
                                <p:cTn id="450" presetID="1" presetClass="exit" presetSubtype="0" fill="hold" nodeType="clickEffect">
                                  <p:stCondLst>
                                    <p:cond delay="0"/>
                                  </p:stCondLst>
                                  <p:childTnLst>
                                    <p:set>
                                      <p:cBhvr>
                                        <p:cTn id="451" dur="1" fill="hold">
                                          <p:stCondLst>
                                            <p:cond delay="0"/>
                                          </p:stCondLst>
                                        </p:cTn>
                                        <p:tgtEl>
                                          <p:spTgt spid="66"/>
                                        </p:tgtEl>
                                        <p:attrNameLst>
                                          <p:attrName>style.visibility</p:attrName>
                                        </p:attrNameLst>
                                      </p:cBhvr>
                                      <p:to>
                                        <p:strVal val="hidden"/>
                                      </p:to>
                                    </p:set>
                                  </p:childTnLst>
                                </p:cTn>
                              </p:par>
                              <p:par>
                                <p:cTn id="452" presetID="1" presetClass="entr" presetSubtype="0" fill="hold" nodeType="withEffect">
                                  <p:stCondLst>
                                    <p:cond delay="0"/>
                                  </p:stCondLst>
                                  <p:childTnLst>
                                    <p:set>
                                      <p:cBhvr>
                                        <p:cTn id="453" dur="1" fill="hold">
                                          <p:stCondLst>
                                            <p:cond delay="0"/>
                                          </p:stCondLst>
                                        </p:cTn>
                                        <p:tgtEl>
                                          <p:spTgt spid="65"/>
                                        </p:tgtEl>
                                        <p:attrNameLst>
                                          <p:attrName>style.visibility</p:attrName>
                                        </p:attrNameLst>
                                      </p:cBhvr>
                                      <p:to>
                                        <p:strVal val="visible"/>
                                      </p:to>
                                    </p:set>
                                  </p:childTnLst>
                                </p:cTn>
                              </p:par>
                            </p:childTnLst>
                          </p:cTn>
                        </p:par>
                      </p:childTnLst>
                    </p:cTn>
                  </p:par>
                </p:childTnLst>
              </p:cTn>
              <p:nextCondLst>
                <p:cond evt="onClick" delay="0">
                  <p:tgtEl>
                    <p:spTgt spid="66"/>
                  </p:tgtEl>
                </p:cond>
              </p:nextCondLst>
            </p:seq>
            <p:seq concurrent="1" nextAc="seek">
              <p:cTn id="454" restart="whenNotActive" fill="hold" evtFilter="cancelBubble" nodeType="interactiveSeq">
                <p:stCondLst>
                  <p:cond evt="onClick" delay="0">
                    <p:tgtEl>
                      <p:spTgt spid="65"/>
                    </p:tgtEl>
                  </p:cond>
                </p:stCondLst>
                <p:endSync evt="end" delay="0">
                  <p:rtn val="all"/>
                </p:endSync>
                <p:childTnLst>
                  <p:par>
                    <p:cTn id="455" fill="hold">
                      <p:stCondLst>
                        <p:cond delay="0"/>
                      </p:stCondLst>
                      <p:childTnLst>
                        <p:par>
                          <p:cTn id="456" fill="hold">
                            <p:stCondLst>
                              <p:cond delay="0"/>
                            </p:stCondLst>
                            <p:childTnLst>
                              <p:par>
                                <p:cTn id="457" presetID="1" presetClass="exit" presetSubtype="0" fill="hold" nodeType="clickEffect">
                                  <p:stCondLst>
                                    <p:cond delay="0"/>
                                  </p:stCondLst>
                                  <p:childTnLst>
                                    <p:set>
                                      <p:cBhvr>
                                        <p:cTn id="458" dur="1" fill="hold">
                                          <p:stCondLst>
                                            <p:cond delay="0"/>
                                          </p:stCondLst>
                                        </p:cTn>
                                        <p:tgtEl>
                                          <p:spTgt spid="65"/>
                                        </p:tgtEl>
                                        <p:attrNameLst>
                                          <p:attrName>style.visibility</p:attrName>
                                        </p:attrNameLst>
                                      </p:cBhvr>
                                      <p:to>
                                        <p:strVal val="hidden"/>
                                      </p:to>
                                    </p:set>
                                  </p:childTnLst>
                                </p:cTn>
                              </p:par>
                              <p:par>
                                <p:cTn id="459" presetID="1" presetClass="entr" presetSubtype="0" fill="hold" nodeType="withEffect">
                                  <p:stCondLst>
                                    <p:cond delay="0"/>
                                  </p:stCondLst>
                                  <p:childTnLst>
                                    <p:set>
                                      <p:cBhvr>
                                        <p:cTn id="460" dur="1" fill="hold">
                                          <p:stCondLst>
                                            <p:cond delay="0"/>
                                          </p:stCondLst>
                                        </p:cTn>
                                        <p:tgtEl>
                                          <p:spTgt spid="64"/>
                                        </p:tgtEl>
                                        <p:attrNameLst>
                                          <p:attrName>style.visibility</p:attrName>
                                        </p:attrNameLst>
                                      </p:cBhvr>
                                      <p:to>
                                        <p:strVal val="visible"/>
                                      </p:to>
                                    </p:set>
                                  </p:childTnLst>
                                  <p:subTnLst>
                                    <p:audio>
                                      <p:cMediaNode vol="17000">
                                        <p:cTn display="0" masterRel="sameClick">
                                          <p:stCondLst>
                                            <p:cond evt="begin" delay="0">
                                              <p:tn val="459"/>
                                            </p:cond>
                                          </p:stCondLst>
                                          <p:endCondLst>
                                            <p:cond evt="onStopAudio" delay="0">
                                              <p:tgtEl>
                                                <p:sldTgt/>
                                              </p:tgtEl>
                                            </p:cond>
                                          </p:endCondLst>
                                        </p:cTn>
                                        <p:tgtEl>
                                          <p:sndTgt r:embed="rId23" name="mk64_finallap.wav"/>
                                        </p:tgtEl>
                                      </p:cMediaNode>
                                    </p:audio>
                                  </p:subTnLst>
                                </p:cTn>
                              </p:par>
                            </p:childTnLst>
                          </p:cTn>
                        </p:par>
                      </p:childTnLst>
                    </p:cTn>
                  </p:par>
                </p:childTnLst>
              </p:cTn>
              <p:nextCondLst>
                <p:cond evt="onClick" delay="0">
                  <p:tgtEl>
                    <p:spTgt spid="65"/>
                  </p:tgtEl>
                </p:cond>
              </p:nextCondLst>
            </p:seq>
            <p:seq concurrent="1" nextAc="seek">
              <p:cTn id="461" restart="whenNotActive" fill="hold" evtFilter="cancelBubble" nodeType="interactiveSeq">
                <p:stCondLst>
                  <p:cond evt="onClick" delay="0">
                    <p:tgtEl>
                      <p:spTgt spid="64"/>
                    </p:tgtEl>
                  </p:cond>
                </p:stCondLst>
                <p:endSync evt="end" delay="0">
                  <p:rtn val="all"/>
                </p:endSync>
                <p:childTnLst>
                  <p:par>
                    <p:cTn id="462" fill="hold">
                      <p:stCondLst>
                        <p:cond delay="0"/>
                      </p:stCondLst>
                      <p:childTnLst>
                        <p:par>
                          <p:cTn id="463" fill="hold">
                            <p:stCondLst>
                              <p:cond delay="0"/>
                            </p:stCondLst>
                            <p:childTnLst>
                              <p:par>
                                <p:cTn id="464" presetID="1" presetClass="exit" presetSubtype="0" fill="hold" nodeType="clickEffect">
                                  <p:stCondLst>
                                    <p:cond delay="0"/>
                                  </p:stCondLst>
                                  <p:childTnLst>
                                    <p:set>
                                      <p:cBhvr>
                                        <p:cTn id="465" dur="1" fill="hold">
                                          <p:stCondLst>
                                            <p:cond delay="0"/>
                                          </p:stCondLst>
                                        </p:cTn>
                                        <p:tgtEl>
                                          <p:spTgt spid="64"/>
                                        </p:tgtEl>
                                        <p:attrNameLst>
                                          <p:attrName>style.visibility</p:attrName>
                                        </p:attrNameLst>
                                      </p:cBhvr>
                                      <p:to>
                                        <p:strVal val="hidden"/>
                                      </p:to>
                                    </p:set>
                                  </p:childTnLst>
                                </p:cTn>
                              </p:par>
                              <p:par>
                                <p:cTn id="466" presetID="1" presetClass="entr" presetSubtype="0" fill="hold" nodeType="withEffect">
                                  <p:stCondLst>
                                    <p:cond delay="0"/>
                                  </p:stCondLst>
                                  <p:childTnLst>
                                    <p:set>
                                      <p:cBhvr>
                                        <p:cTn id="467" dur="1" fill="hold">
                                          <p:stCondLst>
                                            <p:cond delay="0"/>
                                          </p:stCondLst>
                                        </p:cTn>
                                        <p:tgtEl>
                                          <p:spTgt spid="66"/>
                                        </p:tgtEl>
                                        <p:attrNameLst>
                                          <p:attrName>style.visibility</p:attrName>
                                        </p:attrNameLst>
                                      </p:cBhvr>
                                      <p:to>
                                        <p:strVal val="visible"/>
                                      </p:to>
                                    </p:set>
                                  </p:childTnLst>
                                </p:cTn>
                              </p:par>
                            </p:childTnLst>
                          </p:cTn>
                        </p:par>
                      </p:childTnLst>
                    </p:cTn>
                  </p:par>
                </p:childTnLst>
              </p:cTn>
              <p:nextCondLst>
                <p:cond evt="onClick" delay="0">
                  <p:tgtEl>
                    <p:spTgt spid="64"/>
                  </p:tgtEl>
                </p:cond>
              </p:nextCondLst>
            </p:seq>
            <p:seq concurrent="1" nextAc="seek">
              <p:cTn id="468" restart="whenNotActive" fill="hold" evtFilter="cancelBubble" nodeType="interactiveSeq">
                <p:stCondLst>
                  <p:cond evt="onClick" delay="0">
                    <p:tgtEl>
                      <p:spTgt spid="67"/>
                    </p:tgtEl>
                  </p:cond>
                </p:stCondLst>
                <p:endSync evt="end" delay="0">
                  <p:rtn val="all"/>
                </p:endSync>
                <p:childTnLst>
                  <p:par>
                    <p:cTn id="469" fill="hold">
                      <p:stCondLst>
                        <p:cond delay="0"/>
                      </p:stCondLst>
                      <p:childTnLst>
                        <p:par>
                          <p:cTn id="470" fill="hold">
                            <p:stCondLst>
                              <p:cond delay="0"/>
                            </p:stCondLst>
                            <p:childTnLst>
                              <p:par>
                                <p:cTn id="471" presetID="10" presetClass="entr" presetSubtype="0" fill="hold" nodeType="withEffect">
                                  <p:stCondLst>
                                    <p:cond delay="0"/>
                                  </p:stCondLst>
                                  <p:childTnLst>
                                    <p:set>
                                      <p:cBhvr>
                                        <p:cTn id="472" dur="1" fill="hold">
                                          <p:stCondLst>
                                            <p:cond delay="0"/>
                                          </p:stCondLst>
                                        </p:cTn>
                                        <p:tgtEl>
                                          <p:spTgt spid="38"/>
                                        </p:tgtEl>
                                        <p:attrNameLst>
                                          <p:attrName>style.visibility</p:attrName>
                                        </p:attrNameLst>
                                      </p:cBhvr>
                                      <p:to>
                                        <p:strVal val="visible"/>
                                      </p:to>
                                    </p:set>
                                    <p:animEffect transition="in" filter="fade">
                                      <p:cBhvr>
                                        <p:cTn id="473" dur="500"/>
                                        <p:tgtEl>
                                          <p:spTgt spid="38"/>
                                        </p:tgtEl>
                                      </p:cBhvr>
                                    </p:animEffect>
                                  </p:childTnLst>
                                  <p:subTnLst>
                                    <p:audio>
                                      <p:cMediaNode>
                                        <p:cTn display="0" masterRel="sameClick">
                                          <p:stCondLst>
                                            <p:cond evt="begin" delay="0">
                                              <p:tn val="471"/>
                                            </p:cond>
                                          </p:stCondLst>
                                          <p:endCondLst>
                                            <p:cond evt="onStopAudio" delay="0">
                                              <p:tgtEl>
                                                <p:sldTgt/>
                                              </p:tgtEl>
                                            </p:cond>
                                          </p:endCondLst>
                                        </p:cTn>
                                        <p:tgtEl>
                                          <p:sndTgt r:embed="rId21" name="mk64_mario04.wav"/>
                                        </p:tgtEl>
                                      </p:cMediaNode>
                                    </p:audio>
                                  </p:subTnLst>
                                </p:cTn>
                              </p:par>
                              <p:par>
                                <p:cTn id="474" presetID="10" presetClass="exit" presetSubtype="0" fill="hold" grpId="4" nodeType="withEffect">
                                  <p:stCondLst>
                                    <p:cond delay="0"/>
                                  </p:stCondLst>
                                  <p:childTnLst>
                                    <p:animEffect transition="out" filter="fade">
                                      <p:cBhvr>
                                        <p:cTn id="475" dur="500"/>
                                        <p:tgtEl>
                                          <p:spTgt spid="39"/>
                                        </p:tgtEl>
                                      </p:cBhvr>
                                    </p:animEffect>
                                    <p:set>
                                      <p:cBhvr>
                                        <p:cTn id="476" dur="1" fill="hold">
                                          <p:stCondLst>
                                            <p:cond delay="499"/>
                                          </p:stCondLst>
                                        </p:cTn>
                                        <p:tgtEl>
                                          <p:spTgt spid="39"/>
                                        </p:tgtEl>
                                        <p:attrNameLst>
                                          <p:attrName>style.visibility</p:attrName>
                                        </p:attrNameLst>
                                      </p:cBhvr>
                                      <p:to>
                                        <p:strVal val="hidden"/>
                                      </p:to>
                                    </p:set>
                                  </p:childTnLst>
                                </p:cTn>
                              </p:par>
                              <p:par>
                                <p:cTn id="477" presetID="10" presetClass="exit" presetSubtype="0" fill="hold" nodeType="withEffect">
                                  <p:stCondLst>
                                    <p:cond delay="0"/>
                                  </p:stCondLst>
                                  <p:childTnLst>
                                    <p:animEffect transition="out" filter="fade">
                                      <p:cBhvr>
                                        <p:cTn id="478" dur="500"/>
                                        <p:tgtEl>
                                          <p:spTgt spid="303"/>
                                        </p:tgtEl>
                                      </p:cBhvr>
                                    </p:animEffect>
                                    <p:set>
                                      <p:cBhvr>
                                        <p:cTn id="479" dur="1" fill="hold">
                                          <p:stCondLst>
                                            <p:cond delay="499"/>
                                          </p:stCondLst>
                                        </p:cTn>
                                        <p:tgtEl>
                                          <p:spTgt spid="303"/>
                                        </p:tgtEl>
                                        <p:attrNameLst>
                                          <p:attrName>style.visibility</p:attrName>
                                        </p:attrNameLst>
                                      </p:cBhvr>
                                      <p:to>
                                        <p:strVal val="hidden"/>
                                      </p:to>
                                    </p:set>
                                  </p:childTnLst>
                                </p:cTn>
                              </p:par>
                              <p:par>
                                <p:cTn id="480" presetID="10" presetClass="exit" presetSubtype="0" fill="hold" nodeType="withEffect">
                                  <p:stCondLst>
                                    <p:cond delay="0"/>
                                  </p:stCondLst>
                                  <p:childTnLst>
                                    <p:animEffect transition="out" filter="fade">
                                      <p:cBhvr>
                                        <p:cTn id="481" dur="500"/>
                                        <p:tgtEl>
                                          <p:spTgt spid="66"/>
                                        </p:tgtEl>
                                      </p:cBhvr>
                                    </p:animEffect>
                                    <p:set>
                                      <p:cBhvr>
                                        <p:cTn id="482" dur="1" fill="hold">
                                          <p:stCondLst>
                                            <p:cond delay="499"/>
                                          </p:stCondLst>
                                        </p:cTn>
                                        <p:tgtEl>
                                          <p:spTgt spid="66"/>
                                        </p:tgtEl>
                                        <p:attrNameLst>
                                          <p:attrName>style.visibility</p:attrName>
                                        </p:attrNameLst>
                                      </p:cBhvr>
                                      <p:to>
                                        <p:strVal val="hidden"/>
                                      </p:to>
                                    </p:set>
                                  </p:childTnLst>
                                </p:cTn>
                              </p:par>
                              <p:par>
                                <p:cTn id="483" presetID="10" presetClass="exit" presetSubtype="0" fill="hold" nodeType="withEffect">
                                  <p:stCondLst>
                                    <p:cond delay="0"/>
                                  </p:stCondLst>
                                  <p:childTnLst>
                                    <p:animEffect transition="out" filter="fade">
                                      <p:cBhvr>
                                        <p:cTn id="484" dur="500"/>
                                        <p:tgtEl>
                                          <p:spTgt spid="63"/>
                                        </p:tgtEl>
                                      </p:cBhvr>
                                    </p:animEffect>
                                    <p:set>
                                      <p:cBhvr>
                                        <p:cTn id="485" dur="1" fill="hold">
                                          <p:stCondLst>
                                            <p:cond delay="499"/>
                                          </p:stCondLst>
                                        </p:cTn>
                                        <p:tgtEl>
                                          <p:spTgt spid="63"/>
                                        </p:tgtEl>
                                        <p:attrNameLst>
                                          <p:attrName>style.visibility</p:attrName>
                                        </p:attrNameLst>
                                      </p:cBhvr>
                                      <p:to>
                                        <p:strVal val="hidden"/>
                                      </p:to>
                                    </p:set>
                                  </p:childTnLst>
                                </p:cTn>
                              </p:par>
                              <p:par>
                                <p:cTn id="486" presetID="10" presetClass="exit" presetSubtype="0" fill="hold" grpId="5" nodeType="withEffect">
                                  <p:stCondLst>
                                    <p:cond delay="0"/>
                                  </p:stCondLst>
                                  <p:childTnLst>
                                    <p:animEffect transition="out" filter="fade">
                                      <p:cBhvr>
                                        <p:cTn id="487" dur="500"/>
                                        <p:tgtEl>
                                          <p:spTgt spid="62"/>
                                        </p:tgtEl>
                                      </p:cBhvr>
                                    </p:animEffect>
                                    <p:set>
                                      <p:cBhvr>
                                        <p:cTn id="488" dur="1" fill="hold">
                                          <p:stCondLst>
                                            <p:cond delay="499"/>
                                          </p:stCondLst>
                                        </p:cTn>
                                        <p:tgtEl>
                                          <p:spTgt spid="62"/>
                                        </p:tgtEl>
                                        <p:attrNameLst>
                                          <p:attrName>style.visibility</p:attrName>
                                        </p:attrNameLst>
                                      </p:cBhvr>
                                      <p:to>
                                        <p:strVal val="hidden"/>
                                      </p:to>
                                    </p:set>
                                  </p:childTnLst>
                                </p:cTn>
                              </p:par>
                              <p:par>
                                <p:cTn id="489" presetID="10" presetClass="exit" presetSubtype="0" fill="hold" nodeType="withEffect">
                                  <p:stCondLst>
                                    <p:cond delay="0"/>
                                  </p:stCondLst>
                                  <p:childTnLst>
                                    <p:animEffect transition="out" filter="fade">
                                      <p:cBhvr>
                                        <p:cTn id="490" dur="500"/>
                                        <p:tgtEl>
                                          <p:spTgt spid="68"/>
                                        </p:tgtEl>
                                      </p:cBhvr>
                                    </p:animEffect>
                                    <p:set>
                                      <p:cBhvr>
                                        <p:cTn id="491" dur="1" fill="hold">
                                          <p:stCondLst>
                                            <p:cond delay="499"/>
                                          </p:stCondLst>
                                        </p:cTn>
                                        <p:tgtEl>
                                          <p:spTgt spid="68"/>
                                        </p:tgtEl>
                                        <p:attrNameLst>
                                          <p:attrName>style.visibility</p:attrName>
                                        </p:attrNameLst>
                                      </p:cBhvr>
                                      <p:to>
                                        <p:strVal val="hidden"/>
                                      </p:to>
                                    </p:set>
                                  </p:childTnLst>
                                </p:cTn>
                              </p:par>
                              <p:par>
                                <p:cTn id="492" presetID="10" presetClass="exit" presetSubtype="0" fill="hold" nodeType="withEffect">
                                  <p:stCondLst>
                                    <p:cond delay="0"/>
                                  </p:stCondLst>
                                  <p:childTnLst>
                                    <p:animEffect transition="out" filter="fade">
                                      <p:cBhvr>
                                        <p:cTn id="493" dur="500"/>
                                        <p:tgtEl>
                                          <p:spTgt spid="67"/>
                                        </p:tgtEl>
                                      </p:cBhvr>
                                    </p:animEffect>
                                    <p:set>
                                      <p:cBhvr>
                                        <p:cTn id="494" dur="1" fill="hold">
                                          <p:stCondLst>
                                            <p:cond delay="499"/>
                                          </p:stCondLst>
                                        </p:cTn>
                                        <p:tgtEl>
                                          <p:spTgt spid="67"/>
                                        </p:tgtEl>
                                        <p:attrNameLst>
                                          <p:attrName>style.visibility</p:attrName>
                                        </p:attrNameLst>
                                      </p:cBhvr>
                                      <p:to>
                                        <p:strVal val="hidden"/>
                                      </p:to>
                                    </p:set>
                                  </p:childTnLst>
                                </p:cTn>
                              </p:par>
                              <p:par>
                                <p:cTn id="495" presetID="10" presetClass="exit" presetSubtype="0" fill="hold" nodeType="withEffect">
                                  <p:stCondLst>
                                    <p:cond delay="0"/>
                                  </p:stCondLst>
                                  <p:childTnLst>
                                    <p:animEffect transition="out" filter="fade">
                                      <p:cBhvr>
                                        <p:cTn id="496" dur="500"/>
                                        <p:tgtEl>
                                          <p:spTgt spid="269"/>
                                        </p:tgtEl>
                                      </p:cBhvr>
                                    </p:animEffect>
                                    <p:set>
                                      <p:cBhvr>
                                        <p:cTn id="497" dur="1" fill="hold">
                                          <p:stCondLst>
                                            <p:cond delay="499"/>
                                          </p:stCondLst>
                                        </p:cTn>
                                        <p:tgtEl>
                                          <p:spTgt spid="269"/>
                                        </p:tgtEl>
                                        <p:attrNameLst>
                                          <p:attrName>style.visibility</p:attrName>
                                        </p:attrNameLst>
                                      </p:cBhvr>
                                      <p:to>
                                        <p:strVal val="hidden"/>
                                      </p:to>
                                    </p:set>
                                  </p:childTnLst>
                                </p:cTn>
                              </p:par>
                            </p:childTnLst>
                          </p:cTn>
                        </p:par>
                      </p:childTnLst>
                    </p:cTn>
                  </p:par>
                </p:childTnLst>
              </p:cTn>
              <p:nextCondLst>
                <p:cond evt="onClick" delay="0">
                  <p:tgtEl>
                    <p:spTgt spid="67"/>
                  </p:tgtEl>
                </p:cond>
              </p:nextCondLst>
            </p:seq>
            <p:seq concurrent="1" nextAc="seek">
              <p:cTn id="498" restart="whenNotActive" fill="hold" evtFilter="cancelBubble" nodeType="interactiveSeq">
                <p:stCondLst>
                  <p:cond evt="onClick" delay="0">
                    <p:tgtEl>
                      <p:spTgt spid="70"/>
                    </p:tgtEl>
                  </p:cond>
                </p:stCondLst>
                <p:endSync evt="end" delay="0">
                  <p:rtn val="all"/>
                </p:endSync>
                <p:childTnLst>
                  <p:par>
                    <p:cTn id="499" fill="hold">
                      <p:stCondLst>
                        <p:cond delay="0"/>
                      </p:stCondLst>
                      <p:childTnLst>
                        <p:par>
                          <p:cTn id="500" fill="hold">
                            <p:stCondLst>
                              <p:cond delay="0"/>
                            </p:stCondLst>
                            <p:childTnLst>
                              <p:par>
                                <p:cTn id="501" presetID="10" presetClass="exit" presetSubtype="0" fill="hold" nodeType="clickEffect">
                                  <p:stCondLst>
                                    <p:cond delay="0"/>
                                  </p:stCondLst>
                                  <p:childTnLst>
                                    <p:animEffect transition="out" filter="fade">
                                      <p:cBhvr>
                                        <p:cTn id="502" dur="500"/>
                                        <p:tgtEl>
                                          <p:spTgt spid="70"/>
                                        </p:tgtEl>
                                      </p:cBhvr>
                                    </p:animEffect>
                                    <p:set>
                                      <p:cBhvr>
                                        <p:cTn id="503" dur="1" fill="hold">
                                          <p:stCondLst>
                                            <p:cond delay="499"/>
                                          </p:stCondLst>
                                        </p:cTn>
                                        <p:tgtEl>
                                          <p:spTgt spid="70"/>
                                        </p:tgtEl>
                                        <p:attrNameLst>
                                          <p:attrName>style.visibility</p:attrName>
                                        </p:attrNameLst>
                                      </p:cBhvr>
                                      <p:to>
                                        <p:strVal val="hidden"/>
                                      </p:to>
                                    </p:set>
                                  </p:childTnLst>
                                  <p:subTnLst>
                                    <p:audio>
                                      <p:cMediaNode>
                                        <p:cTn display="0" masterRel="sameClick">
                                          <p:stCondLst>
                                            <p:cond evt="begin" delay="0">
                                              <p:tn val="501"/>
                                            </p:cond>
                                          </p:stCondLst>
                                          <p:endCondLst>
                                            <p:cond evt="onStopAudio" delay="0">
                                              <p:tgtEl>
                                                <p:sldTgt/>
                                              </p:tgtEl>
                                            </p:cond>
                                          </p:endCondLst>
                                        </p:cTn>
                                        <p:tgtEl>
                                          <p:sndTgt r:embed="rId24" name="mk64_luigi07.wav"/>
                                        </p:tgtEl>
                                      </p:cMediaNode>
                                    </p:audio>
                                  </p:subTnLst>
                                </p:cTn>
                              </p:par>
                              <p:par>
                                <p:cTn id="504" presetID="10" presetClass="entr" presetSubtype="0" fill="hold" grpId="3" nodeType="withEffect">
                                  <p:stCondLst>
                                    <p:cond delay="0"/>
                                  </p:stCondLst>
                                  <p:childTnLst>
                                    <p:set>
                                      <p:cBhvr>
                                        <p:cTn id="505" dur="1" fill="hold">
                                          <p:stCondLst>
                                            <p:cond delay="0"/>
                                          </p:stCondLst>
                                        </p:cTn>
                                        <p:tgtEl>
                                          <p:spTgt spid="71"/>
                                        </p:tgtEl>
                                        <p:attrNameLst>
                                          <p:attrName>style.visibility</p:attrName>
                                        </p:attrNameLst>
                                      </p:cBhvr>
                                      <p:to>
                                        <p:strVal val="visible"/>
                                      </p:to>
                                    </p:set>
                                    <p:animEffect transition="in" filter="fade">
                                      <p:cBhvr>
                                        <p:cTn id="506" dur="500"/>
                                        <p:tgtEl>
                                          <p:spTgt spid="71"/>
                                        </p:tgtEl>
                                      </p:cBhvr>
                                    </p:animEffect>
                                  </p:childTnLst>
                                </p:cTn>
                              </p:par>
                              <p:par>
                                <p:cTn id="507" presetID="10" presetClass="entr" presetSubtype="0" fill="hold" nodeType="withEffect">
                                  <p:stCondLst>
                                    <p:cond delay="0"/>
                                  </p:stCondLst>
                                  <p:childTnLst>
                                    <p:set>
                                      <p:cBhvr>
                                        <p:cTn id="508" dur="1" fill="hold">
                                          <p:stCondLst>
                                            <p:cond delay="0"/>
                                          </p:stCondLst>
                                        </p:cTn>
                                        <p:tgtEl>
                                          <p:spTgt spid="299"/>
                                        </p:tgtEl>
                                        <p:attrNameLst>
                                          <p:attrName>style.visibility</p:attrName>
                                        </p:attrNameLst>
                                      </p:cBhvr>
                                      <p:to>
                                        <p:strVal val="visible"/>
                                      </p:to>
                                    </p:set>
                                    <p:animEffect transition="in" filter="fade">
                                      <p:cBhvr>
                                        <p:cTn id="509" dur="500"/>
                                        <p:tgtEl>
                                          <p:spTgt spid="299"/>
                                        </p:tgtEl>
                                      </p:cBhvr>
                                    </p:animEffect>
                                  </p:childTnLst>
                                </p:cTn>
                              </p:par>
                              <p:par>
                                <p:cTn id="510" presetID="10" presetClass="entr" presetSubtype="0" fill="hold" grpId="2" nodeType="withEffect">
                                  <p:stCondLst>
                                    <p:cond delay="0"/>
                                  </p:stCondLst>
                                  <p:childTnLst>
                                    <p:set>
                                      <p:cBhvr>
                                        <p:cTn id="511" dur="1" fill="hold">
                                          <p:stCondLst>
                                            <p:cond delay="0"/>
                                          </p:stCondLst>
                                        </p:cTn>
                                        <p:tgtEl>
                                          <p:spTgt spid="94"/>
                                        </p:tgtEl>
                                        <p:attrNameLst>
                                          <p:attrName>style.visibility</p:attrName>
                                        </p:attrNameLst>
                                      </p:cBhvr>
                                      <p:to>
                                        <p:strVal val="visible"/>
                                      </p:to>
                                    </p:set>
                                    <p:animEffect transition="in" filter="fade">
                                      <p:cBhvr>
                                        <p:cTn id="512" dur="500"/>
                                        <p:tgtEl>
                                          <p:spTgt spid="94"/>
                                        </p:tgtEl>
                                      </p:cBhvr>
                                    </p:animEffect>
                                  </p:childTnLst>
                                </p:cTn>
                              </p:par>
                              <p:par>
                                <p:cTn id="513" presetID="10" presetClass="entr" presetSubtype="0" fill="hold" nodeType="withEffect">
                                  <p:stCondLst>
                                    <p:cond delay="0"/>
                                  </p:stCondLst>
                                  <p:childTnLst>
                                    <p:set>
                                      <p:cBhvr>
                                        <p:cTn id="514" dur="1" fill="hold">
                                          <p:stCondLst>
                                            <p:cond delay="0"/>
                                          </p:stCondLst>
                                        </p:cTn>
                                        <p:tgtEl>
                                          <p:spTgt spid="98"/>
                                        </p:tgtEl>
                                        <p:attrNameLst>
                                          <p:attrName>style.visibility</p:attrName>
                                        </p:attrNameLst>
                                      </p:cBhvr>
                                      <p:to>
                                        <p:strVal val="visible"/>
                                      </p:to>
                                    </p:set>
                                    <p:animEffect transition="in" filter="fade">
                                      <p:cBhvr>
                                        <p:cTn id="515" dur="500"/>
                                        <p:tgtEl>
                                          <p:spTgt spid="98"/>
                                        </p:tgtEl>
                                      </p:cBhvr>
                                    </p:animEffect>
                                  </p:childTnLst>
                                </p:cTn>
                              </p:par>
                              <p:par>
                                <p:cTn id="516" presetID="10" presetClass="entr" presetSubtype="0" fill="hold" nodeType="withEffect">
                                  <p:stCondLst>
                                    <p:cond delay="0"/>
                                  </p:stCondLst>
                                  <p:childTnLst>
                                    <p:set>
                                      <p:cBhvr>
                                        <p:cTn id="517" dur="1" fill="hold">
                                          <p:stCondLst>
                                            <p:cond delay="0"/>
                                          </p:stCondLst>
                                        </p:cTn>
                                        <p:tgtEl>
                                          <p:spTgt spid="95"/>
                                        </p:tgtEl>
                                        <p:attrNameLst>
                                          <p:attrName>style.visibility</p:attrName>
                                        </p:attrNameLst>
                                      </p:cBhvr>
                                      <p:to>
                                        <p:strVal val="visible"/>
                                      </p:to>
                                    </p:set>
                                    <p:animEffect transition="in" filter="fade">
                                      <p:cBhvr>
                                        <p:cTn id="518" dur="500"/>
                                        <p:tgtEl>
                                          <p:spTgt spid="95"/>
                                        </p:tgtEl>
                                      </p:cBhvr>
                                    </p:animEffect>
                                  </p:childTnLst>
                                </p:cTn>
                              </p:par>
                              <p:par>
                                <p:cTn id="519" presetID="10" presetClass="entr" presetSubtype="0" fill="hold" nodeType="withEffect">
                                  <p:stCondLst>
                                    <p:cond delay="0"/>
                                  </p:stCondLst>
                                  <p:childTnLst>
                                    <p:set>
                                      <p:cBhvr>
                                        <p:cTn id="520" dur="1" fill="hold">
                                          <p:stCondLst>
                                            <p:cond delay="0"/>
                                          </p:stCondLst>
                                        </p:cTn>
                                        <p:tgtEl>
                                          <p:spTgt spid="69"/>
                                        </p:tgtEl>
                                        <p:attrNameLst>
                                          <p:attrName>style.visibility</p:attrName>
                                        </p:attrNameLst>
                                      </p:cBhvr>
                                      <p:to>
                                        <p:strVal val="visible"/>
                                      </p:to>
                                    </p:set>
                                    <p:animEffect transition="in" filter="fade">
                                      <p:cBhvr>
                                        <p:cTn id="521" dur="500"/>
                                        <p:tgtEl>
                                          <p:spTgt spid="69"/>
                                        </p:tgtEl>
                                      </p:cBhvr>
                                    </p:animEffect>
                                  </p:childTnLst>
                                </p:cTn>
                              </p:par>
                              <p:par>
                                <p:cTn id="522" presetID="10" presetClass="entr" presetSubtype="0" fill="hold" nodeType="withEffect">
                                  <p:stCondLst>
                                    <p:cond delay="0"/>
                                  </p:stCondLst>
                                  <p:childTnLst>
                                    <p:set>
                                      <p:cBhvr>
                                        <p:cTn id="523" dur="1" fill="hold">
                                          <p:stCondLst>
                                            <p:cond delay="0"/>
                                          </p:stCondLst>
                                        </p:cTn>
                                        <p:tgtEl>
                                          <p:spTgt spid="271"/>
                                        </p:tgtEl>
                                        <p:attrNameLst>
                                          <p:attrName>style.visibility</p:attrName>
                                        </p:attrNameLst>
                                      </p:cBhvr>
                                      <p:to>
                                        <p:strVal val="visible"/>
                                      </p:to>
                                    </p:set>
                                    <p:animEffect transition="in" filter="fade">
                                      <p:cBhvr>
                                        <p:cTn id="524" dur="500"/>
                                        <p:tgtEl>
                                          <p:spTgt spid="271"/>
                                        </p:tgtEl>
                                      </p:cBhvr>
                                    </p:animEffect>
                                  </p:childTnLst>
                                </p:cTn>
                              </p:par>
                              <p:par>
                                <p:cTn id="525" presetID="10" presetClass="entr" presetSubtype="0" fill="hold" nodeType="withEffect">
                                  <p:stCondLst>
                                    <p:cond delay="0"/>
                                  </p:stCondLst>
                                  <p:childTnLst>
                                    <p:set>
                                      <p:cBhvr>
                                        <p:cTn id="526" dur="1" fill="hold">
                                          <p:stCondLst>
                                            <p:cond delay="0"/>
                                          </p:stCondLst>
                                        </p:cTn>
                                        <p:tgtEl>
                                          <p:spTgt spid="270"/>
                                        </p:tgtEl>
                                        <p:attrNameLst>
                                          <p:attrName>style.visibility</p:attrName>
                                        </p:attrNameLst>
                                      </p:cBhvr>
                                      <p:to>
                                        <p:strVal val="visible"/>
                                      </p:to>
                                    </p:set>
                                    <p:animEffect transition="in" filter="fade">
                                      <p:cBhvr>
                                        <p:cTn id="527" dur="500"/>
                                        <p:tgtEl>
                                          <p:spTgt spid="270"/>
                                        </p:tgtEl>
                                      </p:cBhvr>
                                    </p:animEffect>
                                  </p:childTnLst>
                                </p:cTn>
                              </p:par>
                            </p:childTnLst>
                          </p:cTn>
                        </p:par>
                      </p:childTnLst>
                    </p:cTn>
                  </p:par>
                </p:childTnLst>
              </p:cTn>
              <p:nextCondLst>
                <p:cond evt="onClick" delay="0">
                  <p:tgtEl>
                    <p:spTgt spid="70"/>
                  </p:tgtEl>
                </p:cond>
              </p:nextCondLst>
            </p:seq>
            <p:seq concurrent="1" nextAc="seek">
              <p:cTn id="528" restart="whenNotActive" fill="hold" evtFilter="cancelBubble" nodeType="interactiveSeq">
                <p:stCondLst>
                  <p:cond evt="onClick" delay="0">
                    <p:tgtEl>
                      <p:spTgt spid="71"/>
                    </p:tgtEl>
                  </p:cond>
                </p:stCondLst>
                <p:endSync evt="end" delay="0">
                  <p:rtn val="all"/>
                </p:endSync>
                <p:childTnLst>
                  <p:par>
                    <p:cTn id="529" fill="hold">
                      <p:stCondLst>
                        <p:cond delay="0"/>
                      </p:stCondLst>
                      <p:childTnLst>
                        <p:par>
                          <p:cTn id="530" fill="hold">
                            <p:stCondLst>
                              <p:cond delay="0"/>
                            </p:stCondLst>
                            <p:childTnLst>
                              <p:par>
                                <p:cTn id="531" presetID="1" presetClass="exit" presetSubtype="0" fill="hold" grpId="0" nodeType="withEffect">
                                  <p:stCondLst>
                                    <p:cond delay="0"/>
                                  </p:stCondLst>
                                  <p:childTnLst>
                                    <p:set>
                                      <p:cBhvr>
                                        <p:cTn id="532" dur="1" fill="hold">
                                          <p:stCondLst>
                                            <p:cond delay="0"/>
                                          </p:stCondLst>
                                        </p:cTn>
                                        <p:tgtEl>
                                          <p:spTgt spid="71"/>
                                        </p:tgtEl>
                                        <p:attrNameLst>
                                          <p:attrName>style.visibility</p:attrName>
                                        </p:attrNameLst>
                                      </p:cBhvr>
                                      <p:to>
                                        <p:strVal val="hidden"/>
                                      </p:to>
                                    </p:set>
                                  </p:childTnLst>
                                </p:cTn>
                              </p:par>
                              <p:par>
                                <p:cTn id="533" presetID="1" presetClass="exit" presetSubtype="0" fill="hold" grpId="3" nodeType="withEffect">
                                  <p:stCondLst>
                                    <p:cond delay="0"/>
                                  </p:stCondLst>
                                  <p:childTnLst>
                                    <p:set>
                                      <p:cBhvr>
                                        <p:cTn id="534" dur="1" fill="hold">
                                          <p:stCondLst>
                                            <p:cond delay="0"/>
                                          </p:stCondLst>
                                        </p:cTn>
                                        <p:tgtEl>
                                          <p:spTgt spid="94"/>
                                        </p:tgtEl>
                                        <p:attrNameLst>
                                          <p:attrName>style.visibility</p:attrName>
                                        </p:attrNameLst>
                                      </p:cBhvr>
                                      <p:to>
                                        <p:strVal val="hidden"/>
                                      </p:to>
                                    </p:set>
                                  </p:childTnLst>
                                </p:cTn>
                              </p:par>
                              <p:par>
                                <p:cTn id="535" presetID="42" presetClass="path" presetSubtype="0" fill="hold" nodeType="withEffect">
                                  <p:stCondLst>
                                    <p:cond delay="0"/>
                                  </p:stCondLst>
                                  <p:childTnLst>
                                    <p:animMotion origin="layout" path="M 0.16858 0.02755 L 0.39775 0.02755 " pathEditMode="fixed" rAng="0" ptsTypes="AA">
                                      <p:cBhvr>
                                        <p:cTn id="536" dur="1500" fill="hold"/>
                                        <p:tgtEl>
                                          <p:spTgt spid="299"/>
                                        </p:tgtEl>
                                        <p:attrNameLst>
                                          <p:attrName>ppt_x</p:attrName>
                                          <p:attrName>ppt_y</p:attrName>
                                        </p:attrNameLst>
                                      </p:cBhvr>
                                      <p:rCtr x="11458" y="0"/>
                                    </p:animMotion>
                                  </p:childTnLst>
                                  <p:subTnLst>
                                    <p:audio>
                                      <p:cMediaNode>
                                        <p:cTn display="0" masterRel="sameClick">
                                          <p:stCondLst>
                                            <p:cond evt="begin" delay="0">
                                              <p:tn val="535"/>
                                            </p:cond>
                                          </p:stCondLst>
                                          <p:endCondLst>
                                            <p:cond evt="onStopAudio" delay="0">
                                              <p:tgtEl>
                                                <p:sldTgt/>
                                              </p:tgtEl>
                                            </p:cond>
                                          </p:endCondLst>
                                        </p:cTn>
                                        <p:tgtEl>
                                          <p:sndTgt r:embed="rId25" name="mk64_luigi03.wav"/>
                                        </p:tgtEl>
                                      </p:cMediaNode>
                                    </p:audio>
                                  </p:subTnLst>
                                </p:cTn>
                              </p:par>
                              <p:par>
                                <p:cTn id="537" presetID="1" presetClass="entr" presetSubtype="0" fill="hold" grpId="2" nodeType="withEffect">
                                  <p:stCondLst>
                                    <p:cond delay="0"/>
                                  </p:stCondLst>
                                  <p:childTnLst>
                                    <p:set>
                                      <p:cBhvr>
                                        <p:cTn id="538" dur="1" fill="hold">
                                          <p:stCondLst>
                                            <p:cond delay="0"/>
                                          </p:stCondLst>
                                        </p:cTn>
                                        <p:tgtEl>
                                          <p:spTgt spid="73"/>
                                        </p:tgtEl>
                                        <p:attrNameLst>
                                          <p:attrName>style.visibility</p:attrName>
                                        </p:attrNameLst>
                                      </p:cBhvr>
                                      <p:to>
                                        <p:strVal val="visible"/>
                                      </p:to>
                                    </p:set>
                                  </p:childTnLst>
                                </p:cTn>
                              </p:par>
                              <p:par>
                                <p:cTn id="539" presetID="1" presetClass="entr" presetSubtype="0" fill="hold" grpId="0" nodeType="withEffect">
                                  <p:stCondLst>
                                    <p:cond delay="0"/>
                                  </p:stCondLst>
                                  <p:childTnLst>
                                    <p:set>
                                      <p:cBhvr>
                                        <p:cTn id="540" dur="1" fill="hold">
                                          <p:stCondLst>
                                            <p:cond delay="0"/>
                                          </p:stCondLst>
                                        </p:cTn>
                                        <p:tgtEl>
                                          <p:spTgt spid="72"/>
                                        </p:tgtEl>
                                        <p:attrNameLst>
                                          <p:attrName>style.visibility</p:attrName>
                                        </p:attrNameLst>
                                      </p:cBhvr>
                                      <p:to>
                                        <p:strVal val="visible"/>
                                      </p:to>
                                    </p:set>
                                  </p:childTnLst>
                                </p:cTn>
                              </p:par>
                            </p:childTnLst>
                          </p:cTn>
                        </p:par>
                      </p:childTnLst>
                    </p:cTn>
                  </p:par>
                </p:childTnLst>
              </p:cTn>
              <p:nextCondLst>
                <p:cond evt="onClick" delay="0">
                  <p:tgtEl>
                    <p:spTgt spid="71"/>
                  </p:tgtEl>
                </p:cond>
              </p:nextCondLst>
            </p:seq>
            <p:seq concurrent="1" nextAc="seek">
              <p:cTn id="541" restart="whenNotActive" fill="hold" evtFilter="cancelBubble" nodeType="interactiveSeq">
                <p:stCondLst>
                  <p:cond evt="onClick" delay="0">
                    <p:tgtEl>
                      <p:spTgt spid="72"/>
                    </p:tgtEl>
                  </p:cond>
                </p:stCondLst>
                <p:endSync evt="end" delay="0">
                  <p:rtn val="all"/>
                </p:endSync>
                <p:childTnLst>
                  <p:par>
                    <p:cTn id="542" fill="hold">
                      <p:stCondLst>
                        <p:cond delay="0"/>
                      </p:stCondLst>
                      <p:childTnLst>
                        <p:par>
                          <p:cTn id="543" fill="hold">
                            <p:stCondLst>
                              <p:cond delay="0"/>
                            </p:stCondLst>
                            <p:childTnLst>
                              <p:par>
                                <p:cTn id="544" presetID="1" presetClass="exit" presetSubtype="0" fill="hold" grpId="1" nodeType="withEffect">
                                  <p:stCondLst>
                                    <p:cond delay="0"/>
                                  </p:stCondLst>
                                  <p:childTnLst>
                                    <p:set>
                                      <p:cBhvr>
                                        <p:cTn id="545" dur="1" fill="hold">
                                          <p:stCondLst>
                                            <p:cond delay="0"/>
                                          </p:stCondLst>
                                        </p:cTn>
                                        <p:tgtEl>
                                          <p:spTgt spid="72"/>
                                        </p:tgtEl>
                                        <p:attrNameLst>
                                          <p:attrName>style.visibility</p:attrName>
                                        </p:attrNameLst>
                                      </p:cBhvr>
                                      <p:to>
                                        <p:strVal val="hidden"/>
                                      </p:to>
                                    </p:set>
                                  </p:childTnLst>
                                </p:cTn>
                              </p:par>
                              <p:par>
                                <p:cTn id="546" presetID="1" presetClass="exit" presetSubtype="0" fill="hold" grpId="3" nodeType="withEffect">
                                  <p:stCondLst>
                                    <p:cond delay="0"/>
                                  </p:stCondLst>
                                  <p:childTnLst>
                                    <p:set>
                                      <p:cBhvr>
                                        <p:cTn id="547" dur="1" fill="hold">
                                          <p:stCondLst>
                                            <p:cond delay="0"/>
                                          </p:stCondLst>
                                        </p:cTn>
                                        <p:tgtEl>
                                          <p:spTgt spid="73"/>
                                        </p:tgtEl>
                                        <p:attrNameLst>
                                          <p:attrName>style.visibility</p:attrName>
                                        </p:attrNameLst>
                                      </p:cBhvr>
                                      <p:to>
                                        <p:strVal val="hidden"/>
                                      </p:to>
                                    </p:set>
                                  </p:childTnLst>
                                </p:cTn>
                              </p:par>
                              <p:par>
                                <p:cTn id="548" presetID="42" presetClass="path" presetSubtype="0" fill="hold" nodeType="withEffect">
                                  <p:stCondLst>
                                    <p:cond delay="0"/>
                                  </p:stCondLst>
                                  <p:childTnLst>
                                    <p:animMotion origin="layout" path="M 0.16858 0.02755 L 0.39775 0.02755 " pathEditMode="fixed" rAng="0" ptsTypes="AA">
                                      <p:cBhvr>
                                        <p:cTn id="549" dur="1500" spd="-100000" fill="hold"/>
                                        <p:tgtEl>
                                          <p:spTgt spid="299"/>
                                        </p:tgtEl>
                                        <p:attrNameLst>
                                          <p:attrName>ppt_x</p:attrName>
                                          <p:attrName>ppt_y</p:attrName>
                                        </p:attrNameLst>
                                      </p:cBhvr>
                                      <p:rCtr x="11458" y="0"/>
                                    </p:animMotion>
                                  </p:childTnLst>
                                </p:cTn>
                              </p:par>
                              <p:par>
                                <p:cTn id="550" presetID="1" presetClass="entr" presetSubtype="0" fill="hold" grpId="1" nodeType="withEffect">
                                  <p:stCondLst>
                                    <p:cond delay="0"/>
                                  </p:stCondLst>
                                  <p:childTnLst>
                                    <p:set>
                                      <p:cBhvr>
                                        <p:cTn id="551" dur="1" fill="hold">
                                          <p:stCondLst>
                                            <p:cond delay="0"/>
                                          </p:stCondLst>
                                        </p:cTn>
                                        <p:tgtEl>
                                          <p:spTgt spid="71"/>
                                        </p:tgtEl>
                                        <p:attrNameLst>
                                          <p:attrName>style.visibility</p:attrName>
                                        </p:attrNameLst>
                                      </p:cBhvr>
                                      <p:to>
                                        <p:strVal val="visible"/>
                                      </p:to>
                                    </p:set>
                                  </p:childTnLst>
                                </p:cTn>
                              </p:par>
                              <p:par>
                                <p:cTn id="552" presetID="1" presetClass="entr" presetSubtype="0" fill="hold" grpId="4" nodeType="withEffect">
                                  <p:stCondLst>
                                    <p:cond delay="0"/>
                                  </p:stCondLst>
                                  <p:childTnLst>
                                    <p:set>
                                      <p:cBhvr>
                                        <p:cTn id="553" dur="1" fill="hold">
                                          <p:stCondLst>
                                            <p:cond delay="0"/>
                                          </p:stCondLst>
                                        </p:cTn>
                                        <p:tgtEl>
                                          <p:spTgt spid="94"/>
                                        </p:tgtEl>
                                        <p:attrNameLst>
                                          <p:attrName>style.visibility</p:attrName>
                                        </p:attrNameLst>
                                      </p:cBhvr>
                                      <p:to>
                                        <p:strVal val="visible"/>
                                      </p:to>
                                    </p:set>
                                  </p:childTnLst>
                                </p:cTn>
                              </p:par>
                            </p:childTnLst>
                          </p:cTn>
                        </p:par>
                      </p:childTnLst>
                    </p:cTn>
                  </p:par>
                </p:childTnLst>
              </p:cTn>
              <p:nextCondLst>
                <p:cond evt="onClick" delay="0">
                  <p:tgtEl>
                    <p:spTgt spid="72"/>
                  </p:tgtEl>
                </p:cond>
              </p:nextCondLst>
            </p:seq>
            <p:seq concurrent="1" nextAc="seek">
              <p:cTn id="554" restart="whenNotActive" fill="hold" evtFilter="cancelBubble" nodeType="interactiveSeq">
                <p:stCondLst>
                  <p:cond evt="onClick" delay="0">
                    <p:tgtEl>
                      <p:spTgt spid="73"/>
                    </p:tgtEl>
                  </p:cond>
                </p:stCondLst>
                <p:endSync evt="end" delay="0">
                  <p:rtn val="all"/>
                </p:endSync>
                <p:childTnLst>
                  <p:par>
                    <p:cTn id="555" fill="hold">
                      <p:stCondLst>
                        <p:cond delay="0"/>
                      </p:stCondLst>
                      <p:childTnLst>
                        <p:par>
                          <p:cTn id="556" fill="hold">
                            <p:stCondLst>
                              <p:cond delay="0"/>
                            </p:stCondLst>
                            <p:childTnLst>
                              <p:par>
                                <p:cTn id="557" presetID="1" presetClass="exit" presetSubtype="0" fill="hold" grpId="0" nodeType="withEffect">
                                  <p:stCondLst>
                                    <p:cond delay="0"/>
                                  </p:stCondLst>
                                  <p:childTnLst>
                                    <p:set>
                                      <p:cBhvr>
                                        <p:cTn id="558" dur="1" fill="hold">
                                          <p:stCondLst>
                                            <p:cond delay="0"/>
                                          </p:stCondLst>
                                        </p:cTn>
                                        <p:tgtEl>
                                          <p:spTgt spid="73"/>
                                        </p:tgtEl>
                                        <p:attrNameLst>
                                          <p:attrName>style.visibility</p:attrName>
                                        </p:attrNameLst>
                                      </p:cBhvr>
                                      <p:to>
                                        <p:strVal val="hidden"/>
                                      </p:to>
                                    </p:set>
                                  </p:childTnLst>
                                </p:cTn>
                              </p:par>
                              <p:par>
                                <p:cTn id="559" presetID="1" presetClass="exit" presetSubtype="0" fill="hold" grpId="3" nodeType="withEffect">
                                  <p:stCondLst>
                                    <p:cond delay="0"/>
                                  </p:stCondLst>
                                  <p:childTnLst>
                                    <p:set>
                                      <p:cBhvr>
                                        <p:cTn id="560" dur="1" fill="hold">
                                          <p:stCondLst>
                                            <p:cond delay="0"/>
                                          </p:stCondLst>
                                        </p:cTn>
                                        <p:tgtEl>
                                          <p:spTgt spid="72"/>
                                        </p:tgtEl>
                                        <p:attrNameLst>
                                          <p:attrName>style.visibility</p:attrName>
                                        </p:attrNameLst>
                                      </p:cBhvr>
                                      <p:to>
                                        <p:strVal val="hidden"/>
                                      </p:to>
                                    </p:set>
                                  </p:childTnLst>
                                </p:cTn>
                              </p:par>
                              <p:par>
                                <p:cTn id="561" presetID="50" presetClass="path" presetSubtype="0" fill="hold" nodeType="withEffect">
                                  <p:stCondLst>
                                    <p:cond delay="0"/>
                                  </p:stCondLst>
                                  <p:childTnLst>
                                    <p:animMotion origin="layout" path="M 0.39636 0.02685 L 0.47657 0.02685 C 0.51268 0.02685 0.55747 0.0706 0.55747 0.10718 L 0.55747 0.18819 " pathEditMode="fixed" rAng="0" ptsTypes="AAAA">
                                      <p:cBhvr>
                                        <p:cTn id="562" dur="1500" fill="hold"/>
                                        <p:tgtEl>
                                          <p:spTgt spid="299"/>
                                        </p:tgtEl>
                                        <p:attrNameLst>
                                          <p:attrName>ppt_x</p:attrName>
                                          <p:attrName>ppt_y</p:attrName>
                                        </p:attrNameLst>
                                      </p:cBhvr>
                                      <p:rCtr x="8056" y="8056"/>
                                    </p:animMotion>
                                  </p:childTnLst>
                                </p:cTn>
                              </p:par>
                              <p:par>
                                <p:cTn id="563" presetID="1" presetClass="entr" presetSubtype="0" fill="hold" grpId="2" nodeType="withEffect">
                                  <p:stCondLst>
                                    <p:cond delay="0"/>
                                  </p:stCondLst>
                                  <p:childTnLst>
                                    <p:set>
                                      <p:cBhvr>
                                        <p:cTn id="564" dur="1" fill="hold">
                                          <p:stCondLst>
                                            <p:cond delay="0"/>
                                          </p:stCondLst>
                                        </p:cTn>
                                        <p:tgtEl>
                                          <p:spTgt spid="74"/>
                                        </p:tgtEl>
                                        <p:attrNameLst>
                                          <p:attrName>style.visibility</p:attrName>
                                        </p:attrNameLst>
                                      </p:cBhvr>
                                      <p:to>
                                        <p:strVal val="visible"/>
                                      </p:to>
                                    </p:set>
                                  </p:childTnLst>
                                </p:cTn>
                              </p:par>
                              <p:par>
                                <p:cTn id="565" presetID="1" presetClass="entr" presetSubtype="0" fill="hold" grpId="2" nodeType="withEffect">
                                  <p:stCondLst>
                                    <p:cond delay="0"/>
                                  </p:stCondLst>
                                  <p:childTnLst>
                                    <p:set>
                                      <p:cBhvr>
                                        <p:cTn id="566" dur="1" fill="hold">
                                          <p:stCondLst>
                                            <p:cond delay="0"/>
                                          </p:stCondLst>
                                        </p:cTn>
                                        <p:tgtEl>
                                          <p:spTgt spid="75"/>
                                        </p:tgtEl>
                                        <p:attrNameLst>
                                          <p:attrName>style.visibility</p:attrName>
                                        </p:attrNameLst>
                                      </p:cBhvr>
                                      <p:to>
                                        <p:strVal val="visible"/>
                                      </p:to>
                                    </p:set>
                                  </p:childTnLst>
                                </p:cTn>
                              </p:par>
                            </p:childTnLst>
                          </p:cTn>
                        </p:par>
                      </p:childTnLst>
                    </p:cTn>
                  </p:par>
                </p:childTnLst>
              </p:cTn>
              <p:nextCondLst>
                <p:cond evt="onClick" delay="0">
                  <p:tgtEl>
                    <p:spTgt spid="73"/>
                  </p:tgtEl>
                </p:cond>
              </p:nextCondLst>
            </p:seq>
            <p:seq concurrent="1" nextAc="seek">
              <p:cTn id="567" restart="whenNotActive" fill="hold" evtFilter="cancelBubble" nodeType="interactiveSeq">
                <p:stCondLst>
                  <p:cond evt="onClick" delay="0">
                    <p:tgtEl>
                      <p:spTgt spid="74"/>
                    </p:tgtEl>
                  </p:cond>
                </p:stCondLst>
                <p:endSync evt="end" delay="0">
                  <p:rtn val="all"/>
                </p:endSync>
                <p:childTnLst>
                  <p:par>
                    <p:cTn id="568" fill="hold">
                      <p:stCondLst>
                        <p:cond delay="0"/>
                      </p:stCondLst>
                      <p:childTnLst>
                        <p:par>
                          <p:cTn id="569" fill="hold">
                            <p:stCondLst>
                              <p:cond delay="0"/>
                            </p:stCondLst>
                            <p:childTnLst>
                              <p:par>
                                <p:cTn id="570" presetID="1" presetClass="exit" presetSubtype="0" fill="hold" grpId="0" nodeType="withEffect">
                                  <p:stCondLst>
                                    <p:cond delay="0"/>
                                  </p:stCondLst>
                                  <p:childTnLst>
                                    <p:set>
                                      <p:cBhvr>
                                        <p:cTn id="571" dur="1" fill="hold">
                                          <p:stCondLst>
                                            <p:cond delay="0"/>
                                          </p:stCondLst>
                                        </p:cTn>
                                        <p:tgtEl>
                                          <p:spTgt spid="74"/>
                                        </p:tgtEl>
                                        <p:attrNameLst>
                                          <p:attrName>style.visibility</p:attrName>
                                        </p:attrNameLst>
                                      </p:cBhvr>
                                      <p:to>
                                        <p:strVal val="hidden"/>
                                      </p:to>
                                    </p:set>
                                  </p:childTnLst>
                                </p:cTn>
                              </p:par>
                              <p:par>
                                <p:cTn id="572" presetID="1" presetClass="exit" presetSubtype="0" fill="hold" grpId="3" nodeType="withEffect">
                                  <p:stCondLst>
                                    <p:cond delay="0"/>
                                  </p:stCondLst>
                                  <p:childTnLst>
                                    <p:set>
                                      <p:cBhvr>
                                        <p:cTn id="573" dur="1" fill="hold">
                                          <p:stCondLst>
                                            <p:cond delay="0"/>
                                          </p:stCondLst>
                                        </p:cTn>
                                        <p:tgtEl>
                                          <p:spTgt spid="75"/>
                                        </p:tgtEl>
                                        <p:attrNameLst>
                                          <p:attrName>style.visibility</p:attrName>
                                        </p:attrNameLst>
                                      </p:cBhvr>
                                      <p:to>
                                        <p:strVal val="hidden"/>
                                      </p:to>
                                    </p:set>
                                  </p:childTnLst>
                                </p:cTn>
                              </p:par>
                              <p:par>
                                <p:cTn id="574" presetID="42" presetClass="path" presetSubtype="0" fill="hold" nodeType="withEffect">
                                  <p:stCondLst>
                                    <p:cond delay="0"/>
                                  </p:stCondLst>
                                  <p:childTnLst>
                                    <p:animMotion origin="layout" path="M 0.55747 0.18819 L 0.55747 0.4044 " pathEditMode="fixed" rAng="0" ptsTypes="AA">
                                      <p:cBhvr>
                                        <p:cTn id="575" dur="1500" fill="hold"/>
                                        <p:tgtEl>
                                          <p:spTgt spid="299"/>
                                        </p:tgtEl>
                                        <p:attrNameLst>
                                          <p:attrName>ppt_x</p:attrName>
                                          <p:attrName>ppt_y</p:attrName>
                                        </p:attrNameLst>
                                      </p:cBhvr>
                                      <p:rCtr x="0" y="10810"/>
                                    </p:animMotion>
                                  </p:childTnLst>
                                  <p:subTnLst>
                                    <p:audio>
                                      <p:cMediaNode>
                                        <p:cTn display="0" masterRel="sameClick">
                                          <p:stCondLst>
                                            <p:cond evt="begin" delay="0">
                                              <p:tn val="574"/>
                                            </p:cond>
                                          </p:stCondLst>
                                          <p:endCondLst>
                                            <p:cond evt="onStopAudio" delay="0">
                                              <p:tgtEl>
                                                <p:sldTgt/>
                                              </p:tgtEl>
                                            </p:cond>
                                          </p:endCondLst>
                                        </p:cTn>
                                        <p:tgtEl>
                                          <p:sndTgt r:embed="rId26" name="mk64_luigi06.wav"/>
                                        </p:tgtEl>
                                      </p:cMediaNode>
                                    </p:audio>
                                  </p:subTnLst>
                                </p:cTn>
                              </p:par>
                              <p:par>
                                <p:cTn id="576" presetID="1" presetClass="entr" presetSubtype="0" fill="hold" grpId="3" nodeType="withEffect">
                                  <p:stCondLst>
                                    <p:cond delay="0"/>
                                  </p:stCondLst>
                                  <p:childTnLst>
                                    <p:set>
                                      <p:cBhvr>
                                        <p:cTn id="577" dur="1" fill="hold">
                                          <p:stCondLst>
                                            <p:cond delay="0"/>
                                          </p:stCondLst>
                                        </p:cTn>
                                        <p:tgtEl>
                                          <p:spTgt spid="76"/>
                                        </p:tgtEl>
                                        <p:attrNameLst>
                                          <p:attrName>style.visibility</p:attrName>
                                        </p:attrNameLst>
                                      </p:cBhvr>
                                      <p:to>
                                        <p:strVal val="visible"/>
                                      </p:to>
                                    </p:set>
                                  </p:childTnLst>
                                </p:cTn>
                              </p:par>
                              <p:par>
                                <p:cTn id="578" presetID="1" presetClass="entr" presetSubtype="0" fill="hold" grpId="0" nodeType="withEffect">
                                  <p:stCondLst>
                                    <p:cond delay="0"/>
                                  </p:stCondLst>
                                  <p:childTnLst>
                                    <p:set>
                                      <p:cBhvr>
                                        <p:cTn id="579" dur="1" fill="hold">
                                          <p:stCondLst>
                                            <p:cond delay="0"/>
                                          </p:stCondLst>
                                        </p:cTn>
                                        <p:tgtEl>
                                          <p:spTgt spid="77"/>
                                        </p:tgtEl>
                                        <p:attrNameLst>
                                          <p:attrName>style.visibility</p:attrName>
                                        </p:attrNameLst>
                                      </p:cBhvr>
                                      <p:to>
                                        <p:strVal val="visible"/>
                                      </p:to>
                                    </p:set>
                                  </p:childTnLst>
                                </p:cTn>
                              </p:par>
                            </p:childTnLst>
                          </p:cTn>
                        </p:par>
                      </p:childTnLst>
                    </p:cTn>
                  </p:par>
                </p:childTnLst>
              </p:cTn>
              <p:nextCondLst>
                <p:cond evt="onClick" delay="0">
                  <p:tgtEl>
                    <p:spTgt spid="74"/>
                  </p:tgtEl>
                </p:cond>
              </p:nextCondLst>
            </p:seq>
            <p:seq concurrent="1" nextAc="seek">
              <p:cTn id="580" restart="whenNotActive" fill="hold" evtFilter="cancelBubble" nodeType="interactiveSeq">
                <p:stCondLst>
                  <p:cond evt="onClick" delay="0">
                    <p:tgtEl>
                      <p:spTgt spid="75"/>
                    </p:tgtEl>
                  </p:cond>
                </p:stCondLst>
                <p:endSync evt="end" delay="0">
                  <p:rtn val="all"/>
                </p:endSync>
                <p:childTnLst>
                  <p:par>
                    <p:cTn id="581" fill="hold">
                      <p:stCondLst>
                        <p:cond delay="0"/>
                      </p:stCondLst>
                      <p:childTnLst>
                        <p:par>
                          <p:cTn id="582" fill="hold">
                            <p:stCondLst>
                              <p:cond delay="0"/>
                            </p:stCondLst>
                            <p:childTnLst>
                              <p:par>
                                <p:cTn id="583" presetID="1" presetClass="exit" presetSubtype="0" fill="hold" grpId="1" nodeType="withEffect">
                                  <p:stCondLst>
                                    <p:cond delay="0"/>
                                  </p:stCondLst>
                                  <p:childTnLst>
                                    <p:set>
                                      <p:cBhvr>
                                        <p:cTn id="584" dur="1" fill="hold">
                                          <p:stCondLst>
                                            <p:cond delay="0"/>
                                          </p:stCondLst>
                                        </p:cTn>
                                        <p:tgtEl>
                                          <p:spTgt spid="75"/>
                                        </p:tgtEl>
                                        <p:attrNameLst>
                                          <p:attrName>style.visibility</p:attrName>
                                        </p:attrNameLst>
                                      </p:cBhvr>
                                      <p:to>
                                        <p:strVal val="hidden"/>
                                      </p:to>
                                    </p:set>
                                  </p:childTnLst>
                                </p:cTn>
                              </p:par>
                              <p:par>
                                <p:cTn id="585" presetID="1" presetClass="exit" presetSubtype="0" fill="hold" grpId="3" nodeType="withEffect">
                                  <p:stCondLst>
                                    <p:cond delay="0"/>
                                  </p:stCondLst>
                                  <p:childTnLst>
                                    <p:set>
                                      <p:cBhvr>
                                        <p:cTn id="586" dur="1" fill="hold">
                                          <p:stCondLst>
                                            <p:cond delay="0"/>
                                          </p:stCondLst>
                                        </p:cTn>
                                        <p:tgtEl>
                                          <p:spTgt spid="74"/>
                                        </p:tgtEl>
                                        <p:attrNameLst>
                                          <p:attrName>style.visibility</p:attrName>
                                        </p:attrNameLst>
                                      </p:cBhvr>
                                      <p:to>
                                        <p:strVal val="hidden"/>
                                      </p:to>
                                    </p:set>
                                  </p:childTnLst>
                                </p:cTn>
                              </p:par>
                              <p:par>
                                <p:cTn id="587" presetID="50" presetClass="path" presetSubtype="0" fill="hold" nodeType="withEffect">
                                  <p:stCondLst>
                                    <p:cond delay="0"/>
                                  </p:stCondLst>
                                  <p:childTnLst>
                                    <p:animMotion origin="layout" path="M 0.39775 0.02755 L 0.47657 0.02755 C 0.51233 0.02755 0.55747 0.07083 0.55747 0.10694 L 0.55747 0.18796 " pathEditMode="fixed" rAng="0" ptsTypes="AAAA">
                                      <p:cBhvr>
                                        <p:cTn id="588" dur="1500" spd="-100000" fill="hold"/>
                                        <p:tgtEl>
                                          <p:spTgt spid="299"/>
                                        </p:tgtEl>
                                        <p:attrNameLst>
                                          <p:attrName>ppt_x</p:attrName>
                                          <p:attrName>ppt_y</p:attrName>
                                        </p:attrNameLst>
                                      </p:cBhvr>
                                      <p:rCtr x="7986" y="8009"/>
                                    </p:animMotion>
                                  </p:childTnLst>
                                  <p:subTnLst>
                                    <p:audio>
                                      <p:cMediaNode>
                                        <p:cTn display="0" masterRel="sameClick">
                                          <p:stCondLst>
                                            <p:cond evt="begin" delay="0">
                                              <p:tn val="587"/>
                                            </p:cond>
                                          </p:stCondLst>
                                          <p:endCondLst>
                                            <p:cond evt="onStopAudio" delay="0">
                                              <p:tgtEl>
                                                <p:sldTgt/>
                                              </p:tgtEl>
                                            </p:cond>
                                          </p:endCondLst>
                                        </p:cTn>
                                        <p:tgtEl>
                                          <p:sndTgt r:embed="rId27" name="mk64_luigi04.wav"/>
                                        </p:tgtEl>
                                      </p:cMediaNode>
                                    </p:audio>
                                  </p:subTnLst>
                                </p:cTn>
                              </p:par>
                              <p:par>
                                <p:cTn id="589" presetID="1" presetClass="entr" presetSubtype="0" fill="hold" grpId="1" nodeType="withEffect">
                                  <p:stCondLst>
                                    <p:cond delay="0"/>
                                  </p:stCondLst>
                                  <p:childTnLst>
                                    <p:set>
                                      <p:cBhvr>
                                        <p:cTn id="590" dur="1" fill="hold">
                                          <p:stCondLst>
                                            <p:cond delay="0"/>
                                          </p:stCondLst>
                                        </p:cTn>
                                        <p:tgtEl>
                                          <p:spTgt spid="73"/>
                                        </p:tgtEl>
                                        <p:attrNameLst>
                                          <p:attrName>style.visibility</p:attrName>
                                        </p:attrNameLst>
                                      </p:cBhvr>
                                      <p:to>
                                        <p:strVal val="visible"/>
                                      </p:to>
                                    </p:set>
                                  </p:childTnLst>
                                </p:cTn>
                              </p:par>
                              <p:par>
                                <p:cTn id="591" presetID="1" presetClass="entr" presetSubtype="0" fill="hold" grpId="2" nodeType="withEffect">
                                  <p:stCondLst>
                                    <p:cond delay="0"/>
                                  </p:stCondLst>
                                  <p:childTnLst>
                                    <p:set>
                                      <p:cBhvr>
                                        <p:cTn id="592" dur="1" fill="hold">
                                          <p:stCondLst>
                                            <p:cond delay="0"/>
                                          </p:stCondLst>
                                        </p:cTn>
                                        <p:tgtEl>
                                          <p:spTgt spid="72"/>
                                        </p:tgtEl>
                                        <p:attrNameLst>
                                          <p:attrName>style.visibility</p:attrName>
                                        </p:attrNameLst>
                                      </p:cBhvr>
                                      <p:to>
                                        <p:strVal val="visible"/>
                                      </p:to>
                                    </p:set>
                                  </p:childTnLst>
                                </p:cTn>
                              </p:par>
                            </p:childTnLst>
                          </p:cTn>
                        </p:par>
                      </p:childTnLst>
                    </p:cTn>
                  </p:par>
                </p:childTnLst>
              </p:cTn>
              <p:nextCondLst>
                <p:cond evt="onClick" delay="0">
                  <p:tgtEl>
                    <p:spTgt spid="75"/>
                  </p:tgtEl>
                </p:cond>
              </p:nextCondLst>
            </p:seq>
            <p:seq concurrent="1" nextAc="seek">
              <p:cTn id="593" restart="whenNotActive" fill="hold" evtFilter="cancelBubble" nodeType="interactiveSeq">
                <p:stCondLst>
                  <p:cond evt="onClick" delay="0">
                    <p:tgtEl>
                      <p:spTgt spid="76"/>
                    </p:tgtEl>
                  </p:cond>
                </p:stCondLst>
                <p:endSync evt="end" delay="0">
                  <p:rtn val="all"/>
                </p:endSync>
                <p:childTnLst>
                  <p:par>
                    <p:cTn id="594" fill="hold">
                      <p:stCondLst>
                        <p:cond delay="0"/>
                      </p:stCondLst>
                      <p:childTnLst>
                        <p:par>
                          <p:cTn id="595" fill="hold">
                            <p:stCondLst>
                              <p:cond delay="0"/>
                            </p:stCondLst>
                            <p:childTnLst>
                              <p:par>
                                <p:cTn id="596" presetID="1" presetClass="exit" presetSubtype="0" fill="hold" grpId="0" nodeType="withEffect">
                                  <p:stCondLst>
                                    <p:cond delay="0"/>
                                  </p:stCondLst>
                                  <p:childTnLst>
                                    <p:set>
                                      <p:cBhvr>
                                        <p:cTn id="597" dur="1" fill="hold">
                                          <p:stCondLst>
                                            <p:cond delay="0"/>
                                          </p:stCondLst>
                                        </p:cTn>
                                        <p:tgtEl>
                                          <p:spTgt spid="76"/>
                                        </p:tgtEl>
                                        <p:attrNameLst>
                                          <p:attrName>style.visibility</p:attrName>
                                        </p:attrNameLst>
                                      </p:cBhvr>
                                      <p:to>
                                        <p:strVal val="hidden"/>
                                      </p:to>
                                    </p:set>
                                  </p:childTnLst>
                                </p:cTn>
                              </p:par>
                              <p:par>
                                <p:cTn id="598" presetID="1" presetClass="exit" presetSubtype="0" fill="hold" grpId="2" nodeType="withEffect">
                                  <p:stCondLst>
                                    <p:cond delay="0"/>
                                  </p:stCondLst>
                                  <p:childTnLst>
                                    <p:set>
                                      <p:cBhvr>
                                        <p:cTn id="599" dur="1" fill="hold">
                                          <p:stCondLst>
                                            <p:cond delay="0"/>
                                          </p:stCondLst>
                                        </p:cTn>
                                        <p:tgtEl>
                                          <p:spTgt spid="77"/>
                                        </p:tgtEl>
                                        <p:attrNameLst>
                                          <p:attrName>style.visibility</p:attrName>
                                        </p:attrNameLst>
                                      </p:cBhvr>
                                      <p:to>
                                        <p:strVal val="hidden"/>
                                      </p:to>
                                    </p:set>
                                  </p:childTnLst>
                                </p:cTn>
                              </p:par>
                              <p:par>
                                <p:cTn id="600" presetID="42" presetClass="path" presetSubtype="0" fill="hold" nodeType="withEffect">
                                  <p:stCondLst>
                                    <p:cond delay="0"/>
                                  </p:stCondLst>
                                  <p:childTnLst>
                                    <p:animMotion origin="layout" path="M 0.55747 0.4044 L 0.55747 0.62847 " pathEditMode="fixed" rAng="0" ptsTypes="AA">
                                      <p:cBhvr>
                                        <p:cTn id="601" dur="1500" fill="hold"/>
                                        <p:tgtEl>
                                          <p:spTgt spid="299"/>
                                        </p:tgtEl>
                                        <p:attrNameLst>
                                          <p:attrName>ppt_x</p:attrName>
                                          <p:attrName>ppt_y</p:attrName>
                                        </p:attrNameLst>
                                      </p:cBhvr>
                                      <p:rCtr x="0" y="11204"/>
                                    </p:animMotion>
                                  </p:childTnLst>
                                </p:cTn>
                              </p:par>
                              <p:par>
                                <p:cTn id="602" presetID="1" presetClass="entr" presetSubtype="0" fill="hold" grpId="2" nodeType="withEffect">
                                  <p:stCondLst>
                                    <p:cond delay="0"/>
                                  </p:stCondLst>
                                  <p:childTnLst>
                                    <p:set>
                                      <p:cBhvr>
                                        <p:cTn id="603" dur="1" fill="hold">
                                          <p:stCondLst>
                                            <p:cond delay="0"/>
                                          </p:stCondLst>
                                        </p:cTn>
                                        <p:tgtEl>
                                          <p:spTgt spid="78"/>
                                        </p:tgtEl>
                                        <p:attrNameLst>
                                          <p:attrName>style.visibility</p:attrName>
                                        </p:attrNameLst>
                                      </p:cBhvr>
                                      <p:to>
                                        <p:strVal val="visible"/>
                                      </p:to>
                                    </p:set>
                                  </p:childTnLst>
                                </p:cTn>
                              </p:par>
                              <p:par>
                                <p:cTn id="604" presetID="1" presetClass="entr" presetSubtype="0" fill="hold" grpId="0" nodeType="withEffect">
                                  <p:stCondLst>
                                    <p:cond delay="0"/>
                                  </p:stCondLst>
                                  <p:childTnLst>
                                    <p:set>
                                      <p:cBhvr>
                                        <p:cTn id="605" dur="1" fill="hold">
                                          <p:stCondLst>
                                            <p:cond delay="0"/>
                                          </p:stCondLst>
                                        </p:cTn>
                                        <p:tgtEl>
                                          <p:spTgt spid="86"/>
                                        </p:tgtEl>
                                        <p:attrNameLst>
                                          <p:attrName>style.visibility</p:attrName>
                                        </p:attrNameLst>
                                      </p:cBhvr>
                                      <p:to>
                                        <p:strVal val="visible"/>
                                      </p:to>
                                    </p:set>
                                  </p:childTnLst>
                                </p:cTn>
                              </p:par>
                            </p:childTnLst>
                          </p:cTn>
                        </p:par>
                      </p:childTnLst>
                    </p:cTn>
                  </p:par>
                </p:childTnLst>
              </p:cTn>
              <p:nextCondLst>
                <p:cond evt="onClick" delay="0">
                  <p:tgtEl>
                    <p:spTgt spid="76"/>
                  </p:tgtEl>
                </p:cond>
              </p:nextCondLst>
            </p:seq>
            <p:seq concurrent="1" nextAc="seek">
              <p:cTn id="606" restart="whenNotActive" fill="hold" evtFilter="cancelBubble" nodeType="interactiveSeq">
                <p:stCondLst>
                  <p:cond evt="onClick" delay="0">
                    <p:tgtEl>
                      <p:spTgt spid="77"/>
                    </p:tgtEl>
                  </p:cond>
                </p:stCondLst>
                <p:endSync evt="end" delay="0">
                  <p:rtn val="all"/>
                </p:endSync>
                <p:childTnLst>
                  <p:par>
                    <p:cTn id="607" fill="hold">
                      <p:stCondLst>
                        <p:cond delay="0"/>
                      </p:stCondLst>
                      <p:childTnLst>
                        <p:par>
                          <p:cTn id="608" fill="hold">
                            <p:stCondLst>
                              <p:cond delay="0"/>
                            </p:stCondLst>
                            <p:childTnLst>
                              <p:par>
                                <p:cTn id="609" presetID="1" presetClass="exit" presetSubtype="0" fill="hold" grpId="1" nodeType="withEffect">
                                  <p:stCondLst>
                                    <p:cond delay="0"/>
                                  </p:stCondLst>
                                  <p:childTnLst>
                                    <p:set>
                                      <p:cBhvr>
                                        <p:cTn id="610" dur="1" fill="hold">
                                          <p:stCondLst>
                                            <p:cond delay="0"/>
                                          </p:stCondLst>
                                        </p:cTn>
                                        <p:tgtEl>
                                          <p:spTgt spid="77"/>
                                        </p:tgtEl>
                                        <p:attrNameLst>
                                          <p:attrName>style.visibility</p:attrName>
                                        </p:attrNameLst>
                                      </p:cBhvr>
                                      <p:to>
                                        <p:strVal val="hidden"/>
                                      </p:to>
                                    </p:set>
                                  </p:childTnLst>
                                </p:cTn>
                              </p:par>
                              <p:par>
                                <p:cTn id="611" presetID="1" presetClass="exit" presetSubtype="0" fill="hold" grpId="2" nodeType="withEffect">
                                  <p:stCondLst>
                                    <p:cond delay="0"/>
                                  </p:stCondLst>
                                  <p:childTnLst>
                                    <p:set>
                                      <p:cBhvr>
                                        <p:cTn id="612" dur="1" fill="hold">
                                          <p:stCondLst>
                                            <p:cond delay="0"/>
                                          </p:stCondLst>
                                        </p:cTn>
                                        <p:tgtEl>
                                          <p:spTgt spid="76"/>
                                        </p:tgtEl>
                                        <p:attrNameLst>
                                          <p:attrName>style.visibility</p:attrName>
                                        </p:attrNameLst>
                                      </p:cBhvr>
                                      <p:to>
                                        <p:strVal val="hidden"/>
                                      </p:to>
                                    </p:set>
                                  </p:childTnLst>
                                </p:cTn>
                              </p:par>
                              <p:par>
                                <p:cTn id="613" presetID="42" presetClass="path" presetSubtype="0" fill="hold" nodeType="withEffect">
                                  <p:stCondLst>
                                    <p:cond delay="0"/>
                                  </p:stCondLst>
                                  <p:childTnLst>
                                    <p:animMotion origin="layout" path="M 0.55747 0.18819 L 0.55747 0.40625 " pathEditMode="fixed" rAng="0" ptsTypes="AA">
                                      <p:cBhvr>
                                        <p:cTn id="614" dur="1500" spd="-100000" fill="hold"/>
                                        <p:tgtEl>
                                          <p:spTgt spid="299"/>
                                        </p:tgtEl>
                                        <p:attrNameLst>
                                          <p:attrName>ppt_x</p:attrName>
                                          <p:attrName>ppt_y</p:attrName>
                                        </p:attrNameLst>
                                      </p:cBhvr>
                                      <p:rCtr x="0" y="10903"/>
                                    </p:animMotion>
                                  </p:childTnLst>
                                </p:cTn>
                              </p:par>
                              <p:par>
                                <p:cTn id="615" presetID="1" presetClass="entr" presetSubtype="0" fill="hold" grpId="1" nodeType="withEffect">
                                  <p:stCondLst>
                                    <p:cond delay="0"/>
                                  </p:stCondLst>
                                  <p:childTnLst>
                                    <p:set>
                                      <p:cBhvr>
                                        <p:cTn id="616" dur="1" fill="hold">
                                          <p:stCondLst>
                                            <p:cond delay="0"/>
                                          </p:stCondLst>
                                        </p:cTn>
                                        <p:tgtEl>
                                          <p:spTgt spid="74"/>
                                        </p:tgtEl>
                                        <p:attrNameLst>
                                          <p:attrName>style.visibility</p:attrName>
                                        </p:attrNameLst>
                                      </p:cBhvr>
                                      <p:to>
                                        <p:strVal val="visible"/>
                                      </p:to>
                                    </p:set>
                                  </p:childTnLst>
                                </p:cTn>
                              </p:par>
                              <p:par>
                                <p:cTn id="617" presetID="1" presetClass="entr" presetSubtype="0" fill="hold" grpId="0" nodeType="withEffect">
                                  <p:stCondLst>
                                    <p:cond delay="0"/>
                                  </p:stCondLst>
                                  <p:childTnLst>
                                    <p:set>
                                      <p:cBhvr>
                                        <p:cTn id="618" dur="1" fill="hold">
                                          <p:stCondLst>
                                            <p:cond delay="0"/>
                                          </p:stCondLst>
                                        </p:cTn>
                                        <p:tgtEl>
                                          <p:spTgt spid="75"/>
                                        </p:tgtEl>
                                        <p:attrNameLst>
                                          <p:attrName>style.visibility</p:attrName>
                                        </p:attrNameLst>
                                      </p:cBhvr>
                                      <p:to>
                                        <p:strVal val="visible"/>
                                      </p:to>
                                    </p:set>
                                  </p:childTnLst>
                                </p:cTn>
                              </p:par>
                            </p:childTnLst>
                          </p:cTn>
                        </p:par>
                      </p:childTnLst>
                    </p:cTn>
                  </p:par>
                </p:childTnLst>
              </p:cTn>
              <p:nextCondLst>
                <p:cond evt="onClick" delay="0">
                  <p:tgtEl>
                    <p:spTgt spid="77"/>
                  </p:tgtEl>
                </p:cond>
              </p:nextCondLst>
            </p:seq>
            <p:seq concurrent="1" nextAc="seek">
              <p:cTn id="619" restart="whenNotActive" fill="hold" evtFilter="cancelBubble" nodeType="interactiveSeq">
                <p:stCondLst>
                  <p:cond evt="onClick" delay="0">
                    <p:tgtEl>
                      <p:spTgt spid="78"/>
                    </p:tgtEl>
                  </p:cond>
                </p:stCondLst>
                <p:endSync evt="end" delay="0">
                  <p:rtn val="all"/>
                </p:endSync>
                <p:childTnLst>
                  <p:par>
                    <p:cTn id="620" fill="hold">
                      <p:stCondLst>
                        <p:cond delay="0"/>
                      </p:stCondLst>
                      <p:childTnLst>
                        <p:par>
                          <p:cTn id="621" fill="hold">
                            <p:stCondLst>
                              <p:cond delay="0"/>
                            </p:stCondLst>
                            <p:childTnLst>
                              <p:par>
                                <p:cTn id="622" presetID="1" presetClass="exit" presetSubtype="0" fill="hold" grpId="0" nodeType="withEffect">
                                  <p:stCondLst>
                                    <p:cond delay="0"/>
                                  </p:stCondLst>
                                  <p:childTnLst>
                                    <p:set>
                                      <p:cBhvr>
                                        <p:cTn id="623" dur="1" fill="hold">
                                          <p:stCondLst>
                                            <p:cond delay="0"/>
                                          </p:stCondLst>
                                        </p:cTn>
                                        <p:tgtEl>
                                          <p:spTgt spid="78"/>
                                        </p:tgtEl>
                                        <p:attrNameLst>
                                          <p:attrName>style.visibility</p:attrName>
                                        </p:attrNameLst>
                                      </p:cBhvr>
                                      <p:to>
                                        <p:strVal val="hidden"/>
                                      </p:to>
                                    </p:set>
                                  </p:childTnLst>
                                </p:cTn>
                              </p:par>
                              <p:par>
                                <p:cTn id="624" presetID="1" presetClass="exit" presetSubtype="0" fill="hold" grpId="2" nodeType="withEffect">
                                  <p:stCondLst>
                                    <p:cond delay="0"/>
                                  </p:stCondLst>
                                  <p:childTnLst>
                                    <p:set>
                                      <p:cBhvr>
                                        <p:cTn id="625" dur="1" fill="hold">
                                          <p:stCondLst>
                                            <p:cond delay="0"/>
                                          </p:stCondLst>
                                        </p:cTn>
                                        <p:tgtEl>
                                          <p:spTgt spid="86"/>
                                        </p:tgtEl>
                                        <p:attrNameLst>
                                          <p:attrName>style.visibility</p:attrName>
                                        </p:attrNameLst>
                                      </p:cBhvr>
                                      <p:to>
                                        <p:strVal val="hidden"/>
                                      </p:to>
                                    </p:set>
                                  </p:childTnLst>
                                </p:cTn>
                              </p:par>
                              <p:par>
                                <p:cTn id="626" presetID="43" presetClass="path" presetSubtype="0" fill="hold" nodeType="withEffect">
                                  <p:stCondLst>
                                    <p:cond delay="0"/>
                                  </p:stCondLst>
                                  <p:childTnLst>
                                    <p:animMotion origin="layout" path="M 0.39775 0.78218 L 0.47743 0.78218 C 0.51337 0.78218 0.55764 0.73958 0.55764 0.70509 L 0.55764 0.62801 " pathEditMode="fixed" rAng="0" ptsTypes="AAAA">
                                      <p:cBhvr>
                                        <p:cTn id="627" dur="1500" spd="-100000" fill="hold"/>
                                        <p:tgtEl>
                                          <p:spTgt spid="299"/>
                                        </p:tgtEl>
                                        <p:attrNameLst>
                                          <p:attrName>ppt_x</p:attrName>
                                          <p:attrName>ppt_y</p:attrName>
                                        </p:attrNameLst>
                                      </p:cBhvr>
                                      <p:rCtr x="7986" y="-7708"/>
                                    </p:animMotion>
                                  </p:childTnLst>
                                  <p:subTnLst>
                                    <p:audio>
                                      <p:cMediaNode>
                                        <p:cTn display="0" masterRel="sameClick">
                                          <p:stCondLst>
                                            <p:cond evt="begin" delay="0">
                                              <p:tn val="626"/>
                                            </p:cond>
                                          </p:stCondLst>
                                          <p:endCondLst>
                                            <p:cond evt="onStopAudio" delay="0">
                                              <p:tgtEl>
                                                <p:sldTgt/>
                                              </p:tgtEl>
                                            </p:cond>
                                          </p:endCondLst>
                                        </p:cTn>
                                        <p:tgtEl>
                                          <p:sndTgt r:embed="rId25" name="mk64_luigi03.wav"/>
                                        </p:tgtEl>
                                      </p:cMediaNode>
                                    </p:audio>
                                  </p:subTnLst>
                                </p:cTn>
                              </p:par>
                              <p:par>
                                <p:cTn id="628" presetID="1" presetClass="entr" presetSubtype="0" fill="hold" grpId="2" nodeType="withEffect">
                                  <p:stCondLst>
                                    <p:cond delay="0"/>
                                  </p:stCondLst>
                                  <p:childTnLst>
                                    <p:set>
                                      <p:cBhvr>
                                        <p:cTn id="629" dur="1" fill="hold">
                                          <p:stCondLst>
                                            <p:cond delay="0"/>
                                          </p:stCondLst>
                                        </p:cTn>
                                        <p:tgtEl>
                                          <p:spTgt spid="79"/>
                                        </p:tgtEl>
                                        <p:attrNameLst>
                                          <p:attrName>style.visibility</p:attrName>
                                        </p:attrNameLst>
                                      </p:cBhvr>
                                      <p:to>
                                        <p:strVal val="visible"/>
                                      </p:to>
                                    </p:set>
                                  </p:childTnLst>
                                </p:cTn>
                              </p:par>
                              <p:par>
                                <p:cTn id="630" presetID="1" presetClass="entr" presetSubtype="0" fill="hold" grpId="0" nodeType="withEffect">
                                  <p:stCondLst>
                                    <p:cond delay="0"/>
                                  </p:stCondLst>
                                  <p:childTnLst>
                                    <p:set>
                                      <p:cBhvr>
                                        <p:cTn id="631" dur="1" fill="hold">
                                          <p:stCondLst>
                                            <p:cond delay="0"/>
                                          </p:stCondLst>
                                        </p:cTn>
                                        <p:tgtEl>
                                          <p:spTgt spid="87"/>
                                        </p:tgtEl>
                                        <p:attrNameLst>
                                          <p:attrName>style.visibility</p:attrName>
                                        </p:attrNameLst>
                                      </p:cBhvr>
                                      <p:to>
                                        <p:strVal val="visible"/>
                                      </p:to>
                                    </p:set>
                                  </p:childTnLst>
                                </p:cTn>
                              </p:par>
                            </p:childTnLst>
                          </p:cTn>
                        </p:par>
                      </p:childTnLst>
                    </p:cTn>
                  </p:par>
                </p:childTnLst>
              </p:cTn>
              <p:nextCondLst>
                <p:cond evt="onClick" delay="0">
                  <p:tgtEl>
                    <p:spTgt spid="78"/>
                  </p:tgtEl>
                </p:cond>
              </p:nextCondLst>
            </p:seq>
            <p:seq concurrent="1" nextAc="seek">
              <p:cTn id="632" restart="whenNotActive" fill="hold" evtFilter="cancelBubble" nodeType="interactiveSeq">
                <p:stCondLst>
                  <p:cond evt="onClick" delay="0">
                    <p:tgtEl>
                      <p:spTgt spid="79"/>
                    </p:tgtEl>
                  </p:cond>
                </p:stCondLst>
                <p:endSync evt="end" delay="0">
                  <p:rtn val="all"/>
                </p:endSync>
                <p:childTnLst>
                  <p:par>
                    <p:cTn id="633" fill="hold">
                      <p:stCondLst>
                        <p:cond delay="0"/>
                      </p:stCondLst>
                      <p:childTnLst>
                        <p:par>
                          <p:cTn id="634" fill="hold">
                            <p:stCondLst>
                              <p:cond delay="0"/>
                            </p:stCondLst>
                            <p:childTnLst>
                              <p:par>
                                <p:cTn id="635" presetID="1" presetClass="exit" presetSubtype="0" fill="hold" grpId="0" nodeType="withEffect">
                                  <p:stCondLst>
                                    <p:cond delay="0"/>
                                  </p:stCondLst>
                                  <p:childTnLst>
                                    <p:set>
                                      <p:cBhvr>
                                        <p:cTn id="636" dur="1" fill="hold">
                                          <p:stCondLst>
                                            <p:cond delay="0"/>
                                          </p:stCondLst>
                                        </p:cTn>
                                        <p:tgtEl>
                                          <p:spTgt spid="79"/>
                                        </p:tgtEl>
                                        <p:attrNameLst>
                                          <p:attrName>style.visibility</p:attrName>
                                        </p:attrNameLst>
                                      </p:cBhvr>
                                      <p:to>
                                        <p:strVal val="hidden"/>
                                      </p:to>
                                    </p:set>
                                  </p:childTnLst>
                                </p:cTn>
                              </p:par>
                              <p:par>
                                <p:cTn id="637" presetID="1" presetClass="exit" presetSubtype="0" fill="hold" grpId="2" nodeType="withEffect">
                                  <p:stCondLst>
                                    <p:cond delay="0"/>
                                  </p:stCondLst>
                                  <p:childTnLst>
                                    <p:set>
                                      <p:cBhvr>
                                        <p:cTn id="638" dur="1" fill="hold">
                                          <p:stCondLst>
                                            <p:cond delay="0"/>
                                          </p:stCondLst>
                                        </p:cTn>
                                        <p:tgtEl>
                                          <p:spTgt spid="87"/>
                                        </p:tgtEl>
                                        <p:attrNameLst>
                                          <p:attrName>style.visibility</p:attrName>
                                        </p:attrNameLst>
                                      </p:cBhvr>
                                      <p:to>
                                        <p:strVal val="hidden"/>
                                      </p:to>
                                    </p:set>
                                  </p:childTnLst>
                                </p:cTn>
                              </p:par>
                              <p:par>
                                <p:cTn id="639" presetID="42" presetClass="path" presetSubtype="0" fill="hold" nodeType="withEffect">
                                  <p:stCondLst>
                                    <p:cond delay="0"/>
                                  </p:stCondLst>
                                  <p:childTnLst>
                                    <p:animMotion origin="layout" path="M 0.39775 0.78218 L 0.16858 0.78218 " pathEditMode="fixed" rAng="0" ptsTypes="AA">
                                      <p:cBhvr>
                                        <p:cTn id="640" dur="1500" fill="hold"/>
                                        <p:tgtEl>
                                          <p:spTgt spid="299"/>
                                        </p:tgtEl>
                                        <p:attrNameLst>
                                          <p:attrName>ppt_x</p:attrName>
                                          <p:attrName>ppt_y</p:attrName>
                                        </p:attrNameLst>
                                      </p:cBhvr>
                                      <p:rCtr x="-11458" y="0"/>
                                    </p:animMotion>
                                  </p:childTnLst>
                                </p:cTn>
                              </p:par>
                              <p:par>
                                <p:cTn id="641" presetID="1" presetClass="entr" presetSubtype="0" fill="hold" grpId="2" nodeType="withEffect">
                                  <p:stCondLst>
                                    <p:cond delay="0"/>
                                  </p:stCondLst>
                                  <p:childTnLst>
                                    <p:set>
                                      <p:cBhvr>
                                        <p:cTn id="642" dur="1" fill="hold">
                                          <p:stCondLst>
                                            <p:cond delay="0"/>
                                          </p:stCondLst>
                                        </p:cTn>
                                        <p:tgtEl>
                                          <p:spTgt spid="80"/>
                                        </p:tgtEl>
                                        <p:attrNameLst>
                                          <p:attrName>style.visibility</p:attrName>
                                        </p:attrNameLst>
                                      </p:cBhvr>
                                      <p:to>
                                        <p:strVal val="visible"/>
                                      </p:to>
                                    </p:set>
                                  </p:childTnLst>
                                </p:cTn>
                              </p:par>
                              <p:par>
                                <p:cTn id="643" presetID="1" presetClass="entr" presetSubtype="0" fill="hold" grpId="0" nodeType="withEffect">
                                  <p:stCondLst>
                                    <p:cond delay="0"/>
                                  </p:stCondLst>
                                  <p:childTnLst>
                                    <p:set>
                                      <p:cBhvr>
                                        <p:cTn id="644" dur="1" fill="hold">
                                          <p:stCondLst>
                                            <p:cond delay="0"/>
                                          </p:stCondLst>
                                        </p:cTn>
                                        <p:tgtEl>
                                          <p:spTgt spid="88"/>
                                        </p:tgtEl>
                                        <p:attrNameLst>
                                          <p:attrName>style.visibility</p:attrName>
                                        </p:attrNameLst>
                                      </p:cBhvr>
                                      <p:to>
                                        <p:strVal val="visible"/>
                                      </p:to>
                                    </p:set>
                                  </p:childTnLst>
                                </p:cTn>
                              </p:par>
                            </p:childTnLst>
                          </p:cTn>
                        </p:par>
                      </p:childTnLst>
                    </p:cTn>
                  </p:par>
                </p:childTnLst>
              </p:cTn>
              <p:nextCondLst>
                <p:cond evt="onClick" delay="0">
                  <p:tgtEl>
                    <p:spTgt spid="79"/>
                  </p:tgtEl>
                </p:cond>
              </p:nextCondLst>
            </p:seq>
            <p:seq concurrent="1" nextAc="seek">
              <p:cTn id="645" restart="whenNotActive" fill="hold" evtFilter="cancelBubble" nodeType="interactiveSeq">
                <p:stCondLst>
                  <p:cond evt="onClick" delay="0">
                    <p:tgtEl>
                      <p:spTgt spid="80"/>
                    </p:tgtEl>
                  </p:cond>
                </p:stCondLst>
                <p:endSync evt="end" delay="0">
                  <p:rtn val="all"/>
                </p:endSync>
                <p:childTnLst>
                  <p:par>
                    <p:cTn id="646" fill="hold">
                      <p:stCondLst>
                        <p:cond delay="0"/>
                      </p:stCondLst>
                      <p:childTnLst>
                        <p:par>
                          <p:cTn id="647" fill="hold">
                            <p:stCondLst>
                              <p:cond delay="0"/>
                            </p:stCondLst>
                            <p:childTnLst>
                              <p:par>
                                <p:cTn id="648" presetID="1" presetClass="exit" presetSubtype="0" fill="hold" grpId="0" nodeType="withEffect">
                                  <p:stCondLst>
                                    <p:cond delay="0"/>
                                  </p:stCondLst>
                                  <p:childTnLst>
                                    <p:set>
                                      <p:cBhvr>
                                        <p:cTn id="649" dur="1" fill="hold">
                                          <p:stCondLst>
                                            <p:cond delay="0"/>
                                          </p:stCondLst>
                                        </p:cTn>
                                        <p:tgtEl>
                                          <p:spTgt spid="80"/>
                                        </p:tgtEl>
                                        <p:attrNameLst>
                                          <p:attrName>style.visibility</p:attrName>
                                        </p:attrNameLst>
                                      </p:cBhvr>
                                      <p:to>
                                        <p:strVal val="hidden"/>
                                      </p:to>
                                    </p:set>
                                  </p:childTnLst>
                                </p:cTn>
                              </p:par>
                              <p:par>
                                <p:cTn id="650" presetID="1" presetClass="exit" presetSubtype="0" fill="hold" grpId="2" nodeType="withEffect">
                                  <p:stCondLst>
                                    <p:cond delay="0"/>
                                  </p:stCondLst>
                                  <p:childTnLst>
                                    <p:set>
                                      <p:cBhvr>
                                        <p:cTn id="651" dur="1" fill="hold">
                                          <p:stCondLst>
                                            <p:cond delay="0"/>
                                          </p:stCondLst>
                                        </p:cTn>
                                        <p:tgtEl>
                                          <p:spTgt spid="88"/>
                                        </p:tgtEl>
                                        <p:attrNameLst>
                                          <p:attrName>style.visibility</p:attrName>
                                        </p:attrNameLst>
                                      </p:cBhvr>
                                      <p:to>
                                        <p:strVal val="hidden"/>
                                      </p:to>
                                    </p:set>
                                  </p:childTnLst>
                                </p:cTn>
                              </p:par>
                              <p:par>
                                <p:cTn id="652" presetID="35" presetClass="path" presetSubtype="0" fill="hold" nodeType="withEffect">
                                  <p:stCondLst>
                                    <p:cond delay="0"/>
                                  </p:stCondLst>
                                  <p:childTnLst>
                                    <p:animMotion origin="layout" path="M 0.16858 0.78218 L -0.05226 0.78218 " pathEditMode="fixed" rAng="0" ptsTypes="AA">
                                      <p:cBhvr>
                                        <p:cTn id="653" dur="1500" fill="hold"/>
                                        <p:tgtEl>
                                          <p:spTgt spid="299"/>
                                        </p:tgtEl>
                                        <p:attrNameLst>
                                          <p:attrName>ppt_x</p:attrName>
                                          <p:attrName>ppt_y</p:attrName>
                                        </p:attrNameLst>
                                      </p:cBhvr>
                                      <p:rCtr x="-11042" y="0"/>
                                    </p:animMotion>
                                  </p:childTnLst>
                                  <p:subTnLst>
                                    <p:audio>
                                      <p:cMediaNode>
                                        <p:cTn display="0" masterRel="sameClick">
                                          <p:stCondLst>
                                            <p:cond evt="begin" delay="0">
                                              <p:tn val="652"/>
                                            </p:cond>
                                          </p:stCondLst>
                                          <p:endCondLst>
                                            <p:cond evt="onStopAudio" delay="0">
                                              <p:tgtEl>
                                                <p:sldTgt/>
                                              </p:tgtEl>
                                            </p:cond>
                                          </p:endCondLst>
                                        </p:cTn>
                                        <p:tgtEl>
                                          <p:sndTgt r:embed="rId26" name="mk64_luigi06.wav"/>
                                        </p:tgtEl>
                                      </p:cMediaNode>
                                    </p:audio>
                                  </p:subTnLst>
                                </p:cTn>
                              </p:par>
                              <p:par>
                                <p:cTn id="654" presetID="1" presetClass="entr" presetSubtype="0" fill="hold" grpId="2" nodeType="withEffect">
                                  <p:stCondLst>
                                    <p:cond delay="0"/>
                                  </p:stCondLst>
                                  <p:childTnLst>
                                    <p:set>
                                      <p:cBhvr>
                                        <p:cTn id="655" dur="1" fill="hold">
                                          <p:stCondLst>
                                            <p:cond delay="0"/>
                                          </p:stCondLst>
                                        </p:cTn>
                                        <p:tgtEl>
                                          <p:spTgt spid="81"/>
                                        </p:tgtEl>
                                        <p:attrNameLst>
                                          <p:attrName>style.visibility</p:attrName>
                                        </p:attrNameLst>
                                      </p:cBhvr>
                                      <p:to>
                                        <p:strVal val="visible"/>
                                      </p:to>
                                    </p:set>
                                  </p:childTnLst>
                                </p:cTn>
                              </p:par>
                              <p:par>
                                <p:cTn id="656" presetID="1" presetClass="entr" presetSubtype="0" fill="hold" grpId="0" nodeType="withEffect">
                                  <p:stCondLst>
                                    <p:cond delay="0"/>
                                  </p:stCondLst>
                                  <p:childTnLst>
                                    <p:set>
                                      <p:cBhvr>
                                        <p:cTn id="657" dur="1" fill="hold">
                                          <p:stCondLst>
                                            <p:cond delay="0"/>
                                          </p:stCondLst>
                                        </p:cTn>
                                        <p:tgtEl>
                                          <p:spTgt spid="89"/>
                                        </p:tgtEl>
                                        <p:attrNameLst>
                                          <p:attrName>style.visibility</p:attrName>
                                        </p:attrNameLst>
                                      </p:cBhvr>
                                      <p:to>
                                        <p:strVal val="visible"/>
                                      </p:to>
                                    </p:set>
                                  </p:childTnLst>
                                </p:cTn>
                              </p:par>
                            </p:childTnLst>
                          </p:cTn>
                        </p:par>
                      </p:childTnLst>
                    </p:cTn>
                  </p:par>
                </p:childTnLst>
              </p:cTn>
              <p:nextCondLst>
                <p:cond evt="onClick" delay="0">
                  <p:tgtEl>
                    <p:spTgt spid="80"/>
                  </p:tgtEl>
                </p:cond>
              </p:nextCondLst>
            </p:seq>
            <p:seq concurrent="1" nextAc="seek">
              <p:cTn id="658" restart="whenNotActive" fill="hold" evtFilter="cancelBubble" nodeType="interactiveSeq">
                <p:stCondLst>
                  <p:cond evt="onClick" delay="0">
                    <p:tgtEl>
                      <p:spTgt spid="81"/>
                    </p:tgtEl>
                  </p:cond>
                </p:stCondLst>
                <p:endSync evt="end" delay="0">
                  <p:rtn val="all"/>
                </p:endSync>
                <p:childTnLst>
                  <p:par>
                    <p:cTn id="659" fill="hold">
                      <p:stCondLst>
                        <p:cond delay="0"/>
                      </p:stCondLst>
                      <p:childTnLst>
                        <p:par>
                          <p:cTn id="660" fill="hold">
                            <p:stCondLst>
                              <p:cond delay="0"/>
                            </p:stCondLst>
                            <p:childTnLst>
                              <p:par>
                                <p:cTn id="661" presetID="1" presetClass="exit" presetSubtype="0" fill="hold" grpId="0" nodeType="withEffect">
                                  <p:stCondLst>
                                    <p:cond delay="0"/>
                                  </p:stCondLst>
                                  <p:childTnLst>
                                    <p:set>
                                      <p:cBhvr>
                                        <p:cTn id="662" dur="1" fill="hold">
                                          <p:stCondLst>
                                            <p:cond delay="0"/>
                                          </p:stCondLst>
                                        </p:cTn>
                                        <p:tgtEl>
                                          <p:spTgt spid="81"/>
                                        </p:tgtEl>
                                        <p:attrNameLst>
                                          <p:attrName>style.visibility</p:attrName>
                                        </p:attrNameLst>
                                      </p:cBhvr>
                                      <p:to>
                                        <p:strVal val="hidden"/>
                                      </p:to>
                                    </p:set>
                                  </p:childTnLst>
                                </p:cTn>
                              </p:par>
                              <p:par>
                                <p:cTn id="663" presetID="1" presetClass="exit" presetSubtype="0" fill="hold" grpId="2" nodeType="withEffect">
                                  <p:stCondLst>
                                    <p:cond delay="0"/>
                                  </p:stCondLst>
                                  <p:childTnLst>
                                    <p:set>
                                      <p:cBhvr>
                                        <p:cTn id="664" dur="1" fill="hold">
                                          <p:stCondLst>
                                            <p:cond delay="0"/>
                                          </p:stCondLst>
                                        </p:cTn>
                                        <p:tgtEl>
                                          <p:spTgt spid="89"/>
                                        </p:tgtEl>
                                        <p:attrNameLst>
                                          <p:attrName>style.visibility</p:attrName>
                                        </p:attrNameLst>
                                      </p:cBhvr>
                                      <p:to>
                                        <p:strVal val="hidden"/>
                                      </p:to>
                                    </p:set>
                                  </p:childTnLst>
                                </p:cTn>
                              </p:par>
                              <p:par>
                                <p:cTn id="665" presetID="36" presetClass="path" presetSubtype="0" fill="hold" nodeType="withEffect">
                                  <p:stCondLst>
                                    <p:cond delay="0"/>
                                  </p:stCondLst>
                                  <p:childTnLst>
                                    <p:animMotion origin="layout" path="M -0.21702 0.62847 L -0.21702 0.70509 C -0.21702 0.73935 -0.17171 0.78171 -0.1349 0.78171 L -0.05226 0.78171 " pathEditMode="fixed" rAng="0" ptsTypes="AAAA">
                                      <p:cBhvr>
                                        <p:cTn id="666" dur="1500" spd="-100000" fill="hold"/>
                                        <p:tgtEl>
                                          <p:spTgt spid="299"/>
                                        </p:tgtEl>
                                        <p:attrNameLst>
                                          <p:attrName>ppt_x</p:attrName>
                                          <p:attrName>ppt_y</p:attrName>
                                        </p:attrNameLst>
                                      </p:cBhvr>
                                      <p:rCtr x="8229" y="7662"/>
                                    </p:animMotion>
                                  </p:childTnLst>
                                </p:cTn>
                              </p:par>
                              <p:par>
                                <p:cTn id="667" presetID="1" presetClass="entr" presetSubtype="0" fill="hold" grpId="2" nodeType="withEffect">
                                  <p:stCondLst>
                                    <p:cond delay="0"/>
                                  </p:stCondLst>
                                  <p:childTnLst>
                                    <p:set>
                                      <p:cBhvr>
                                        <p:cTn id="668" dur="1" fill="hold">
                                          <p:stCondLst>
                                            <p:cond delay="0"/>
                                          </p:stCondLst>
                                        </p:cTn>
                                        <p:tgtEl>
                                          <p:spTgt spid="82"/>
                                        </p:tgtEl>
                                        <p:attrNameLst>
                                          <p:attrName>style.visibility</p:attrName>
                                        </p:attrNameLst>
                                      </p:cBhvr>
                                      <p:to>
                                        <p:strVal val="visible"/>
                                      </p:to>
                                    </p:set>
                                  </p:childTnLst>
                                </p:cTn>
                              </p:par>
                              <p:par>
                                <p:cTn id="669" presetID="1" presetClass="entr" presetSubtype="0" fill="hold" grpId="0" nodeType="withEffect">
                                  <p:stCondLst>
                                    <p:cond delay="0"/>
                                  </p:stCondLst>
                                  <p:childTnLst>
                                    <p:set>
                                      <p:cBhvr>
                                        <p:cTn id="670" dur="1" fill="hold">
                                          <p:stCondLst>
                                            <p:cond delay="0"/>
                                          </p:stCondLst>
                                        </p:cTn>
                                        <p:tgtEl>
                                          <p:spTgt spid="90"/>
                                        </p:tgtEl>
                                        <p:attrNameLst>
                                          <p:attrName>style.visibility</p:attrName>
                                        </p:attrNameLst>
                                      </p:cBhvr>
                                      <p:to>
                                        <p:strVal val="visible"/>
                                      </p:to>
                                    </p:set>
                                  </p:childTnLst>
                                </p:cTn>
                              </p:par>
                            </p:childTnLst>
                          </p:cTn>
                        </p:par>
                      </p:childTnLst>
                    </p:cTn>
                  </p:par>
                </p:childTnLst>
              </p:cTn>
              <p:nextCondLst>
                <p:cond evt="onClick" delay="0">
                  <p:tgtEl>
                    <p:spTgt spid="81"/>
                  </p:tgtEl>
                </p:cond>
              </p:nextCondLst>
            </p:seq>
            <p:seq concurrent="1" nextAc="seek">
              <p:cTn id="671" restart="whenNotActive" fill="hold" evtFilter="cancelBubble" nodeType="interactiveSeq">
                <p:stCondLst>
                  <p:cond evt="onClick" delay="0">
                    <p:tgtEl>
                      <p:spTgt spid="82"/>
                    </p:tgtEl>
                  </p:cond>
                </p:stCondLst>
                <p:endSync evt="end" delay="0">
                  <p:rtn val="all"/>
                </p:endSync>
                <p:childTnLst>
                  <p:par>
                    <p:cTn id="672" fill="hold">
                      <p:stCondLst>
                        <p:cond delay="0"/>
                      </p:stCondLst>
                      <p:childTnLst>
                        <p:par>
                          <p:cTn id="673" fill="hold">
                            <p:stCondLst>
                              <p:cond delay="0"/>
                            </p:stCondLst>
                            <p:childTnLst>
                              <p:par>
                                <p:cTn id="674" presetID="1" presetClass="exit" presetSubtype="0" fill="hold" grpId="0" nodeType="withEffect">
                                  <p:stCondLst>
                                    <p:cond delay="0"/>
                                  </p:stCondLst>
                                  <p:childTnLst>
                                    <p:set>
                                      <p:cBhvr>
                                        <p:cTn id="675" dur="1" fill="hold">
                                          <p:stCondLst>
                                            <p:cond delay="0"/>
                                          </p:stCondLst>
                                        </p:cTn>
                                        <p:tgtEl>
                                          <p:spTgt spid="82"/>
                                        </p:tgtEl>
                                        <p:attrNameLst>
                                          <p:attrName>style.visibility</p:attrName>
                                        </p:attrNameLst>
                                      </p:cBhvr>
                                      <p:to>
                                        <p:strVal val="hidden"/>
                                      </p:to>
                                    </p:set>
                                  </p:childTnLst>
                                </p:cTn>
                              </p:par>
                              <p:par>
                                <p:cTn id="676" presetID="1" presetClass="exit" presetSubtype="0" fill="hold" grpId="2" nodeType="withEffect">
                                  <p:stCondLst>
                                    <p:cond delay="0"/>
                                  </p:stCondLst>
                                  <p:childTnLst>
                                    <p:set>
                                      <p:cBhvr>
                                        <p:cTn id="677" dur="1" fill="hold">
                                          <p:stCondLst>
                                            <p:cond delay="0"/>
                                          </p:stCondLst>
                                        </p:cTn>
                                        <p:tgtEl>
                                          <p:spTgt spid="90"/>
                                        </p:tgtEl>
                                        <p:attrNameLst>
                                          <p:attrName>style.visibility</p:attrName>
                                        </p:attrNameLst>
                                      </p:cBhvr>
                                      <p:to>
                                        <p:strVal val="hidden"/>
                                      </p:to>
                                    </p:set>
                                  </p:childTnLst>
                                </p:cTn>
                              </p:par>
                              <p:par>
                                <p:cTn id="678" presetID="42" presetClass="path" presetSubtype="0" fill="hold" nodeType="withEffect">
                                  <p:stCondLst>
                                    <p:cond delay="0"/>
                                  </p:stCondLst>
                                  <p:childTnLst>
                                    <p:animMotion origin="layout" path="M -0.21702 0.40972 L -0.21702 0.62847 " pathEditMode="fixed" rAng="0" ptsTypes="AA">
                                      <p:cBhvr>
                                        <p:cTn id="679" dur="1500" spd="-100000" fill="hold"/>
                                        <p:tgtEl>
                                          <p:spTgt spid="299"/>
                                        </p:tgtEl>
                                        <p:attrNameLst>
                                          <p:attrName>ppt_x</p:attrName>
                                          <p:attrName>ppt_y</p:attrName>
                                        </p:attrNameLst>
                                      </p:cBhvr>
                                      <p:rCtr x="0" y="10926"/>
                                    </p:animMotion>
                                  </p:childTnLst>
                                  <p:subTnLst>
                                    <p:audio>
                                      <p:cMediaNode>
                                        <p:cTn display="0" masterRel="sameClick">
                                          <p:stCondLst>
                                            <p:cond evt="begin" delay="0">
                                              <p:tn val="678"/>
                                            </p:cond>
                                          </p:stCondLst>
                                          <p:endCondLst>
                                            <p:cond evt="onStopAudio" delay="0">
                                              <p:tgtEl>
                                                <p:sldTgt/>
                                              </p:tgtEl>
                                            </p:cond>
                                          </p:endCondLst>
                                        </p:cTn>
                                        <p:tgtEl>
                                          <p:sndTgt r:embed="rId28" name="mk64_luigi02.wav"/>
                                        </p:tgtEl>
                                      </p:cMediaNode>
                                    </p:audio>
                                  </p:subTnLst>
                                </p:cTn>
                              </p:par>
                              <p:par>
                                <p:cTn id="680" presetID="1" presetClass="entr" presetSubtype="0" fill="hold" grpId="2" nodeType="withEffect">
                                  <p:stCondLst>
                                    <p:cond delay="0"/>
                                  </p:stCondLst>
                                  <p:childTnLst>
                                    <p:set>
                                      <p:cBhvr>
                                        <p:cTn id="681" dur="1" fill="hold">
                                          <p:stCondLst>
                                            <p:cond delay="0"/>
                                          </p:stCondLst>
                                        </p:cTn>
                                        <p:tgtEl>
                                          <p:spTgt spid="83"/>
                                        </p:tgtEl>
                                        <p:attrNameLst>
                                          <p:attrName>style.visibility</p:attrName>
                                        </p:attrNameLst>
                                      </p:cBhvr>
                                      <p:to>
                                        <p:strVal val="visible"/>
                                      </p:to>
                                    </p:set>
                                  </p:childTnLst>
                                </p:cTn>
                              </p:par>
                              <p:par>
                                <p:cTn id="682" presetID="1" presetClass="entr" presetSubtype="0" fill="hold" grpId="0" nodeType="withEffect">
                                  <p:stCondLst>
                                    <p:cond delay="0"/>
                                  </p:stCondLst>
                                  <p:childTnLst>
                                    <p:set>
                                      <p:cBhvr>
                                        <p:cTn id="683" dur="1" fill="hold">
                                          <p:stCondLst>
                                            <p:cond delay="0"/>
                                          </p:stCondLst>
                                        </p:cTn>
                                        <p:tgtEl>
                                          <p:spTgt spid="91"/>
                                        </p:tgtEl>
                                        <p:attrNameLst>
                                          <p:attrName>style.visibility</p:attrName>
                                        </p:attrNameLst>
                                      </p:cBhvr>
                                      <p:to>
                                        <p:strVal val="visible"/>
                                      </p:to>
                                    </p:set>
                                  </p:childTnLst>
                                </p:cTn>
                              </p:par>
                            </p:childTnLst>
                          </p:cTn>
                        </p:par>
                      </p:childTnLst>
                    </p:cTn>
                  </p:par>
                </p:childTnLst>
              </p:cTn>
              <p:nextCondLst>
                <p:cond evt="onClick" delay="0">
                  <p:tgtEl>
                    <p:spTgt spid="82"/>
                  </p:tgtEl>
                </p:cond>
              </p:nextCondLst>
            </p:seq>
            <p:seq concurrent="1" nextAc="seek">
              <p:cTn id="684" restart="whenNotActive" fill="hold" evtFilter="cancelBubble" nodeType="interactiveSeq">
                <p:stCondLst>
                  <p:cond evt="onClick" delay="0">
                    <p:tgtEl>
                      <p:spTgt spid="83"/>
                    </p:tgtEl>
                  </p:cond>
                </p:stCondLst>
                <p:endSync evt="end" delay="0">
                  <p:rtn val="all"/>
                </p:endSync>
                <p:childTnLst>
                  <p:par>
                    <p:cTn id="685" fill="hold">
                      <p:stCondLst>
                        <p:cond delay="0"/>
                      </p:stCondLst>
                      <p:childTnLst>
                        <p:par>
                          <p:cTn id="686" fill="hold">
                            <p:stCondLst>
                              <p:cond delay="0"/>
                            </p:stCondLst>
                            <p:childTnLst>
                              <p:par>
                                <p:cTn id="687" presetID="1" presetClass="exit" presetSubtype="0" fill="hold" grpId="0" nodeType="withEffect">
                                  <p:stCondLst>
                                    <p:cond delay="0"/>
                                  </p:stCondLst>
                                  <p:childTnLst>
                                    <p:set>
                                      <p:cBhvr>
                                        <p:cTn id="688" dur="1" fill="hold">
                                          <p:stCondLst>
                                            <p:cond delay="0"/>
                                          </p:stCondLst>
                                        </p:cTn>
                                        <p:tgtEl>
                                          <p:spTgt spid="83"/>
                                        </p:tgtEl>
                                        <p:attrNameLst>
                                          <p:attrName>style.visibility</p:attrName>
                                        </p:attrNameLst>
                                      </p:cBhvr>
                                      <p:to>
                                        <p:strVal val="hidden"/>
                                      </p:to>
                                    </p:set>
                                  </p:childTnLst>
                                </p:cTn>
                              </p:par>
                              <p:par>
                                <p:cTn id="689" presetID="1" presetClass="exit" presetSubtype="0" fill="hold" grpId="2" nodeType="withEffect">
                                  <p:stCondLst>
                                    <p:cond delay="0"/>
                                  </p:stCondLst>
                                  <p:childTnLst>
                                    <p:set>
                                      <p:cBhvr>
                                        <p:cTn id="690" dur="1" fill="hold">
                                          <p:stCondLst>
                                            <p:cond delay="0"/>
                                          </p:stCondLst>
                                        </p:cTn>
                                        <p:tgtEl>
                                          <p:spTgt spid="91"/>
                                        </p:tgtEl>
                                        <p:attrNameLst>
                                          <p:attrName>style.visibility</p:attrName>
                                        </p:attrNameLst>
                                      </p:cBhvr>
                                      <p:to>
                                        <p:strVal val="hidden"/>
                                      </p:to>
                                    </p:set>
                                  </p:childTnLst>
                                </p:cTn>
                              </p:par>
                              <p:par>
                                <p:cTn id="691" presetID="42" presetClass="path" presetSubtype="0" fill="hold" nodeType="withEffect">
                                  <p:stCondLst>
                                    <p:cond delay="0"/>
                                  </p:stCondLst>
                                  <p:childTnLst>
                                    <p:animMotion origin="layout" path="M -0.21702 0.40972 L -0.21702 0.18958 " pathEditMode="fixed" rAng="0" ptsTypes="AA">
                                      <p:cBhvr>
                                        <p:cTn id="692" dur="1500" fill="hold"/>
                                        <p:tgtEl>
                                          <p:spTgt spid="299"/>
                                        </p:tgtEl>
                                        <p:attrNameLst>
                                          <p:attrName>ppt_x</p:attrName>
                                          <p:attrName>ppt_y</p:attrName>
                                        </p:attrNameLst>
                                      </p:cBhvr>
                                      <p:rCtr x="0" y="-11019"/>
                                    </p:animMotion>
                                  </p:childTnLst>
                                </p:cTn>
                              </p:par>
                              <p:par>
                                <p:cTn id="693" presetID="1" presetClass="entr" presetSubtype="0" fill="hold" grpId="2" nodeType="withEffect">
                                  <p:stCondLst>
                                    <p:cond delay="0"/>
                                  </p:stCondLst>
                                  <p:childTnLst>
                                    <p:set>
                                      <p:cBhvr>
                                        <p:cTn id="694" dur="1" fill="hold">
                                          <p:stCondLst>
                                            <p:cond delay="0"/>
                                          </p:stCondLst>
                                        </p:cTn>
                                        <p:tgtEl>
                                          <p:spTgt spid="84"/>
                                        </p:tgtEl>
                                        <p:attrNameLst>
                                          <p:attrName>style.visibility</p:attrName>
                                        </p:attrNameLst>
                                      </p:cBhvr>
                                      <p:to>
                                        <p:strVal val="visible"/>
                                      </p:to>
                                    </p:set>
                                  </p:childTnLst>
                                </p:cTn>
                              </p:par>
                              <p:par>
                                <p:cTn id="695" presetID="1" presetClass="entr" presetSubtype="0" fill="hold" grpId="0" nodeType="withEffect">
                                  <p:stCondLst>
                                    <p:cond delay="0"/>
                                  </p:stCondLst>
                                  <p:childTnLst>
                                    <p:set>
                                      <p:cBhvr>
                                        <p:cTn id="696" dur="1" fill="hold">
                                          <p:stCondLst>
                                            <p:cond delay="0"/>
                                          </p:stCondLst>
                                        </p:cTn>
                                        <p:tgtEl>
                                          <p:spTgt spid="92"/>
                                        </p:tgtEl>
                                        <p:attrNameLst>
                                          <p:attrName>style.visibility</p:attrName>
                                        </p:attrNameLst>
                                      </p:cBhvr>
                                      <p:to>
                                        <p:strVal val="visible"/>
                                      </p:to>
                                    </p:set>
                                  </p:childTnLst>
                                </p:cTn>
                              </p:par>
                            </p:childTnLst>
                          </p:cTn>
                        </p:par>
                      </p:childTnLst>
                    </p:cTn>
                  </p:par>
                </p:childTnLst>
              </p:cTn>
              <p:nextCondLst>
                <p:cond evt="onClick" delay="0">
                  <p:tgtEl>
                    <p:spTgt spid="83"/>
                  </p:tgtEl>
                </p:cond>
              </p:nextCondLst>
            </p:seq>
            <p:seq concurrent="1" nextAc="seek">
              <p:cTn id="697" restart="whenNotActive" fill="hold" evtFilter="cancelBubble" nodeType="interactiveSeq">
                <p:stCondLst>
                  <p:cond evt="onClick" delay="0">
                    <p:tgtEl>
                      <p:spTgt spid="84"/>
                    </p:tgtEl>
                  </p:cond>
                </p:stCondLst>
                <p:endSync evt="end" delay="0">
                  <p:rtn val="all"/>
                </p:endSync>
                <p:childTnLst>
                  <p:par>
                    <p:cTn id="698" fill="hold">
                      <p:stCondLst>
                        <p:cond delay="0"/>
                      </p:stCondLst>
                      <p:childTnLst>
                        <p:par>
                          <p:cTn id="699" fill="hold">
                            <p:stCondLst>
                              <p:cond delay="0"/>
                            </p:stCondLst>
                            <p:childTnLst>
                              <p:par>
                                <p:cTn id="700" presetID="1" presetClass="exit" presetSubtype="0" fill="hold" grpId="0" nodeType="withEffect">
                                  <p:stCondLst>
                                    <p:cond delay="0"/>
                                  </p:stCondLst>
                                  <p:childTnLst>
                                    <p:set>
                                      <p:cBhvr>
                                        <p:cTn id="701" dur="1" fill="hold">
                                          <p:stCondLst>
                                            <p:cond delay="0"/>
                                          </p:stCondLst>
                                        </p:cTn>
                                        <p:tgtEl>
                                          <p:spTgt spid="84"/>
                                        </p:tgtEl>
                                        <p:attrNameLst>
                                          <p:attrName>style.visibility</p:attrName>
                                        </p:attrNameLst>
                                      </p:cBhvr>
                                      <p:to>
                                        <p:strVal val="hidden"/>
                                      </p:to>
                                    </p:set>
                                  </p:childTnLst>
                                </p:cTn>
                              </p:par>
                              <p:par>
                                <p:cTn id="702" presetID="1" presetClass="exit" presetSubtype="0" fill="hold" grpId="2" nodeType="withEffect">
                                  <p:stCondLst>
                                    <p:cond delay="0"/>
                                  </p:stCondLst>
                                  <p:childTnLst>
                                    <p:set>
                                      <p:cBhvr>
                                        <p:cTn id="703" dur="1" fill="hold">
                                          <p:stCondLst>
                                            <p:cond delay="0"/>
                                          </p:stCondLst>
                                        </p:cTn>
                                        <p:tgtEl>
                                          <p:spTgt spid="92"/>
                                        </p:tgtEl>
                                        <p:attrNameLst>
                                          <p:attrName>style.visibility</p:attrName>
                                        </p:attrNameLst>
                                      </p:cBhvr>
                                      <p:to>
                                        <p:strVal val="hidden"/>
                                      </p:to>
                                    </p:set>
                                  </p:childTnLst>
                                </p:cTn>
                              </p:par>
                              <p:par>
                                <p:cTn id="704" presetID="57" presetClass="path" presetSubtype="0" fill="hold" nodeType="withEffect">
                                  <p:stCondLst>
                                    <p:cond delay="0"/>
                                  </p:stCondLst>
                                  <p:childTnLst>
                                    <p:animMotion origin="layout" path="M -0.21702 0.18958 L -0.21702 0.10856 C -0.21702 0.07269 -0.17188 0.02847 -0.13473 0.02847 L -0.05226 0.02847 " pathEditMode="fixed" rAng="0" ptsTypes="AAAA">
                                      <p:cBhvr>
                                        <p:cTn id="705" dur="1500" fill="hold"/>
                                        <p:tgtEl>
                                          <p:spTgt spid="299"/>
                                        </p:tgtEl>
                                        <p:attrNameLst>
                                          <p:attrName>ppt_x</p:attrName>
                                          <p:attrName>ppt_y</p:attrName>
                                        </p:attrNameLst>
                                      </p:cBhvr>
                                      <p:rCtr x="8229" y="-8056"/>
                                    </p:animMotion>
                                  </p:childTnLst>
                                </p:cTn>
                              </p:par>
                              <p:par>
                                <p:cTn id="706" presetID="1" presetClass="entr" presetSubtype="0" fill="hold" grpId="2" nodeType="withEffect">
                                  <p:stCondLst>
                                    <p:cond delay="0"/>
                                  </p:stCondLst>
                                  <p:childTnLst>
                                    <p:set>
                                      <p:cBhvr>
                                        <p:cTn id="707" dur="1" fill="hold">
                                          <p:stCondLst>
                                            <p:cond delay="0"/>
                                          </p:stCondLst>
                                        </p:cTn>
                                        <p:tgtEl>
                                          <p:spTgt spid="85"/>
                                        </p:tgtEl>
                                        <p:attrNameLst>
                                          <p:attrName>style.visibility</p:attrName>
                                        </p:attrNameLst>
                                      </p:cBhvr>
                                      <p:to>
                                        <p:strVal val="visible"/>
                                      </p:to>
                                    </p:set>
                                  </p:childTnLst>
                                </p:cTn>
                              </p:par>
                              <p:par>
                                <p:cTn id="708" presetID="1" presetClass="entr" presetSubtype="0" fill="hold" grpId="0" nodeType="withEffect">
                                  <p:stCondLst>
                                    <p:cond delay="0"/>
                                  </p:stCondLst>
                                  <p:childTnLst>
                                    <p:set>
                                      <p:cBhvr>
                                        <p:cTn id="709" dur="1" fill="hold">
                                          <p:stCondLst>
                                            <p:cond delay="0"/>
                                          </p:stCondLst>
                                        </p:cTn>
                                        <p:tgtEl>
                                          <p:spTgt spid="93"/>
                                        </p:tgtEl>
                                        <p:attrNameLst>
                                          <p:attrName>style.visibility</p:attrName>
                                        </p:attrNameLst>
                                      </p:cBhvr>
                                      <p:to>
                                        <p:strVal val="visible"/>
                                      </p:to>
                                    </p:set>
                                  </p:childTnLst>
                                </p:cTn>
                              </p:par>
                            </p:childTnLst>
                          </p:cTn>
                        </p:par>
                      </p:childTnLst>
                    </p:cTn>
                  </p:par>
                </p:childTnLst>
              </p:cTn>
              <p:nextCondLst>
                <p:cond evt="onClick" delay="0">
                  <p:tgtEl>
                    <p:spTgt spid="84"/>
                  </p:tgtEl>
                </p:cond>
              </p:nextCondLst>
            </p:seq>
            <p:seq concurrent="1" nextAc="seek">
              <p:cTn id="710" restart="whenNotActive" fill="hold" evtFilter="cancelBubble" nodeType="interactiveSeq">
                <p:stCondLst>
                  <p:cond evt="onClick" delay="0">
                    <p:tgtEl>
                      <p:spTgt spid="85"/>
                    </p:tgtEl>
                  </p:cond>
                </p:stCondLst>
                <p:endSync evt="end" delay="0">
                  <p:rtn val="all"/>
                </p:endSync>
                <p:childTnLst>
                  <p:par>
                    <p:cTn id="711" fill="hold">
                      <p:stCondLst>
                        <p:cond delay="0"/>
                      </p:stCondLst>
                      <p:childTnLst>
                        <p:par>
                          <p:cTn id="712" fill="hold">
                            <p:stCondLst>
                              <p:cond delay="0"/>
                            </p:stCondLst>
                            <p:childTnLst>
                              <p:par>
                                <p:cTn id="713" presetID="1" presetClass="exit" presetSubtype="0" fill="hold" grpId="0" nodeType="withEffect">
                                  <p:stCondLst>
                                    <p:cond delay="0"/>
                                  </p:stCondLst>
                                  <p:childTnLst>
                                    <p:set>
                                      <p:cBhvr>
                                        <p:cTn id="714" dur="1" fill="hold">
                                          <p:stCondLst>
                                            <p:cond delay="0"/>
                                          </p:stCondLst>
                                        </p:cTn>
                                        <p:tgtEl>
                                          <p:spTgt spid="85"/>
                                        </p:tgtEl>
                                        <p:attrNameLst>
                                          <p:attrName>style.visibility</p:attrName>
                                        </p:attrNameLst>
                                      </p:cBhvr>
                                      <p:to>
                                        <p:strVal val="hidden"/>
                                      </p:to>
                                    </p:set>
                                  </p:childTnLst>
                                </p:cTn>
                              </p:par>
                              <p:par>
                                <p:cTn id="715" presetID="1" presetClass="exit" presetSubtype="0" fill="hold" grpId="2" nodeType="withEffect">
                                  <p:stCondLst>
                                    <p:cond delay="0"/>
                                  </p:stCondLst>
                                  <p:childTnLst>
                                    <p:set>
                                      <p:cBhvr>
                                        <p:cTn id="716" dur="1" fill="hold">
                                          <p:stCondLst>
                                            <p:cond delay="0"/>
                                          </p:stCondLst>
                                        </p:cTn>
                                        <p:tgtEl>
                                          <p:spTgt spid="93"/>
                                        </p:tgtEl>
                                        <p:attrNameLst>
                                          <p:attrName>style.visibility</p:attrName>
                                        </p:attrNameLst>
                                      </p:cBhvr>
                                      <p:to>
                                        <p:strVal val="hidden"/>
                                      </p:to>
                                    </p:set>
                                  </p:childTnLst>
                                </p:cTn>
                              </p:par>
                              <p:par>
                                <p:cTn id="717" presetID="63" presetClass="path" presetSubtype="0" fill="hold" nodeType="withEffect">
                                  <p:stCondLst>
                                    <p:cond delay="0"/>
                                  </p:stCondLst>
                                  <p:childTnLst>
                                    <p:animMotion origin="layout" path="M -0.05226 0.02847 L 0.16858 0.02755 " pathEditMode="fixed" rAng="0" ptsTypes="AA">
                                      <p:cBhvr>
                                        <p:cTn id="718" dur="1500" fill="hold"/>
                                        <p:tgtEl>
                                          <p:spTgt spid="299"/>
                                        </p:tgtEl>
                                        <p:attrNameLst>
                                          <p:attrName>ppt_x</p:attrName>
                                          <p:attrName>ppt_y</p:attrName>
                                        </p:attrNameLst>
                                      </p:cBhvr>
                                      <p:rCtr x="11042" y="-46"/>
                                    </p:animMotion>
                                  </p:childTnLst>
                                  <p:subTnLst>
                                    <p:audio>
                                      <p:cMediaNode>
                                        <p:cTn display="0" masterRel="sameClick">
                                          <p:stCondLst>
                                            <p:cond evt="begin" delay="0">
                                              <p:tn val="717"/>
                                            </p:cond>
                                          </p:stCondLst>
                                          <p:endCondLst>
                                            <p:cond evt="onStopAudio" delay="0">
                                              <p:tgtEl>
                                                <p:sldTgt/>
                                              </p:tgtEl>
                                            </p:cond>
                                          </p:endCondLst>
                                        </p:cTn>
                                        <p:tgtEl>
                                          <p:sndTgt r:embed="rId29" name="mk64_luigi01.wav"/>
                                        </p:tgtEl>
                                      </p:cMediaNode>
                                    </p:audio>
                                  </p:subTnLst>
                                </p:cTn>
                              </p:par>
                              <p:par>
                                <p:cTn id="719" presetID="1" presetClass="entr" presetSubtype="0" fill="hold" grpId="0" nodeType="withEffect">
                                  <p:stCondLst>
                                    <p:cond delay="0"/>
                                  </p:stCondLst>
                                  <p:childTnLst>
                                    <p:set>
                                      <p:cBhvr>
                                        <p:cTn id="720" dur="1" fill="hold">
                                          <p:stCondLst>
                                            <p:cond delay="0"/>
                                          </p:stCondLst>
                                        </p:cTn>
                                        <p:tgtEl>
                                          <p:spTgt spid="94"/>
                                        </p:tgtEl>
                                        <p:attrNameLst>
                                          <p:attrName>style.visibility</p:attrName>
                                        </p:attrNameLst>
                                      </p:cBhvr>
                                      <p:to>
                                        <p:strVal val="visible"/>
                                      </p:to>
                                    </p:set>
                                  </p:childTnLst>
                                </p:cTn>
                              </p:par>
                              <p:par>
                                <p:cTn id="721" presetID="1" presetClass="entr" presetSubtype="0" fill="hold" grpId="5" nodeType="withEffect">
                                  <p:stCondLst>
                                    <p:cond delay="0"/>
                                  </p:stCondLst>
                                  <p:childTnLst>
                                    <p:set>
                                      <p:cBhvr>
                                        <p:cTn id="722" dur="1" fill="hold">
                                          <p:stCondLst>
                                            <p:cond delay="0"/>
                                          </p:stCondLst>
                                        </p:cTn>
                                        <p:tgtEl>
                                          <p:spTgt spid="71"/>
                                        </p:tgtEl>
                                        <p:attrNameLst>
                                          <p:attrName>style.visibility</p:attrName>
                                        </p:attrNameLst>
                                      </p:cBhvr>
                                      <p:to>
                                        <p:strVal val="visible"/>
                                      </p:to>
                                    </p:set>
                                  </p:childTnLst>
                                </p:cTn>
                              </p:par>
                            </p:childTnLst>
                          </p:cTn>
                        </p:par>
                      </p:childTnLst>
                    </p:cTn>
                  </p:par>
                </p:childTnLst>
              </p:cTn>
              <p:nextCondLst>
                <p:cond evt="onClick" delay="0">
                  <p:tgtEl>
                    <p:spTgt spid="85"/>
                  </p:tgtEl>
                </p:cond>
              </p:nextCondLst>
            </p:seq>
            <p:seq concurrent="1" nextAc="seek">
              <p:cTn id="723" restart="whenNotActive" fill="hold" evtFilter="cancelBubble" nodeType="interactiveSeq">
                <p:stCondLst>
                  <p:cond evt="onClick" delay="0">
                    <p:tgtEl>
                      <p:spTgt spid="86"/>
                    </p:tgtEl>
                  </p:cond>
                </p:stCondLst>
                <p:endSync evt="end" delay="0">
                  <p:rtn val="all"/>
                </p:endSync>
                <p:childTnLst>
                  <p:par>
                    <p:cTn id="724" fill="hold">
                      <p:stCondLst>
                        <p:cond delay="0"/>
                      </p:stCondLst>
                      <p:childTnLst>
                        <p:par>
                          <p:cTn id="725" fill="hold">
                            <p:stCondLst>
                              <p:cond delay="0"/>
                            </p:stCondLst>
                            <p:childTnLst>
                              <p:par>
                                <p:cTn id="726" presetID="1" presetClass="exit" presetSubtype="0" fill="hold" grpId="1" nodeType="withEffect">
                                  <p:stCondLst>
                                    <p:cond delay="0"/>
                                  </p:stCondLst>
                                  <p:childTnLst>
                                    <p:set>
                                      <p:cBhvr>
                                        <p:cTn id="727" dur="1" fill="hold">
                                          <p:stCondLst>
                                            <p:cond delay="0"/>
                                          </p:stCondLst>
                                        </p:cTn>
                                        <p:tgtEl>
                                          <p:spTgt spid="86"/>
                                        </p:tgtEl>
                                        <p:attrNameLst>
                                          <p:attrName>style.visibility</p:attrName>
                                        </p:attrNameLst>
                                      </p:cBhvr>
                                      <p:to>
                                        <p:strVal val="hidden"/>
                                      </p:to>
                                    </p:set>
                                  </p:childTnLst>
                                </p:cTn>
                              </p:par>
                              <p:par>
                                <p:cTn id="728" presetID="1" presetClass="exit" presetSubtype="0" fill="hold" grpId="3" nodeType="withEffect">
                                  <p:stCondLst>
                                    <p:cond delay="0"/>
                                  </p:stCondLst>
                                  <p:childTnLst>
                                    <p:set>
                                      <p:cBhvr>
                                        <p:cTn id="729" dur="1" fill="hold">
                                          <p:stCondLst>
                                            <p:cond delay="0"/>
                                          </p:stCondLst>
                                        </p:cTn>
                                        <p:tgtEl>
                                          <p:spTgt spid="78"/>
                                        </p:tgtEl>
                                        <p:attrNameLst>
                                          <p:attrName>style.visibility</p:attrName>
                                        </p:attrNameLst>
                                      </p:cBhvr>
                                      <p:to>
                                        <p:strVal val="hidden"/>
                                      </p:to>
                                    </p:set>
                                  </p:childTnLst>
                                </p:cTn>
                              </p:par>
                              <p:par>
                                <p:cTn id="730" presetID="42" presetClass="path" presetSubtype="0" fill="hold" nodeType="withEffect">
                                  <p:stCondLst>
                                    <p:cond delay="0"/>
                                  </p:stCondLst>
                                  <p:childTnLst>
                                    <p:animMotion origin="layout" path="M 0.55747 0.4044 L 0.55747 0.63032 " pathEditMode="fixed" rAng="0" ptsTypes="AA">
                                      <p:cBhvr>
                                        <p:cTn id="731" dur="1500" spd="-100000" fill="hold"/>
                                        <p:tgtEl>
                                          <p:spTgt spid="299"/>
                                        </p:tgtEl>
                                        <p:attrNameLst>
                                          <p:attrName>ppt_x</p:attrName>
                                          <p:attrName>ppt_y</p:attrName>
                                        </p:attrNameLst>
                                      </p:cBhvr>
                                      <p:rCtr x="0" y="11296"/>
                                    </p:animMotion>
                                  </p:childTnLst>
                                  <p:subTnLst>
                                    <p:audio>
                                      <p:cMediaNode>
                                        <p:cTn display="0" masterRel="sameClick">
                                          <p:stCondLst>
                                            <p:cond evt="begin" delay="0">
                                              <p:tn val="730"/>
                                            </p:cond>
                                          </p:stCondLst>
                                          <p:endCondLst>
                                            <p:cond evt="onStopAudio" delay="0">
                                              <p:tgtEl>
                                                <p:sldTgt/>
                                              </p:tgtEl>
                                            </p:cond>
                                          </p:endCondLst>
                                        </p:cTn>
                                        <p:tgtEl>
                                          <p:sndTgt r:embed="rId27" name="mk64_luigi04.wav"/>
                                        </p:tgtEl>
                                      </p:cMediaNode>
                                    </p:audio>
                                  </p:subTnLst>
                                </p:cTn>
                              </p:par>
                              <p:par>
                                <p:cTn id="732" presetID="1" presetClass="entr" presetSubtype="0" fill="hold" grpId="1" nodeType="withEffect">
                                  <p:stCondLst>
                                    <p:cond delay="0"/>
                                  </p:stCondLst>
                                  <p:childTnLst>
                                    <p:set>
                                      <p:cBhvr>
                                        <p:cTn id="733" dur="1" fill="hold">
                                          <p:stCondLst>
                                            <p:cond delay="0"/>
                                          </p:stCondLst>
                                        </p:cTn>
                                        <p:tgtEl>
                                          <p:spTgt spid="76"/>
                                        </p:tgtEl>
                                        <p:attrNameLst>
                                          <p:attrName>style.visibility</p:attrName>
                                        </p:attrNameLst>
                                      </p:cBhvr>
                                      <p:to>
                                        <p:strVal val="visible"/>
                                      </p:to>
                                    </p:set>
                                  </p:childTnLst>
                                </p:cTn>
                              </p:par>
                              <p:par>
                                <p:cTn id="734" presetID="1" presetClass="entr" presetSubtype="0" fill="hold" grpId="3" nodeType="withEffect">
                                  <p:stCondLst>
                                    <p:cond delay="0"/>
                                  </p:stCondLst>
                                  <p:childTnLst>
                                    <p:set>
                                      <p:cBhvr>
                                        <p:cTn id="735" dur="1" fill="hold">
                                          <p:stCondLst>
                                            <p:cond delay="0"/>
                                          </p:stCondLst>
                                        </p:cTn>
                                        <p:tgtEl>
                                          <p:spTgt spid="77"/>
                                        </p:tgtEl>
                                        <p:attrNameLst>
                                          <p:attrName>style.visibility</p:attrName>
                                        </p:attrNameLst>
                                      </p:cBhvr>
                                      <p:to>
                                        <p:strVal val="visible"/>
                                      </p:to>
                                    </p:set>
                                  </p:childTnLst>
                                </p:cTn>
                              </p:par>
                            </p:childTnLst>
                          </p:cTn>
                        </p:par>
                      </p:childTnLst>
                    </p:cTn>
                  </p:par>
                </p:childTnLst>
              </p:cTn>
              <p:nextCondLst>
                <p:cond evt="onClick" delay="0">
                  <p:tgtEl>
                    <p:spTgt spid="86"/>
                  </p:tgtEl>
                </p:cond>
              </p:nextCondLst>
            </p:seq>
            <p:seq concurrent="1" nextAc="seek">
              <p:cTn id="736" restart="whenNotActive" fill="hold" evtFilter="cancelBubble" nodeType="interactiveSeq">
                <p:stCondLst>
                  <p:cond evt="onClick" delay="0">
                    <p:tgtEl>
                      <p:spTgt spid="87"/>
                    </p:tgtEl>
                  </p:cond>
                </p:stCondLst>
                <p:endSync evt="end" delay="0">
                  <p:rtn val="all"/>
                </p:endSync>
                <p:childTnLst>
                  <p:par>
                    <p:cTn id="737" fill="hold">
                      <p:stCondLst>
                        <p:cond delay="0"/>
                      </p:stCondLst>
                      <p:childTnLst>
                        <p:par>
                          <p:cTn id="738" fill="hold">
                            <p:stCondLst>
                              <p:cond delay="0"/>
                            </p:stCondLst>
                            <p:childTnLst>
                              <p:par>
                                <p:cTn id="739" presetID="1" presetClass="exit" presetSubtype="0" fill="hold" grpId="1" nodeType="withEffect">
                                  <p:stCondLst>
                                    <p:cond delay="0"/>
                                  </p:stCondLst>
                                  <p:childTnLst>
                                    <p:set>
                                      <p:cBhvr>
                                        <p:cTn id="740" dur="1" fill="hold">
                                          <p:stCondLst>
                                            <p:cond delay="0"/>
                                          </p:stCondLst>
                                        </p:cTn>
                                        <p:tgtEl>
                                          <p:spTgt spid="87"/>
                                        </p:tgtEl>
                                        <p:attrNameLst>
                                          <p:attrName>style.visibility</p:attrName>
                                        </p:attrNameLst>
                                      </p:cBhvr>
                                      <p:to>
                                        <p:strVal val="hidden"/>
                                      </p:to>
                                    </p:set>
                                  </p:childTnLst>
                                </p:cTn>
                              </p:par>
                              <p:par>
                                <p:cTn id="741" presetID="1" presetClass="exit" presetSubtype="0" fill="hold" grpId="3" nodeType="withEffect">
                                  <p:stCondLst>
                                    <p:cond delay="0"/>
                                  </p:stCondLst>
                                  <p:childTnLst>
                                    <p:set>
                                      <p:cBhvr>
                                        <p:cTn id="742" dur="1" fill="hold">
                                          <p:stCondLst>
                                            <p:cond delay="0"/>
                                          </p:stCondLst>
                                        </p:cTn>
                                        <p:tgtEl>
                                          <p:spTgt spid="79"/>
                                        </p:tgtEl>
                                        <p:attrNameLst>
                                          <p:attrName>style.visibility</p:attrName>
                                        </p:attrNameLst>
                                      </p:cBhvr>
                                      <p:to>
                                        <p:strVal val="hidden"/>
                                      </p:to>
                                    </p:set>
                                  </p:childTnLst>
                                </p:cTn>
                              </p:par>
                              <p:par>
                                <p:cTn id="743" presetID="43" presetClass="path" presetSubtype="0" fill="hold" nodeType="withEffect">
                                  <p:stCondLst>
                                    <p:cond delay="0"/>
                                  </p:stCondLst>
                                  <p:childTnLst>
                                    <p:animMotion origin="layout" path="M 0.39775 0.78218 L 0.47726 0.78218 C 0.5132 0.78218 0.55782 0.73843 0.55782 0.70347 L 0.55782 0.62523 " pathEditMode="fixed" rAng="0" ptsTypes="AAAA">
                                      <p:cBhvr>
                                        <p:cTn id="744" dur="1500" fill="hold"/>
                                        <p:tgtEl>
                                          <p:spTgt spid="299"/>
                                        </p:tgtEl>
                                        <p:attrNameLst>
                                          <p:attrName>ppt_x</p:attrName>
                                          <p:attrName>ppt_y</p:attrName>
                                        </p:attrNameLst>
                                      </p:cBhvr>
                                      <p:rCtr x="8003" y="-7847"/>
                                    </p:animMotion>
                                  </p:childTnLst>
                                </p:cTn>
                              </p:par>
                              <p:par>
                                <p:cTn id="745" presetID="1" presetClass="entr" presetSubtype="0" fill="hold" grpId="3" nodeType="withEffect">
                                  <p:stCondLst>
                                    <p:cond delay="0"/>
                                  </p:stCondLst>
                                  <p:childTnLst>
                                    <p:set>
                                      <p:cBhvr>
                                        <p:cTn id="746" dur="1" fill="hold">
                                          <p:stCondLst>
                                            <p:cond delay="0"/>
                                          </p:stCondLst>
                                        </p:cTn>
                                        <p:tgtEl>
                                          <p:spTgt spid="86"/>
                                        </p:tgtEl>
                                        <p:attrNameLst>
                                          <p:attrName>style.visibility</p:attrName>
                                        </p:attrNameLst>
                                      </p:cBhvr>
                                      <p:to>
                                        <p:strVal val="visible"/>
                                      </p:to>
                                    </p:set>
                                  </p:childTnLst>
                                </p:cTn>
                              </p:par>
                              <p:par>
                                <p:cTn id="747" presetID="1" presetClass="entr" presetSubtype="0" fill="hold" grpId="1" nodeType="withEffect">
                                  <p:stCondLst>
                                    <p:cond delay="0"/>
                                  </p:stCondLst>
                                  <p:childTnLst>
                                    <p:set>
                                      <p:cBhvr>
                                        <p:cTn id="748" dur="1" fill="hold">
                                          <p:stCondLst>
                                            <p:cond delay="0"/>
                                          </p:stCondLst>
                                        </p:cTn>
                                        <p:tgtEl>
                                          <p:spTgt spid="78"/>
                                        </p:tgtEl>
                                        <p:attrNameLst>
                                          <p:attrName>style.visibility</p:attrName>
                                        </p:attrNameLst>
                                      </p:cBhvr>
                                      <p:to>
                                        <p:strVal val="visible"/>
                                      </p:to>
                                    </p:set>
                                  </p:childTnLst>
                                </p:cTn>
                              </p:par>
                            </p:childTnLst>
                          </p:cTn>
                        </p:par>
                      </p:childTnLst>
                    </p:cTn>
                  </p:par>
                </p:childTnLst>
              </p:cTn>
              <p:nextCondLst>
                <p:cond evt="onClick" delay="0">
                  <p:tgtEl>
                    <p:spTgt spid="87"/>
                  </p:tgtEl>
                </p:cond>
              </p:nextCondLst>
            </p:seq>
            <p:seq concurrent="1" nextAc="seek">
              <p:cTn id="749" restart="whenNotActive" fill="hold" evtFilter="cancelBubble" nodeType="interactiveSeq">
                <p:stCondLst>
                  <p:cond evt="onClick" delay="0">
                    <p:tgtEl>
                      <p:spTgt spid="88"/>
                    </p:tgtEl>
                  </p:cond>
                </p:stCondLst>
                <p:endSync evt="end" delay="0">
                  <p:rtn val="all"/>
                </p:endSync>
                <p:childTnLst>
                  <p:par>
                    <p:cTn id="750" fill="hold">
                      <p:stCondLst>
                        <p:cond delay="0"/>
                      </p:stCondLst>
                      <p:childTnLst>
                        <p:par>
                          <p:cTn id="751" fill="hold">
                            <p:stCondLst>
                              <p:cond delay="0"/>
                            </p:stCondLst>
                            <p:childTnLst>
                              <p:par>
                                <p:cTn id="752" presetID="1" presetClass="exit" presetSubtype="0" fill="hold" grpId="1" nodeType="withEffect">
                                  <p:stCondLst>
                                    <p:cond delay="0"/>
                                  </p:stCondLst>
                                  <p:childTnLst>
                                    <p:set>
                                      <p:cBhvr>
                                        <p:cTn id="753" dur="1" fill="hold">
                                          <p:stCondLst>
                                            <p:cond delay="0"/>
                                          </p:stCondLst>
                                        </p:cTn>
                                        <p:tgtEl>
                                          <p:spTgt spid="88"/>
                                        </p:tgtEl>
                                        <p:attrNameLst>
                                          <p:attrName>style.visibility</p:attrName>
                                        </p:attrNameLst>
                                      </p:cBhvr>
                                      <p:to>
                                        <p:strVal val="hidden"/>
                                      </p:to>
                                    </p:set>
                                  </p:childTnLst>
                                </p:cTn>
                              </p:par>
                              <p:par>
                                <p:cTn id="754" presetID="1" presetClass="exit" presetSubtype="0" fill="hold" grpId="3" nodeType="withEffect">
                                  <p:stCondLst>
                                    <p:cond delay="0"/>
                                  </p:stCondLst>
                                  <p:childTnLst>
                                    <p:set>
                                      <p:cBhvr>
                                        <p:cTn id="755" dur="1" fill="hold">
                                          <p:stCondLst>
                                            <p:cond delay="0"/>
                                          </p:stCondLst>
                                        </p:cTn>
                                        <p:tgtEl>
                                          <p:spTgt spid="80"/>
                                        </p:tgtEl>
                                        <p:attrNameLst>
                                          <p:attrName>style.visibility</p:attrName>
                                        </p:attrNameLst>
                                      </p:cBhvr>
                                      <p:to>
                                        <p:strVal val="hidden"/>
                                      </p:to>
                                    </p:set>
                                  </p:childTnLst>
                                </p:cTn>
                              </p:par>
                              <p:par>
                                <p:cTn id="756" presetID="42" presetClass="path" presetSubtype="0" fill="hold" nodeType="withEffect">
                                  <p:stCondLst>
                                    <p:cond delay="0"/>
                                  </p:stCondLst>
                                  <p:childTnLst>
                                    <p:animMotion origin="layout" path="M 0.16858 0.78218 L 0.39775 0.78218 " pathEditMode="fixed" rAng="0" ptsTypes="AA">
                                      <p:cBhvr>
                                        <p:cTn id="757" dur="1500" fill="hold"/>
                                        <p:tgtEl>
                                          <p:spTgt spid="299"/>
                                        </p:tgtEl>
                                        <p:attrNameLst>
                                          <p:attrName>ppt_x</p:attrName>
                                          <p:attrName>ppt_y</p:attrName>
                                        </p:attrNameLst>
                                      </p:cBhvr>
                                      <p:rCtr x="11458" y="0"/>
                                    </p:animMotion>
                                  </p:childTnLst>
                                  <p:subTnLst>
                                    <p:audio>
                                      <p:cMediaNode>
                                        <p:cTn display="0" masterRel="sameClick">
                                          <p:stCondLst>
                                            <p:cond evt="begin" delay="0">
                                              <p:tn val="756"/>
                                            </p:cond>
                                          </p:stCondLst>
                                          <p:endCondLst>
                                            <p:cond evt="onStopAudio" delay="0">
                                              <p:tgtEl>
                                                <p:sldTgt/>
                                              </p:tgtEl>
                                            </p:cond>
                                          </p:endCondLst>
                                        </p:cTn>
                                        <p:tgtEl>
                                          <p:sndTgt r:embed="rId30" name="mk64_luigi05.wav"/>
                                        </p:tgtEl>
                                      </p:cMediaNode>
                                    </p:audio>
                                  </p:subTnLst>
                                </p:cTn>
                              </p:par>
                              <p:par>
                                <p:cTn id="758" presetID="1" presetClass="entr" presetSubtype="0" fill="hold" grpId="1" nodeType="withEffect">
                                  <p:stCondLst>
                                    <p:cond delay="0"/>
                                  </p:stCondLst>
                                  <p:childTnLst>
                                    <p:set>
                                      <p:cBhvr>
                                        <p:cTn id="759" dur="1" fill="hold">
                                          <p:stCondLst>
                                            <p:cond delay="0"/>
                                          </p:stCondLst>
                                        </p:cTn>
                                        <p:tgtEl>
                                          <p:spTgt spid="79"/>
                                        </p:tgtEl>
                                        <p:attrNameLst>
                                          <p:attrName>style.visibility</p:attrName>
                                        </p:attrNameLst>
                                      </p:cBhvr>
                                      <p:to>
                                        <p:strVal val="visible"/>
                                      </p:to>
                                    </p:set>
                                  </p:childTnLst>
                                </p:cTn>
                              </p:par>
                              <p:par>
                                <p:cTn id="760" presetID="1" presetClass="entr" presetSubtype="0" fill="hold" grpId="3" nodeType="withEffect">
                                  <p:stCondLst>
                                    <p:cond delay="0"/>
                                  </p:stCondLst>
                                  <p:childTnLst>
                                    <p:set>
                                      <p:cBhvr>
                                        <p:cTn id="761" dur="1" fill="hold">
                                          <p:stCondLst>
                                            <p:cond delay="0"/>
                                          </p:stCondLst>
                                        </p:cTn>
                                        <p:tgtEl>
                                          <p:spTgt spid="87"/>
                                        </p:tgtEl>
                                        <p:attrNameLst>
                                          <p:attrName>style.visibility</p:attrName>
                                        </p:attrNameLst>
                                      </p:cBhvr>
                                      <p:to>
                                        <p:strVal val="visible"/>
                                      </p:to>
                                    </p:set>
                                  </p:childTnLst>
                                </p:cTn>
                              </p:par>
                            </p:childTnLst>
                          </p:cTn>
                        </p:par>
                      </p:childTnLst>
                    </p:cTn>
                  </p:par>
                </p:childTnLst>
              </p:cTn>
              <p:nextCondLst>
                <p:cond evt="onClick" delay="0">
                  <p:tgtEl>
                    <p:spTgt spid="88"/>
                  </p:tgtEl>
                </p:cond>
              </p:nextCondLst>
            </p:seq>
            <p:seq concurrent="1" nextAc="seek">
              <p:cTn id="762" restart="whenNotActive" fill="hold" evtFilter="cancelBubble" nodeType="interactiveSeq">
                <p:stCondLst>
                  <p:cond evt="onClick" delay="0">
                    <p:tgtEl>
                      <p:spTgt spid="89"/>
                    </p:tgtEl>
                  </p:cond>
                </p:stCondLst>
                <p:endSync evt="end" delay="0">
                  <p:rtn val="all"/>
                </p:endSync>
                <p:childTnLst>
                  <p:par>
                    <p:cTn id="763" fill="hold">
                      <p:stCondLst>
                        <p:cond delay="0"/>
                      </p:stCondLst>
                      <p:childTnLst>
                        <p:par>
                          <p:cTn id="764" fill="hold">
                            <p:stCondLst>
                              <p:cond delay="0"/>
                            </p:stCondLst>
                            <p:childTnLst>
                              <p:par>
                                <p:cTn id="765" presetID="1" presetClass="exit" presetSubtype="0" fill="hold" grpId="1" nodeType="withEffect">
                                  <p:stCondLst>
                                    <p:cond delay="0"/>
                                  </p:stCondLst>
                                  <p:childTnLst>
                                    <p:set>
                                      <p:cBhvr>
                                        <p:cTn id="766" dur="1" fill="hold">
                                          <p:stCondLst>
                                            <p:cond delay="0"/>
                                          </p:stCondLst>
                                        </p:cTn>
                                        <p:tgtEl>
                                          <p:spTgt spid="89"/>
                                        </p:tgtEl>
                                        <p:attrNameLst>
                                          <p:attrName>style.visibility</p:attrName>
                                        </p:attrNameLst>
                                      </p:cBhvr>
                                      <p:to>
                                        <p:strVal val="hidden"/>
                                      </p:to>
                                    </p:set>
                                  </p:childTnLst>
                                </p:cTn>
                              </p:par>
                              <p:par>
                                <p:cTn id="767" presetID="1" presetClass="exit" presetSubtype="0" fill="hold" grpId="3" nodeType="withEffect">
                                  <p:stCondLst>
                                    <p:cond delay="0"/>
                                  </p:stCondLst>
                                  <p:childTnLst>
                                    <p:set>
                                      <p:cBhvr>
                                        <p:cTn id="768" dur="1" fill="hold">
                                          <p:stCondLst>
                                            <p:cond delay="0"/>
                                          </p:stCondLst>
                                        </p:cTn>
                                        <p:tgtEl>
                                          <p:spTgt spid="81"/>
                                        </p:tgtEl>
                                        <p:attrNameLst>
                                          <p:attrName>style.visibility</p:attrName>
                                        </p:attrNameLst>
                                      </p:cBhvr>
                                      <p:to>
                                        <p:strVal val="hidden"/>
                                      </p:to>
                                    </p:set>
                                  </p:childTnLst>
                                </p:cTn>
                              </p:par>
                              <p:par>
                                <p:cTn id="769" presetID="63" presetClass="path" presetSubtype="0" fill="hold" nodeType="withEffect">
                                  <p:stCondLst>
                                    <p:cond delay="0"/>
                                  </p:stCondLst>
                                  <p:childTnLst>
                                    <p:animMotion origin="layout" path="M -0.05226 0.78171 L 0.1665 0.78171 " pathEditMode="fixed" rAng="0" ptsTypes="AA">
                                      <p:cBhvr>
                                        <p:cTn id="770" dur="1500" fill="hold"/>
                                        <p:tgtEl>
                                          <p:spTgt spid="299"/>
                                        </p:tgtEl>
                                        <p:attrNameLst>
                                          <p:attrName>ppt_x</p:attrName>
                                          <p:attrName>ppt_y</p:attrName>
                                        </p:attrNameLst>
                                      </p:cBhvr>
                                      <p:rCtr x="10938" y="0"/>
                                    </p:animMotion>
                                  </p:childTnLst>
                                </p:cTn>
                              </p:par>
                              <p:par>
                                <p:cTn id="771" presetID="1" presetClass="entr" presetSubtype="0" fill="hold" grpId="1" nodeType="withEffect">
                                  <p:stCondLst>
                                    <p:cond delay="0"/>
                                  </p:stCondLst>
                                  <p:childTnLst>
                                    <p:set>
                                      <p:cBhvr>
                                        <p:cTn id="772" dur="1" fill="hold">
                                          <p:stCondLst>
                                            <p:cond delay="0"/>
                                          </p:stCondLst>
                                        </p:cTn>
                                        <p:tgtEl>
                                          <p:spTgt spid="80"/>
                                        </p:tgtEl>
                                        <p:attrNameLst>
                                          <p:attrName>style.visibility</p:attrName>
                                        </p:attrNameLst>
                                      </p:cBhvr>
                                      <p:to>
                                        <p:strVal val="visible"/>
                                      </p:to>
                                    </p:set>
                                  </p:childTnLst>
                                </p:cTn>
                              </p:par>
                              <p:par>
                                <p:cTn id="773" presetID="1" presetClass="entr" presetSubtype="0" fill="hold" grpId="3" nodeType="withEffect">
                                  <p:stCondLst>
                                    <p:cond delay="0"/>
                                  </p:stCondLst>
                                  <p:childTnLst>
                                    <p:set>
                                      <p:cBhvr>
                                        <p:cTn id="774" dur="1" fill="hold">
                                          <p:stCondLst>
                                            <p:cond delay="0"/>
                                          </p:stCondLst>
                                        </p:cTn>
                                        <p:tgtEl>
                                          <p:spTgt spid="88"/>
                                        </p:tgtEl>
                                        <p:attrNameLst>
                                          <p:attrName>style.visibility</p:attrName>
                                        </p:attrNameLst>
                                      </p:cBhvr>
                                      <p:to>
                                        <p:strVal val="visible"/>
                                      </p:to>
                                    </p:set>
                                  </p:childTnLst>
                                </p:cTn>
                              </p:par>
                            </p:childTnLst>
                          </p:cTn>
                        </p:par>
                      </p:childTnLst>
                    </p:cTn>
                  </p:par>
                </p:childTnLst>
              </p:cTn>
              <p:nextCondLst>
                <p:cond evt="onClick" delay="0">
                  <p:tgtEl>
                    <p:spTgt spid="89"/>
                  </p:tgtEl>
                </p:cond>
              </p:nextCondLst>
            </p:seq>
            <p:seq concurrent="1" nextAc="seek">
              <p:cTn id="775" restart="whenNotActive" fill="hold" evtFilter="cancelBubble" nodeType="interactiveSeq">
                <p:stCondLst>
                  <p:cond evt="onClick" delay="0">
                    <p:tgtEl>
                      <p:spTgt spid="90"/>
                    </p:tgtEl>
                  </p:cond>
                </p:stCondLst>
                <p:endSync evt="end" delay="0">
                  <p:rtn val="all"/>
                </p:endSync>
                <p:childTnLst>
                  <p:par>
                    <p:cTn id="776" fill="hold">
                      <p:stCondLst>
                        <p:cond delay="0"/>
                      </p:stCondLst>
                      <p:childTnLst>
                        <p:par>
                          <p:cTn id="777" fill="hold">
                            <p:stCondLst>
                              <p:cond delay="0"/>
                            </p:stCondLst>
                            <p:childTnLst>
                              <p:par>
                                <p:cTn id="778" presetID="1" presetClass="exit" presetSubtype="0" fill="hold" grpId="1" nodeType="withEffect">
                                  <p:stCondLst>
                                    <p:cond delay="0"/>
                                  </p:stCondLst>
                                  <p:childTnLst>
                                    <p:set>
                                      <p:cBhvr>
                                        <p:cTn id="779" dur="1" fill="hold">
                                          <p:stCondLst>
                                            <p:cond delay="0"/>
                                          </p:stCondLst>
                                        </p:cTn>
                                        <p:tgtEl>
                                          <p:spTgt spid="90"/>
                                        </p:tgtEl>
                                        <p:attrNameLst>
                                          <p:attrName>style.visibility</p:attrName>
                                        </p:attrNameLst>
                                      </p:cBhvr>
                                      <p:to>
                                        <p:strVal val="hidden"/>
                                      </p:to>
                                    </p:set>
                                  </p:childTnLst>
                                </p:cTn>
                              </p:par>
                              <p:par>
                                <p:cTn id="780" presetID="1" presetClass="exit" presetSubtype="0" fill="hold" grpId="3" nodeType="withEffect">
                                  <p:stCondLst>
                                    <p:cond delay="0"/>
                                  </p:stCondLst>
                                  <p:childTnLst>
                                    <p:set>
                                      <p:cBhvr>
                                        <p:cTn id="781" dur="1" fill="hold">
                                          <p:stCondLst>
                                            <p:cond delay="0"/>
                                          </p:stCondLst>
                                        </p:cTn>
                                        <p:tgtEl>
                                          <p:spTgt spid="82"/>
                                        </p:tgtEl>
                                        <p:attrNameLst>
                                          <p:attrName>style.visibility</p:attrName>
                                        </p:attrNameLst>
                                      </p:cBhvr>
                                      <p:to>
                                        <p:strVal val="hidden"/>
                                      </p:to>
                                    </p:set>
                                  </p:childTnLst>
                                </p:cTn>
                              </p:par>
                              <p:par>
                                <p:cTn id="782" presetID="36" presetClass="path" presetSubtype="0" fill="hold" nodeType="withEffect">
                                  <p:stCondLst>
                                    <p:cond delay="0"/>
                                  </p:stCondLst>
                                  <p:childTnLst>
                                    <p:animMotion origin="layout" path="M -0.21702 0.62847 L -0.21702 0.70486 C -0.21702 0.73912 -0.17188 0.78171 -0.13473 0.78171 L -0.05226 0.78171 " pathEditMode="fixed" rAng="0" ptsTypes="AAAA">
                                      <p:cBhvr>
                                        <p:cTn id="783" dur="1500" fill="hold"/>
                                        <p:tgtEl>
                                          <p:spTgt spid="299"/>
                                        </p:tgtEl>
                                        <p:attrNameLst>
                                          <p:attrName>ppt_x</p:attrName>
                                          <p:attrName>ppt_y</p:attrName>
                                        </p:attrNameLst>
                                      </p:cBhvr>
                                      <p:rCtr x="8229" y="7662"/>
                                    </p:animMotion>
                                  </p:childTnLst>
                                  <p:subTnLst>
                                    <p:audio>
                                      <p:cMediaNode>
                                        <p:cTn display="0" masterRel="sameClick">
                                          <p:stCondLst>
                                            <p:cond evt="begin" delay="0">
                                              <p:tn val="782"/>
                                            </p:cond>
                                          </p:stCondLst>
                                          <p:endCondLst>
                                            <p:cond evt="onStopAudio" delay="0">
                                              <p:tgtEl>
                                                <p:sldTgt/>
                                              </p:tgtEl>
                                            </p:cond>
                                          </p:endCondLst>
                                        </p:cTn>
                                        <p:tgtEl>
                                          <p:sndTgt r:embed="rId30" name="mk64_luigi05.wav"/>
                                        </p:tgtEl>
                                      </p:cMediaNode>
                                    </p:audio>
                                  </p:subTnLst>
                                </p:cTn>
                              </p:par>
                              <p:par>
                                <p:cTn id="784" presetID="1" presetClass="entr" presetSubtype="0" fill="hold" grpId="1" nodeType="withEffect">
                                  <p:stCondLst>
                                    <p:cond delay="0"/>
                                  </p:stCondLst>
                                  <p:childTnLst>
                                    <p:set>
                                      <p:cBhvr>
                                        <p:cTn id="785" dur="1" fill="hold">
                                          <p:stCondLst>
                                            <p:cond delay="0"/>
                                          </p:stCondLst>
                                        </p:cTn>
                                        <p:tgtEl>
                                          <p:spTgt spid="81"/>
                                        </p:tgtEl>
                                        <p:attrNameLst>
                                          <p:attrName>style.visibility</p:attrName>
                                        </p:attrNameLst>
                                      </p:cBhvr>
                                      <p:to>
                                        <p:strVal val="visible"/>
                                      </p:to>
                                    </p:set>
                                  </p:childTnLst>
                                </p:cTn>
                              </p:par>
                              <p:par>
                                <p:cTn id="786" presetID="1" presetClass="entr" presetSubtype="0" fill="hold" grpId="3" nodeType="withEffect">
                                  <p:stCondLst>
                                    <p:cond delay="0"/>
                                  </p:stCondLst>
                                  <p:childTnLst>
                                    <p:set>
                                      <p:cBhvr>
                                        <p:cTn id="787" dur="1" fill="hold">
                                          <p:stCondLst>
                                            <p:cond delay="0"/>
                                          </p:stCondLst>
                                        </p:cTn>
                                        <p:tgtEl>
                                          <p:spTgt spid="89"/>
                                        </p:tgtEl>
                                        <p:attrNameLst>
                                          <p:attrName>style.visibility</p:attrName>
                                        </p:attrNameLst>
                                      </p:cBhvr>
                                      <p:to>
                                        <p:strVal val="visible"/>
                                      </p:to>
                                    </p:set>
                                  </p:childTnLst>
                                </p:cTn>
                              </p:par>
                            </p:childTnLst>
                          </p:cTn>
                        </p:par>
                      </p:childTnLst>
                    </p:cTn>
                  </p:par>
                </p:childTnLst>
              </p:cTn>
              <p:nextCondLst>
                <p:cond evt="onClick" delay="0">
                  <p:tgtEl>
                    <p:spTgt spid="90"/>
                  </p:tgtEl>
                </p:cond>
              </p:nextCondLst>
            </p:seq>
            <p:seq concurrent="1" nextAc="seek">
              <p:cTn id="788" restart="whenNotActive" fill="hold" evtFilter="cancelBubble" nodeType="interactiveSeq">
                <p:stCondLst>
                  <p:cond evt="onClick" delay="0">
                    <p:tgtEl>
                      <p:spTgt spid="91"/>
                    </p:tgtEl>
                  </p:cond>
                </p:stCondLst>
                <p:endSync evt="end" delay="0">
                  <p:rtn val="all"/>
                </p:endSync>
                <p:childTnLst>
                  <p:par>
                    <p:cTn id="789" fill="hold">
                      <p:stCondLst>
                        <p:cond delay="0"/>
                      </p:stCondLst>
                      <p:childTnLst>
                        <p:par>
                          <p:cTn id="790" fill="hold">
                            <p:stCondLst>
                              <p:cond delay="0"/>
                            </p:stCondLst>
                            <p:childTnLst>
                              <p:par>
                                <p:cTn id="791" presetID="1" presetClass="exit" presetSubtype="0" fill="hold" grpId="1" nodeType="withEffect">
                                  <p:stCondLst>
                                    <p:cond delay="0"/>
                                  </p:stCondLst>
                                  <p:childTnLst>
                                    <p:set>
                                      <p:cBhvr>
                                        <p:cTn id="792" dur="1" fill="hold">
                                          <p:stCondLst>
                                            <p:cond delay="0"/>
                                          </p:stCondLst>
                                        </p:cTn>
                                        <p:tgtEl>
                                          <p:spTgt spid="91"/>
                                        </p:tgtEl>
                                        <p:attrNameLst>
                                          <p:attrName>style.visibility</p:attrName>
                                        </p:attrNameLst>
                                      </p:cBhvr>
                                      <p:to>
                                        <p:strVal val="hidden"/>
                                      </p:to>
                                    </p:set>
                                  </p:childTnLst>
                                </p:cTn>
                              </p:par>
                              <p:par>
                                <p:cTn id="793" presetID="1" presetClass="exit" presetSubtype="0" fill="hold" grpId="3" nodeType="withEffect">
                                  <p:stCondLst>
                                    <p:cond delay="0"/>
                                  </p:stCondLst>
                                  <p:childTnLst>
                                    <p:set>
                                      <p:cBhvr>
                                        <p:cTn id="794" dur="1" fill="hold">
                                          <p:stCondLst>
                                            <p:cond delay="0"/>
                                          </p:stCondLst>
                                        </p:cTn>
                                        <p:tgtEl>
                                          <p:spTgt spid="83"/>
                                        </p:tgtEl>
                                        <p:attrNameLst>
                                          <p:attrName>style.visibility</p:attrName>
                                        </p:attrNameLst>
                                      </p:cBhvr>
                                      <p:to>
                                        <p:strVal val="hidden"/>
                                      </p:to>
                                    </p:set>
                                  </p:childTnLst>
                                </p:cTn>
                              </p:par>
                              <p:par>
                                <p:cTn id="795" presetID="42" presetClass="path" presetSubtype="0" fill="hold" nodeType="withEffect">
                                  <p:stCondLst>
                                    <p:cond delay="0"/>
                                  </p:stCondLst>
                                  <p:childTnLst>
                                    <p:animMotion origin="layout" path="M -0.21702 0.40972 L -0.21702 0.62847 " pathEditMode="fixed" rAng="0" ptsTypes="AA">
                                      <p:cBhvr>
                                        <p:cTn id="796" dur="1500" fill="hold"/>
                                        <p:tgtEl>
                                          <p:spTgt spid="299"/>
                                        </p:tgtEl>
                                        <p:attrNameLst>
                                          <p:attrName>ppt_x</p:attrName>
                                          <p:attrName>ppt_y</p:attrName>
                                        </p:attrNameLst>
                                      </p:cBhvr>
                                      <p:rCtr x="0" y="10926"/>
                                    </p:animMotion>
                                  </p:childTnLst>
                                </p:cTn>
                              </p:par>
                              <p:par>
                                <p:cTn id="797" presetID="1" presetClass="entr" presetSubtype="0" fill="hold" grpId="1" nodeType="withEffect">
                                  <p:stCondLst>
                                    <p:cond delay="0"/>
                                  </p:stCondLst>
                                  <p:childTnLst>
                                    <p:set>
                                      <p:cBhvr>
                                        <p:cTn id="798" dur="1" fill="hold">
                                          <p:stCondLst>
                                            <p:cond delay="0"/>
                                          </p:stCondLst>
                                        </p:cTn>
                                        <p:tgtEl>
                                          <p:spTgt spid="82"/>
                                        </p:tgtEl>
                                        <p:attrNameLst>
                                          <p:attrName>style.visibility</p:attrName>
                                        </p:attrNameLst>
                                      </p:cBhvr>
                                      <p:to>
                                        <p:strVal val="visible"/>
                                      </p:to>
                                    </p:set>
                                  </p:childTnLst>
                                </p:cTn>
                              </p:par>
                              <p:par>
                                <p:cTn id="799" presetID="1" presetClass="entr" presetSubtype="0" fill="hold" grpId="3" nodeType="withEffect">
                                  <p:stCondLst>
                                    <p:cond delay="0"/>
                                  </p:stCondLst>
                                  <p:childTnLst>
                                    <p:set>
                                      <p:cBhvr>
                                        <p:cTn id="800" dur="1" fill="hold">
                                          <p:stCondLst>
                                            <p:cond delay="0"/>
                                          </p:stCondLst>
                                        </p:cTn>
                                        <p:tgtEl>
                                          <p:spTgt spid="90"/>
                                        </p:tgtEl>
                                        <p:attrNameLst>
                                          <p:attrName>style.visibility</p:attrName>
                                        </p:attrNameLst>
                                      </p:cBhvr>
                                      <p:to>
                                        <p:strVal val="visible"/>
                                      </p:to>
                                    </p:set>
                                  </p:childTnLst>
                                </p:cTn>
                              </p:par>
                            </p:childTnLst>
                          </p:cTn>
                        </p:par>
                      </p:childTnLst>
                    </p:cTn>
                  </p:par>
                </p:childTnLst>
              </p:cTn>
              <p:nextCondLst>
                <p:cond evt="onClick" delay="0">
                  <p:tgtEl>
                    <p:spTgt spid="91"/>
                  </p:tgtEl>
                </p:cond>
              </p:nextCondLst>
            </p:seq>
            <p:seq concurrent="1" nextAc="seek">
              <p:cTn id="801" restart="whenNotActive" fill="hold" evtFilter="cancelBubble" nodeType="interactiveSeq">
                <p:stCondLst>
                  <p:cond evt="onClick" delay="0">
                    <p:tgtEl>
                      <p:spTgt spid="92"/>
                    </p:tgtEl>
                  </p:cond>
                </p:stCondLst>
                <p:endSync evt="end" delay="0">
                  <p:rtn val="all"/>
                </p:endSync>
                <p:childTnLst>
                  <p:par>
                    <p:cTn id="802" fill="hold">
                      <p:stCondLst>
                        <p:cond delay="0"/>
                      </p:stCondLst>
                      <p:childTnLst>
                        <p:par>
                          <p:cTn id="803" fill="hold">
                            <p:stCondLst>
                              <p:cond delay="0"/>
                            </p:stCondLst>
                            <p:childTnLst>
                              <p:par>
                                <p:cTn id="804" presetID="1" presetClass="exit" presetSubtype="0" fill="hold" grpId="1" nodeType="withEffect">
                                  <p:stCondLst>
                                    <p:cond delay="0"/>
                                  </p:stCondLst>
                                  <p:childTnLst>
                                    <p:set>
                                      <p:cBhvr>
                                        <p:cTn id="805" dur="1" fill="hold">
                                          <p:stCondLst>
                                            <p:cond delay="0"/>
                                          </p:stCondLst>
                                        </p:cTn>
                                        <p:tgtEl>
                                          <p:spTgt spid="92"/>
                                        </p:tgtEl>
                                        <p:attrNameLst>
                                          <p:attrName>style.visibility</p:attrName>
                                        </p:attrNameLst>
                                      </p:cBhvr>
                                      <p:to>
                                        <p:strVal val="hidden"/>
                                      </p:to>
                                    </p:set>
                                  </p:childTnLst>
                                </p:cTn>
                              </p:par>
                              <p:par>
                                <p:cTn id="806" presetID="1" presetClass="exit" presetSubtype="0" fill="hold" grpId="3" nodeType="withEffect">
                                  <p:stCondLst>
                                    <p:cond delay="0"/>
                                  </p:stCondLst>
                                  <p:childTnLst>
                                    <p:set>
                                      <p:cBhvr>
                                        <p:cTn id="807" dur="1" fill="hold">
                                          <p:stCondLst>
                                            <p:cond delay="0"/>
                                          </p:stCondLst>
                                        </p:cTn>
                                        <p:tgtEl>
                                          <p:spTgt spid="84"/>
                                        </p:tgtEl>
                                        <p:attrNameLst>
                                          <p:attrName>style.visibility</p:attrName>
                                        </p:attrNameLst>
                                      </p:cBhvr>
                                      <p:to>
                                        <p:strVal val="hidden"/>
                                      </p:to>
                                    </p:set>
                                  </p:childTnLst>
                                </p:cTn>
                              </p:par>
                              <p:par>
                                <p:cTn id="808" presetID="42" presetClass="path" presetSubtype="0" fill="hold" nodeType="withEffect">
                                  <p:stCondLst>
                                    <p:cond delay="0"/>
                                  </p:stCondLst>
                                  <p:childTnLst>
                                    <p:animMotion origin="layout" path="M -0.21702 0.18958 L -0.21702 0.40972 " pathEditMode="fixed" rAng="0" ptsTypes="AA">
                                      <p:cBhvr>
                                        <p:cTn id="809" dur="1500" fill="hold"/>
                                        <p:tgtEl>
                                          <p:spTgt spid="299"/>
                                        </p:tgtEl>
                                        <p:attrNameLst>
                                          <p:attrName>ppt_x</p:attrName>
                                          <p:attrName>ppt_y</p:attrName>
                                        </p:attrNameLst>
                                      </p:cBhvr>
                                      <p:rCtr x="0" y="10995"/>
                                    </p:animMotion>
                                  </p:childTnLst>
                                </p:cTn>
                              </p:par>
                              <p:par>
                                <p:cTn id="810" presetID="1" presetClass="entr" presetSubtype="0" fill="hold" grpId="1" nodeType="withEffect">
                                  <p:stCondLst>
                                    <p:cond delay="0"/>
                                  </p:stCondLst>
                                  <p:childTnLst>
                                    <p:set>
                                      <p:cBhvr>
                                        <p:cTn id="811" dur="1" fill="hold">
                                          <p:stCondLst>
                                            <p:cond delay="0"/>
                                          </p:stCondLst>
                                        </p:cTn>
                                        <p:tgtEl>
                                          <p:spTgt spid="83"/>
                                        </p:tgtEl>
                                        <p:attrNameLst>
                                          <p:attrName>style.visibility</p:attrName>
                                        </p:attrNameLst>
                                      </p:cBhvr>
                                      <p:to>
                                        <p:strVal val="visible"/>
                                      </p:to>
                                    </p:set>
                                  </p:childTnLst>
                                </p:cTn>
                              </p:par>
                              <p:par>
                                <p:cTn id="812" presetID="1" presetClass="entr" presetSubtype="0" fill="hold" grpId="3" nodeType="withEffect">
                                  <p:stCondLst>
                                    <p:cond delay="0"/>
                                  </p:stCondLst>
                                  <p:childTnLst>
                                    <p:set>
                                      <p:cBhvr>
                                        <p:cTn id="813" dur="1" fill="hold">
                                          <p:stCondLst>
                                            <p:cond delay="0"/>
                                          </p:stCondLst>
                                        </p:cTn>
                                        <p:tgtEl>
                                          <p:spTgt spid="91"/>
                                        </p:tgtEl>
                                        <p:attrNameLst>
                                          <p:attrName>style.visibility</p:attrName>
                                        </p:attrNameLst>
                                      </p:cBhvr>
                                      <p:to>
                                        <p:strVal val="visible"/>
                                      </p:to>
                                    </p:set>
                                  </p:childTnLst>
                                </p:cTn>
                              </p:par>
                            </p:childTnLst>
                          </p:cTn>
                        </p:par>
                      </p:childTnLst>
                    </p:cTn>
                  </p:par>
                </p:childTnLst>
              </p:cTn>
              <p:nextCondLst>
                <p:cond evt="onClick" delay="0">
                  <p:tgtEl>
                    <p:spTgt spid="92"/>
                  </p:tgtEl>
                </p:cond>
              </p:nextCondLst>
            </p:seq>
            <p:seq concurrent="1" nextAc="seek">
              <p:cTn id="814" restart="whenNotActive" fill="hold" evtFilter="cancelBubble" nodeType="interactiveSeq">
                <p:stCondLst>
                  <p:cond evt="onClick" delay="0">
                    <p:tgtEl>
                      <p:spTgt spid="93"/>
                    </p:tgtEl>
                  </p:cond>
                </p:stCondLst>
                <p:endSync evt="end" delay="0">
                  <p:rtn val="all"/>
                </p:endSync>
                <p:childTnLst>
                  <p:par>
                    <p:cTn id="815" fill="hold">
                      <p:stCondLst>
                        <p:cond delay="0"/>
                      </p:stCondLst>
                      <p:childTnLst>
                        <p:par>
                          <p:cTn id="816" fill="hold">
                            <p:stCondLst>
                              <p:cond delay="0"/>
                            </p:stCondLst>
                            <p:childTnLst>
                              <p:par>
                                <p:cTn id="817" presetID="1" presetClass="exit" presetSubtype="0" fill="hold" grpId="1" nodeType="withEffect">
                                  <p:stCondLst>
                                    <p:cond delay="0"/>
                                  </p:stCondLst>
                                  <p:childTnLst>
                                    <p:set>
                                      <p:cBhvr>
                                        <p:cTn id="818" dur="1" fill="hold">
                                          <p:stCondLst>
                                            <p:cond delay="0"/>
                                          </p:stCondLst>
                                        </p:cTn>
                                        <p:tgtEl>
                                          <p:spTgt spid="93"/>
                                        </p:tgtEl>
                                        <p:attrNameLst>
                                          <p:attrName>style.visibility</p:attrName>
                                        </p:attrNameLst>
                                      </p:cBhvr>
                                      <p:to>
                                        <p:strVal val="hidden"/>
                                      </p:to>
                                    </p:set>
                                  </p:childTnLst>
                                </p:cTn>
                              </p:par>
                              <p:par>
                                <p:cTn id="819" presetID="1" presetClass="exit" presetSubtype="0" fill="hold" grpId="3" nodeType="withEffect">
                                  <p:stCondLst>
                                    <p:cond delay="0"/>
                                  </p:stCondLst>
                                  <p:childTnLst>
                                    <p:set>
                                      <p:cBhvr>
                                        <p:cTn id="820" dur="1" fill="hold">
                                          <p:stCondLst>
                                            <p:cond delay="0"/>
                                          </p:stCondLst>
                                        </p:cTn>
                                        <p:tgtEl>
                                          <p:spTgt spid="85"/>
                                        </p:tgtEl>
                                        <p:attrNameLst>
                                          <p:attrName>style.visibility</p:attrName>
                                        </p:attrNameLst>
                                      </p:cBhvr>
                                      <p:to>
                                        <p:strVal val="hidden"/>
                                      </p:to>
                                    </p:set>
                                  </p:childTnLst>
                                </p:cTn>
                              </p:par>
                              <p:par>
                                <p:cTn id="821" presetID="57" presetClass="path" presetSubtype="0" fill="hold" nodeType="withEffect">
                                  <p:stCondLst>
                                    <p:cond delay="0"/>
                                  </p:stCondLst>
                                  <p:childTnLst>
                                    <p:animMotion origin="layout" path="M -0.21702 0.18958 L -0.21702 0.10903 C -0.21702 0.07245 -0.17188 0.02847 -0.1349 0.02847 L -0.05226 0.02847 " pathEditMode="fixed" rAng="0" ptsTypes="AAAA">
                                      <p:cBhvr>
                                        <p:cTn id="822" dur="1500" spd="-100000" fill="hold"/>
                                        <p:tgtEl>
                                          <p:spTgt spid="299"/>
                                        </p:tgtEl>
                                        <p:attrNameLst>
                                          <p:attrName>ppt_x</p:attrName>
                                          <p:attrName>ppt_y</p:attrName>
                                        </p:attrNameLst>
                                      </p:cBhvr>
                                      <p:rCtr x="8229" y="-8056"/>
                                    </p:animMotion>
                                  </p:childTnLst>
                                  <p:subTnLst>
                                    <p:audio>
                                      <p:cMediaNode>
                                        <p:cTn display="0" masterRel="sameClick">
                                          <p:stCondLst>
                                            <p:cond evt="begin" delay="0">
                                              <p:tn val="821"/>
                                            </p:cond>
                                          </p:stCondLst>
                                          <p:endCondLst>
                                            <p:cond evt="onStopAudio" delay="0">
                                              <p:tgtEl>
                                                <p:sldTgt/>
                                              </p:tgtEl>
                                            </p:cond>
                                          </p:endCondLst>
                                        </p:cTn>
                                        <p:tgtEl>
                                          <p:sndTgt r:embed="rId27" name="mk64_luigi04.wav"/>
                                        </p:tgtEl>
                                      </p:cMediaNode>
                                    </p:audio>
                                  </p:subTnLst>
                                </p:cTn>
                              </p:par>
                              <p:par>
                                <p:cTn id="823" presetID="1" presetClass="entr" presetSubtype="0" fill="hold" grpId="1" nodeType="withEffect">
                                  <p:stCondLst>
                                    <p:cond delay="0"/>
                                  </p:stCondLst>
                                  <p:childTnLst>
                                    <p:set>
                                      <p:cBhvr>
                                        <p:cTn id="824" dur="1" fill="hold">
                                          <p:stCondLst>
                                            <p:cond delay="0"/>
                                          </p:stCondLst>
                                        </p:cTn>
                                        <p:tgtEl>
                                          <p:spTgt spid="84"/>
                                        </p:tgtEl>
                                        <p:attrNameLst>
                                          <p:attrName>style.visibility</p:attrName>
                                        </p:attrNameLst>
                                      </p:cBhvr>
                                      <p:to>
                                        <p:strVal val="visible"/>
                                      </p:to>
                                    </p:set>
                                  </p:childTnLst>
                                </p:cTn>
                              </p:par>
                              <p:par>
                                <p:cTn id="825" presetID="1" presetClass="entr" presetSubtype="0" fill="hold" grpId="3" nodeType="withEffect">
                                  <p:stCondLst>
                                    <p:cond delay="0"/>
                                  </p:stCondLst>
                                  <p:childTnLst>
                                    <p:set>
                                      <p:cBhvr>
                                        <p:cTn id="826" dur="1" fill="hold">
                                          <p:stCondLst>
                                            <p:cond delay="0"/>
                                          </p:stCondLst>
                                        </p:cTn>
                                        <p:tgtEl>
                                          <p:spTgt spid="92"/>
                                        </p:tgtEl>
                                        <p:attrNameLst>
                                          <p:attrName>style.visibility</p:attrName>
                                        </p:attrNameLst>
                                      </p:cBhvr>
                                      <p:to>
                                        <p:strVal val="visible"/>
                                      </p:to>
                                    </p:set>
                                  </p:childTnLst>
                                </p:cTn>
                              </p:par>
                            </p:childTnLst>
                          </p:cTn>
                        </p:par>
                      </p:childTnLst>
                    </p:cTn>
                  </p:par>
                </p:childTnLst>
              </p:cTn>
              <p:nextCondLst>
                <p:cond evt="onClick" delay="0">
                  <p:tgtEl>
                    <p:spTgt spid="93"/>
                  </p:tgtEl>
                </p:cond>
              </p:nextCondLst>
            </p:seq>
            <p:seq concurrent="1" nextAc="seek">
              <p:cTn id="827" restart="whenNotActive" fill="hold" evtFilter="cancelBubble" nodeType="interactiveSeq">
                <p:stCondLst>
                  <p:cond evt="onClick" delay="0">
                    <p:tgtEl>
                      <p:spTgt spid="94"/>
                    </p:tgtEl>
                  </p:cond>
                </p:stCondLst>
                <p:endSync evt="end" delay="0">
                  <p:rtn val="all"/>
                </p:endSync>
                <p:childTnLst>
                  <p:par>
                    <p:cTn id="828" fill="hold">
                      <p:stCondLst>
                        <p:cond delay="0"/>
                      </p:stCondLst>
                      <p:childTnLst>
                        <p:par>
                          <p:cTn id="829" fill="hold">
                            <p:stCondLst>
                              <p:cond delay="0"/>
                            </p:stCondLst>
                            <p:childTnLst>
                              <p:par>
                                <p:cTn id="830" presetID="1" presetClass="exit" presetSubtype="0" fill="hold" grpId="2" nodeType="withEffect">
                                  <p:stCondLst>
                                    <p:cond delay="0"/>
                                  </p:stCondLst>
                                  <p:childTnLst>
                                    <p:set>
                                      <p:cBhvr>
                                        <p:cTn id="831" dur="1" fill="hold">
                                          <p:stCondLst>
                                            <p:cond delay="0"/>
                                          </p:stCondLst>
                                        </p:cTn>
                                        <p:tgtEl>
                                          <p:spTgt spid="71"/>
                                        </p:tgtEl>
                                        <p:attrNameLst>
                                          <p:attrName>style.visibility</p:attrName>
                                        </p:attrNameLst>
                                      </p:cBhvr>
                                      <p:to>
                                        <p:strVal val="hidden"/>
                                      </p:to>
                                    </p:set>
                                  </p:childTnLst>
                                </p:cTn>
                              </p:par>
                              <p:par>
                                <p:cTn id="832" presetID="1" presetClass="exit" presetSubtype="0" fill="hold" grpId="1" nodeType="withEffect">
                                  <p:stCondLst>
                                    <p:cond delay="0"/>
                                  </p:stCondLst>
                                  <p:childTnLst>
                                    <p:set>
                                      <p:cBhvr>
                                        <p:cTn id="833" dur="1" fill="hold">
                                          <p:stCondLst>
                                            <p:cond delay="0"/>
                                          </p:stCondLst>
                                        </p:cTn>
                                        <p:tgtEl>
                                          <p:spTgt spid="94"/>
                                        </p:tgtEl>
                                        <p:attrNameLst>
                                          <p:attrName>style.visibility</p:attrName>
                                        </p:attrNameLst>
                                      </p:cBhvr>
                                      <p:to>
                                        <p:strVal val="hidden"/>
                                      </p:to>
                                    </p:set>
                                  </p:childTnLst>
                                </p:cTn>
                              </p:par>
                              <p:par>
                                <p:cTn id="834" presetID="35" presetClass="path" presetSubtype="0" fill="hold" nodeType="withEffect">
                                  <p:stCondLst>
                                    <p:cond delay="0"/>
                                  </p:stCondLst>
                                  <p:childTnLst>
                                    <p:animMotion origin="layout" path="M 0.16858 0.02755 L -0.05226 0.02847 " pathEditMode="fixed" rAng="0" ptsTypes="AA">
                                      <p:cBhvr>
                                        <p:cTn id="835" dur="1500" fill="hold"/>
                                        <p:tgtEl>
                                          <p:spTgt spid="299"/>
                                        </p:tgtEl>
                                        <p:attrNameLst>
                                          <p:attrName>ppt_x</p:attrName>
                                          <p:attrName>ppt_y</p:attrName>
                                        </p:attrNameLst>
                                      </p:cBhvr>
                                      <p:rCtr x="-11042" y="46"/>
                                    </p:animMotion>
                                  </p:childTnLst>
                                </p:cTn>
                              </p:par>
                              <p:par>
                                <p:cTn id="836" presetID="1" presetClass="entr" presetSubtype="0" fill="hold" grpId="1" nodeType="withEffect">
                                  <p:stCondLst>
                                    <p:cond delay="0"/>
                                  </p:stCondLst>
                                  <p:childTnLst>
                                    <p:set>
                                      <p:cBhvr>
                                        <p:cTn id="837" dur="1" fill="hold">
                                          <p:stCondLst>
                                            <p:cond delay="0"/>
                                          </p:stCondLst>
                                        </p:cTn>
                                        <p:tgtEl>
                                          <p:spTgt spid="85"/>
                                        </p:tgtEl>
                                        <p:attrNameLst>
                                          <p:attrName>style.visibility</p:attrName>
                                        </p:attrNameLst>
                                      </p:cBhvr>
                                      <p:to>
                                        <p:strVal val="visible"/>
                                      </p:to>
                                    </p:set>
                                  </p:childTnLst>
                                </p:cTn>
                              </p:par>
                              <p:par>
                                <p:cTn id="838" presetID="1" presetClass="entr" presetSubtype="0" fill="hold" grpId="3" nodeType="withEffect">
                                  <p:stCondLst>
                                    <p:cond delay="0"/>
                                  </p:stCondLst>
                                  <p:childTnLst>
                                    <p:set>
                                      <p:cBhvr>
                                        <p:cTn id="839" dur="1" fill="hold">
                                          <p:stCondLst>
                                            <p:cond delay="0"/>
                                          </p:stCondLst>
                                        </p:cTn>
                                        <p:tgtEl>
                                          <p:spTgt spid="93"/>
                                        </p:tgtEl>
                                        <p:attrNameLst>
                                          <p:attrName>style.visibility</p:attrName>
                                        </p:attrNameLst>
                                      </p:cBhvr>
                                      <p:to>
                                        <p:strVal val="visible"/>
                                      </p:to>
                                    </p:set>
                                  </p:childTnLst>
                                </p:cTn>
                              </p:par>
                            </p:childTnLst>
                          </p:cTn>
                        </p:par>
                      </p:childTnLst>
                    </p:cTn>
                  </p:par>
                </p:childTnLst>
              </p:cTn>
              <p:nextCondLst>
                <p:cond evt="onClick" delay="0">
                  <p:tgtEl>
                    <p:spTgt spid="94"/>
                  </p:tgtEl>
                </p:cond>
              </p:nextCondLst>
            </p:seq>
            <p:seq concurrent="1" nextAc="seek">
              <p:cTn id="840" restart="whenNotActive" fill="hold" evtFilter="cancelBubble" nodeType="interactiveSeq">
                <p:stCondLst>
                  <p:cond evt="onClick" delay="0">
                    <p:tgtEl>
                      <p:spTgt spid="98"/>
                    </p:tgtEl>
                  </p:cond>
                </p:stCondLst>
                <p:endSync evt="end" delay="0">
                  <p:rtn val="all"/>
                </p:endSync>
                <p:childTnLst>
                  <p:par>
                    <p:cTn id="841" fill="hold">
                      <p:stCondLst>
                        <p:cond delay="0"/>
                      </p:stCondLst>
                      <p:childTnLst>
                        <p:par>
                          <p:cTn id="842" fill="hold">
                            <p:stCondLst>
                              <p:cond delay="0"/>
                            </p:stCondLst>
                            <p:childTnLst>
                              <p:par>
                                <p:cTn id="843" presetID="1" presetClass="exit" presetSubtype="0" fill="hold" nodeType="clickEffect">
                                  <p:stCondLst>
                                    <p:cond delay="0"/>
                                  </p:stCondLst>
                                  <p:childTnLst>
                                    <p:set>
                                      <p:cBhvr>
                                        <p:cTn id="844" dur="1" fill="hold">
                                          <p:stCondLst>
                                            <p:cond delay="0"/>
                                          </p:stCondLst>
                                        </p:cTn>
                                        <p:tgtEl>
                                          <p:spTgt spid="98"/>
                                        </p:tgtEl>
                                        <p:attrNameLst>
                                          <p:attrName>style.visibility</p:attrName>
                                        </p:attrNameLst>
                                      </p:cBhvr>
                                      <p:to>
                                        <p:strVal val="hidden"/>
                                      </p:to>
                                    </p:set>
                                  </p:childTnLst>
                                </p:cTn>
                              </p:par>
                              <p:par>
                                <p:cTn id="845" presetID="1" presetClass="entr" presetSubtype="0" fill="hold" nodeType="withEffect">
                                  <p:stCondLst>
                                    <p:cond delay="0"/>
                                  </p:stCondLst>
                                  <p:childTnLst>
                                    <p:set>
                                      <p:cBhvr>
                                        <p:cTn id="846" dur="1" fill="hold">
                                          <p:stCondLst>
                                            <p:cond delay="0"/>
                                          </p:stCondLst>
                                        </p:cTn>
                                        <p:tgtEl>
                                          <p:spTgt spid="97"/>
                                        </p:tgtEl>
                                        <p:attrNameLst>
                                          <p:attrName>style.visibility</p:attrName>
                                        </p:attrNameLst>
                                      </p:cBhvr>
                                      <p:to>
                                        <p:strVal val="visible"/>
                                      </p:to>
                                    </p:set>
                                  </p:childTnLst>
                                </p:cTn>
                              </p:par>
                            </p:childTnLst>
                          </p:cTn>
                        </p:par>
                      </p:childTnLst>
                    </p:cTn>
                  </p:par>
                </p:childTnLst>
              </p:cTn>
              <p:nextCondLst>
                <p:cond evt="onClick" delay="0">
                  <p:tgtEl>
                    <p:spTgt spid="98"/>
                  </p:tgtEl>
                </p:cond>
              </p:nextCondLst>
            </p:seq>
            <p:seq concurrent="1" nextAc="seek">
              <p:cTn id="847" restart="whenNotActive" fill="hold" evtFilter="cancelBubble" nodeType="interactiveSeq">
                <p:stCondLst>
                  <p:cond evt="onClick" delay="0">
                    <p:tgtEl>
                      <p:spTgt spid="97"/>
                    </p:tgtEl>
                  </p:cond>
                </p:stCondLst>
                <p:endSync evt="end" delay="0">
                  <p:rtn val="all"/>
                </p:endSync>
                <p:childTnLst>
                  <p:par>
                    <p:cTn id="848" fill="hold">
                      <p:stCondLst>
                        <p:cond delay="0"/>
                      </p:stCondLst>
                      <p:childTnLst>
                        <p:par>
                          <p:cTn id="849" fill="hold">
                            <p:stCondLst>
                              <p:cond delay="0"/>
                            </p:stCondLst>
                            <p:childTnLst>
                              <p:par>
                                <p:cTn id="850" presetID="1" presetClass="exit" presetSubtype="0" fill="hold" nodeType="clickEffect">
                                  <p:stCondLst>
                                    <p:cond delay="0"/>
                                  </p:stCondLst>
                                  <p:childTnLst>
                                    <p:set>
                                      <p:cBhvr>
                                        <p:cTn id="851" dur="1" fill="hold">
                                          <p:stCondLst>
                                            <p:cond delay="0"/>
                                          </p:stCondLst>
                                        </p:cTn>
                                        <p:tgtEl>
                                          <p:spTgt spid="97"/>
                                        </p:tgtEl>
                                        <p:attrNameLst>
                                          <p:attrName>style.visibility</p:attrName>
                                        </p:attrNameLst>
                                      </p:cBhvr>
                                      <p:to>
                                        <p:strVal val="hidden"/>
                                      </p:to>
                                    </p:set>
                                  </p:childTnLst>
                                </p:cTn>
                              </p:par>
                              <p:par>
                                <p:cTn id="852" presetID="1" presetClass="entr" presetSubtype="0" fill="hold" nodeType="withEffect">
                                  <p:stCondLst>
                                    <p:cond delay="0"/>
                                  </p:stCondLst>
                                  <p:childTnLst>
                                    <p:set>
                                      <p:cBhvr>
                                        <p:cTn id="853" dur="1" fill="hold">
                                          <p:stCondLst>
                                            <p:cond delay="0"/>
                                          </p:stCondLst>
                                        </p:cTn>
                                        <p:tgtEl>
                                          <p:spTgt spid="96"/>
                                        </p:tgtEl>
                                        <p:attrNameLst>
                                          <p:attrName>style.visibility</p:attrName>
                                        </p:attrNameLst>
                                      </p:cBhvr>
                                      <p:to>
                                        <p:strVal val="visible"/>
                                      </p:to>
                                    </p:set>
                                  </p:childTnLst>
                                  <p:subTnLst>
                                    <p:audio>
                                      <p:cMediaNode vol="17000">
                                        <p:cTn display="0" masterRel="sameClick">
                                          <p:stCondLst>
                                            <p:cond evt="begin" delay="0">
                                              <p:tn val="852"/>
                                            </p:cond>
                                          </p:stCondLst>
                                          <p:endCondLst>
                                            <p:cond evt="onStopAudio" delay="0">
                                              <p:tgtEl>
                                                <p:sldTgt/>
                                              </p:tgtEl>
                                            </p:cond>
                                          </p:endCondLst>
                                        </p:cTn>
                                        <p:tgtEl>
                                          <p:sndTgt r:embed="rId23" name="mk64_finallap.wav"/>
                                        </p:tgtEl>
                                      </p:cMediaNode>
                                    </p:audio>
                                  </p:subTnLst>
                                </p:cTn>
                              </p:par>
                            </p:childTnLst>
                          </p:cTn>
                        </p:par>
                      </p:childTnLst>
                    </p:cTn>
                  </p:par>
                </p:childTnLst>
              </p:cTn>
              <p:nextCondLst>
                <p:cond evt="onClick" delay="0">
                  <p:tgtEl>
                    <p:spTgt spid="97"/>
                  </p:tgtEl>
                </p:cond>
              </p:nextCondLst>
            </p:seq>
            <p:seq concurrent="1" nextAc="seek">
              <p:cTn id="854" restart="whenNotActive" fill="hold" evtFilter="cancelBubble" nodeType="interactiveSeq">
                <p:stCondLst>
                  <p:cond evt="onClick" delay="0">
                    <p:tgtEl>
                      <p:spTgt spid="96"/>
                    </p:tgtEl>
                  </p:cond>
                </p:stCondLst>
                <p:endSync evt="end" delay="0">
                  <p:rtn val="all"/>
                </p:endSync>
                <p:childTnLst>
                  <p:par>
                    <p:cTn id="855" fill="hold">
                      <p:stCondLst>
                        <p:cond delay="0"/>
                      </p:stCondLst>
                      <p:childTnLst>
                        <p:par>
                          <p:cTn id="856" fill="hold">
                            <p:stCondLst>
                              <p:cond delay="0"/>
                            </p:stCondLst>
                            <p:childTnLst>
                              <p:par>
                                <p:cTn id="857" presetID="1" presetClass="exit" presetSubtype="0" fill="hold" nodeType="clickEffect">
                                  <p:stCondLst>
                                    <p:cond delay="0"/>
                                  </p:stCondLst>
                                  <p:childTnLst>
                                    <p:set>
                                      <p:cBhvr>
                                        <p:cTn id="858" dur="1" fill="hold">
                                          <p:stCondLst>
                                            <p:cond delay="0"/>
                                          </p:stCondLst>
                                        </p:cTn>
                                        <p:tgtEl>
                                          <p:spTgt spid="96"/>
                                        </p:tgtEl>
                                        <p:attrNameLst>
                                          <p:attrName>style.visibility</p:attrName>
                                        </p:attrNameLst>
                                      </p:cBhvr>
                                      <p:to>
                                        <p:strVal val="hidden"/>
                                      </p:to>
                                    </p:set>
                                  </p:childTnLst>
                                </p:cTn>
                              </p:par>
                              <p:par>
                                <p:cTn id="859" presetID="1" presetClass="entr" presetSubtype="0" fill="hold" nodeType="withEffect">
                                  <p:stCondLst>
                                    <p:cond delay="0"/>
                                  </p:stCondLst>
                                  <p:childTnLst>
                                    <p:set>
                                      <p:cBhvr>
                                        <p:cTn id="860" dur="1" fill="hold">
                                          <p:stCondLst>
                                            <p:cond delay="0"/>
                                          </p:stCondLst>
                                        </p:cTn>
                                        <p:tgtEl>
                                          <p:spTgt spid="98"/>
                                        </p:tgtEl>
                                        <p:attrNameLst>
                                          <p:attrName>style.visibility</p:attrName>
                                        </p:attrNameLst>
                                      </p:cBhvr>
                                      <p:to>
                                        <p:strVal val="visible"/>
                                      </p:to>
                                    </p:set>
                                  </p:childTnLst>
                                </p:cTn>
                              </p:par>
                            </p:childTnLst>
                          </p:cTn>
                        </p:par>
                      </p:childTnLst>
                    </p:cTn>
                  </p:par>
                </p:childTnLst>
              </p:cTn>
              <p:nextCondLst>
                <p:cond evt="onClick" delay="0">
                  <p:tgtEl>
                    <p:spTgt spid="96"/>
                  </p:tgtEl>
                </p:cond>
              </p:nextCondLst>
            </p:seq>
            <p:seq concurrent="1" nextAc="seek">
              <p:cTn id="861" restart="whenNotActive" fill="hold" evtFilter="cancelBubble" nodeType="interactiveSeq">
                <p:stCondLst>
                  <p:cond evt="onClick" delay="0">
                    <p:tgtEl>
                      <p:spTgt spid="69"/>
                    </p:tgtEl>
                  </p:cond>
                </p:stCondLst>
                <p:endSync evt="end" delay="0">
                  <p:rtn val="all"/>
                </p:endSync>
                <p:childTnLst>
                  <p:par>
                    <p:cTn id="862" fill="hold">
                      <p:stCondLst>
                        <p:cond delay="0"/>
                      </p:stCondLst>
                      <p:childTnLst>
                        <p:par>
                          <p:cTn id="863" fill="hold">
                            <p:stCondLst>
                              <p:cond delay="0"/>
                            </p:stCondLst>
                            <p:childTnLst>
                              <p:par>
                                <p:cTn id="864" presetID="10" presetClass="entr" presetSubtype="0" fill="hold" nodeType="withEffect">
                                  <p:stCondLst>
                                    <p:cond delay="0"/>
                                  </p:stCondLst>
                                  <p:childTnLst>
                                    <p:set>
                                      <p:cBhvr>
                                        <p:cTn id="865" dur="1" fill="hold">
                                          <p:stCondLst>
                                            <p:cond delay="0"/>
                                          </p:stCondLst>
                                        </p:cTn>
                                        <p:tgtEl>
                                          <p:spTgt spid="70"/>
                                        </p:tgtEl>
                                        <p:attrNameLst>
                                          <p:attrName>style.visibility</p:attrName>
                                        </p:attrNameLst>
                                      </p:cBhvr>
                                      <p:to>
                                        <p:strVal val="visible"/>
                                      </p:to>
                                    </p:set>
                                    <p:animEffect transition="in" filter="fade">
                                      <p:cBhvr>
                                        <p:cTn id="866" dur="500"/>
                                        <p:tgtEl>
                                          <p:spTgt spid="70"/>
                                        </p:tgtEl>
                                      </p:cBhvr>
                                    </p:animEffect>
                                  </p:childTnLst>
                                  <p:subTnLst>
                                    <p:audio>
                                      <p:cMediaNode>
                                        <p:cTn display="0" masterRel="sameClick">
                                          <p:stCondLst>
                                            <p:cond evt="begin" delay="0">
                                              <p:tn val="864"/>
                                            </p:cond>
                                          </p:stCondLst>
                                          <p:endCondLst>
                                            <p:cond evt="onStopAudio" delay="0">
                                              <p:tgtEl>
                                                <p:sldTgt/>
                                              </p:tgtEl>
                                            </p:cond>
                                          </p:endCondLst>
                                        </p:cTn>
                                        <p:tgtEl>
                                          <p:sndTgt r:embed="rId27" name="mk64_luigi04.wav"/>
                                        </p:tgtEl>
                                      </p:cMediaNode>
                                    </p:audio>
                                  </p:subTnLst>
                                </p:cTn>
                              </p:par>
                              <p:par>
                                <p:cTn id="867" presetID="10" presetClass="exit" presetSubtype="0" fill="hold" grpId="4" nodeType="withEffect">
                                  <p:stCondLst>
                                    <p:cond delay="0"/>
                                  </p:stCondLst>
                                  <p:childTnLst>
                                    <p:animEffect transition="out" filter="fade">
                                      <p:cBhvr>
                                        <p:cTn id="868" dur="500"/>
                                        <p:tgtEl>
                                          <p:spTgt spid="71"/>
                                        </p:tgtEl>
                                      </p:cBhvr>
                                    </p:animEffect>
                                    <p:set>
                                      <p:cBhvr>
                                        <p:cTn id="869" dur="1" fill="hold">
                                          <p:stCondLst>
                                            <p:cond delay="499"/>
                                          </p:stCondLst>
                                        </p:cTn>
                                        <p:tgtEl>
                                          <p:spTgt spid="71"/>
                                        </p:tgtEl>
                                        <p:attrNameLst>
                                          <p:attrName>style.visibility</p:attrName>
                                        </p:attrNameLst>
                                      </p:cBhvr>
                                      <p:to>
                                        <p:strVal val="hidden"/>
                                      </p:to>
                                    </p:set>
                                  </p:childTnLst>
                                </p:cTn>
                              </p:par>
                              <p:par>
                                <p:cTn id="870" presetID="10" presetClass="exit" presetSubtype="0" fill="hold" nodeType="withEffect">
                                  <p:stCondLst>
                                    <p:cond delay="0"/>
                                  </p:stCondLst>
                                  <p:childTnLst>
                                    <p:animEffect transition="out" filter="fade">
                                      <p:cBhvr>
                                        <p:cTn id="871" dur="500"/>
                                        <p:tgtEl>
                                          <p:spTgt spid="299"/>
                                        </p:tgtEl>
                                      </p:cBhvr>
                                    </p:animEffect>
                                    <p:set>
                                      <p:cBhvr>
                                        <p:cTn id="872" dur="1" fill="hold">
                                          <p:stCondLst>
                                            <p:cond delay="499"/>
                                          </p:stCondLst>
                                        </p:cTn>
                                        <p:tgtEl>
                                          <p:spTgt spid="299"/>
                                        </p:tgtEl>
                                        <p:attrNameLst>
                                          <p:attrName>style.visibility</p:attrName>
                                        </p:attrNameLst>
                                      </p:cBhvr>
                                      <p:to>
                                        <p:strVal val="hidden"/>
                                      </p:to>
                                    </p:set>
                                  </p:childTnLst>
                                </p:cTn>
                              </p:par>
                              <p:par>
                                <p:cTn id="873" presetID="10" presetClass="exit" presetSubtype="0" fill="hold" nodeType="withEffect">
                                  <p:stCondLst>
                                    <p:cond delay="0"/>
                                  </p:stCondLst>
                                  <p:childTnLst>
                                    <p:animEffect transition="out" filter="fade">
                                      <p:cBhvr>
                                        <p:cTn id="874" dur="500"/>
                                        <p:tgtEl>
                                          <p:spTgt spid="98"/>
                                        </p:tgtEl>
                                      </p:cBhvr>
                                    </p:animEffect>
                                    <p:set>
                                      <p:cBhvr>
                                        <p:cTn id="875" dur="1" fill="hold">
                                          <p:stCondLst>
                                            <p:cond delay="499"/>
                                          </p:stCondLst>
                                        </p:cTn>
                                        <p:tgtEl>
                                          <p:spTgt spid="98"/>
                                        </p:tgtEl>
                                        <p:attrNameLst>
                                          <p:attrName>style.visibility</p:attrName>
                                        </p:attrNameLst>
                                      </p:cBhvr>
                                      <p:to>
                                        <p:strVal val="hidden"/>
                                      </p:to>
                                    </p:set>
                                  </p:childTnLst>
                                </p:cTn>
                              </p:par>
                              <p:par>
                                <p:cTn id="876" presetID="10" presetClass="exit" presetSubtype="0" fill="hold" nodeType="withEffect">
                                  <p:stCondLst>
                                    <p:cond delay="0"/>
                                  </p:stCondLst>
                                  <p:childTnLst>
                                    <p:animEffect transition="out" filter="fade">
                                      <p:cBhvr>
                                        <p:cTn id="877" dur="500"/>
                                        <p:tgtEl>
                                          <p:spTgt spid="95"/>
                                        </p:tgtEl>
                                      </p:cBhvr>
                                    </p:animEffect>
                                    <p:set>
                                      <p:cBhvr>
                                        <p:cTn id="878" dur="1" fill="hold">
                                          <p:stCondLst>
                                            <p:cond delay="499"/>
                                          </p:stCondLst>
                                        </p:cTn>
                                        <p:tgtEl>
                                          <p:spTgt spid="95"/>
                                        </p:tgtEl>
                                        <p:attrNameLst>
                                          <p:attrName>style.visibility</p:attrName>
                                        </p:attrNameLst>
                                      </p:cBhvr>
                                      <p:to>
                                        <p:strVal val="hidden"/>
                                      </p:to>
                                    </p:set>
                                  </p:childTnLst>
                                </p:cTn>
                              </p:par>
                              <p:par>
                                <p:cTn id="879" presetID="10" presetClass="exit" presetSubtype="0" fill="hold" grpId="5" nodeType="withEffect">
                                  <p:stCondLst>
                                    <p:cond delay="0"/>
                                  </p:stCondLst>
                                  <p:childTnLst>
                                    <p:animEffect transition="out" filter="fade">
                                      <p:cBhvr>
                                        <p:cTn id="880" dur="500"/>
                                        <p:tgtEl>
                                          <p:spTgt spid="94"/>
                                        </p:tgtEl>
                                      </p:cBhvr>
                                    </p:animEffect>
                                    <p:set>
                                      <p:cBhvr>
                                        <p:cTn id="881" dur="1" fill="hold">
                                          <p:stCondLst>
                                            <p:cond delay="499"/>
                                          </p:stCondLst>
                                        </p:cTn>
                                        <p:tgtEl>
                                          <p:spTgt spid="94"/>
                                        </p:tgtEl>
                                        <p:attrNameLst>
                                          <p:attrName>style.visibility</p:attrName>
                                        </p:attrNameLst>
                                      </p:cBhvr>
                                      <p:to>
                                        <p:strVal val="hidden"/>
                                      </p:to>
                                    </p:set>
                                  </p:childTnLst>
                                </p:cTn>
                              </p:par>
                              <p:par>
                                <p:cTn id="882" presetID="10" presetClass="exit" presetSubtype="0" fill="hold" nodeType="withEffect">
                                  <p:stCondLst>
                                    <p:cond delay="0"/>
                                  </p:stCondLst>
                                  <p:childTnLst>
                                    <p:animEffect transition="out" filter="fade">
                                      <p:cBhvr>
                                        <p:cTn id="883" dur="500"/>
                                        <p:tgtEl>
                                          <p:spTgt spid="69"/>
                                        </p:tgtEl>
                                      </p:cBhvr>
                                    </p:animEffect>
                                    <p:set>
                                      <p:cBhvr>
                                        <p:cTn id="884" dur="1" fill="hold">
                                          <p:stCondLst>
                                            <p:cond delay="499"/>
                                          </p:stCondLst>
                                        </p:cTn>
                                        <p:tgtEl>
                                          <p:spTgt spid="69"/>
                                        </p:tgtEl>
                                        <p:attrNameLst>
                                          <p:attrName>style.visibility</p:attrName>
                                        </p:attrNameLst>
                                      </p:cBhvr>
                                      <p:to>
                                        <p:strVal val="hidden"/>
                                      </p:to>
                                    </p:set>
                                  </p:childTnLst>
                                </p:cTn>
                              </p:par>
                              <p:par>
                                <p:cTn id="885" presetID="10" presetClass="exit" presetSubtype="0" fill="hold" nodeType="withEffect">
                                  <p:stCondLst>
                                    <p:cond delay="0"/>
                                  </p:stCondLst>
                                  <p:childTnLst>
                                    <p:animEffect transition="out" filter="fade">
                                      <p:cBhvr>
                                        <p:cTn id="886" dur="500"/>
                                        <p:tgtEl>
                                          <p:spTgt spid="270"/>
                                        </p:tgtEl>
                                      </p:cBhvr>
                                    </p:animEffect>
                                    <p:set>
                                      <p:cBhvr>
                                        <p:cTn id="887" dur="1" fill="hold">
                                          <p:stCondLst>
                                            <p:cond delay="499"/>
                                          </p:stCondLst>
                                        </p:cTn>
                                        <p:tgtEl>
                                          <p:spTgt spid="270"/>
                                        </p:tgtEl>
                                        <p:attrNameLst>
                                          <p:attrName>style.visibility</p:attrName>
                                        </p:attrNameLst>
                                      </p:cBhvr>
                                      <p:to>
                                        <p:strVal val="hidden"/>
                                      </p:to>
                                    </p:set>
                                  </p:childTnLst>
                                </p:cTn>
                              </p:par>
                              <p:par>
                                <p:cTn id="888" presetID="10" presetClass="exit" presetSubtype="0" fill="hold" nodeType="withEffect">
                                  <p:stCondLst>
                                    <p:cond delay="0"/>
                                  </p:stCondLst>
                                  <p:childTnLst>
                                    <p:animEffect transition="out" filter="fade">
                                      <p:cBhvr>
                                        <p:cTn id="889" dur="500"/>
                                        <p:tgtEl>
                                          <p:spTgt spid="271"/>
                                        </p:tgtEl>
                                      </p:cBhvr>
                                    </p:animEffect>
                                    <p:set>
                                      <p:cBhvr>
                                        <p:cTn id="890" dur="1" fill="hold">
                                          <p:stCondLst>
                                            <p:cond delay="499"/>
                                          </p:stCondLst>
                                        </p:cTn>
                                        <p:tgtEl>
                                          <p:spTgt spid="271"/>
                                        </p:tgtEl>
                                        <p:attrNameLst>
                                          <p:attrName>style.visibility</p:attrName>
                                        </p:attrNameLst>
                                      </p:cBhvr>
                                      <p:to>
                                        <p:strVal val="hidden"/>
                                      </p:to>
                                    </p:set>
                                  </p:childTnLst>
                                </p:cTn>
                              </p:par>
                            </p:childTnLst>
                          </p:cTn>
                        </p:par>
                      </p:childTnLst>
                    </p:cTn>
                  </p:par>
                </p:childTnLst>
              </p:cTn>
              <p:nextCondLst>
                <p:cond evt="onClick" delay="0">
                  <p:tgtEl>
                    <p:spTgt spid="69"/>
                  </p:tgtEl>
                </p:cond>
              </p:nextCondLst>
            </p:seq>
            <p:seq concurrent="1" nextAc="seek">
              <p:cTn id="891" restart="whenNotActive" fill="hold" evtFilter="cancelBubble" nodeType="interactiveSeq">
                <p:stCondLst>
                  <p:cond evt="onClick" delay="0">
                    <p:tgtEl>
                      <p:spTgt spid="100"/>
                    </p:tgtEl>
                  </p:cond>
                </p:stCondLst>
                <p:endSync evt="end" delay="0">
                  <p:rtn val="all"/>
                </p:endSync>
                <p:childTnLst>
                  <p:par>
                    <p:cTn id="892" fill="hold">
                      <p:stCondLst>
                        <p:cond delay="0"/>
                      </p:stCondLst>
                      <p:childTnLst>
                        <p:par>
                          <p:cTn id="893" fill="hold">
                            <p:stCondLst>
                              <p:cond delay="0"/>
                            </p:stCondLst>
                            <p:childTnLst>
                              <p:par>
                                <p:cTn id="894" presetID="10" presetClass="exit" presetSubtype="0" fill="hold" nodeType="clickEffect">
                                  <p:stCondLst>
                                    <p:cond delay="0"/>
                                  </p:stCondLst>
                                  <p:childTnLst>
                                    <p:animEffect transition="out" filter="fade">
                                      <p:cBhvr>
                                        <p:cTn id="895" dur="500"/>
                                        <p:tgtEl>
                                          <p:spTgt spid="100"/>
                                        </p:tgtEl>
                                      </p:cBhvr>
                                    </p:animEffect>
                                    <p:set>
                                      <p:cBhvr>
                                        <p:cTn id="896" dur="1" fill="hold">
                                          <p:stCondLst>
                                            <p:cond delay="499"/>
                                          </p:stCondLst>
                                        </p:cTn>
                                        <p:tgtEl>
                                          <p:spTgt spid="100"/>
                                        </p:tgtEl>
                                        <p:attrNameLst>
                                          <p:attrName>style.visibility</p:attrName>
                                        </p:attrNameLst>
                                      </p:cBhvr>
                                      <p:to>
                                        <p:strVal val="hidden"/>
                                      </p:to>
                                    </p:set>
                                  </p:childTnLst>
                                  <p:subTnLst>
                                    <p:audio>
                                      <p:cMediaNode>
                                        <p:cTn display="0" masterRel="sameClick">
                                          <p:stCondLst>
                                            <p:cond evt="begin" delay="0">
                                              <p:tn val="894"/>
                                            </p:cond>
                                          </p:stCondLst>
                                          <p:endCondLst>
                                            <p:cond evt="onStopAudio" delay="0">
                                              <p:tgtEl>
                                                <p:sldTgt/>
                                              </p:tgtEl>
                                            </p:cond>
                                          </p:endCondLst>
                                        </p:cTn>
                                        <p:tgtEl>
                                          <p:sndTgt r:embed="rId31" name="mk64_peach03.wav"/>
                                        </p:tgtEl>
                                      </p:cMediaNode>
                                    </p:audio>
                                  </p:subTnLst>
                                </p:cTn>
                              </p:par>
                              <p:par>
                                <p:cTn id="897" presetID="10" presetClass="entr" presetSubtype="0" fill="hold" nodeType="withEffect">
                                  <p:stCondLst>
                                    <p:cond delay="0"/>
                                  </p:stCondLst>
                                  <p:childTnLst>
                                    <p:set>
                                      <p:cBhvr>
                                        <p:cTn id="898" dur="1" fill="hold">
                                          <p:stCondLst>
                                            <p:cond delay="0"/>
                                          </p:stCondLst>
                                        </p:cTn>
                                        <p:tgtEl>
                                          <p:spTgt spid="99"/>
                                        </p:tgtEl>
                                        <p:attrNameLst>
                                          <p:attrName>style.visibility</p:attrName>
                                        </p:attrNameLst>
                                      </p:cBhvr>
                                      <p:to>
                                        <p:strVal val="visible"/>
                                      </p:to>
                                    </p:set>
                                    <p:animEffect transition="in" filter="fade">
                                      <p:cBhvr>
                                        <p:cTn id="899" dur="500"/>
                                        <p:tgtEl>
                                          <p:spTgt spid="99"/>
                                        </p:tgtEl>
                                      </p:cBhvr>
                                    </p:animEffect>
                                  </p:childTnLst>
                                </p:cTn>
                              </p:par>
                              <p:par>
                                <p:cTn id="900" presetID="10" presetClass="entr" presetSubtype="0" fill="hold" grpId="3" nodeType="withEffect">
                                  <p:stCondLst>
                                    <p:cond delay="0"/>
                                  </p:stCondLst>
                                  <p:childTnLst>
                                    <p:set>
                                      <p:cBhvr>
                                        <p:cTn id="901" dur="1" fill="hold">
                                          <p:stCondLst>
                                            <p:cond delay="0"/>
                                          </p:stCondLst>
                                        </p:cTn>
                                        <p:tgtEl>
                                          <p:spTgt spid="101"/>
                                        </p:tgtEl>
                                        <p:attrNameLst>
                                          <p:attrName>style.visibility</p:attrName>
                                        </p:attrNameLst>
                                      </p:cBhvr>
                                      <p:to>
                                        <p:strVal val="visible"/>
                                      </p:to>
                                    </p:set>
                                    <p:animEffect transition="in" filter="fade">
                                      <p:cBhvr>
                                        <p:cTn id="902" dur="500"/>
                                        <p:tgtEl>
                                          <p:spTgt spid="101"/>
                                        </p:tgtEl>
                                      </p:cBhvr>
                                    </p:animEffect>
                                  </p:childTnLst>
                                </p:cTn>
                              </p:par>
                              <p:par>
                                <p:cTn id="903" presetID="10" presetClass="entr" presetSubtype="0" fill="hold" nodeType="withEffect">
                                  <p:stCondLst>
                                    <p:cond delay="0"/>
                                  </p:stCondLst>
                                  <p:childTnLst>
                                    <p:set>
                                      <p:cBhvr>
                                        <p:cTn id="904" dur="1" fill="hold">
                                          <p:stCondLst>
                                            <p:cond delay="0"/>
                                          </p:stCondLst>
                                        </p:cTn>
                                        <p:tgtEl>
                                          <p:spTgt spid="304"/>
                                        </p:tgtEl>
                                        <p:attrNameLst>
                                          <p:attrName>style.visibility</p:attrName>
                                        </p:attrNameLst>
                                      </p:cBhvr>
                                      <p:to>
                                        <p:strVal val="visible"/>
                                      </p:to>
                                    </p:set>
                                    <p:animEffect transition="in" filter="fade">
                                      <p:cBhvr>
                                        <p:cTn id="905" dur="500"/>
                                        <p:tgtEl>
                                          <p:spTgt spid="304"/>
                                        </p:tgtEl>
                                      </p:cBhvr>
                                    </p:animEffect>
                                  </p:childTnLst>
                                </p:cTn>
                              </p:par>
                              <p:par>
                                <p:cTn id="906" presetID="10" presetClass="entr" presetSubtype="0" fill="hold" grpId="2" nodeType="withEffect">
                                  <p:stCondLst>
                                    <p:cond delay="0"/>
                                  </p:stCondLst>
                                  <p:childTnLst>
                                    <p:set>
                                      <p:cBhvr>
                                        <p:cTn id="907" dur="1" fill="hold">
                                          <p:stCondLst>
                                            <p:cond delay="0"/>
                                          </p:stCondLst>
                                        </p:cTn>
                                        <p:tgtEl>
                                          <p:spTgt spid="124"/>
                                        </p:tgtEl>
                                        <p:attrNameLst>
                                          <p:attrName>style.visibility</p:attrName>
                                        </p:attrNameLst>
                                      </p:cBhvr>
                                      <p:to>
                                        <p:strVal val="visible"/>
                                      </p:to>
                                    </p:set>
                                    <p:animEffect transition="in" filter="fade">
                                      <p:cBhvr>
                                        <p:cTn id="908" dur="500"/>
                                        <p:tgtEl>
                                          <p:spTgt spid="124"/>
                                        </p:tgtEl>
                                      </p:cBhvr>
                                    </p:animEffect>
                                  </p:childTnLst>
                                </p:cTn>
                              </p:par>
                              <p:par>
                                <p:cTn id="909" presetID="10" presetClass="entr" presetSubtype="0" fill="hold" nodeType="withEffect">
                                  <p:stCondLst>
                                    <p:cond delay="0"/>
                                  </p:stCondLst>
                                  <p:childTnLst>
                                    <p:set>
                                      <p:cBhvr>
                                        <p:cTn id="910" dur="1" fill="hold">
                                          <p:stCondLst>
                                            <p:cond delay="0"/>
                                          </p:stCondLst>
                                        </p:cTn>
                                        <p:tgtEl>
                                          <p:spTgt spid="128"/>
                                        </p:tgtEl>
                                        <p:attrNameLst>
                                          <p:attrName>style.visibility</p:attrName>
                                        </p:attrNameLst>
                                      </p:cBhvr>
                                      <p:to>
                                        <p:strVal val="visible"/>
                                      </p:to>
                                    </p:set>
                                    <p:animEffect transition="in" filter="fade">
                                      <p:cBhvr>
                                        <p:cTn id="911" dur="500"/>
                                        <p:tgtEl>
                                          <p:spTgt spid="128"/>
                                        </p:tgtEl>
                                      </p:cBhvr>
                                    </p:animEffect>
                                  </p:childTnLst>
                                </p:cTn>
                              </p:par>
                              <p:par>
                                <p:cTn id="912" presetID="10" presetClass="entr" presetSubtype="0" fill="hold" nodeType="withEffect">
                                  <p:stCondLst>
                                    <p:cond delay="0"/>
                                  </p:stCondLst>
                                  <p:childTnLst>
                                    <p:set>
                                      <p:cBhvr>
                                        <p:cTn id="913" dur="1" fill="hold">
                                          <p:stCondLst>
                                            <p:cond delay="0"/>
                                          </p:stCondLst>
                                        </p:cTn>
                                        <p:tgtEl>
                                          <p:spTgt spid="125"/>
                                        </p:tgtEl>
                                        <p:attrNameLst>
                                          <p:attrName>style.visibility</p:attrName>
                                        </p:attrNameLst>
                                      </p:cBhvr>
                                      <p:to>
                                        <p:strVal val="visible"/>
                                      </p:to>
                                    </p:set>
                                    <p:animEffect transition="in" filter="fade">
                                      <p:cBhvr>
                                        <p:cTn id="914" dur="500"/>
                                        <p:tgtEl>
                                          <p:spTgt spid="125"/>
                                        </p:tgtEl>
                                      </p:cBhvr>
                                    </p:animEffect>
                                  </p:childTnLst>
                                </p:cTn>
                              </p:par>
                              <p:par>
                                <p:cTn id="915" presetID="10" presetClass="entr" presetSubtype="0" fill="hold" nodeType="withEffect">
                                  <p:stCondLst>
                                    <p:cond delay="0"/>
                                  </p:stCondLst>
                                  <p:childTnLst>
                                    <p:set>
                                      <p:cBhvr>
                                        <p:cTn id="916" dur="1" fill="hold">
                                          <p:stCondLst>
                                            <p:cond delay="0"/>
                                          </p:stCondLst>
                                        </p:cTn>
                                        <p:tgtEl>
                                          <p:spTgt spid="273"/>
                                        </p:tgtEl>
                                        <p:attrNameLst>
                                          <p:attrName>style.visibility</p:attrName>
                                        </p:attrNameLst>
                                      </p:cBhvr>
                                      <p:to>
                                        <p:strVal val="visible"/>
                                      </p:to>
                                    </p:set>
                                    <p:animEffect transition="in" filter="fade">
                                      <p:cBhvr>
                                        <p:cTn id="917" dur="500"/>
                                        <p:tgtEl>
                                          <p:spTgt spid="273"/>
                                        </p:tgtEl>
                                      </p:cBhvr>
                                    </p:animEffect>
                                  </p:childTnLst>
                                </p:cTn>
                              </p:par>
                              <p:par>
                                <p:cTn id="918" presetID="10" presetClass="entr" presetSubtype="0" fill="hold" nodeType="withEffect">
                                  <p:stCondLst>
                                    <p:cond delay="0"/>
                                  </p:stCondLst>
                                  <p:childTnLst>
                                    <p:set>
                                      <p:cBhvr>
                                        <p:cTn id="919" dur="1" fill="hold">
                                          <p:stCondLst>
                                            <p:cond delay="0"/>
                                          </p:stCondLst>
                                        </p:cTn>
                                        <p:tgtEl>
                                          <p:spTgt spid="272"/>
                                        </p:tgtEl>
                                        <p:attrNameLst>
                                          <p:attrName>style.visibility</p:attrName>
                                        </p:attrNameLst>
                                      </p:cBhvr>
                                      <p:to>
                                        <p:strVal val="visible"/>
                                      </p:to>
                                    </p:set>
                                    <p:animEffect transition="in" filter="fade">
                                      <p:cBhvr>
                                        <p:cTn id="920" dur="500"/>
                                        <p:tgtEl>
                                          <p:spTgt spid="272"/>
                                        </p:tgtEl>
                                      </p:cBhvr>
                                    </p:animEffect>
                                  </p:childTnLst>
                                </p:cTn>
                              </p:par>
                            </p:childTnLst>
                          </p:cTn>
                        </p:par>
                      </p:childTnLst>
                    </p:cTn>
                  </p:par>
                </p:childTnLst>
              </p:cTn>
              <p:nextCondLst>
                <p:cond evt="onClick" delay="0">
                  <p:tgtEl>
                    <p:spTgt spid="100"/>
                  </p:tgtEl>
                </p:cond>
              </p:nextCondLst>
            </p:seq>
            <p:seq concurrent="1" nextAc="seek">
              <p:cTn id="921" restart="whenNotActive" fill="hold" evtFilter="cancelBubble" nodeType="interactiveSeq">
                <p:stCondLst>
                  <p:cond evt="onClick" delay="0">
                    <p:tgtEl>
                      <p:spTgt spid="101"/>
                    </p:tgtEl>
                  </p:cond>
                </p:stCondLst>
                <p:endSync evt="end" delay="0">
                  <p:rtn val="all"/>
                </p:endSync>
                <p:childTnLst>
                  <p:par>
                    <p:cTn id="922" fill="hold">
                      <p:stCondLst>
                        <p:cond delay="0"/>
                      </p:stCondLst>
                      <p:childTnLst>
                        <p:par>
                          <p:cTn id="923" fill="hold">
                            <p:stCondLst>
                              <p:cond delay="0"/>
                            </p:stCondLst>
                            <p:childTnLst>
                              <p:par>
                                <p:cTn id="924" presetID="1" presetClass="exit" presetSubtype="0" fill="hold" grpId="0" nodeType="withEffect">
                                  <p:stCondLst>
                                    <p:cond delay="0"/>
                                  </p:stCondLst>
                                  <p:childTnLst>
                                    <p:set>
                                      <p:cBhvr>
                                        <p:cTn id="925" dur="1" fill="hold">
                                          <p:stCondLst>
                                            <p:cond delay="0"/>
                                          </p:stCondLst>
                                        </p:cTn>
                                        <p:tgtEl>
                                          <p:spTgt spid="101"/>
                                        </p:tgtEl>
                                        <p:attrNameLst>
                                          <p:attrName>style.visibility</p:attrName>
                                        </p:attrNameLst>
                                      </p:cBhvr>
                                      <p:to>
                                        <p:strVal val="hidden"/>
                                      </p:to>
                                    </p:set>
                                  </p:childTnLst>
                                </p:cTn>
                              </p:par>
                              <p:par>
                                <p:cTn id="926" presetID="1" presetClass="exit" presetSubtype="0" fill="hold" grpId="3" nodeType="withEffect">
                                  <p:stCondLst>
                                    <p:cond delay="0"/>
                                  </p:stCondLst>
                                  <p:childTnLst>
                                    <p:set>
                                      <p:cBhvr>
                                        <p:cTn id="927" dur="1" fill="hold">
                                          <p:stCondLst>
                                            <p:cond delay="0"/>
                                          </p:stCondLst>
                                        </p:cTn>
                                        <p:tgtEl>
                                          <p:spTgt spid="124"/>
                                        </p:tgtEl>
                                        <p:attrNameLst>
                                          <p:attrName>style.visibility</p:attrName>
                                        </p:attrNameLst>
                                      </p:cBhvr>
                                      <p:to>
                                        <p:strVal val="hidden"/>
                                      </p:to>
                                    </p:set>
                                  </p:childTnLst>
                                </p:cTn>
                              </p:par>
                              <p:par>
                                <p:cTn id="928" presetID="42" presetClass="path" presetSubtype="0" fill="hold" nodeType="withEffect">
                                  <p:stCondLst>
                                    <p:cond delay="0"/>
                                  </p:stCondLst>
                                  <p:childTnLst>
                                    <p:animMotion origin="layout" path="M 0.25347 -0.03054 L 0.48264 -0.03054 " pathEditMode="fixed" rAng="0" ptsTypes="AA">
                                      <p:cBhvr>
                                        <p:cTn id="929" dur="1500" fill="hold"/>
                                        <p:tgtEl>
                                          <p:spTgt spid="304"/>
                                        </p:tgtEl>
                                        <p:attrNameLst>
                                          <p:attrName>ppt_x</p:attrName>
                                          <p:attrName>ppt_y</p:attrName>
                                        </p:attrNameLst>
                                      </p:cBhvr>
                                      <p:rCtr x="11458" y="0"/>
                                    </p:animMotion>
                                  </p:childTnLst>
                                  <p:subTnLst>
                                    <p:audio>
                                      <p:cMediaNode>
                                        <p:cTn display="0" masterRel="sameClick">
                                          <p:stCondLst>
                                            <p:cond evt="begin" delay="0">
                                              <p:tn val="928"/>
                                            </p:cond>
                                          </p:stCondLst>
                                          <p:endCondLst>
                                            <p:cond evt="onStopAudio" delay="0">
                                              <p:tgtEl>
                                                <p:sldTgt/>
                                              </p:tgtEl>
                                            </p:cond>
                                          </p:endCondLst>
                                        </p:cTn>
                                        <p:tgtEl>
                                          <p:sndTgt r:embed="rId32" name="mk64_peach02.wav"/>
                                        </p:tgtEl>
                                      </p:cMediaNode>
                                    </p:audio>
                                  </p:subTnLst>
                                </p:cTn>
                              </p:par>
                              <p:par>
                                <p:cTn id="930" presetID="1" presetClass="entr" presetSubtype="0" fill="hold" grpId="2" nodeType="withEffect">
                                  <p:stCondLst>
                                    <p:cond delay="0"/>
                                  </p:stCondLst>
                                  <p:childTnLst>
                                    <p:set>
                                      <p:cBhvr>
                                        <p:cTn id="931" dur="1" fill="hold">
                                          <p:stCondLst>
                                            <p:cond delay="0"/>
                                          </p:stCondLst>
                                        </p:cTn>
                                        <p:tgtEl>
                                          <p:spTgt spid="103"/>
                                        </p:tgtEl>
                                        <p:attrNameLst>
                                          <p:attrName>style.visibility</p:attrName>
                                        </p:attrNameLst>
                                      </p:cBhvr>
                                      <p:to>
                                        <p:strVal val="visible"/>
                                      </p:to>
                                    </p:set>
                                  </p:childTnLst>
                                </p:cTn>
                              </p:par>
                              <p:par>
                                <p:cTn id="932" presetID="1" presetClass="entr" presetSubtype="0" fill="hold" grpId="0" nodeType="withEffect">
                                  <p:stCondLst>
                                    <p:cond delay="0"/>
                                  </p:stCondLst>
                                  <p:childTnLst>
                                    <p:set>
                                      <p:cBhvr>
                                        <p:cTn id="933" dur="1" fill="hold">
                                          <p:stCondLst>
                                            <p:cond delay="0"/>
                                          </p:stCondLst>
                                        </p:cTn>
                                        <p:tgtEl>
                                          <p:spTgt spid="102"/>
                                        </p:tgtEl>
                                        <p:attrNameLst>
                                          <p:attrName>style.visibility</p:attrName>
                                        </p:attrNameLst>
                                      </p:cBhvr>
                                      <p:to>
                                        <p:strVal val="visible"/>
                                      </p:to>
                                    </p:set>
                                  </p:childTnLst>
                                </p:cTn>
                              </p:par>
                            </p:childTnLst>
                          </p:cTn>
                        </p:par>
                      </p:childTnLst>
                    </p:cTn>
                  </p:par>
                </p:childTnLst>
              </p:cTn>
              <p:nextCondLst>
                <p:cond evt="onClick" delay="0">
                  <p:tgtEl>
                    <p:spTgt spid="101"/>
                  </p:tgtEl>
                </p:cond>
              </p:nextCondLst>
            </p:seq>
            <p:seq concurrent="1" nextAc="seek">
              <p:cTn id="934" restart="whenNotActive" fill="hold" evtFilter="cancelBubble" nodeType="interactiveSeq">
                <p:stCondLst>
                  <p:cond evt="onClick" delay="0">
                    <p:tgtEl>
                      <p:spTgt spid="102"/>
                    </p:tgtEl>
                  </p:cond>
                </p:stCondLst>
                <p:endSync evt="end" delay="0">
                  <p:rtn val="all"/>
                </p:endSync>
                <p:childTnLst>
                  <p:par>
                    <p:cTn id="935" fill="hold">
                      <p:stCondLst>
                        <p:cond delay="0"/>
                      </p:stCondLst>
                      <p:childTnLst>
                        <p:par>
                          <p:cTn id="936" fill="hold">
                            <p:stCondLst>
                              <p:cond delay="0"/>
                            </p:stCondLst>
                            <p:childTnLst>
                              <p:par>
                                <p:cTn id="937" presetID="1" presetClass="exit" presetSubtype="0" fill="hold" grpId="1" nodeType="withEffect">
                                  <p:stCondLst>
                                    <p:cond delay="0"/>
                                  </p:stCondLst>
                                  <p:childTnLst>
                                    <p:set>
                                      <p:cBhvr>
                                        <p:cTn id="938" dur="1" fill="hold">
                                          <p:stCondLst>
                                            <p:cond delay="0"/>
                                          </p:stCondLst>
                                        </p:cTn>
                                        <p:tgtEl>
                                          <p:spTgt spid="102"/>
                                        </p:tgtEl>
                                        <p:attrNameLst>
                                          <p:attrName>style.visibility</p:attrName>
                                        </p:attrNameLst>
                                      </p:cBhvr>
                                      <p:to>
                                        <p:strVal val="hidden"/>
                                      </p:to>
                                    </p:set>
                                  </p:childTnLst>
                                </p:cTn>
                              </p:par>
                              <p:par>
                                <p:cTn id="939" presetID="1" presetClass="exit" presetSubtype="0" fill="hold" grpId="3" nodeType="withEffect">
                                  <p:stCondLst>
                                    <p:cond delay="0"/>
                                  </p:stCondLst>
                                  <p:childTnLst>
                                    <p:set>
                                      <p:cBhvr>
                                        <p:cTn id="940" dur="1" fill="hold">
                                          <p:stCondLst>
                                            <p:cond delay="0"/>
                                          </p:stCondLst>
                                        </p:cTn>
                                        <p:tgtEl>
                                          <p:spTgt spid="103"/>
                                        </p:tgtEl>
                                        <p:attrNameLst>
                                          <p:attrName>style.visibility</p:attrName>
                                        </p:attrNameLst>
                                      </p:cBhvr>
                                      <p:to>
                                        <p:strVal val="hidden"/>
                                      </p:to>
                                    </p:set>
                                  </p:childTnLst>
                                </p:cTn>
                              </p:par>
                              <p:par>
                                <p:cTn id="941" presetID="42" presetClass="path" presetSubtype="0" fill="hold" nodeType="withEffect">
                                  <p:stCondLst>
                                    <p:cond delay="0"/>
                                  </p:stCondLst>
                                  <p:childTnLst>
                                    <p:animMotion origin="layout" path="M 0.25347 -0.03054 L 0.48264 -0.03054 " pathEditMode="fixed" rAng="0" ptsTypes="AA">
                                      <p:cBhvr>
                                        <p:cTn id="942" dur="1500" spd="-100000" fill="hold"/>
                                        <p:tgtEl>
                                          <p:spTgt spid="304"/>
                                        </p:tgtEl>
                                        <p:attrNameLst>
                                          <p:attrName>ppt_x</p:attrName>
                                          <p:attrName>ppt_y</p:attrName>
                                        </p:attrNameLst>
                                      </p:cBhvr>
                                      <p:rCtr x="11458" y="0"/>
                                    </p:animMotion>
                                  </p:childTnLst>
                                </p:cTn>
                              </p:par>
                              <p:par>
                                <p:cTn id="943" presetID="1" presetClass="entr" presetSubtype="0" fill="hold" grpId="1" nodeType="withEffect">
                                  <p:stCondLst>
                                    <p:cond delay="0"/>
                                  </p:stCondLst>
                                  <p:childTnLst>
                                    <p:set>
                                      <p:cBhvr>
                                        <p:cTn id="944" dur="1" fill="hold">
                                          <p:stCondLst>
                                            <p:cond delay="0"/>
                                          </p:stCondLst>
                                        </p:cTn>
                                        <p:tgtEl>
                                          <p:spTgt spid="101"/>
                                        </p:tgtEl>
                                        <p:attrNameLst>
                                          <p:attrName>style.visibility</p:attrName>
                                        </p:attrNameLst>
                                      </p:cBhvr>
                                      <p:to>
                                        <p:strVal val="visible"/>
                                      </p:to>
                                    </p:set>
                                  </p:childTnLst>
                                </p:cTn>
                              </p:par>
                              <p:par>
                                <p:cTn id="945" presetID="1" presetClass="entr" presetSubtype="0" fill="hold" grpId="4" nodeType="withEffect">
                                  <p:stCondLst>
                                    <p:cond delay="0"/>
                                  </p:stCondLst>
                                  <p:childTnLst>
                                    <p:set>
                                      <p:cBhvr>
                                        <p:cTn id="946" dur="1" fill="hold">
                                          <p:stCondLst>
                                            <p:cond delay="0"/>
                                          </p:stCondLst>
                                        </p:cTn>
                                        <p:tgtEl>
                                          <p:spTgt spid="124"/>
                                        </p:tgtEl>
                                        <p:attrNameLst>
                                          <p:attrName>style.visibility</p:attrName>
                                        </p:attrNameLst>
                                      </p:cBhvr>
                                      <p:to>
                                        <p:strVal val="visible"/>
                                      </p:to>
                                    </p:set>
                                  </p:childTnLst>
                                </p:cTn>
                              </p:par>
                            </p:childTnLst>
                          </p:cTn>
                        </p:par>
                      </p:childTnLst>
                    </p:cTn>
                  </p:par>
                </p:childTnLst>
              </p:cTn>
              <p:nextCondLst>
                <p:cond evt="onClick" delay="0">
                  <p:tgtEl>
                    <p:spTgt spid="102"/>
                  </p:tgtEl>
                </p:cond>
              </p:nextCondLst>
            </p:seq>
            <p:seq concurrent="1" nextAc="seek">
              <p:cTn id="947" restart="whenNotActive" fill="hold" evtFilter="cancelBubble" nodeType="interactiveSeq">
                <p:stCondLst>
                  <p:cond evt="onClick" delay="0">
                    <p:tgtEl>
                      <p:spTgt spid="103"/>
                    </p:tgtEl>
                  </p:cond>
                </p:stCondLst>
                <p:endSync evt="end" delay="0">
                  <p:rtn val="all"/>
                </p:endSync>
                <p:childTnLst>
                  <p:par>
                    <p:cTn id="948" fill="hold">
                      <p:stCondLst>
                        <p:cond delay="0"/>
                      </p:stCondLst>
                      <p:childTnLst>
                        <p:par>
                          <p:cTn id="949" fill="hold">
                            <p:stCondLst>
                              <p:cond delay="0"/>
                            </p:stCondLst>
                            <p:childTnLst>
                              <p:par>
                                <p:cTn id="950" presetID="1" presetClass="exit" presetSubtype="0" fill="hold" grpId="0" nodeType="withEffect">
                                  <p:stCondLst>
                                    <p:cond delay="0"/>
                                  </p:stCondLst>
                                  <p:childTnLst>
                                    <p:set>
                                      <p:cBhvr>
                                        <p:cTn id="951" dur="1" fill="hold">
                                          <p:stCondLst>
                                            <p:cond delay="0"/>
                                          </p:stCondLst>
                                        </p:cTn>
                                        <p:tgtEl>
                                          <p:spTgt spid="103"/>
                                        </p:tgtEl>
                                        <p:attrNameLst>
                                          <p:attrName>style.visibility</p:attrName>
                                        </p:attrNameLst>
                                      </p:cBhvr>
                                      <p:to>
                                        <p:strVal val="hidden"/>
                                      </p:to>
                                    </p:set>
                                  </p:childTnLst>
                                </p:cTn>
                              </p:par>
                              <p:par>
                                <p:cTn id="952" presetID="1" presetClass="exit" presetSubtype="0" fill="hold" grpId="3" nodeType="withEffect">
                                  <p:stCondLst>
                                    <p:cond delay="0"/>
                                  </p:stCondLst>
                                  <p:childTnLst>
                                    <p:set>
                                      <p:cBhvr>
                                        <p:cTn id="953" dur="1" fill="hold">
                                          <p:stCondLst>
                                            <p:cond delay="0"/>
                                          </p:stCondLst>
                                        </p:cTn>
                                        <p:tgtEl>
                                          <p:spTgt spid="102"/>
                                        </p:tgtEl>
                                        <p:attrNameLst>
                                          <p:attrName>style.visibility</p:attrName>
                                        </p:attrNameLst>
                                      </p:cBhvr>
                                      <p:to>
                                        <p:strVal val="hidden"/>
                                      </p:to>
                                    </p:set>
                                  </p:childTnLst>
                                </p:cTn>
                              </p:par>
                              <p:par>
                                <p:cTn id="954" presetID="50" presetClass="path" presetSubtype="0" fill="hold" nodeType="withEffect">
                                  <p:stCondLst>
                                    <p:cond delay="0"/>
                                  </p:stCondLst>
                                  <p:childTnLst>
                                    <p:animMotion origin="layout" path="M 0.48125 -0.03124 L 0.56146 -0.03124 C 0.59757 -0.03124 0.64236 0.01251 0.64236 0.04909 L 0.64236 0.1301 " pathEditMode="fixed" rAng="0" ptsTypes="AAAA">
                                      <p:cBhvr>
                                        <p:cTn id="955" dur="1500" fill="hold"/>
                                        <p:tgtEl>
                                          <p:spTgt spid="304"/>
                                        </p:tgtEl>
                                        <p:attrNameLst>
                                          <p:attrName>ppt_x</p:attrName>
                                          <p:attrName>ppt_y</p:attrName>
                                        </p:attrNameLst>
                                      </p:cBhvr>
                                      <p:rCtr x="8056" y="8056"/>
                                    </p:animMotion>
                                  </p:childTnLst>
                                </p:cTn>
                              </p:par>
                              <p:par>
                                <p:cTn id="956" presetID="1" presetClass="entr" presetSubtype="0" fill="hold" grpId="2" nodeType="withEffect">
                                  <p:stCondLst>
                                    <p:cond delay="0"/>
                                  </p:stCondLst>
                                  <p:childTnLst>
                                    <p:set>
                                      <p:cBhvr>
                                        <p:cTn id="957" dur="1" fill="hold">
                                          <p:stCondLst>
                                            <p:cond delay="0"/>
                                          </p:stCondLst>
                                        </p:cTn>
                                        <p:tgtEl>
                                          <p:spTgt spid="104"/>
                                        </p:tgtEl>
                                        <p:attrNameLst>
                                          <p:attrName>style.visibility</p:attrName>
                                        </p:attrNameLst>
                                      </p:cBhvr>
                                      <p:to>
                                        <p:strVal val="visible"/>
                                      </p:to>
                                    </p:set>
                                  </p:childTnLst>
                                </p:cTn>
                              </p:par>
                              <p:par>
                                <p:cTn id="958" presetID="1" presetClass="entr" presetSubtype="0" fill="hold" grpId="2" nodeType="withEffect">
                                  <p:stCondLst>
                                    <p:cond delay="0"/>
                                  </p:stCondLst>
                                  <p:childTnLst>
                                    <p:set>
                                      <p:cBhvr>
                                        <p:cTn id="959" dur="1" fill="hold">
                                          <p:stCondLst>
                                            <p:cond delay="0"/>
                                          </p:stCondLst>
                                        </p:cTn>
                                        <p:tgtEl>
                                          <p:spTgt spid="105"/>
                                        </p:tgtEl>
                                        <p:attrNameLst>
                                          <p:attrName>style.visibility</p:attrName>
                                        </p:attrNameLst>
                                      </p:cBhvr>
                                      <p:to>
                                        <p:strVal val="visible"/>
                                      </p:to>
                                    </p:set>
                                  </p:childTnLst>
                                </p:cTn>
                              </p:par>
                            </p:childTnLst>
                          </p:cTn>
                        </p:par>
                      </p:childTnLst>
                    </p:cTn>
                  </p:par>
                </p:childTnLst>
              </p:cTn>
              <p:nextCondLst>
                <p:cond evt="onClick" delay="0">
                  <p:tgtEl>
                    <p:spTgt spid="103"/>
                  </p:tgtEl>
                </p:cond>
              </p:nextCondLst>
            </p:seq>
            <p:seq concurrent="1" nextAc="seek">
              <p:cTn id="960" restart="whenNotActive" fill="hold" evtFilter="cancelBubble" nodeType="interactiveSeq">
                <p:stCondLst>
                  <p:cond evt="onClick" delay="0">
                    <p:tgtEl>
                      <p:spTgt spid="104"/>
                    </p:tgtEl>
                  </p:cond>
                </p:stCondLst>
                <p:endSync evt="end" delay="0">
                  <p:rtn val="all"/>
                </p:endSync>
                <p:childTnLst>
                  <p:par>
                    <p:cTn id="961" fill="hold">
                      <p:stCondLst>
                        <p:cond delay="0"/>
                      </p:stCondLst>
                      <p:childTnLst>
                        <p:par>
                          <p:cTn id="962" fill="hold">
                            <p:stCondLst>
                              <p:cond delay="0"/>
                            </p:stCondLst>
                            <p:childTnLst>
                              <p:par>
                                <p:cTn id="963" presetID="1" presetClass="exit" presetSubtype="0" fill="hold" grpId="0" nodeType="withEffect">
                                  <p:stCondLst>
                                    <p:cond delay="0"/>
                                  </p:stCondLst>
                                  <p:childTnLst>
                                    <p:set>
                                      <p:cBhvr>
                                        <p:cTn id="964" dur="1" fill="hold">
                                          <p:stCondLst>
                                            <p:cond delay="0"/>
                                          </p:stCondLst>
                                        </p:cTn>
                                        <p:tgtEl>
                                          <p:spTgt spid="104"/>
                                        </p:tgtEl>
                                        <p:attrNameLst>
                                          <p:attrName>style.visibility</p:attrName>
                                        </p:attrNameLst>
                                      </p:cBhvr>
                                      <p:to>
                                        <p:strVal val="hidden"/>
                                      </p:to>
                                    </p:set>
                                  </p:childTnLst>
                                </p:cTn>
                              </p:par>
                              <p:par>
                                <p:cTn id="965" presetID="1" presetClass="exit" presetSubtype="0" fill="hold" grpId="3" nodeType="withEffect">
                                  <p:stCondLst>
                                    <p:cond delay="0"/>
                                  </p:stCondLst>
                                  <p:childTnLst>
                                    <p:set>
                                      <p:cBhvr>
                                        <p:cTn id="966" dur="1" fill="hold">
                                          <p:stCondLst>
                                            <p:cond delay="0"/>
                                          </p:stCondLst>
                                        </p:cTn>
                                        <p:tgtEl>
                                          <p:spTgt spid="105"/>
                                        </p:tgtEl>
                                        <p:attrNameLst>
                                          <p:attrName>style.visibility</p:attrName>
                                        </p:attrNameLst>
                                      </p:cBhvr>
                                      <p:to>
                                        <p:strVal val="hidden"/>
                                      </p:to>
                                    </p:set>
                                  </p:childTnLst>
                                </p:cTn>
                              </p:par>
                              <p:par>
                                <p:cTn id="967" presetID="42" presetClass="path" presetSubtype="0" fill="hold" nodeType="withEffect">
                                  <p:stCondLst>
                                    <p:cond delay="0"/>
                                  </p:stCondLst>
                                  <p:childTnLst>
                                    <p:animMotion origin="layout" path="M 0.64236 0.1301 L 0.64236 0.34631 " pathEditMode="fixed" rAng="0" ptsTypes="AA">
                                      <p:cBhvr>
                                        <p:cTn id="968" dur="1500" fill="hold"/>
                                        <p:tgtEl>
                                          <p:spTgt spid="304"/>
                                        </p:tgtEl>
                                        <p:attrNameLst>
                                          <p:attrName>ppt_x</p:attrName>
                                          <p:attrName>ppt_y</p:attrName>
                                        </p:attrNameLst>
                                      </p:cBhvr>
                                      <p:rCtr x="0" y="10810"/>
                                    </p:animMotion>
                                  </p:childTnLst>
                                  <p:subTnLst>
                                    <p:audio>
                                      <p:cMediaNode>
                                        <p:cTn display="0" masterRel="sameClick">
                                          <p:stCondLst>
                                            <p:cond evt="begin" delay="0">
                                              <p:tn val="967"/>
                                            </p:cond>
                                          </p:stCondLst>
                                          <p:endCondLst>
                                            <p:cond evt="onStopAudio" delay="0">
                                              <p:tgtEl>
                                                <p:sldTgt/>
                                              </p:tgtEl>
                                            </p:cond>
                                          </p:endCondLst>
                                        </p:cTn>
                                        <p:tgtEl>
                                          <p:sndTgt r:embed="rId33" name="mk64_peach07.wav"/>
                                        </p:tgtEl>
                                      </p:cMediaNode>
                                    </p:audio>
                                  </p:subTnLst>
                                </p:cTn>
                              </p:par>
                              <p:par>
                                <p:cTn id="969" presetID="1" presetClass="entr" presetSubtype="0" fill="hold" grpId="3" nodeType="withEffect">
                                  <p:stCondLst>
                                    <p:cond delay="0"/>
                                  </p:stCondLst>
                                  <p:childTnLst>
                                    <p:set>
                                      <p:cBhvr>
                                        <p:cTn id="970" dur="1" fill="hold">
                                          <p:stCondLst>
                                            <p:cond delay="0"/>
                                          </p:stCondLst>
                                        </p:cTn>
                                        <p:tgtEl>
                                          <p:spTgt spid="106"/>
                                        </p:tgtEl>
                                        <p:attrNameLst>
                                          <p:attrName>style.visibility</p:attrName>
                                        </p:attrNameLst>
                                      </p:cBhvr>
                                      <p:to>
                                        <p:strVal val="visible"/>
                                      </p:to>
                                    </p:set>
                                  </p:childTnLst>
                                </p:cTn>
                              </p:par>
                              <p:par>
                                <p:cTn id="971" presetID="1" presetClass="entr" presetSubtype="0" fill="hold" grpId="0" nodeType="withEffect">
                                  <p:stCondLst>
                                    <p:cond delay="0"/>
                                  </p:stCondLst>
                                  <p:childTnLst>
                                    <p:set>
                                      <p:cBhvr>
                                        <p:cTn id="972" dur="1" fill="hold">
                                          <p:stCondLst>
                                            <p:cond delay="0"/>
                                          </p:stCondLst>
                                        </p:cTn>
                                        <p:tgtEl>
                                          <p:spTgt spid="107"/>
                                        </p:tgtEl>
                                        <p:attrNameLst>
                                          <p:attrName>style.visibility</p:attrName>
                                        </p:attrNameLst>
                                      </p:cBhvr>
                                      <p:to>
                                        <p:strVal val="visible"/>
                                      </p:to>
                                    </p:set>
                                  </p:childTnLst>
                                </p:cTn>
                              </p:par>
                            </p:childTnLst>
                          </p:cTn>
                        </p:par>
                      </p:childTnLst>
                    </p:cTn>
                  </p:par>
                </p:childTnLst>
              </p:cTn>
              <p:nextCondLst>
                <p:cond evt="onClick" delay="0">
                  <p:tgtEl>
                    <p:spTgt spid="104"/>
                  </p:tgtEl>
                </p:cond>
              </p:nextCondLst>
            </p:seq>
            <p:seq concurrent="1" nextAc="seek">
              <p:cTn id="973" restart="whenNotActive" fill="hold" evtFilter="cancelBubble" nodeType="interactiveSeq">
                <p:stCondLst>
                  <p:cond evt="onClick" delay="0">
                    <p:tgtEl>
                      <p:spTgt spid="105"/>
                    </p:tgtEl>
                  </p:cond>
                </p:stCondLst>
                <p:endSync evt="end" delay="0">
                  <p:rtn val="all"/>
                </p:endSync>
                <p:childTnLst>
                  <p:par>
                    <p:cTn id="974" fill="hold">
                      <p:stCondLst>
                        <p:cond delay="0"/>
                      </p:stCondLst>
                      <p:childTnLst>
                        <p:par>
                          <p:cTn id="975" fill="hold">
                            <p:stCondLst>
                              <p:cond delay="0"/>
                            </p:stCondLst>
                            <p:childTnLst>
                              <p:par>
                                <p:cTn id="976" presetID="1" presetClass="exit" presetSubtype="0" fill="hold" grpId="1" nodeType="withEffect">
                                  <p:stCondLst>
                                    <p:cond delay="0"/>
                                  </p:stCondLst>
                                  <p:childTnLst>
                                    <p:set>
                                      <p:cBhvr>
                                        <p:cTn id="977" dur="1" fill="hold">
                                          <p:stCondLst>
                                            <p:cond delay="0"/>
                                          </p:stCondLst>
                                        </p:cTn>
                                        <p:tgtEl>
                                          <p:spTgt spid="105"/>
                                        </p:tgtEl>
                                        <p:attrNameLst>
                                          <p:attrName>style.visibility</p:attrName>
                                        </p:attrNameLst>
                                      </p:cBhvr>
                                      <p:to>
                                        <p:strVal val="hidden"/>
                                      </p:to>
                                    </p:set>
                                  </p:childTnLst>
                                </p:cTn>
                              </p:par>
                              <p:par>
                                <p:cTn id="978" presetID="1" presetClass="exit" presetSubtype="0" fill="hold" grpId="3" nodeType="withEffect">
                                  <p:stCondLst>
                                    <p:cond delay="0"/>
                                  </p:stCondLst>
                                  <p:childTnLst>
                                    <p:set>
                                      <p:cBhvr>
                                        <p:cTn id="979" dur="1" fill="hold">
                                          <p:stCondLst>
                                            <p:cond delay="0"/>
                                          </p:stCondLst>
                                        </p:cTn>
                                        <p:tgtEl>
                                          <p:spTgt spid="104"/>
                                        </p:tgtEl>
                                        <p:attrNameLst>
                                          <p:attrName>style.visibility</p:attrName>
                                        </p:attrNameLst>
                                      </p:cBhvr>
                                      <p:to>
                                        <p:strVal val="hidden"/>
                                      </p:to>
                                    </p:set>
                                  </p:childTnLst>
                                </p:cTn>
                              </p:par>
                              <p:par>
                                <p:cTn id="980" presetID="50" presetClass="path" presetSubtype="0" fill="hold" nodeType="withEffect">
                                  <p:stCondLst>
                                    <p:cond delay="0"/>
                                  </p:stCondLst>
                                  <p:childTnLst>
                                    <p:animMotion origin="layout" path="M 0.48264 -0.03054 L 0.56146 -0.03054 C 0.59722 -0.03054 0.64236 0.01274 0.64236 0.04885 L 0.64236 0.12987 " pathEditMode="fixed" rAng="0" ptsTypes="AAAA">
                                      <p:cBhvr>
                                        <p:cTn id="981" dur="1500" spd="-100000" fill="hold"/>
                                        <p:tgtEl>
                                          <p:spTgt spid="304"/>
                                        </p:tgtEl>
                                        <p:attrNameLst>
                                          <p:attrName>ppt_x</p:attrName>
                                          <p:attrName>ppt_y</p:attrName>
                                        </p:attrNameLst>
                                      </p:cBhvr>
                                      <p:rCtr x="7986" y="8009"/>
                                    </p:animMotion>
                                  </p:childTnLst>
                                  <p:subTnLst>
                                    <p:audio>
                                      <p:cMediaNode>
                                        <p:cTn display="0" masterRel="sameClick">
                                          <p:stCondLst>
                                            <p:cond evt="begin" delay="0">
                                              <p:tn val="980"/>
                                            </p:cond>
                                          </p:stCondLst>
                                          <p:endCondLst>
                                            <p:cond evt="onStopAudio" delay="0">
                                              <p:tgtEl>
                                                <p:sldTgt/>
                                              </p:tgtEl>
                                            </p:cond>
                                          </p:endCondLst>
                                        </p:cTn>
                                        <p:tgtEl>
                                          <p:sndTgt r:embed="rId34" name="mk64_peach04.wav"/>
                                        </p:tgtEl>
                                      </p:cMediaNode>
                                    </p:audio>
                                  </p:subTnLst>
                                </p:cTn>
                              </p:par>
                              <p:par>
                                <p:cTn id="982" presetID="1" presetClass="entr" presetSubtype="0" fill="hold" grpId="1" nodeType="withEffect">
                                  <p:stCondLst>
                                    <p:cond delay="0"/>
                                  </p:stCondLst>
                                  <p:childTnLst>
                                    <p:set>
                                      <p:cBhvr>
                                        <p:cTn id="983" dur="1" fill="hold">
                                          <p:stCondLst>
                                            <p:cond delay="0"/>
                                          </p:stCondLst>
                                        </p:cTn>
                                        <p:tgtEl>
                                          <p:spTgt spid="103"/>
                                        </p:tgtEl>
                                        <p:attrNameLst>
                                          <p:attrName>style.visibility</p:attrName>
                                        </p:attrNameLst>
                                      </p:cBhvr>
                                      <p:to>
                                        <p:strVal val="visible"/>
                                      </p:to>
                                    </p:set>
                                  </p:childTnLst>
                                </p:cTn>
                              </p:par>
                              <p:par>
                                <p:cTn id="984" presetID="1" presetClass="entr" presetSubtype="0" fill="hold" grpId="2" nodeType="withEffect">
                                  <p:stCondLst>
                                    <p:cond delay="0"/>
                                  </p:stCondLst>
                                  <p:childTnLst>
                                    <p:set>
                                      <p:cBhvr>
                                        <p:cTn id="985" dur="1" fill="hold">
                                          <p:stCondLst>
                                            <p:cond delay="0"/>
                                          </p:stCondLst>
                                        </p:cTn>
                                        <p:tgtEl>
                                          <p:spTgt spid="102"/>
                                        </p:tgtEl>
                                        <p:attrNameLst>
                                          <p:attrName>style.visibility</p:attrName>
                                        </p:attrNameLst>
                                      </p:cBhvr>
                                      <p:to>
                                        <p:strVal val="visible"/>
                                      </p:to>
                                    </p:set>
                                  </p:childTnLst>
                                </p:cTn>
                              </p:par>
                            </p:childTnLst>
                          </p:cTn>
                        </p:par>
                      </p:childTnLst>
                    </p:cTn>
                  </p:par>
                </p:childTnLst>
              </p:cTn>
              <p:nextCondLst>
                <p:cond evt="onClick" delay="0">
                  <p:tgtEl>
                    <p:spTgt spid="105"/>
                  </p:tgtEl>
                </p:cond>
              </p:nextCondLst>
            </p:seq>
            <p:seq concurrent="1" nextAc="seek">
              <p:cTn id="986" restart="whenNotActive" fill="hold" evtFilter="cancelBubble" nodeType="interactiveSeq">
                <p:stCondLst>
                  <p:cond evt="onClick" delay="0">
                    <p:tgtEl>
                      <p:spTgt spid="106"/>
                    </p:tgtEl>
                  </p:cond>
                </p:stCondLst>
                <p:endSync evt="end" delay="0">
                  <p:rtn val="all"/>
                </p:endSync>
                <p:childTnLst>
                  <p:par>
                    <p:cTn id="987" fill="hold">
                      <p:stCondLst>
                        <p:cond delay="0"/>
                      </p:stCondLst>
                      <p:childTnLst>
                        <p:par>
                          <p:cTn id="988" fill="hold">
                            <p:stCondLst>
                              <p:cond delay="0"/>
                            </p:stCondLst>
                            <p:childTnLst>
                              <p:par>
                                <p:cTn id="989" presetID="1" presetClass="exit" presetSubtype="0" fill="hold" grpId="0" nodeType="withEffect">
                                  <p:stCondLst>
                                    <p:cond delay="0"/>
                                  </p:stCondLst>
                                  <p:childTnLst>
                                    <p:set>
                                      <p:cBhvr>
                                        <p:cTn id="990" dur="1" fill="hold">
                                          <p:stCondLst>
                                            <p:cond delay="0"/>
                                          </p:stCondLst>
                                        </p:cTn>
                                        <p:tgtEl>
                                          <p:spTgt spid="106"/>
                                        </p:tgtEl>
                                        <p:attrNameLst>
                                          <p:attrName>style.visibility</p:attrName>
                                        </p:attrNameLst>
                                      </p:cBhvr>
                                      <p:to>
                                        <p:strVal val="hidden"/>
                                      </p:to>
                                    </p:set>
                                  </p:childTnLst>
                                </p:cTn>
                              </p:par>
                              <p:par>
                                <p:cTn id="991" presetID="1" presetClass="exit" presetSubtype="0" fill="hold" grpId="2" nodeType="withEffect">
                                  <p:stCondLst>
                                    <p:cond delay="0"/>
                                  </p:stCondLst>
                                  <p:childTnLst>
                                    <p:set>
                                      <p:cBhvr>
                                        <p:cTn id="992" dur="1" fill="hold">
                                          <p:stCondLst>
                                            <p:cond delay="0"/>
                                          </p:stCondLst>
                                        </p:cTn>
                                        <p:tgtEl>
                                          <p:spTgt spid="107"/>
                                        </p:tgtEl>
                                        <p:attrNameLst>
                                          <p:attrName>style.visibility</p:attrName>
                                        </p:attrNameLst>
                                      </p:cBhvr>
                                      <p:to>
                                        <p:strVal val="hidden"/>
                                      </p:to>
                                    </p:set>
                                  </p:childTnLst>
                                </p:cTn>
                              </p:par>
                              <p:par>
                                <p:cTn id="993" presetID="42" presetClass="path" presetSubtype="0" fill="hold" nodeType="withEffect">
                                  <p:stCondLst>
                                    <p:cond delay="0"/>
                                  </p:stCondLst>
                                  <p:childTnLst>
                                    <p:animMotion origin="layout" path="M 0.64236 0.34631 L 0.64236 0.57038 " pathEditMode="fixed" rAng="0" ptsTypes="AA">
                                      <p:cBhvr>
                                        <p:cTn id="994" dur="1500" fill="hold"/>
                                        <p:tgtEl>
                                          <p:spTgt spid="304"/>
                                        </p:tgtEl>
                                        <p:attrNameLst>
                                          <p:attrName>ppt_x</p:attrName>
                                          <p:attrName>ppt_y</p:attrName>
                                        </p:attrNameLst>
                                      </p:cBhvr>
                                      <p:rCtr x="0" y="11204"/>
                                    </p:animMotion>
                                  </p:childTnLst>
                                </p:cTn>
                              </p:par>
                              <p:par>
                                <p:cTn id="995" presetID="1" presetClass="entr" presetSubtype="0" fill="hold" grpId="2" nodeType="withEffect">
                                  <p:stCondLst>
                                    <p:cond delay="0"/>
                                  </p:stCondLst>
                                  <p:childTnLst>
                                    <p:set>
                                      <p:cBhvr>
                                        <p:cTn id="996" dur="1" fill="hold">
                                          <p:stCondLst>
                                            <p:cond delay="0"/>
                                          </p:stCondLst>
                                        </p:cTn>
                                        <p:tgtEl>
                                          <p:spTgt spid="108"/>
                                        </p:tgtEl>
                                        <p:attrNameLst>
                                          <p:attrName>style.visibility</p:attrName>
                                        </p:attrNameLst>
                                      </p:cBhvr>
                                      <p:to>
                                        <p:strVal val="visible"/>
                                      </p:to>
                                    </p:set>
                                  </p:childTnLst>
                                </p:cTn>
                              </p:par>
                              <p:par>
                                <p:cTn id="997" presetID="1" presetClass="entr" presetSubtype="0" fill="hold" grpId="0" nodeType="withEffect">
                                  <p:stCondLst>
                                    <p:cond delay="0"/>
                                  </p:stCondLst>
                                  <p:childTnLst>
                                    <p:set>
                                      <p:cBhvr>
                                        <p:cTn id="998" dur="1" fill="hold">
                                          <p:stCondLst>
                                            <p:cond delay="0"/>
                                          </p:stCondLst>
                                        </p:cTn>
                                        <p:tgtEl>
                                          <p:spTgt spid="116"/>
                                        </p:tgtEl>
                                        <p:attrNameLst>
                                          <p:attrName>style.visibility</p:attrName>
                                        </p:attrNameLst>
                                      </p:cBhvr>
                                      <p:to>
                                        <p:strVal val="visible"/>
                                      </p:to>
                                    </p:set>
                                  </p:childTnLst>
                                </p:cTn>
                              </p:par>
                            </p:childTnLst>
                          </p:cTn>
                        </p:par>
                      </p:childTnLst>
                    </p:cTn>
                  </p:par>
                </p:childTnLst>
              </p:cTn>
              <p:nextCondLst>
                <p:cond evt="onClick" delay="0">
                  <p:tgtEl>
                    <p:spTgt spid="106"/>
                  </p:tgtEl>
                </p:cond>
              </p:nextCondLst>
            </p:seq>
            <p:seq concurrent="1" nextAc="seek">
              <p:cTn id="999" restart="whenNotActive" fill="hold" evtFilter="cancelBubble" nodeType="interactiveSeq">
                <p:stCondLst>
                  <p:cond evt="onClick" delay="0">
                    <p:tgtEl>
                      <p:spTgt spid="107"/>
                    </p:tgtEl>
                  </p:cond>
                </p:stCondLst>
                <p:endSync evt="end" delay="0">
                  <p:rtn val="all"/>
                </p:endSync>
                <p:childTnLst>
                  <p:par>
                    <p:cTn id="1000" fill="hold">
                      <p:stCondLst>
                        <p:cond delay="0"/>
                      </p:stCondLst>
                      <p:childTnLst>
                        <p:par>
                          <p:cTn id="1001" fill="hold">
                            <p:stCondLst>
                              <p:cond delay="0"/>
                            </p:stCondLst>
                            <p:childTnLst>
                              <p:par>
                                <p:cTn id="1002" presetID="1" presetClass="exit" presetSubtype="0" fill="hold" grpId="1" nodeType="withEffect">
                                  <p:stCondLst>
                                    <p:cond delay="0"/>
                                  </p:stCondLst>
                                  <p:childTnLst>
                                    <p:set>
                                      <p:cBhvr>
                                        <p:cTn id="1003" dur="1" fill="hold">
                                          <p:stCondLst>
                                            <p:cond delay="0"/>
                                          </p:stCondLst>
                                        </p:cTn>
                                        <p:tgtEl>
                                          <p:spTgt spid="107"/>
                                        </p:tgtEl>
                                        <p:attrNameLst>
                                          <p:attrName>style.visibility</p:attrName>
                                        </p:attrNameLst>
                                      </p:cBhvr>
                                      <p:to>
                                        <p:strVal val="hidden"/>
                                      </p:to>
                                    </p:set>
                                  </p:childTnLst>
                                </p:cTn>
                              </p:par>
                              <p:par>
                                <p:cTn id="1004" presetID="1" presetClass="exit" presetSubtype="0" fill="hold" grpId="2" nodeType="withEffect">
                                  <p:stCondLst>
                                    <p:cond delay="0"/>
                                  </p:stCondLst>
                                  <p:childTnLst>
                                    <p:set>
                                      <p:cBhvr>
                                        <p:cTn id="1005" dur="1" fill="hold">
                                          <p:stCondLst>
                                            <p:cond delay="0"/>
                                          </p:stCondLst>
                                        </p:cTn>
                                        <p:tgtEl>
                                          <p:spTgt spid="106"/>
                                        </p:tgtEl>
                                        <p:attrNameLst>
                                          <p:attrName>style.visibility</p:attrName>
                                        </p:attrNameLst>
                                      </p:cBhvr>
                                      <p:to>
                                        <p:strVal val="hidden"/>
                                      </p:to>
                                    </p:set>
                                  </p:childTnLst>
                                </p:cTn>
                              </p:par>
                              <p:par>
                                <p:cTn id="1006" presetID="42" presetClass="path" presetSubtype="0" fill="hold" nodeType="withEffect">
                                  <p:stCondLst>
                                    <p:cond delay="0"/>
                                  </p:stCondLst>
                                  <p:childTnLst>
                                    <p:animMotion origin="layout" path="M 0.64236 0.1301 L 0.64236 0.34816 " pathEditMode="fixed" rAng="0" ptsTypes="AA">
                                      <p:cBhvr>
                                        <p:cTn id="1007" dur="1500" spd="-100000" fill="hold"/>
                                        <p:tgtEl>
                                          <p:spTgt spid="304"/>
                                        </p:tgtEl>
                                        <p:attrNameLst>
                                          <p:attrName>ppt_x</p:attrName>
                                          <p:attrName>ppt_y</p:attrName>
                                        </p:attrNameLst>
                                      </p:cBhvr>
                                      <p:rCtr x="0" y="10903"/>
                                    </p:animMotion>
                                  </p:childTnLst>
                                </p:cTn>
                              </p:par>
                              <p:par>
                                <p:cTn id="1008" presetID="1" presetClass="entr" presetSubtype="0" fill="hold" grpId="1" nodeType="withEffect">
                                  <p:stCondLst>
                                    <p:cond delay="0"/>
                                  </p:stCondLst>
                                  <p:childTnLst>
                                    <p:set>
                                      <p:cBhvr>
                                        <p:cTn id="1009" dur="1" fill="hold">
                                          <p:stCondLst>
                                            <p:cond delay="0"/>
                                          </p:stCondLst>
                                        </p:cTn>
                                        <p:tgtEl>
                                          <p:spTgt spid="104"/>
                                        </p:tgtEl>
                                        <p:attrNameLst>
                                          <p:attrName>style.visibility</p:attrName>
                                        </p:attrNameLst>
                                      </p:cBhvr>
                                      <p:to>
                                        <p:strVal val="visible"/>
                                      </p:to>
                                    </p:set>
                                  </p:childTnLst>
                                </p:cTn>
                              </p:par>
                              <p:par>
                                <p:cTn id="1010" presetID="1" presetClass="entr" presetSubtype="0" fill="hold" grpId="0" nodeType="withEffect">
                                  <p:stCondLst>
                                    <p:cond delay="0"/>
                                  </p:stCondLst>
                                  <p:childTnLst>
                                    <p:set>
                                      <p:cBhvr>
                                        <p:cTn id="1011" dur="1" fill="hold">
                                          <p:stCondLst>
                                            <p:cond delay="0"/>
                                          </p:stCondLst>
                                        </p:cTn>
                                        <p:tgtEl>
                                          <p:spTgt spid="105"/>
                                        </p:tgtEl>
                                        <p:attrNameLst>
                                          <p:attrName>style.visibility</p:attrName>
                                        </p:attrNameLst>
                                      </p:cBhvr>
                                      <p:to>
                                        <p:strVal val="visible"/>
                                      </p:to>
                                    </p:set>
                                  </p:childTnLst>
                                </p:cTn>
                              </p:par>
                            </p:childTnLst>
                          </p:cTn>
                        </p:par>
                      </p:childTnLst>
                    </p:cTn>
                  </p:par>
                </p:childTnLst>
              </p:cTn>
              <p:nextCondLst>
                <p:cond evt="onClick" delay="0">
                  <p:tgtEl>
                    <p:spTgt spid="107"/>
                  </p:tgtEl>
                </p:cond>
              </p:nextCondLst>
            </p:seq>
            <p:seq concurrent="1" nextAc="seek">
              <p:cTn id="1012" restart="whenNotActive" fill="hold" evtFilter="cancelBubble" nodeType="interactiveSeq">
                <p:stCondLst>
                  <p:cond evt="onClick" delay="0">
                    <p:tgtEl>
                      <p:spTgt spid="108"/>
                    </p:tgtEl>
                  </p:cond>
                </p:stCondLst>
                <p:endSync evt="end" delay="0">
                  <p:rtn val="all"/>
                </p:endSync>
                <p:childTnLst>
                  <p:par>
                    <p:cTn id="1013" fill="hold">
                      <p:stCondLst>
                        <p:cond delay="0"/>
                      </p:stCondLst>
                      <p:childTnLst>
                        <p:par>
                          <p:cTn id="1014" fill="hold">
                            <p:stCondLst>
                              <p:cond delay="0"/>
                            </p:stCondLst>
                            <p:childTnLst>
                              <p:par>
                                <p:cTn id="1015" presetID="1" presetClass="exit" presetSubtype="0" fill="hold" grpId="0" nodeType="withEffect">
                                  <p:stCondLst>
                                    <p:cond delay="0"/>
                                  </p:stCondLst>
                                  <p:childTnLst>
                                    <p:set>
                                      <p:cBhvr>
                                        <p:cTn id="1016" dur="1" fill="hold">
                                          <p:stCondLst>
                                            <p:cond delay="0"/>
                                          </p:stCondLst>
                                        </p:cTn>
                                        <p:tgtEl>
                                          <p:spTgt spid="108"/>
                                        </p:tgtEl>
                                        <p:attrNameLst>
                                          <p:attrName>style.visibility</p:attrName>
                                        </p:attrNameLst>
                                      </p:cBhvr>
                                      <p:to>
                                        <p:strVal val="hidden"/>
                                      </p:to>
                                    </p:set>
                                  </p:childTnLst>
                                </p:cTn>
                              </p:par>
                              <p:par>
                                <p:cTn id="1017" presetID="1" presetClass="exit" presetSubtype="0" fill="hold" grpId="2" nodeType="withEffect">
                                  <p:stCondLst>
                                    <p:cond delay="0"/>
                                  </p:stCondLst>
                                  <p:childTnLst>
                                    <p:set>
                                      <p:cBhvr>
                                        <p:cTn id="1018" dur="1" fill="hold">
                                          <p:stCondLst>
                                            <p:cond delay="0"/>
                                          </p:stCondLst>
                                        </p:cTn>
                                        <p:tgtEl>
                                          <p:spTgt spid="116"/>
                                        </p:tgtEl>
                                        <p:attrNameLst>
                                          <p:attrName>style.visibility</p:attrName>
                                        </p:attrNameLst>
                                      </p:cBhvr>
                                      <p:to>
                                        <p:strVal val="hidden"/>
                                      </p:to>
                                    </p:set>
                                  </p:childTnLst>
                                </p:cTn>
                              </p:par>
                              <p:par>
                                <p:cTn id="1019" presetID="43" presetClass="path" presetSubtype="0" fill="hold" nodeType="withEffect">
                                  <p:stCondLst>
                                    <p:cond delay="0"/>
                                  </p:stCondLst>
                                  <p:childTnLst>
                                    <p:animMotion origin="layout" path="M 0.48264 0.72409 L 0.56233 0.72409 C 0.59827 0.72409 0.64254 0.68149 0.64254 0.647 L 0.64254 0.56992 " pathEditMode="fixed" rAng="0" ptsTypes="AAAA">
                                      <p:cBhvr>
                                        <p:cTn id="1020" dur="1500" spd="-100000" fill="hold"/>
                                        <p:tgtEl>
                                          <p:spTgt spid="304"/>
                                        </p:tgtEl>
                                        <p:attrNameLst>
                                          <p:attrName>ppt_x</p:attrName>
                                          <p:attrName>ppt_y</p:attrName>
                                        </p:attrNameLst>
                                      </p:cBhvr>
                                      <p:rCtr x="7986" y="-7708"/>
                                    </p:animMotion>
                                  </p:childTnLst>
                                  <p:subTnLst>
                                    <p:audio>
                                      <p:cMediaNode>
                                        <p:cTn display="0" masterRel="sameClick">
                                          <p:stCondLst>
                                            <p:cond evt="begin" delay="0">
                                              <p:tn val="1019"/>
                                            </p:cond>
                                          </p:stCondLst>
                                          <p:endCondLst>
                                            <p:cond evt="onStopAudio" delay="0">
                                              <p:tgtEl>
                                                <p:sldTgt/>
                                              </p:tgtEl>
                                            </p:cond>
                                          </p:endCondLst>
                                        </p:cTn>
                                        <p:tgtEl>
                                          <p:sndTgt r:embed="rId33" name="mk64_peach07.wav"/>
                                        </p:tgtEl>
                                      </p:cMediaNode>
                                    </p:audio>
                                  </p:subTnLst>
                                </p:cTn>
                              </p:par>
                              <p:par>
                                <p:cTn id="1021" presetID="1" presetClass="entr" presetSubtype="0" fill="hold" grpId="2" nodeType="withEffect">
                                  <p:stCondLst>
                                    <p:cond delay="0"/>
                                  </p:stCondLst>
                                  <p:childTnLst>
                                    <p:set>
                                      <p:cBhvr>
                                        <p:cTn id="1022" dur="1" fill="hold">
                                          <p:stCondLst>
                                            <p:cond delay="0"/>
                                          </p:stCondLst>
                                        </p:cTn>
                                        <p:tgtEl>
                                          <p:spTgt spid="109"/>
                                        </p:tgtEl>
                                        <p:attrNameLst>
                                          <p:attrName>style.visibility</p:attrName>
                                        </p:attrNameLst>
                                      </p:cBhvr>
                                      <p:to>
                                        <p:strVal val="visible"/>
                                      </p:to>
                                    </p:set>
                                  </p:childTnLst>
                                </p:cTn>
                              </p:par>
                              <p:par>
                                <p:cTn id="1023" presetID="1" presetClass="entr" presetSubtype="0" fill="hold" grpId="0" nodeType="withEffect">
                                  <p:stCondLst>
                                    <p:cond delay="0"/>
                                  </p:stCondLst>
                                  <p:childTnLst>
                                    <p:set>
                                      <p:cBhvr>
                                        <p:cTn id="1024" dur="1" fill="hold">
                                          <p:stCondLst>
                                            <p:cond delay="0"/>
                                          </p:stCondLst>
                                        </p:cTn>
                                        <p:tgtEl>
                                          <p:spTgt spid="117"/>
                                        </p:tgtEl>
                                        <p:attrNameLst>
                                          <p:attrName>style.visibility</p:attrName>
                                        </p:attrNameLst>
                                      </p:cBhvr>
                                      <p:to>
                                        <p:strVal val="visible"/>
                                      </p:to>
                                    </p:set>
                                  </p:childTnLst>
                                </p:cTn>
                              </p:par>
                            </p:childTnLst>
                          </p:cTn>
                        </p:par>
                      </p:childTnLst>
                    </p:cTn>
                  </p:par>
                </p:childTnLst>
              </p:cTn>
              <p:nextCondLst>
                <p:cond evt="onClick" delay="0">
                  <p:tgtEl>
                    <p:spTgt spid="108"/>
                  </p:tgtEl>
                </p:cond>
              </p:nextCondLst>
            </p:seq>
            <p:seq concurrent="1" nextAc="seek">
              <p:cTn id="1025" restart="whenNotActive" fill="hold" evtFilter="cancelBubble" nodeType="interactiveSeq">
                <p:stCondLst>
                  <p:cond evt="onClick" delay="0">
                    <p:tgtEl>
                      <p:spTgt spid="109"/>
                    </p:tgtEl>
                  </p:cond>
                </p:stCondLst>
                <p:endSync evt="end" delay="0">
                  <p:rtn val="all"/>
                </p:endSync>
                <p:childTnLst>
                  <p:par>
                    <p:cTn id="1026" fill="hold">
                      <p:stCondLst>
                        <p:cond delay="0"/>
                      </p:stCondLst>
                      <p:childTnLst>
                        <p:par>
                          <p:cTn id="1027" fill="hold">
                            <p:stCondLst>
                              <p:cond delay="0"/>
                            </p:stCondLst>
                            <p:childTnLst>
                              <p:par>
                                <p:cTn id="1028" presetID="1" presetClass="exit" presetSubtype="0" fill="hold" grpId="0" nodeType="withEffect">
                                  <p:stCondLst>
                                    <p:cond delay="0"/>
                                  </p:stCondLst>
                                  <p:childTnLst>
                                    <p:set>
                                      <p:cBhvr>
                                        <p:cTn id="1029" dur="1" fill="hold">
                                          <p:stCondLst>
                                            <p:cond delay="0"/>
                                          </p:stCondLst>
                                        </p:cTn>
                                        <p:tgtEl>
                                          <p:spTgt spid="109"/>
                                        </p:tgtEl>
                                        <p:attrNameLst>
                                          <p:attrName>style.visibility</p:attrName>
                                        </p:attrNameLst>
                                      </p:cBhvr>
                                      <p:to>
                                        <p:strVal val="hidden"/>
                                      </p:to>
                                    </p:set>
                                  </p:childTnLst>
                                </p:cTn>
                              </p:par>
                              <p:par>
                                <p:cTn id="1030" presetID="1" presetClass="exit" presetSubtype="0" fill="hold" grpId="2" nodeType="withEffect">
                                  <p:stCondLst>
                                    <p:cond delay="0"/>
                                  </p:stCondLst>
                                  <p:childTnLst>
                                    <p:set>
                                      <p:cBhvr>
                                        <p:cTn id="1031" dur="1" fill="hold">
                                          <p:stCondLst>
                                            <p:cond delay="0"/>
                                          </p:stCondLst>
                                        </p:cTn>
                                        <p:tgtEl>
                                          <p:spTgt spid="117"/>
                                        </p:tgtEl>
                                        <p:attrNameLst>
                                          <p:attrName>style.visibility</p:attrName>
                                        </p:attrNameLst>
                                      </p:cBhvr>
                                      <p:to>
                                        <p:strVal val="hidden"/>
                                      </p:to>
                                    </p:set>
                                  </p:childTnLst>
                                </p:cTn>
                              </p:par>
                              <p:par>
                                <p:cTn id="1032" presetID="42" presetClass="path" presetSubtype="0" fill="hold" nodeType="withEffect">
                                  <p:stCondLst>
                                    <p:cond delay="0"/>
                                  </p:stCondLst>
                                  <p:childTnLst>
                                    <p:animMotion origin="layout" path="M 0.48264 0.72409 L 0.25347 0.72409 " pathEditMode="fixed" rAng="0" ptsTypes="AA">
                                      <p:cBhvr>
                                        <p:cTn id="1033" dur="1500" fill="hold"/>
                                        <p:tgtEl>
                                          <p:spTgt spid="304"/>
                                        </p:tgtEl>
                                        <p:attrNameLst>
                                          <p:attrName>ppt_x</p:attrName>
                                          <p:attrName>ppt_y</p:attrName>
                                        </p:attrNameLst>
                                      </p:cBhvr>
                                      <p:rCtr x="-11458" y="0"/>
                                    </p:animMotion>
                                  </p:childTnLst>
                                </p:cTn>
                              </p:par>
                              <p:par>
                                <p:cTn id="1034" presetID="1" presetClass="entr" presetSubtype="0" fill="hold" grpId="2" nodeType="withEffect">
                                  <p:stCondLst>
                                    <p:cond delay="0"/>
                                  </p:stCondLst>
                                  <p:childTnLst>
                                    <p:set>
                                      <p:cBhvr>
                                        <p:cTn id="1035" dur="1" fill="hold">
                                          <p:stCondLst>
                                            <p:cond delay="0"/>
                                          </p:stCondLst>
                                        </p:cTn>
                                        <p:tgtEl>
                                          <p:spTgt spid="110"/>
                                        </p:tgtEl>
                                        <p:attrNameLst>
                                          <p:attrName>style.visibility</p:attrName>
                                        </p:attrNameLst>
                                      </p:cBhvr>
                                      <p:to>
                                        <p:strVal val="visible"/>
                                      </p:to>
                                    </p:set>
                                  </p:childTnLst>
                                </p:cTn>
                              </p:par>
                              <p:par>
                                <p:cTn id="1036" presetID="1" presetClass="entr" presetSubtype="0" fill="hold" grpId="0" nodeType="withEffect">
                                  <p:stCondLst>
                                    <p:cond delay="0"/>
                                  </p:stCondLst>
                                  <p:childTnLst>
                                    <p:set>
                                      <p:cBhvr>
                                        <p:cTn id="1037" dur="1" fill="hold">
                                          <p:stCondLst>
                                            <p:cond delay="0"/>
                                          </p:stCondLst>
                                        </p:cTn>
                                        <p:tgtEl>
                                          <p:spTgt spid="118"/>
                                        </p:tgtEl>
                                        <p:attrNameLst>
                                          <p:attrName>style.visibility</p:attrName>
                                        </p:attrNameLst>
                                      </p:cBhvr>
                                      <p:to>
                                        <p:strVal val="visible"/>
                                      </p:to>
                                    </p:set>
                                  </p:childTnLst>
                                </p:cTn>
                              </p:par>
                            </p:childTnLst>
                          </p:cTn>
                        </p:par>
                      </p:childTnLst>
                    </p:cTn>
                  </p:par>
                </p:childTnLst>
              </p:cTn>
              <p:nextCondLst>
                <p:cond evt="onClick" delay="0">
                  <p:tgtEl>
                    <p:spTgt spid="109"/>
                  </p:tgtEl>
                </p:cond>
              </p:nextCondLst>
            </p:seq>
            <p:seq concurrent="1" nextAc="seek">
              <p:cTn id="1038" restart="whenNotActive" fill="hold" evtFilter="cancelBubble" nodeType="interactiveSeq">
                <p:stCondLst>
                  <p:cond evt="onClick" delay="0">
                    <p:tgtEl>
                      <p:spTgt spid="110"/>
                    </p:tgtEl>
                  </p:cond>
                </p:stCondLst>
                <p:endSync evt="end" delay="0">
                  <p:rtn val="all"/>
                </p:endSync>
                <p:childTnLst>
                  <p:par>
                    <p:cTn id="1039" fill="hold">
                      <p:stCondLst>
                        <p:cond delay="0"/>
                      </p:stCondLst>
                      <p:childTnLst>
                        <p:par>
                          <p:cTn id="1040" fill="hold">
                            <p:stCondLst>
                              <p:cond delay="0"/>
                            </p:stCondLst>
                            <p:childTnLst>
                              <p:par>
                                <p:cTn id="1041" presetID="1" presetClass="exit" presetSubtype="0" fill="hold" grpId="0" nodeType="withEffect">
                                  <p:stCondLst>
                                    <p:cond delay="0"/>
                                  </p:stCondLst>
                                  <p:childTnLst>
                                    <p:set>
                                      <p:cBhvr>
                                        <p:cTn id="1042" dur="1" fill="hold">
                                          <p:stCondLst>
                                            <p:cond delay="0"/>
                                          </p:stCondLst>
                                        </p:cTn>
                                        <p:tgtEl>
                                          <p:spTgt spid="110"/>
                                        </p:tgtEl>
                                        <p:attrNameLst>
                                          <p:attrName>style.visibility</p:attrName>
                                        </p:attrNameLst>
                                      </p:cBhvr>
                                      <p:to>
                                        <p:strVal val="hidden"/>
                                      </p:to>
                                    </p:set>
                                  </p:childTnLst>
                                </p:cTn>
                              </p:par>
                              <p:par>
                                <p:cTn id="1043" presetID="1" presetClass="exit" presetSubtype="0" fill="hold" grpId="2" nodeType="withEffect">
                                  <p:stCondLst>
                                    <p:cond delay="0"/>
                                  </p:stCondLst>
                                  <p:childTnLst>
                                    <p:set>
                                      <p:cBhvr>
                                        <p:cTn id="1044" dur="1" fill="hold">
                                          <p:stCondLst>
                                            <p:cond delay="0"/>
                                          </p:stCondLst>
                                        </p:cTn>
                                        <p:tgtEl>
                                          <p:spTgt spid="118"/>
                                        </p:tgtEl>
                                        <p:attrNameLst>
                                          <p:attrName>style.visibility</p:attrName>
                                        </p:attrNameLst>
                                      </p:cBhvr>
                                      <p:to>
                                        <p:strVal val="hidden"/>
                                      </p:to>
                                    </p:set>
                                  </p:childTnLst>
                                </p:cTn>
                              </p:par>
                              <p:par>
                                <p:cTn id="1045" presetID="35" presetClass="path" presetSubtype="0" fill="hold" nodeType="withEffect">
                                  <p:stCondLst>
                                    <p:cond delay="0"/>
                                  </p:stCondLst>
                                  <p:childTnLst>
                                    <p:animMotion origin="layout" path="M 0.25347 0.72409 L 0.03264 0.72409 " pathEditMode="fixed" rAng="0" ptsTypes="AA">
                                      <p:cBhvr>
                                        <p:cTn id="1046" dur="1500" fill="hold"/>
                                        <p:tgtEl>
                                          <p:spTgt spid="304"/>
                                        </p:tgtEl>
                                        <p:attrNameLst>
                                          <p:attrName>ppt_x</p:attrName>
                                          <p:attrName>ppt_y</p:attrName>
                                        </p:attrNameLst>
                                      </p:cBhvr>
                                      <p:rCtr x="-11042" y="0"/>
                                    </p:animMotion>
                                  </p:childTnLst>
                                  <p:subTnLst>
                                    <p:audio>
                                      <p:cMediaNode>
                                        <p:cTn display="0" masterRel="sameClick">
                                          <p:stCondLst>
                                            <p:cond evt="begin" delay="0">
                                              <p:tn val="1045"/>
                                            </p:cond>
                                          </p:stCondLst>
                                          <p:endCondLst>
                                            <p:cond evt="onStopAudio" delay="0">
                                              <p:tgtEl>
                                                <p:sldTgt/>
                                              </p:tgtEl>
                                            </p:cond>
                                          </p:endCondLst>
                                        </p:cTn>
                                        <p:tgtEl>
                                          <p:sndTgt r:embed="rId35" name="mk64_peach06.wav"/>
                                        </p:tgtEl>
                                      </p:cMediaNode>
                                    </p:audio>
                                  </p:subTnLst>
                                </p:cTn>
                              </p:par>
                              <p:par>
                                <p:cTn id="1047" presetID="1" presetClass="entr" presetSubtype="0" fill="hold" grpId="2" nodeType="withEffect">
                                  <p:stCondLst>
                                    <p:cond delay="0"/>
                                  </p:stCondLst>
                                  <p:childTnLst>
                                    <p:set>
                                      <p:cBhvr>
                                        <p:cTn id="1048" dur="1" fill="hold">
                                          <p:stCondLst>
                                            <p:cond delay="0"/>
                                          </p:stCondLst>
                                        </p:cTn>
                                        <p:tgtEl>
                                          <p:spTgt spid="111"/>
                                        </p:tgtEl>
                                        <p:attrNameLst>
                                          <p:attrName>style.visibility</p:attrName>
                                        </p:attrNameLst>
                                      </p:cBhvr>
                                      <p:to>
                                        <p:strVal val="visible"/>
                                      </p:to>
                                    </p:set>
                                  </p:childTnLst>
                                </p:cTn>
                              </p:par>
                              <p:par>
                                <p:cTn id="1049" presetID="1" presetClass="entr" presetSubtype="0" fill="hold" grpId="0" nodeType="withEffect">
                                  <p:stCondLst>
                                    <p:cond delay="0"/>
                                  </p:stCondLst>
                                  <p:childTnLst>
                                    <p:set>
                                      <p:cBhvr>
                                        <p:cTn id="1050" dur="1" fill="hold">
                                          <p:stCondLst>
                                            <p:cond delay="0"/>
                                          </p:stCondLst>
                                        </p:cTn>
                                        <p:tgtEl>
                                          <p:spTgt spid="119"/>
                                        </p:tgtEl>
                                        <p:attrNameLst>
                                          <p:attrName>style.visibility</p:attrName>
                                        </p:attrNameLst>
                                      </p:cBhvr>
                                      <p:to>
                                        <p:strVal val="visible"/>
                                      </p:to>
                                    </p:set>
                                  </p:childTnLst>
                                </p:cTn>
                              </p:par>
                            </p:childTnLst>
                          </p:cTn>
                        </p:par>
                      </p:childTnLst>
                    </p:cTn>
                  </p:par>
                </p:childTnLst>
              </p:cTn>
              <p:nextCondLst>
                <p:cond evt="onClick" delay="0">
                  <p:tgtEl>
                    <p:spTgt spid="110"/>
                  </p:tgtEl>
                </p:cond>
              </p:nextCondLst>
            </p:seq>
            <p:seq concurrent="1" nextAc="seek">
              <p:cTn id="1051" restart="whenNotActive" fill="hold" evtFilter="cancelBubble" nodeType="interactiveSeq">
                <p:stCondLst>
                  <p:cond evt="onClick" delay="0">
                    <p:tgtEl>
                      <p:spTgt spid="111"/>
                    </p:tgtEl>
                  </p:cond>
                </p:stCondLst>
                <p:endSync evt="end" delay="0">
                  <p:rtn val="all"/>
                </p:endSync>
                <p:childTnLst>
                  <p:par>
                    <p:cTn id="1052" fill="hold">
                      <p:stCondLst>
                        <p:cond delay="0"/>
                      </p:stCondLst>
                      <p:childTnLst>
                        <p:par>
                          <p:cTn id="1053" fill="hold">
                            <p:stCondLst>
                              <p:cond delay="0"/>
                            </p:stCondLst>
                            <p:childTnLst>
                              <p:par>
                                <p:cTn id="1054" presetID="1" presetClass="exit" presetSubtype="0" fill="hold" grpId="0" nodeType="withEffect">
                                  <p:stCondLst>
                                    <p:cond delay="0"/>
                                  </p:stCondLst>
                                  <p:childTnLst>
                                    <p:set>
                                      <p:cBhvr>
                                        <p:cTn id="1055" dur="1" fill="hold">
                                          <p:stCondLst>
                                            <p:cond delay="0"/>
                                          </p:stCondLst>
                                        </p:cTn>
                                        <p:tgtEl>
                                          <p:spTgt spid="111"/>
                                        </p:tgtEl>
                                        <p:attrNameLst>
                                          <p:attrName>style.visibility</p:attrName>
                                        </p:attrNameLst>
                                      </p:cBhvr>
                                      <p:to>
                                        <p:strVal val="hidden"/>
                                      </p:to>
                                    </p:set>
                                  </p:childTnLst>
                                </p:cTn>
                              </p:par>
                              <p:par>
                                <p:cTn id="1056" presetID="1" presetClass="exit" presetSubtype="0" fill="hold" grpId="2" nodeType="withEffect">
                                  <p:stCondLst>
                                    <p:cond delay="0"/>
                                  </p:stCondLst>
                                  <p:childTnLst>
                                    <p:set>
                                      <p:cBhvr>
                                        <p:cTn id="1057" dur="1" fill="hold">
                                          <p:stCondLst>
                                            <p:cond delay="0"/>
                                          </p:stCondLst>
                                        </p:cTn>
                                        <p:tgtEl>
                                          <p:spTgt spid="119"/>
                                        </p:tgtEl>
                                        <p:attrNameLst>
                                          <p:attrName>style.visibility</p:attrName>
                                        </p:attrNameLst>
                                      </p:cBhvr>
                                      <p:to>
                                        <p:strVal val="hidden"/>
                                      </p:to>
                                    </p:set>
                                  </p:childTnLst>
                                </p:cTn>
                              </p:par>
                              <p:par>
                                <p:cTn id="1058" presetID="36" presetClass="path" presetSubtype="0" fill="hold" nodeType="withEffect">
                                  <p:stCondLst>
                                    <p:cond delay="0"/>
                                  </p:stCondLst>
                                  <p:childTnLst>
                                    <p:animMotion origin="layout" path="M -0.13212 0.57038 L -0.13212 0.647 C -0.13212 0.68126 -0.0868 0.72362 -0.05 0.72362 L 0.03264 0.72362 " pathEditMode="fixed" rAng="0" ptsTypes="AAAA">
                                      <p:cBhvr>
                                        <p:cTn id="1059" dur="1500" spd="-100000" fill="hold"/>
                                        <p:tgtEl>
                                          <p:spTgt spid="304"/>
                                        </p:tgtEl>
                                        <p:attrNameLst>
                                          <p:attrName>ppt_x</p:attrName>
                                          <p:attrName>ppt_y</p:attrName>
                                        </p:attrNameLst>
                                      </p:cBhvr>
                                      <p:rCtr x="8229" y="7662"/>
                                    </p:animMotion>
                                  </p:childTnLst>
                                </p:cTn>
                              </p:par>
                              <p:par>
                                <p:cTn id="1060" presetID="1" presetClass="entr" presetSubtype="0" fill="hold" grpId="2" nodeType="withEffect">
                                  <p:stCondLst>
                                    <p:cond delay="0"/>
                                  </p:stCondLst>
                                  <p:childTnLst>
                                    <p:set>
                                      <p:cBhvr>
                                        <p:cTn id="1061" dur="1" fill="hold">
                                          <p:stCondLst>
                                            <p:cond delay="0"/>
                                          </p:stCondLst>
                                        </p:cTn>
                                        <p:tgtEl>
                                          <p:spTgt spid="112"/>
                                        </p:tgtEl>
                                        <p:attrNameLst>
                                          <p:attrName>style.visibility</p:attrName>
                                        </p:attrNameLst>
                                      </p:cBhvr>
                                      <p:to>
                                        <p:strVal val="visible"/>
                                      </p:to>
                                    </p:set>
                                  </p:childTnLst>
                                </p:cTn>
                              </p:par>
                              <p:par>
                                <p:cTn id="1062" presetID="1" presetClass="entr" presetSubtype="0" fill="hold" grpId="0" nodeType="withEffect">
                                  <p:stCondLst>
                                    <p:cond delay="0"/>
                                  </p:stCondLst>
                                  <p:childTnLst>
                                    <p:set>
                                      <p:cBhvr>
                                        <p:cTn id="1063" dur="1" fill="hold">
                                          <p:stCondLst>
                                            <p:cond delay="0"/>
                                          </p:stCondLst>
                                        </p:cTn>
                                        <p:tgtEl>
                                          <p:spTgt spid="120"/>
                                        </p:tgtEl>
                                        <p:attrNameLst>
                                          <p:attrName>style.visibility</p:attrName>
                                        </p:attrNameLst>
                                      </p:cBhvr>
                                      <p:to>
                                        <p:strVal val="visible"/>
                                      </p:to>
                                    </p:set>
                                  </p:childTnLst>
                                </p:cTn>
                              </p:par>
                            </p:childTnLst>
                          </p:cTn>
                        </p:par>
                      </p:childTnLst>
                    </p:cTn>
                  </p:par>
                </p:childTnLst>
              </p:cTn>
              <p:nextCondLst>
                <p:cond evt="onClick" delay="0">
                  <p:tgtEl>
                    <p:spTgt spid="111"/>
                  </p:tgtEl>
                </p:cond>
              </p:nextCondLst>
            </p:seq>
            <p:seq concurrent="1" nextAc="seek">
              <p:cTn id="1064" restart="whenNotActive" fill="hold" evtFilter="cancelBubble" nodeType="interactiveSeq">
                <p:stCondLst>
                  <p:cond evt="onClick" delay="0">
                    <p:tgtEl>
                      <p:spTgt spid="112"/>
                    </p:tgtEl>
                  </p:cond>
                </p:stCondLst>
                <p:endSync evt="end" delay="0">
                  <p:rtn val="all"/>
                </p:endSync>
                <p:childTnLst>
                  <p:par>
                    <p:cTn id="1065" fill="hold">
                      <p:stCondLst>
                        <p:cond delay="0"/>
                      </p:stCondLst>
                      <p:childTnLst>
                        <p:par>
                          <p:cTn id="1066" fill="hold">
                            <p:stCondLst>
                              <p:cond delay="0"/>
                            </p:stCondLst>
                            <p:childTnLst>
                              <p:par>
                                <p:cTn id="1067" presetID="1" presetClass="exit" presetSubtype="0" fill="hold" grpId="0" nodeType="withEffect">
                                  <p:stCondLst>
                                    <p:cond delay="0"/>
                                  </p:stCondLst>
                                  <p:childTnLst>
                                    <p:set>
                                      <p:cBhvr>
                                        <p:cTn id="1068" dur="1" fill="hold">
                                          <p:stCondLst>
                                            <p:cond delay="0"/>
                                          </p:stCondLst>
                                        </p:cTn>
                                        <p:tgtEl>
                                          <p:spTgt spid="112"/>
                                        </p:tgtEl>
                                        <p:attrNameLst>
                                          <p:attrName>style.visibility</p:attrName>
                                        </p:attrNameLst>
                                      </p:cBhvr>
                                      <p:to>
                                        <p:strVal val="hidden"/>
                                      </p:to>
                                    </p:set>
                                  </p:childTnLst>
                                </p:cTn>
                              </p:par>
                              <p:par>
                                <p:cTn id="1069" presetID="1" presetClass="exit" presetSubtype="0" fill="hold" grpId="2" nodeType="withEffect">
                                  <p:stCondLst>
                                    <p:cond delay="0"/>
                                  </p:stCondLst>
                                  <p:childTnLst>
                                    <p:set>
                                      <p:cBhvr>
                                        <p:cTn id="1070" dur="1" fill="hold">
                                          <p:stCondLst>
                                            <p:cond delay="0"/>
                                          </p:stCondLst>
                                        </p:cTn>
                                        <p:tgtEl>
                                          <p:spTgt spid="120"/>
                                        </p:tgtEl>
                                        <p:attrNameLst>
                                          <p:attrName>style.visibility</p:attrName>
                                        </p:attrNameLst>
                                      </p:cBhvr>
                                      <p:to>
                                        <p:strVal val="hidden"/>
                                      </p:to>
                                    </p:set>
                                  </p:childTnLst>
                                </p:cTn>
                              </p:par>
                              <p:par>
                                <p:cTn id="1071" presetID="42" presetClass="path" presetSubtype="0" fill="hold" nodeType="withEffect">
                                  <p:stCondLst>
                                    <p:cond delay="0"/>
                                  </p:stCondLst>
                                  <p:childTnLst>
                                    <p:animMotion origin="layout" path="M -0.13212 0.35163 L -0.13212 0.57038 " pathEditMode="fixed" rAng="0" ptsTypes="AA">
                                      <p:cBhvr>
                                        <p:cTn id="1072" dur="1500" spd="-100000" fill="hold"/>
                                        <p:tgtEl>
                                          <p:spTgt spid="304"/>
                                        </p:tgtEl>
                                        <p:attrNameLst>
                                          <p:attrName>ppt_x</p:attrName>
                                          <p:attrName>ppt_y</p:attrName>
                                        </p:attrNameLst>
                                      </p:cBhvr>
                                      <p:rCtr x="0" y="10926"/>
                                    </p:animMotion>
                                  </p:childTnLst>
                                  <p:subTnLst>
                                    <p:audio>
                                      <p:cMediaNode>
                                        <p:cTn display="0" masterRel="sameClick">
                                          <p:stCondLst>
                                            <p:cond evt="begin" delay="0">
                                              <p:tn val="1071"/>
                                            </p:cond>
                                          </p:stCondLst>
                                          <p:endCondLst>
                                            <p:cond evt="onStopAudio" delay="0">
                                              <p:tgtEl>
                                                <p:sldTgt/>
                                              </p:tgtEl>
                                            </p:cond>
                                          </p:endCondLst>
                                        </p:cTn>
                                        <p:tgtEl>
                                          <p:sndTgt r:embed="rId35" name="mk64_peach06.wav"/>
                                        </p:tgtEl>
                                      </p:cMediaNode>
                                    </p:audio>
                                  </p:subTnLst>
                                </p:cTn>
                              </p:par>
                              <p:par>
                                <p:cTn id="1073" presetID="1" presetClass="entr" presetSubtype="0" fill="hold" grpId="2" nodeType="withEffect">
                                  <p:stCondLst>
                                    <p:cond delay="0"/>
                                  </p:stCondLst>
                                  <p:childTnLst>
                                    <p:set>
                                      <p:cBhvr>
                                        <p:cTn id="1074" dur="1" fill="hold">
                                          <p:stCondLst>
                                            <p:cond delay="0"/>
                                          </p:stCondLst>
                                        </p:cTn>
                                        <p:tgtEl>
                                          <p:spTgt spid="113"/>
                                        </p:tgtEl>
                                        <p:attrNameLst>
                                          <p:attrName>style.visibility</p:attrName>
                                        </p:attrNameLst>
                                      </p:cBhvr>
                                      <p:to>
                                        <p:strVal val="visible"/>
                                      </p:to>
                                    </p:set>
                                  </p:childTnLst>
                                </p:cTn>
                              </p:par>
                              <p:par>
                                <p:cTn id="1075" presetID="1" presetClass="entr" presetSubtype="0" fill="hold" grpId="0" nodeType="withEffect">
                                  <p:stCondLst>
                                    <p:cond delay="0"/>
                                  </p:stCondLst>
                                  <p:childTnLst>
                                    <p:set>
                                      <p:cBhvr>
                                        <p:cTn id="1076" dur="1" fill="hold">
                                          <p:stCondLst>
                                            <p:cond delay="0"/>
                                          </p:stCondLst>
                                        </p:cTn>
                                        <p:tgtEl>
                                          <p:spTgt spid="121"/>
                                        </p:tgtEl>
                                        <p:attrNameLst>
                                          <p:attrName>style.visibility</p:attrName>
                                        </p:attrNameLst>
                                      </p:cBhvr>
                                      <p:to>
                                        <p:strVal val="visible"/>
                                      </p:to>
                                    </p:set>
                                  </p:childTnLst>
                                </p:cTn>
                              </p:par>
                            </p:childTnLst>
                          </p:cTn>
                        </p:par>
                      </p:childTnLst>
                    </p:cTn>
                  </p:par>
                </p:childTnLst>
              </p:cTn>
              <p:nextCondLst>
                <p:cond evt="onClick" delay="0">
                  <p:tgtEl>
                    <p:spTgt spid="112"/>
                  </p:tgtEl>
                </p:cond>
              </p:nextCondLst>
            </p:seq>
            <p:seq concurrent="1" nextAc="seek">
              <p:cTn id="1077" restart="whenNotActive" fill="hold" evtFilter="cancelBubble" nodeType="interactiveSeq">
                <p:stCondLst>
                  <p:cond evt="onClick" delay="0">
                    <p:tgtEl>
                      <p:spTgt spid="113"/>
                    </p:tgtEl>
                  </p:cond>
                </p:stCondLst>
                <p:endSync evt="end" delay="0">
                  <p:rtn val="all"/>
                </p:endSync>
                <p:childTnLst>
                  <p:par>
                    <p:cTn id="1078" fill="hold">
                      <p:stCondLst>
                        <p:cond delay="0"/>
                      </p:stCondLst>
                      <p:childTnLst>
                        <p:par>
                          <p:cTn id="1079" fill="hold">
                            <p:stCondLst>
                              <p:cond delay="0"/>
                            </p:stCondLst>
                            <p:childTnLst>
                              <p:par>
                                <p:cTn id="1080" presetID="1" presetClass="exit" presetSubtype="0" fill="hold" grpId="0" nodeType="withEffect">
                                  <p:stCondLst>
                                    <p:cond delay="0"/>
                                  </p:stCondLst>
                                  <p:childTnLst>
                                    <p:set>
                                      <p:cBhvr>
                                        <p:cTn id="1081" dur="1" fill="hold">
                                          <p:stCondLst>
                                            <p:cond delay="0"/>
                                          </p:stCondLst>
                                        </p:cTn>
                                        <p:tgtEl>
                                          <p:spTgt spid="113"/>
                                        </p:tgtEl>
                                        <p:attrNameLst>
                                          <p:attrName>style.visibility</p:attrName>
                                        </p:attrNameLst>
                                      </p:cBhvr>
                                      <p:to>
                                        <p:strVal val="hidden"/>
                                      </p:to>
                                    </p:set>
                                  </p:childTnLst>
                                </p:cTn>
                              </p:par>
                              <p:par>
                                <p:cTn id="1082" presetID="1" presetClass="exit" presetSubtype="0" fill="hold" grpId="2" nodeType="withEffect">
                                  <p:stCondLst>
                                    <p:cond delay="0"/>
                                  </p:stCondLst>
                                  <p:childTnLst>
                                    <p:set>
                                      <p:cBhvr>
                                        <p:cTn id="1083" dur="1" fill="hold">
                                          <p:stCondLst>
                                            <p:cond delay="0"/>
                                          </p:stCondLst>
                                        </p:cTn>
                                        <p:tgtEl>
                                          <p:spTgt spid="121"/>
                                        </p:tgtEl>
                                        <p:attrNameLst>
                                          <p:attrName>style.visibility</p:attrName>
                                        </p:attrNameLst>
                                      </p:cBhvr>
                                      <p:to>
                                        <p:strVal val="hidden"/>
                                      </p:to>
                                    </p:set>
                                  </p:childTnLst>
                                </p:cTn>
                              </p:par>
                              <p:par>
                                <p:cTn id="1084" presetID="42" presetClass="path" presetSubtype="0" fill="hold" nodeType="withEffect">
                                  <p:stCondLst>
                                    <p:cond delay="0"/>
                                  </p:stCondLst>
                                  <p:childTnLst>
                                    <p:animMotion origin="layout" path="M -0.13212 0.35163 L -0.13212 0.13149 " pathEditMode="fixed" rAng="0" ptsTypes="AA">
                                      <p:cBhvr>
                                        <p:cTn id="1085" dur="1500" fill="hold"/>
                                        <p:tgtEl>
                                          <p:spTgt spid="304"/>
                                        </p:tgtEl>
                                        <p:attrNameLst>
                                          <p:attrName>ppt_x</p:attrName>
                                          <p:attrName>ppt_y</p:attrName>
                                        </p:attrNameLst>
                                      </p:cBhvr>
                                      <p:rCtr x="0" y="-11019"/>
                                    </p:animMotion>
                                  </p:childTnLst>
                                </p:cTn>
                              </p:par>
                              <p:par>
                                <p:cTn id="1086" presetID="1" presetClass="entr" presetSubtype="0" fill="hold" grpId="2" nodeType="withEffect">
                                  <p:stCondLst>
                                    <p:cond delay="0"/>
                                  </p:stCondLst>
                                  <p:childTnLst>
                                    <p:set>
                                      <p:cBhvr>
                                        <p:cTn id="1087" dur="1" fill="hold">
                                          <p:stCondLst>
                                            <p:cond delay="0"/>
                                          </p:stCondLst>
                                        </p:cTn>
                                        <p:tgtEl>
                                          <p:spTgt spid="114"/>
                                        </p:tgtEl>
                                        <p:attrNameLst>
                                          <p:attrName>style.visibility</p:attrName>
                                        </p:attrNameLst>
                                      </p:cBhvr>
                                      <p:to>
                                        <p:strVal val="visible"/>
                                      </p:to>
                                    </p:set>
                                  </p:childTnLst>
                                </p:cTn>
                              </p:par>
                              <p:par>
                                <p:cTn id="1088" presetID="1" presetClass="entr" presetSubtype="0" fill="hold" grpId="0" nodeType="withEffect">
                                  <p:stCondLst>
                                    <p:cond delay="0"/>
                                  </p:stCondLst>
                                  <p:childTnLst>
                                    <p:set>
                                      <p:cBhvr>
                                        <p:cTn id="1089" dur="1" fill="hold">
                                          <p:stCondLst>
                                            <p:cond delay="0"/>
                                          </p:stCondLst>
                                        </p:cTn>
                                        <p:tgtEl>
                                          <p:spTgt spid="122"/>
                                        </p:tgtEl>
                                        <p:attrNameLst>
                                          <p:attrName>style.visibility</p:attrName>
                                        </p:attrNameLst>
                                      </p:cBhvr>
                                      <p:to>
                                        <p:strVal val="visible"/>
                                      </p:to>
                                    </p:set>
                                  </p:childTnLst>
                                </p:cTn>
                              </p:par>
                            </p:childTnLst>
                          </p:cTn>
                        </p:par>
                      </p:childTnLst>
                    </p:cTn>
                  </p:par>
                </p:childTnLst>
              </p:cTn>
              <p:nextCondLst>
                <p:cond evt="onClick" delay="0">
                  <p:tgtEl>
                    <p:spTgt spid="113"/>
                  </p:tgtEl>
                </p:cond>
              </p:nextCondLst>
            </p:seq>
            <p:seq concurrent="1" nextAc="seek">
              <p:cTn id="1090" restart="whenNotActive" fill="hold" evtFilter="cancelBubble" nodeType="interactiveSeq">
                <p:stCondLst>
                  <p:cond evt="onClick" delay="0">
                    <p:tgtEl>
                      <p:spTgt spid="114"/>
                    </p:tgtEl>
                  </p:cond>
                </p:stCondLst>
                <p:endSync evt="end" delay="0">
                  <p:rtn val="all"/>
                </p:endSync>
                <p:childTnLst>
                  <p:par>
                    <p:cTn id="1091" fill="hold">
                      <p:stCondLst>
                        <p:cond delay="0"/>
                      </p:stCondLst>
                      <p:childTnLst>
                        <p:par>
                          <p:cTn id="1092" fill="hold">
                            <p:stCondLst>
                              <p:cond delay="0"/>
                            </p:stCondLst>
                            <p:childTnLst>
                              <p:par>
                                <p:cTn id="1093" presetID="1" presetClass="exit" presetSubtype="0" fill="hold" grpId="0" nodeType="withEffect">
                                  <p:stCondLst>
                                    <p:cond delay="0"/>
                                  </p:stCondLst>
                                  <p:childTnLst>
                                    <p:set>
                                      <p:cBhvr>
                                        <p:cTn id="1094" dur="1" fill="hold">
                                          <p:stCondLst>
                                            <p:cond delay="0"/>
                                          </p:stCondLst>
                                        </p:cTn>
                                        <p:tgtEl>
                                          <p:spTgt spid="114"/>
                                        </p:tgtEl>
                                        <p:attrNameLst>
                                          <p:attrName>style.visibility</p:attrName>
                                        </p:attrNameLst>
                                      </p:cBhvr>
                                      <p:to>
                                        <p:strVal val="hidden"/>
                                      </p:to>
                                    </p:set>
                                  </p:childTnLst>
                                </p:cTn>
                              </p:par>
                              <p:par>
                                <p:cTn id="1095" presetID="1" presetClass="exit" presetSubtype="0" fill="hold" grpId="2" nodeType="withEffect">
                                  <p:stCondLst>
                                    <p:cond delay="0"/>
                                  </p:stCondLst>
                                  <p:childTnLst>
                                    <p:set>
                                      <p:cBhvr>
                                        <p:cTn id="1096" dur="1" fill="hold">
                                          <p:stCondLst>
                                            <p:cond delay="0"/>
                                          </p:stCondLst>
                                        </p:cTn>
                                        <p:tgtEl>
                                          <p:spTgt spid="122"/>
                                        </p:tgtEl>
                                        <p:attrNameLst>
                                          <p:attrName>style.visibility</p:attrName>
                                        </p:attrNameLst>
                                      </p:cBhvr>
                                      <p:to>
                                        <p:strVal val="hidden"/>
                                      </p:to>
                                    </p:set>
                                  </p:childTnLst>
                                </p:cTn>
                              </p:par>
                              <p:par>
                                <p:cTn id="1097" presetID="57" presetClass="path" presetSubtype="0" fill="hold" nodeType="withEffect">
                                  <p:stCondLst>
                                    <p:cond delay="0"/>
                                  </p:stCondLst>
                                  <p:childTnLst>
                                    <p:animMotion origin="layout" path="M -0.13212 0.13149 L -0.13212 0.05047 C -0.13212 0.0146 -0.08698 -0.02962 -0.04983 -0.02962 L 0.03264 -0.02962 " pathEditMode="fixed" rAng="0" ptsTypes="AAAA">
                                      <p:cBhvr>
                                        <p:cTn id="1098" dur="1500" fill="hold"/>
                                        <p:tgtEl>
                                          <p:spTgt spid="304"/>
                                        </p:tgtEl>
                                        <p:attrNameLst>
                                          <p:attrName>ppt_x</p:attrName>
                                          <p:attrName>ppt_y</p:attrName>
                                        </p:attrNameLst>
                                      </p:cBhvr>
                                      <p:rCtr x="8229" y="-8056"/>
                                    </p:animMotion>
                                  </p:childTnLst>
                                </p:cTn>
                              </p:par>
                              <p:par>
                                <p:cTn id="1099" presetID="1" presetClass="entr" presetSubtype="0" fill="hold" grpId="2" nodeType="withEffect">
                                  <p:stCondLst>
                                    <p:cond delay="0"/>
                                  </p:stCondLst>
                                  <p:childTnLst>
                                    <p:set>
                                      <p:cBhvr>
                                        <p:cTn id="1100" dur="1" fill="hold">
                                          <p:stCondLst>
                                            <p:cond delay="0"/>
                                          </p:stCondLst>
                                        </p:cTn>
                                        <p:tgtEl>
                                          <p:spTgt spid="115"/>
                                        </p:tgtEl>
                                        <p:attrNameLst>
                                          <p:attrName>style.visibility</p:attrName>
                                        </p:attrNameLst>
                                      </p:cBhvr>
                                      <p:to>
                                        <p:strVal val="visible"/>
                                      </p:to>
                                    </p:set>
                                  </p:childTnLst>
                                </p:cTn>
                              </p:par>
                              <p:par>
                                <p:cTn id="1101" presetID="1" presetClass="entr" presetSubtype="0" fill="hold" grpId="0" nodeType="withEffect">
                                  <p:stCondLst>
                                    <p:cond delay="0"/>
                                  </p:stCondLst>
                                  <p:childTnLst>
                                    <p:set>
                                      <p:cBhvr>
                                        <p:cTn id="1102" dur="1" fill="hold">
                                          <p:stCondLst>
                                            <p:cond delay="0"/>
                                          </p:stCondLst>
                                        </p:cTn>
                                        <p:tgtEl>
                                          <p:spTgt spid="123"/>
                                        </p:tgtEl>
                                        <p:attrNameLst>
                                          <p:attrName>style.visibility</p:attrName>
                                        </p:attrNameLst>
                                      </p:cBhvr>
                                      <p:to>
                                        <p:strVal val="visible"/>
                                      </p:to>
                                    </p:set>
                                  </p:childTnLst>
                                </p:cTn>
                              </p:par>
                            </p:childTnLst>
                          </p:cTn>
                        </p:par>
                      </p:childTnLst>
                    </p:cTn>
                  </p:par>
                </p:childTnLst>
              </p:cTn>
              <p:nextCondLst>
                <p:cond evt="onClick" delay="0">
                  <p:tgtEl>
                    <p:spTgt spid="114"/>
                  </p:tgtEl>
                </p:cond>
              </p:nextCondLst>
            </p:seq>
            <p:seq concurrent="1" nextAc="seek">
              <p:cTn id="1103" restart="whenNotActive" fill="hold" evtFilter="cancelBubble" nodeType="interactiveSeq">
                <p:stCondLst>
                  <p:cond evt="onClick" delay="0">
                    <p:tgtEl>
                      <p:spTgt spid="115"/>
                    </p:tgtEl>
                  </p:cond>
                </p:stCondLst>
                <p:endSync evt="end" delay="0">
                  <p:rtn val="all"/>
                </p:endSync>
                <p:childTnLst>
                  <p:par>
                    <p:cTn id="1104" fill="hold">
                      <p:stCondLst>
                        <p:cond delay="0"/>
                      </p:stCondLst>
                      <p:childTnLst>
                        <p:par>
                          <p:cTn id="1105" fill="hold">
                            <p:stCondLst>
                              <p:cond delay="0"/>
                            </p:stCondLst>
                            <p:childTnLst>
                              <p:par>
                                <p:cTn id="1106" presetID="1" presetClass="exit" presetSubtype="0" fill="hold" grpId="0" nodeType="withEffect">
                                  <p:stCondLst>
                                    <p:cond delay="0"/>
                                  </p:stCondLst>
                                  <p:childTnLst>
                                    <p:set>
                                      <p:cBhvr>
                                        <p:cTn id="1107" dur="1" fill="hold">
                                          <p:stCondLst>
                                            <p:cond delay="0"/>
                                          </p:stCondLst>
                                        </p:cTn>
                                        <p:tgtEl>
                                          <p:spTgt spid="115"/>
                                        </p:tgtEl>
                                        <p:attrNameLst>
                                          <p:attrName>style.visibility</p:attrName>
                                        </p:attrNameLst>
                                      </p:cBhvr>
                                      <p:to>
                                        <p:strVal val="hidden"/>
                                      </p:to>
                                    </p:set>
                                  </p:childTnLst>
                                </p:cTn>
                              </p:par>
                              <p:par>
                                <p:cTn id="1108" presetID="1" presetClass="exit" presetSubtype="0" fill="hold" grpId="2" nodeType="withEffect">
                                  <p:stCondLst>
                                    <p:cond delay="0"/>
                                  </p:stCondLst>
                                  <p:childTnLst>
                                    <p:set>
                                      <p:cBhvr>
                                        <p:cTn id="1109" dur="1" fill="hold">
                                          <p:stCondLst>
                                            <p:cond delay="0"/>
                                          </p:stCondLst>
                                        </p:cTn>
                                        <p:tgtEl>
                                          <p:spTgt spid="123"/>
                                        </p:tgtEl>
                                        <p:attrNameLst>
                                          <p:attrName>style.visibility</p:attrName>
                                        </p:attrNameLst>
                                      </p:cBhvr>
                                      <p:to>
                                        <p:strVal val="hidden"/>
                                      </p:to>
                                    </p:set>
                                  </p:childTnLst>
                                </p:cTn>
                              </p:par>
                              <p:par>
                                <p:cTn id="1110" presetID="63" presetClass="path" presetSubtype="0" fill="hold" nodeType="withEffect">
                                  <p:stCondLst>
                                    <p:cond delay="0"/>
                                  </p:stCondLst>
                                  <p:childTnLst>
                                    <p:animMotion origin="layout" path="M 0.03264 -0.02962 L 0.25347 -0.03054 " pathEditMode="fixed" rAng="0" ptsTypes="AA">
                                      <p:cBhvr>
                                        <p:cTn id="1111" dur="1500" fill="hold"/>
                                        <p:tgtEl>
                                          <p:spTgt spid="304"/>
                                        </p:tgtEl>
                                        <p:attrNameLst>
                                          <p:attrName>ppt_x</p:attrName>
                                          <p:attrName>ppt_y</p:attrName>
                                        </p:attrNameLst>
                                      </p:cBhvr>
                                      <p:rCtr x="11042" y="-46"/>
                                    </p:animMotion>
                                  </p:childTnLst>
                                  <p:subTnLst>
                                    <p:audio>
                                      <p:cMediaNode>
                                        <p:cTn display="0" masterRel="sameClick">
                                          <p:stCondLst>
                                            <p:cond evt="begin" delay="0">
                                              <p:tn val="1110"/>
                                            </p:cond>
                                          </p:stCondLst>
                                          <p:endCondLst>
                                            <p:cond evt="onStopAudio" delay="0">
                                              <p:tgtEl>
                                                <p:sldTgt/>
                                              </p:tgtEl>
                                            </p:cond>
                                          </p:endCondLst>
                                        </p:cTn>
                                        <p:tgtEl>
                                          <p:sndTgt r:embed="rId32" name="mk64_peach02.wav"/>
                                        </p:tgtEl>
                                      </p:cMediaNode>
                                    </p:audio>
                                  </p:subTnLst>
                                </p:cTn>
                              </p:par>
                              <p:par>
                                <p:cTn id="1112" presetID="1" presetClass="entr" presetSubtype="0" fill="hold" grpId="0" nodeType="withEffect">
                                  <p:stCondLst>
                                    <p:cond delay="0"/>
                                  </p:stCondLst>
                                  <p:childTnLst>
                                    <p:set>
                                      <p:cBhvr>
                                        <p:cTn id="1113" dur="1" fill="hold">
                                          <p:stCondLst>
                                            <p:cond delay="0"/>
                                          </p:stCondLst>
                                        </p:cTn>
                                        <p:tgtEl>
                                          <p:spTgt spid="124"/>
                                        </p:tgtEl>
                                        <p:attrNameLst>
                                          <p:attrName>style.visibility</p:attrName>
                                        </p:attrNameLst>
                                      </p:cBhvr>
                                      <p:to>
                                        <p:strVal val="visible"/>
                                      </p:to>
                                    </p:set>
                                  </p:childTnLst>
                                </p:cTn>
                              </p:par>
                              <p:par>
                                <p:cTn id="1114" presetID="1" presetClass="entr" presetSubtype="0" fill="hold" grpId="5" nodeType="withEffect">
                                  <p:stCondLst>
                                    <p:cond delay="0"/>
                                  </p:stCondLst>
                                  <p:childTnLst>
                                    <p:set>
                                      <p:cBhvr>
                                        <p:cTn id="1115" dur="1" fill="hold">
                                          <p:stCondLst>
                                            <p:cond delay="0"/>
                                          </p:stCondLst>
                                        </p:cTn>
                                        <p:tgtEl>
                                          <p:spTgt spid="101"/>
                                        </p:tgtEl>
                                        <p:attrNameLst>
                                          <p:attrName>style.visibility</p:attrName>
                                        </p:attrNameLst>
                                      </p:cBhvr>
                                      <p:to>
                                        <p:strVal val="visible"/>
                                      </p:to>
                                    </p:set>
                                  </p:childTnLst>
                                </p:cTn>
                              </p:par>
                            </p:childTnLst>
                          </p:cTn>
                        </p:par>
                      </p:childTnLst>
                    </p:cTn>
                  </p:par>
                </p:childTnLst>
              </p:cTn>
              <p:nextCondLst>
                <p:cond evt="onClick" delay="0">
                  <p:tgtEl>
                    <p:spTgt spid="115"/>
                  </p:tgtEl>
                </p:cond>
              </p:nextCondLst>
            </p:seq>
            <p:seq concurrent="1" nextAc="seek">
              <p:cTn id="1116" restart="whenNotActive" fill="hold" evtFilter="cancelBubble" nodeType="interactiveSeq">
                <p:stCondLst>
                  <p:cond evt="onClick" delay="0">
                    <p:tgtEl>
                      <p:spTgt spid="116"/>
                    </p:tgtEl>
                  </p:cond>
                </p:stCondLst>
                <p:endSync evt="end" delay="0">
                  <p:rtn val="all"/>
                </p:endSync>
                <p:childTnLst>
                  <p:par>
                    <p:cTn id="1117" fill="hold">
                      <p:stCondLst>
                        <p:cond delay="0"/>
                      </p:stCondLst>
                      <p:childTnLst>
                        <p:par>
                          <p:cTn id="1118" fill="hold">
                            <p:stCondLst>
                              <p:cond delay="0"/>
                            </p:stCondLst>
                            <p:childTnLst>
                              <p:par>
                                <p:cTn id="1119" presetID="1" presetClass="exit" presetSubtype="0" fill="hold" grpId="1" nodeType="withEffect">
                                  <p:stCondLst>
                                    <p:cond delay="0"/>
                                  </p:stCondLst>
                                  <p:childTnLst>
                                    <p:set>
                                      <p:cBhvr>
                                        <p:cTn id="1120" dur="1" fill="hold">
                                          <p:stCondLst>
                                            <p:cond delay="0"/>
                                          </p:stCondLst>
                                        </p:cTn>
                                        <p:tgtEl>
                                          <p:spTgt spid="116"/>
                                        </p:tgtEl>
                                        <p:attrNameLst>
                                          <p:attrName>style.visibility</p:attrName>
                                        </p:attrNameLst>
                                      </p:cBhvr>
                                      <p:to>
                                        <p:strVal val="hidden"/>
                                      </p:to>
                                    </p:set>
                                  </p:childTnLst>
                                </p:cTn>
                              </p:par>
                              <p:par>
                                <p:cTn id="1121" presetID="1" presetClass="exit" presetSubtype="0" fill="hold" grpId="3" nodeType="withEffect">
                                  <p:stCondLst>
                                    <p:cond delay="0"/>
                                  </p:stCondLst>
                                  <p:childTnLst>
                                    <p:set>
                                      <p:cBhvr>
                                        <p:cTn id="1122" dur="1" fill="hold">
                                          <p:stCondLst>
                                            <p:cond delay="0"/>
                                          </p:stCondLst>
                                        </p:cTn>
                                        <p:tgtEl>
                                          <p:spTgt spid="108"/>
                                        </p:tgtEl>
                                        <p:attrNameLst>
                                          <p:attrName>style.visibility</p:attrName>
                                        </p:attrNameLst>
                                      </p:cBhvr>
                                      <p:to>
                                        <p:strVal val="hidden"/>
                                      </p:to>
                                    </p:set>
                                  </p:childTnLst>
                                </p:cTn>
                              </p:par>
                              <p:par>
                                <p:cTn id="1123" presetID="42" presetClass="path" presetSubtype="0" fill="hold" nodeType="withEffect">
                                  <p:stCondLst>
                                    <p:cond delay="0"/>
                                  </p:stCondLst>
                                  <p:childTnLst>
                                    <p:animMotion origin="layout" path="M 0.64236 0.34631 L 0.64236 0.57223 " pathEditMode="fixed" rAng="0" ptsTypes="AA">
                                      <p:cBhvr>
                                        <p:cTn id="1124" dur="1500" spd="-100000" fill="hold"/>
                                        <p:tgtEl>
                                          <p:spTgt spid="304"/>
                                        </p:tgtEl>
                                        <p:attrNameLst>
                                          <p:attrName>ppt_x</p:attrName>
                                          <p:attrName>ppt_y</p:attrName>
                                        </p:attrNameLst>
                                      </p:cBhvr>
                                      <p:rCtr x="0" y="11296"/>
                                    </p:animMotion>
                                  </p:childTnLst>
                                  <p:subTnLst>
                                    <p:audio>
                                      <p:cMediaNode>
                                        <p:cTn display="0" masterRel="sameClick">
                                          <p:stCondLst>
                                            <p:cond evt="begin" delay="0">
                                              <p:tn val="1123"/>
                                            </p:cond>
                                          </p:stCondLst>
                                          <p:endCondLst>
                                            <p:cond evt="onStopAudio" delay="0">
                                              <p:tgtEl>
                                                <p:sldTgt/>
                                              </p:tgtEl>
                                            </p:cond>
                                          </p:endCondLst>
                                        </p:cTn>
                                        <p:tgtEl>
                                          <p:sndTgt r:embed="rId34" name="mk64_peach04.wav"/>
                                        </p:tgtEl>
                                      </p:cMediaNode>
                                    </p:audio>
                                  </p:subTnLst>
                                </p:cTn>
                              </p:par>
                              <p:par>
                                <p:cTn id="1125" presetID="1" presetClass="entr" presetSubtype="0" fill="hold" grpId="1" nodeType="withEffect">
                                  <p:stCondLst>
                                    <p:cond delay="0"/>
                                  </p:stCondLst>
                                  <p:childTnLst>
                                    <p:set>
                                      <p:cBhvr>
                                        <p:cTn id="1126" dur="1" fill="hold">
                                          <p:stCondLst>
                                            <p:cond delay="0"/>
                                          </p:stCondLst>
                                        </p:cTn>
                                        <p:tgtEl>
                                          <p:spTgt spid="106"/>
                                        </p:tgtEl>
                                        <p:attrNameLst>
                                          <p:attrName>style.visibility</p:attrName>
                                        </p:attrNameLst>
                                      </p:cBhvr>
                                      <p:to>
                                        <p:strVal val="visible"/>
                                      </p:to>
                                    </p:set>
                                  </p:childTnLst>
                                </p:cTn>
                              </p:par>
                              <p:par>
                                <p:cTn id="1127" presetID="1" presetClass="entr" presetSubtype="0" fill="hold" grpId="3" nodeType="withEffect">
                                  <p:stCondLst>
                                    <p:cond delay="0"/>
                                  </p:stCondLst>
                                  <p:childTnLst>
                                    <p:set>
                                      <p:cBhvr>
                                        <p:cTn id="1128" dur="1" fill="hold">
                                          <p:stCondLst>
                                            <p:cond delay="0"/>
                                          </p:stCondLst>
                                        </p:cTn>
                                        <p:tgtEl>
                                          <p:spTgt spid="107"/>
                                        </p:tgtEl>
                                        <p:attrNameLst>
                                          <p:attrName>style.visibility</p:attrName>
                                        </p:attrNameLst>
                                      </p:cBhvr>
                                      <p:to>
                                        <p:strVal val="visible"/>
                                      </p:to>
                                    </p:set>
                                  </p:childTnLst>
                                </p:cTn>
                              </p:par>
                            </p:childTnLst>
                          </p:cTn>
                        </p:par>
                      </p:childTnLst>
                    </p:cTn>
                  </p:par>
                </p:childTnLst>
              </p:cTn>
              <p:nextCondLst>
                <p:cond evt="onClick" delay="0">
                  <p:tgtEl>
                    <p:spTgt spid="116"/>
                  </p:tgtEl>
                </p:cond>
              </p:nextCondLst>
            </p:seq>
            <p:seq concurrent="1" nextAc="seek">
              <p:cTn id="1129" restart="whenNotActive" fill="hold" evtFilter="cancelBubble" nodeType="interactiveSeq">
                <p:stCondLst>
                  <p:cond evt="onClick" delay="0">
                    <p:tgtEl>
                      <p:spTgt spid="117"/>
                    </p:tgtEl>
                  </p:cond>
                </p:stCondLst>
                <p:endSync evt="end" delay="0">
                  <p:rtn val="all"/>
                </p:endSync>
                <p:childTnLst>
                  <p:par>
                    <p:cTn id="1130" fill="hold">
                      <p:stCondLst>
                        <p:cond delay="0"/>
                      </p:stCondLst>
                      <p:childTnLst>
                        <p:par>
                          <p:cTn id="1131" fill="hold">
                            <p:stCondLst>
                              <p:cond delay="0"/>
                            </p:stCondLst>
                            <p:childTnLst>
                              <p:par>
                                <p:cTn id="1132" presetID="1" presetClass="exit" presetSubtype="0" fill="hold" grpId="1" nodeType="withEffect">
                                  <p:stCondLst>
                                    <p:cond delay="0"/>
                                  </p:stCondLst>
                                  <p:childTnLst>
                                    <p:set>
                                      <p:cBhvr>
                                        <p:cTn id="1133" dur="1" fill="hold">
                                          <p:stCondLst>
                                            <p:cond delay="0"/>
                                          </p:stCondLst>
                                        </p:cTn>
                                        <p:tgtEl>
                                          <p:spTgt spid="117"/>
                                        </p:tgtEl>
                                        <p:attrNameLst>
                                          <p:attrName>style.visibility</p:attrName>
                                        </p:attrNameLst>
                                      </p:cBhvr>
                                      <p:to>
                                        <p:strVal val="hidden"/>
                                      </p:to>
                                    </p:set>
                                  </p:childTnLst>
                                </p:cTn>
                              </p:par>
                              <p:par>
                                <p:cTn id="1134" presetID="1" presetClass="exit" presetSubtype="0" fill="hold" grpId="3" nodeType="withEffect">
                                  <p:stCondLst>
                                    <p:cond delay="0"/>
                                  </p:stCondLst>
                                  <p:childTnLst>
                                    <p:set>
                                      <p:cBhvr>
                                        <p:cTn id="1135" dur="1" fill="hold">
                                          <p:stCondLst>
                                            <p:cond delay="0"/>
                                          </p:stCondLst>
                                        </p:cTn>
                                        <p:tgtEl>
                                          <p:spTgt spid="109"/>
                                        </p:tgtEl>
                                        <p:attrNameLst>
                                          <p:attrName>style.visibility</p:attrName>
                                        </p:attrNameLst>
                                      </p:cBhvr>
                                      <p:to>
                                        <p:strVal val="hidden"/>
                                      </p:to>
                                    </p:set>
                                  </p:childTnLst>
                                </p:cTn>
                              </p:par>
                              <p:par>
                                <p:cTn id="1136" presetID="43" presetClass="path" presetSubtype="0" fill="hold" nodeType="withEffect">
                                  <p:stCondLst>
                                    <p:cond delay="0"/>
                                  </p:stCondLst>
                                  <p:childTnLst>
                                    <p:animMotion origin="layout" path="M 0.48264 0.72409 L 0.56215 0.72409 C 0.59809 0.72409 0.64271 0.68034 0.64271 0.64538 L 0.64271 0.56714 " pathEditMode="fixed" rAng="0" ptsTypes="AAAA">
                                      <p:cBhvr>
                                        <p:cTn id="1137" dur="1500" fill="hold"/>
                                        <p:tgtEl>
                                          <p:spTgt spid="304"/>
                                        </p:tgtEl>
                                        <p:attrNameLst>
                                          <p:attrName>ppt_x</p:attrName>
                                          <p:attrName>ppt_y</p:attrName>
                                        </p:attrNameLst>
                                      </p:cBhvr>
                                      <p:rCtr x="8003" y="-7847"/>
                                    </p:animMotion>
                                  </p:childTnLst>
                                </p:cTn>
                              </p:par>
                              <p:par>
                                <p:cTn id="1138" presetID="1" presetClass="entr" presetSubtype="0" fill="hold" grpId="3" nodeType="withEffect">
                                  <p:stCondLst>
                                    <p:cond delay="0"/>
                                  </p:stCondLst>
                                  <p:childTnLst>
                                    <p:set>
                                      <p:cBhvr>
                                        <p:cTn id="1139" dur="1" fill="hold">
                                          <p:stCondLst>
                                            <p:cond delay="0"/>
                                          </p:stCondLst>
                                        </p:cTn>
                                        <p:tgtEl>
                                          <p:spTgt spid="116"/>
                                        </p:tgtEl>
                                        <p:attrNameLst>
                                          <p:attrName>style.visibility</p:attrName>
                                        </p:attrNameLst>
                                      </p:cBhvr>
                                      <p:to>
                                        <p:strVal val="visible"/>
                                      </p:to>
                                    </p:set>
                                  </p:childTnLst>
                                </p:cTn>
                              </p:par>
                              <p:par>
                                <p:cTn id="1140" presetID="1" presetClass="entr" presetSubtype="0" fill="hold" grpId="1" nodeType="withEffect">
                                  <p:stCondLst>
                                    <p:cond delay="0"/>
                                  </p:stCondLst>
                                  <p:childTnLst>
                                    <p:set>
                                      <p:cBhvr>
                                        <p:cTn id="1141" dur="1" fill="hold">
                                          <p:stCondLst>
                                            <p:cond delay="0"/>
                                          </p:stCondLst>
                                        </p:cTn>
                                        <p:tgtEl>
                                          <p:spTgt spid="108"/>
                                        </p:tgtEl>
                                        <p:attrNameLst>
                                          <p:attrName>style.visibility</p:attrName>
                                        </p:attrNameLst>
                                      </p:cBhvr>
                                      <p:to>
                                        <p:strVal val="visible"/>
                                      </p:to>
                                    </p:set>
                                  </p:childTnLst>
                                </p:cTn>
                              </p:par>
                            </p:childTnLst>
                          </p:cTn>
                        </p:par>
                      </p:childTnLst>
                    </p:cTn>
                  </p:par>
                </p:childTnLst>
              </p:cTn>
              <p:nextCondLst>
                <p:cond evt="onClick" delay="0">
                  <p:tgtEl>
                    <p:spTgt spid="117"/>
                  </p:tgtEl>
                </p:cond>
              </p:nextCondLst>
            </p:seq>
            <p:seq concurrent="1" nextAc="seek">
              <p:cTn id="1142" restart="whenNotActive" fill="hold" evtFilter="cancelBubble" nodeType="interactiveSeq">
                <p:stCondLst>
                  <p:cond evt="onClick" delay="0">
                    <p:tgtEl>
                      <p:spTgt spid="118"/>
                    </p:tgtEl>
                  </p:cond>
                </p:stCondLst>
                <p:endSync evt="end" delay="0">
                  <p:rtn val="all"/>
                </p:endSync>
                <p:childTnLst>
                  <p:par>
                    <p:cTn id="1143" fill="hold">
                      <p:stCondLst>
                        <p:cond delay="0"/>
                      </p:stCondLst>
                      <p:childTnLst>
                        <p:par>
                          <p:cTn id="1144" fill="hold">
                            <p:stCondLst>
                              <p:cond delay="0"/>
                            </p:stCondLst>
                            <p:childTnLst>
                              <p:par>
                                <p:cTn id="1145" presetID="1" presetClass="exit" presetSubtype="0" fill="hold" grpId="1" nodeType="withEffect">
                                  <p:stCondLst>
                                    <p:cond delay="0"/>
                                  </p:stCondLst>
                                  <p:childTnLst>
                                    <p:set>
                                      <p:cBhvr>
                                        <p:cTn id="1146" dur="1" fill="hold">
                                          <p:stCondLst>
                                            <p:cond delay="0"/>
                                          </p:stCondLst>
                                        </p:cTn>
                                        <p:tgtEl>
                                          <p:spTgt spid="118"/>
                                        </p:tgtEl>
                                        <p:attrNameLst>
                                          <p:attrName>style.visibility</p:attrName>
                                        </p:attrNameLst>
                                      </p:cBhvr>
                                      <p:to>
                                        <p:strVal val="hidden"/>
                                      </p:to>
                                    </p:set>
                                  </p:childTnLst>
                                </p:cTn>
                              </p:par>
                              <p:par>
                                <p:cTn id="1147" presetID="1" presetClass="exit" presetSubtype="0" fill="hold" grpId="3" nodeType="withEffect">
                                  <p:stCondLst>
                                    <p:cond delay="0"/>
                                  </p:stCondLst>
                                  <p:childTnLst>
                                    <p:set>
                                      <p:cBhvr>
                                        <p:cTn id="1148" dur="1" fill="hold">
                                          <p:stCondLst>
                                            <p:cond delay="0"/>
                                          </p:stCondLst>
                                        </p:cTn>
                                        <p:tgtEl>
                                          <p:spTgt spid="110"/>
                                        </p:tgtEl>
                                        <p:attrNameLst>
                                          <p:attrName>style.visibility</p:attrName>
                                        </p:attrNameLst>
                                      </p:cBhvr>
                                      <p:to>
                                        <p:strVal val="hidden"/>
                                      </p:to>
                                    </p:set>
                                  </p:childTnLst>
                                </p:cTn>
                              </p:par>
                              <p:par>
                                <p:cTn id="1149" presetID="42" presetClass="path" presetSubtype="0" fill="hold" nodeType="withEffect">
                                  <p:stCondLst>
                                    <p:cond delay="0"/>
                                  </p:stCondLst>
                                  <p:childTnLst>
                                    <p:animMotion origin="layout" path="M 0.25347 0.72409 L 0.48264 0.72409 " pathEditMode="fixed" rAng="0" ptsTypes="AA">
                                      <p:cBhvr>
                                        <p:cTn id="1150" dur="1500" fill="hold"/>
                                        <p:tgtEl>
                                          <p:spTgt spid="304"/>
                                        </p:tgtEl>
                                        <p:attrNameLst>
                                          <p:attrName>ppt_x</p:attrName>
                                          <p:attrName>ppt_y</p:attrName>
                                        </p:attrNameLst>
                                      </p:cBhvr>
                                      <p:rCtr x="11458" y="0"/>
                                    </p:animMotion>
                                  </p:childTnLst>
                                  <p:subTnLst>
                                    <p:audio>
                                      <p:cMediaNode>
                                        <p:cTn display="0" masterRel="sameClick">
                                          <p:stCondLst>
                                            <p:cond evt="begin" delay="0">
                                              <p:tn val="1149"/>
                                            </p:cond>
                                          </p:stCondLst>
                                          <p:endCondLst>
                                            <p:cond evt="onStopAudio" delay="0">
                                              <p:tgtEl>
                                                <p:sldTgt/>
                                              </p:tgtEl>
                                            </p:cond>
                                          </p:endCondLst>
                                        </p:cTn>
                                        <p:tgtEl>
                                          <p:sndTgt r:embed="rId34" name="mk64_peach04.wav"/>
                                        </p:tgtEl>
                                      </p:cMediaNode>
                                    </p:audio>
                                  </p:subTnLst>
                                </p:cTn>
                              </p:par>
                              <p:par>
                                <p:cTn id="1151" presetID="1" presetClass="entr" presetSubtype="0" fill="hold" grpId="1" nodeType="withEffect">
                                  <p:stCondLst>
                                    <p:cond delay="0"/>
                                  </p:stCondLst>
                                  <p:childTnLst>
                                    <p:set>
                                      <p:cBhvr>
                                        <p:cTn id="1152" dur="1" fill="hold">
                                          <p:stCondLst>
                                            <p:cond delay="0"/>
                                          </p:stCondLst>
                                        </p:cTn>
                                        <p:tgtEl>
                                          <p:spTgt spid="109"/>
                                        </p:tgtEl>
                                        <p:attrNameLst>
                                          <p:attrName>style.visibility</p:attrName>
                                        </p:attrNameLst>
                                      </p:cBhvr>
                                      <p:to>
                                        <p:strVal val="visible"/>
                                      </p:to>
                                    </p:set>
                                  </p:childTnLst>
                                </p:cTn>
                              </p:par>
                              <p:par>
                                <p:cTn id="1153" presetID="1" presetClass="entr" presetSubtype="0" fill="hold" grpId="3" nodeType="withEffect">
                                  <p:stCondLst>
                                    <p:cond delay="0"/>
                                  </p:stCondLst>
                                  <p:childTnLst>
                                    <p:set>
                                      <p:cBhvr>
                                        <p:cTn id="1154" dur="1" fill="hold">
                                          <p:stCondLst>
                                            <p:cond delay="0"/>
                                          </p:stCondLst>
                                        </p:cTn>
                                        <p:tgtEl>
                                          <p:spTgt spid="117"/>
                                        </p:tgtEl>
                                        <p:attrNameLst>
                                          <p:attrName>style.visibility</p:attrName>
                                        </p:attrNameLst>
                                      </p:cBhvr>
                                      <p:to>
                                        <p:strVal val="visible"/>
                                      </p:to>
                                    </p:set>
                                  </p:childTnLst>
                                </p:cTn>
                              </p:par>
                            </p:childTnLst>
                          </p:cTn>
                        </p:par>
                      </p:childTnLst>
                    </p:cTn>
                  </p:par>
                </p:childTnLst>
              </p:cTn>
              <p:nextCondLst>
                <p:cond evt="onClick" delay="0">
                  <p:tgtEl>
                    <p:spTgt spid="118"/>
                  </p:tgtEl>
                </p:cond>
              </p:nextCondLst>
            </p:seq>
            <p:seq concurrent="1" nextAc="seek">
              <p:cTn id="1155" restart="whenNotActive" fill="hold" evtFilter="cancelBubble" nodeType="interactiveSeq">
                <p:stCondLst>
                  <p:cond evt="onClick" delay="0">
                    <p:tgtEl>
                      <p:spTgt spid="119"/>
                    </p:tgtEl>
                  </p:cond>
                </p:stCondLst>
                <p:endSync evt="end" delay="0">
                  <p:rtn val="all"/>
                </p:endSync>
                <p:childTnLst>
                  <p:par>
                    <p:cTn id="1156" fill="hold">
                      <p:stCondLst>
                        <p:cond delay="0"/>
                      </p:stCondLst>
                      <p:childTnLst>
                        <p:par>
                          <p:cTn id="1157" fill="hold">
                            <p:stCondLst>
                              <p:cond delay="0"/>
                            </p:stCondLst>
                            <p:childTnLst>
                              <p:par>
                                <p:cTn id="1158" presetID="1" presetClass="exit" presetSubtype="0" fill="hold" grpId="1" nodeType="withEffect">
                                  <p:stCondLst>
                                    <p:cond delay="0"/>
                                  </p:stCondLst>
                                  <p:childTnLst>
                                    <p:set>
                                      <p:cBhvr>
                                        <p:cTn id="1159" dur="1" fill="hold">
                                          <p:stCondLst>
                                            <p:cond delay="0"/>
                                          </p:stCondLst>
                                        </p:cTn>
                                        <p:tgtEl>
                                          <p:spTgt spid="119"/>
                                        </p:tgtEl>
                                        <p:attrNameLst>
                                          <p:attrName>style.visibility</p:attrName>
                                        </p:attrNameLst>
                                      </p:cBhvr>
                                      <p:to>
                                        <p:strVal val="hidden"/>
                                      </p:to>
                                    </p:set>
                                  </p:childTnLst>
                                </p:cTn>
                              </p:par>
                              <p:par>
                                <p:cTn id="1160" presetID="1" presetClass="exit" presetSubtype="0" fill="hold" grpId="3" nodeType="withEffect">
                                  <p:stCondLst>
                                    <p:cond delay="0"/>
                                  </p:stCondLst>
                                  <p:childTnLst>
                                    <p:set>
                                      <p:cBhvr>
                                        <p:cTn id="1161" dur="1" fill="hold">
                                          <p:stCondLst>
                                            <p:cond delay="0"/>
                                          </p:stCondLst>
                                        </p:cTn>
                                        <p:tgtEl>
                                          <p:spTgt spid="111"/>
                                        </p:tgtEl>
                                        <p:attrNameLst>
                                          <p:attrName>style.visibility</p:attrName>
                                        </p:attrNameLst>
                                      </p:cBhvr>
                                      <p:to>
                                        <p:strVal val="hidden"/>
                                      </p:to>
                                    </p:set>
                                  </p:childTnLst>
                                </p:cTn>
                              </p:par>
                              <p:par>
                                <p:cTn id="1162" presetID="63" presetClass="path" presetSubtype="0" fill="hold" nodeType="withEffect">
                                  <p:stCondLst>
                                    <p:cond delay="0"/>
                                  </p:stCondLst>
                                  <p:childTnLst>
                                    <p:animMotion origin="layout" path="M 0.03264 0.72362 L 0.25139 0.72362 " pathEditMode="fixed" rAng="0" ptsTypes="AA">
                                      <p:cBhvr>
                                        <p:cTn id="1163" dur="1500" fill="hold"/>
                                        <p:tgtEl>
                                          <p:spTgt spid="304"/>
                                        </p:tgtEl>
                                        <p:attrNameLst>
                                          <p:attrName>ppt_x</p:attrName>
                                          <p:attrName>ppt_y</p:attrName>
                                        </p:attrNameLst>
                                      </p:cBhvr>
                                      <p:rCtr x="10938" y="0"/>
                                    </p:animMotion>
                                  </p:childTnLst>
                                </p:cTn>
                              </p:par>
                              <p:par>
                                <p:cTn id="1164" presetID="1" presetClass="entr" presetSubtype="0" fill="hold" grpId="1" nodeType="withEffect">
                                  <p:stCondLst>
                                    <p:cond delay="0"/>
                                  </p:stCondLst>
                                  <p:childTnLst>
                                    <p:set>
                                      <p:cBhvr>
                                        <p:cTn id="1165" dur="1" fill="hold">
                                          <p:stCondLst>
                                            <p:cond delay="0"/>
                                          </p:stCondLst>
                                        </p:cTn>
                                        <p:tgtEl>
                                          <p:spTgt spid="110"/>
                                        </p:tgtEl>
                                        <p:attrNameLst>
                                          <p:attrName>style.visibility</p:attrName>
                                        </p:attrNameLst>
                                      </p:cBhvr>
                                      <p:to>
                                        <p:strVal val="visible"/>
                                      </p:to>
                                    </p:set>
                                  </p:childTnLst>
                                </p:cTn>
                              </p:par>
                              <p:par>
                                <p:cTn id="1166" presetID="1" presetClass="entr" presetSubtype="0" fill="hold" grpId="3" nodeType="withEffect">
                                  <p:stCondLst>
                                    <p:cond delay="0"/>
                                  </p:stCondLst>
                                  <p:childTnLst>
                                    <p:set>
                                      <p:cBhvr>
                                        <p:cTn id="1167" dur="1" fill="hold">
                                          <p:stCondLst>
                                            <p:cond delay="0"/>
                                          </p:stCondLst>
                                        </p:cTn>
                                        <p:tgtEl>
                                          <p:spTgt spid="118"/>
                                        </p:tgtEl>
                                        <p:attrNameLst>
                                          <p:attrName>style.visibility</p:attrName>
                                        </p:attrNameLst>
                                      </p:cBhvr>
                                      <p:to>
                                        <p:strVal val="visible"/>
                                      </p:to>
                                    </p:set>
                                  </p:childTnLst>
                                </p:cTn>
                              </p:par>
                            </p:childTnLst>
                          </p:cTn>
                        </p:par>
                      </p:childTnLst>
                    </p:cTn>
                  </p:par>
                </p:childTnLst>
              </p:cTn>
              <p:nextCondLst>
                <p:cond evt="onClick" delay="0">
                  <p:tgtEl>
                    <p:spTgt spid="119"/>
                  </p:tgtEl>
                </p:cond>
              </p:nextCondLst>
            </p:seq>
            <p:seq concurrent="1" nextAc="seek">
              <p:cTn id="1168" restart="whenNotActive" fill="hold" evtFilter="cancelBubble" nodeType="interactiveSeq">
                <p:stCondLst>
                  <p:cond evt="onClick" delay="0">
                    <p:tgtEl>
                      <p:spTgt spid="120"/>
                    </p:tgtEl>
                  </p:cond>
                </p:stCondLst>
                <p:endSync evt="end" delay="0">
                  <p:rtn val="all"/>
                </p:endSync>
                <p:childTnLst>
                  <p:par>
                    <p:cTn id="1169" fill="hold">
                      <p:stCondLst>
                        <p:cond delay="0"/>
                      </p:stCondLst>
                      <p:childTnLst>
                        <p:par>
                          <p:cTn id="1170" fill="hold">
                            <p:stCondLst>
                              <p:cond delay="0"/>
                            </p:stCondLst>
                            <p:childTnLst>
                              <p:par>
                                <p:cTn id="1171" presetID="1" presetClass="exit" presetSubtype="0" fill="hold" grpId="1" nodeType="withEffect">
                                  <p:stCondLst>
                                    <p:cond delay="0"/>
                                  </p:stCondLst>
                                  <p:childTnLst>
                                    <p:set>
                                      <p:cBhvr>
                                        <p:cTn id="1172" dur="1" fill="hold">
                                          <p:stCondLst>
                                            <p:cond delay="0"/>
                                          </p:stCondLst>
                                        </p:cTn>
                                        <p:tgtEl>
                                          <p:spTgt spid="120"/>
                                        </p:tgtEl>
                                        <p:attrNameLst>
                                          <p:attrName>style.visibility</p:attrName>
                                        </p:attrNameLst>
                                      </p:cBhvr>
                                      <p:to>
                                        <p:strVal val="hidden"/>
                                      </p:to>
                                    </p:set>
                                  </p:childTnLst>
                                </p:cTn>
                              </p:par>
                              <p:par>
                                <p:cTn id="1173" presetID="1" presetClass="exit" presetSubtype="0" fill="hold" grpId="3" nodeType="withEffect">
                                  <p:stCondLst>
                                    <p:cond delay="0"/>
                                  </p:stCondLst>
                                  <p:childTnLst>
                                    <p:set>
                                      <p:cBhvr>
                                        <p:cTn id="1174" dur="1" fill="hold">
                                          <p:stCondLst>
                                            <p:cond delay="0"/>
                                          </p:stCondLst>
                                        </p:cTn>
                                        <p:tgtEl>
                                          <p:spTgt spid="112"/>
                                        </p:tgtEl>
                                        <p:attrNameLst>
                                          <p:attrName>style.visibility</p:attrName>
                                        </p:attrNameLst>
                                      </p:cBhvr>
                                      <p:to>
                                        <p:strVal val="hidden"/>
                                      </p:to>
                                    </p:set>
                                  </p:childTnLst>
                                </p:cTn>
                              </p:par>
                              <p:par>
                                <p:cTn id="1175" presetID="36" presetClass="path" presetSubtype="0" fill="hold" nodeType="withEffect">
                                  <p:stCondLst>
                                    <p:cond delay="0"/>
                                  </p:stCondLst>
                                  <p:childTnLst>
                                    <p:animMotion origin="layout" path="M -0.13212 0.57038 L -0.13212 0.64677 C -0.13212 0.68103 -0.08698 0.72362 -0.04983 0.72362 L 0.03264 0.72362 " pathEditMode="fixed" rAng="0" ptsTypes="AAAA">
                                      <p:cBhvr>
                                        <p:cTn id="1176" dur="1500" fill="hold"/>
                                        <p:tgtEl>
                                          <p:spTgt spid="304"/>
                                        </p:tgtEl>
                                        <p:attrNameLst>
                                          <p:attrName>ppt_x</p:attrName>
                                          <p:attrName>ppt_y</p:attrName>
                                        </p:attrNameLst>
                                      </p:cBhvr>
                                      <p:rCtr x="8229" y="7662"/>
                                    </p:animMotion>
                                  </p:childTnLst>
                                  <p:subTnLst>
                                    <p:audio>
                                      <p:cMediaNode>
                                        <p:cTn display="0" masterRel="sameClick">
                                          <p:stCondLst>
                                            <p:cond evt="begin" delay="0">
                                              <p:tn val="1175"/>
                                            </p:cond>
                                          </p:stCondLst>
                                          <p:endCondLst>
                                            <p:cond evt="onStopAudio" delay="0">
                                              <p:tgtEl>
                                                <p:sldTgt/>
                                              </p:tgtEl>
                                            </p:cond>
                                          </p:endCondLst>
                                        </p:cTn>
                                        <p:tgtEl>
                                          <p:sndTgt r:embed="rId34" name="mk64_peach04.wav"/>
                                        </p:tgtEl>
                                      </p:cMediaNode>
                                    </p:audio>
                                  </p:subTnLst>
                                </p:cTn>
                              </p:par>
                              <p:par>
                                <p:cTn id="1177" presetID="1" presetClass="entr" presetSubtype="0" fill="hold" grpId="1" nodeType="withEffect">
                                  <p:stCondLst>
                                    <p:cond delay="0"/>
                                  </p:stCondLst>
                                  <p:childTnLst>
                                    <p:set>
                                      <p:cBhvr>
                                        <p:cTn id="1178" dur="1" fill="hold">
                                          <p:stCondLst>
                                            <p:cond delay="0"/>
                                          </p:stCondLst>
                                        </p:cTn>
                                        <p:tgtEl>
                                          <p:spTgt spid="111"/>
                                        </p:tgtEl>
                                        <p:attrNameLst>
                                          <p:attrName>style.visibility</p:attrName>
                                        </p:attrNameLst>
                                      </p:cBhvr>
                                      <p:to>
                                        <p:strVal val="visible"/>
                                      </p:to>
                                    </p:set>
                                  </p:childTnLst>
                                </p:cTn>
                              </p:par>
                              <p:par>
                                <p:cTn id="1179" presetID="1" presetClass="entr" presetSubtype="0" fill="hold" grpId="3" nodeType="withEffect">
                                  <p:stCondLst>
                                    <p:cond delay="0"/>
                                  </p:stCondLst>
                                  <p:childTnLst>
                                    <p:set>
                                      <p:cBhvr>
                                        <p:cTn id="1180" dur="1" fill="hold">
                                          <p:stCondLst>
                                            <p:cond delay="0"/>
                                          </p:stCondLst>
                                        </p:cTn>
                                        <p:tgtEl>
                                          <p:spTgt spid="119"/>
                                        </p:tgtEl>
                                        <p:attrNameLst>
                                          <p:attrName>style.visibility</p:attrName>
                                        </p:attrNameLst>
                                      </p:cBhvr>
                                      <p:to>
                                        <p:strVal val="visible"/>
                                      </p:to>
                                    </p:set>
                                  </p:childTnLst>
                                </p:cTn>
                              </p:par>
                            </p:childTnLst>
                          </p:cTn>
                        </p:par>
                      </p:childTnLst>
                    </p:cTn>
                  </p:par>
                </p:childTnLst>
              </p:cTn>
              <p:nextCondLst>
                <p:cond evt="onClick" delay="0">
                  <p:tgtEl>
                    <p:spTgt spid="120"/>
                  </p:tgtEl>
                </p:cond>
              </p:nextCondLst>
            </p:seq>
            <p:seq concurrent="1" nextAc="seek">
              <p:cTn id="1181" restart="whenNotActive" fill="hold" evtFilter="cancelBubble" nodeType="interactiveSeq">
                <p:stCondLst>
                  <p:cond evt="onClick" delay="0">
                    <p:tgtEl>
                      <p:spTgt spid="121"/>
                    </p:tgtEl>
                  </p:cond>
                </p:stCondLst>
                <p:endSync evt="end" delay="0">
                  <p:rtn val="all"/>
                </p:endSync>
                <p:childTnLst>
                  <p:par>
                    <p:cTn id="1182" fill="hold">
                      <p:stCondLst>
                        <p:cond delay="0"/>
                      </p:stCondLst>
                      <p:childTnLst>
                        <p:par>
                          <p:cTn id="1183" fill="hold">
                            <p:stCondLst>
                              <p:cond delay="0"/>
                            </p:stCondLst>
                            <p:childTnLst>
                              <p:par>
                                <p:cTn id="1184" presetID="1" presetClass="exit" presetSubtype="0" fill="hold" grpId="1" nodeType="withEffect">
                                  <p:stCondLst>
                                    <p:cond delay="0"/>
                                  </p:stCondLst>
                                  <p:childTnLst>
                                    <p:set>
                                      <p:cBhvr>
                                        <p:cTn id="1185" dur="1" fill="hold">
                                          <p:stCondLst>
                                            <p:cond delay="0"/>
                                          </p:stCondLst>
                                        </p:cTn>
                                        <p:tgtEl>
                                          <p:spTgt spid="121"/>
                                        </p:tgtEl>
                                        <p:attrNameLst>
                                          <p:attrName>style.visibility</p:attrName>
                                        </p:attrNameLst>
                                      </p:cBhvr>
                                      <p:to>
                                        <p:strVal val="hidden"/>
                                      </p:to>
                                    </p:set>
                                  </p:childTnLst>
                                </p:cTn>
                              </p:par>
                              <p:par>
                                <p:cTn id="1186" presetID="1" presetClass="exit" presetSubtype="0" fill="hold" grpId="3" nodeType="withEffect">
                                  <p:stCondLst>
                                    <p:cond delay="0"/>
                                  </p:stCondLst>
                                  <p:childTnLst>
                                    <p:set>
                                      <p:cBhvr>
                                        <p:cTn id="1187" dur="1" fill="hold">
                                          <p:stCondLst>
                                            <p:cond delay="0"/>
                                          </p:stCondLst>
                                        </p:cTn>
                                        <p:tgtEl>
                                          <p:spTgt spid="113"/>
                                        </p:tgtEl>
                                        <p:attrNameLst>
                                          <p:attrName>style.visibility</p:attrName>
                                        </p:attrNameLst>
                                      </p:cBhvr>
                                      <p:to>
                                        <p:strVal val="hidden"/>
                                      </p:to>
                                    </p:set>
                                  </p:childTnLst>
                                </p:cTn>
                              </p:par>
                              <p:par>
                                <p:cTn id="1188" presetID="42" presetClass="path" presetSubtype="0" fill="hold" nodeType="withEffect">
                                  <p:stCondLst>
                                    <p:cond delay="0"/>
                                  </p:stCondLst>
                                  <p:childTnLst>
                                    <p:animMotion origin="layout" path="M -0.13212 0.35163 L -0.13212 0.57038 " pathEditMode="fixed" rAng="0" ptsTypes="AA">
                                      <p:cBhvr>
                                        <p:cTn id="1189" dur="1500" fill="hold"/>
                                        <p:tgtEl>
                                          <p:spTgt spid="304"/>
                                        </p:tgtEl>
                                        <p:attrNameLst>
                                          <p:attrName>ppt_x</p:attrName>
                                          <p:attrName>ppt_y</p:attrName>
                                        </p:attrNameLst>
                                      </p:cBhvr>
                                      <p:rCtr x="0" y="10926"/>
                                    </p:animMotion>
                                  </p:childTnLst>
                                </p:cTn>
                              </p:par>
                              <p:par>
                                <p:cTn id="1190" presetID="1" presetClass="entr" presetSubtype="0" fill="hold" grpId="1" nodeType="withEffect">
                                  <p:stCondLst>
                                    <p:cond delay="0"/>
                                  </p:stCondLst>
                                  <p:childTnLst>
                                    <p:set>
                                      <p:cBhvr>
                                        <p:cTn id="1191" dur="1" fill="hold">
                                          <p:stCondLst>
                                            <p:cond delay="0"/>
                                          </p:stCondLst>
                                        </p:cTn>
                                        <p:tgtEl>
                                          <p:spTgt spid="112"/>
                                        </p:tgtEl>
                                        <p:attrNameLst>
                                          <p:attrName>style.visibility</p:attrName>
                                        </p:attrNameLst>
                                      </p:cBhvr>
                                      <p:to>
                                        <p:strVal val="visible"/>
                                      </p:to>
                                    </p:set>
                                  </p:childTnLst>
                                </p:cTn>
                              </p:par>
                              <p:par>
                                <p:cTn id="1192" presetID="1" presetClass="entr" presetSubtype="0" fill="hold" grpId="3" nodeType="withEffect">
                                  <p:stCondLst>
                                    <p:cond delay="0"/>
                                  </p:stCondLst>
                                  <p:childTnLst>
                                    <p:set>
                                      <p:cBhvr>
                                        <p:cTn id="1193" dur="1" fill="hold">
                                          <p:stCondLst>
                                            <p:cond delay="0"/>
                                          </p:stCondLst>
                                        </p:cTn>
                                        <p:tgtEl>
                                          <p:spTgt spid="120"/>
                                        </p:tgtEl>
                                        <p:attrNameLst>
                                          <p:attrName>style.visibility</p:attrName>
                                        </p:attrNameLst>
                                      </p:cBhvr>
                                      <p:to>
                                        <p:strVal val="visible"/>
                                      </p:to>
                                    </p:set>
                                  </p:childTnLst>
                                </p:cTn>
                              </p:par>
                            </p:childTnLst>
                          </p:cTn>
                        </p:par>
                      </p:childTnLst>
                    </p:cTn>
                  </p:par>
                </p:childTnLst>
              </p:cTn>
              <p:nextCondLst>
                <p:cond evt="onClick" delay="0">
                  <p:tgtEl>
                    <p:spTgt spid="121"/>
                  </p:tgtEl>
                </p:cond>
              </p:nextCondLst>
            </p:seq>
            <p:seq concurrent="1" nextAc="seek">
              <p:cTn id="1194" restart="whenNotActive" fill="hold" evtFilter="cancelBubble" nodeType="interactiveSeq">
                <p:stCondLst>
                  <p:cond evt="onClick" delay="0">
                    <p:tgtEl>
                      <p:spTgt spid="122"/>
                    </p:tgtEl>
                  </p:cond>
                </p:stCondLst>
                <p:endSync evt="end" delay="0">
                  <p:rtn val="all"/>
                </p:endSync>
                <p:childTnLst>
                  <p:par>
                    <p:cTn id="1195" fill="hold">
                      <p:stCondLst>
                        <p:cond delay="0"/>
                      </p:stCondLst>
                      <p:childTnLst>
                        <p:par>
                          <p:cTn id="1196" fill="hold">
                            <p:stCondLst>
                              <p:cond delay="0"/>
                            </p:stCondLst>
                            <p:childTnLst>
                              <p:par>
                                <p:cTn id="1197" presetID="1" presetClass="exit" presetSubtype="0" fill="hold" grpId="1" nodeType="withEffect">
                                  <p:stCondLst>
                                    <p:cond delay="0"/>
                                  </p:stCondLst>
                                  <p:childTnLst>
                                    <p:set>
                                      <p:cBhvr>
                                        <p:cTn id="1198" dur="1" fill="hold">
                                          <p:stCondLst>
                                            <p:cond delay="0"/>
                                          </p:stCondLst>
                                        </p:cTn>
                                        <p:tgtEl>
                                          <p:spTgt spid="122"/>
                                        </p:tgtEl>
                                        <p:attrNameLst>
                                          <p:attrName>style.visibility</p:attrName>
                                        </p:attrNameLst>
                                      </p:cBhvr>
                                      <p:to>
                                        <p:strVal val="hidden"/>
                                      </p:to>
                                    </p:set>
                                  </p:childTnLst>
                                </p:cTn>
                              </p:par>
                              <p:par>
                                <p:cTn id="1199" presetID="1" presetClass="exit" presetSubtype="0" fill="hold" grpId="3" nodeType="withEffect">
                                  <p:stCondLst>
                                    <p:cond delay="0"/>
                                  </p:stCondLst>
                                  <p:childTnLst>
                                    <p:set>
                                      <p:cBhvr>
                                        <p:cTn id="1200" dur="1" fill="hold">
                                          <p:stCondLst>
                                            <p:cond delay="0"/>
                                          </p:stCondLst>
                                        </p:cTn>
                                        <p:tgtEl>
                                          <p:spTgt spid="114"/>
                                        </p:tgtEl>
                                        <p:attrNameLst>
                                          <p:attrName>style.visibility</p:attrName>
                                        </p:attrNameLst>
                                      </p:cBhvr>
                                      <p:to>
                                        <p:strVal val="hidden"/>
                                      </p:to>
                                    </p:set>
                                  </p:childTnLst>
                                </p:cTn>
                              </p:par>
                              <p:par>
                                <p:cTn id="1201" presetID="42" presetClass="path" presetSubtype="0" fill="hold" nodeType="withEffect">
                                  <p:stCondLst>
                                    <p:cond delay="0"/>
                                  </p:stCondLst>
                                  <p:childTnLst>
                                    <p:animMotion origin="layout" path="M -0.13212 0.13149 L -0.13212 0.35163 " pathEditMode="fixed" rAng="0" ptsTypes="AA">
                                      <p:cBhvr>
                                        <p:cTn id="1202" dur="1500" fill="hold"/>
                                        <p:tgtEl>
                                          <p:spTgt spid="304"/>
                                        </p:tgtEl>
                                        <p:attrNameLst>
                                          <p:attrName>ppt_x</p:attrName>
                                          <p:attrName>ppt_y</p:attrName>
                                        </p:attrNameLst>
                                      </p:cBhvr>
                                      <p:rCtr x="0" y="10995"/>
                                    </p:animMotion>
                                  </p:childTnLst>
                                </p:cTn>
                              </p:par>
                              <p:par>
                                <p:cTn id="1203" presetID="1" presetClass="entr" presetSubtype="0" fill="hold" grpId="1" nodeType="withEffect">
                                  <p:stCondLst>
                                    <p:cond delay="0"/>
                                  </p:stCondLst>
                                  <p:childTnLst>
                                    <p:set>
                                      <p:cBhvr>
                                        <p:cTn id="1204" dur="1" fill="hold">
                                          <p:stCondLst>
                                            <p:cond delay="0"/>
                                          </p:stCondLst>
                                        </p:cTn>
                                        <p:tgtEl>
                                          <p:spTgt spid="113"/>
                                        </p:tgtEl>
                                        <p:attrNameLst>
                                          <p:attrName>style.visibility</p:attrName>
                                        </p:attrNameLst>
                                      </p:cBhvr>
                                      <p:to>
                                        <p:strVal val="visible"/>
                                      </p:to>
                                    </p:set>
                                  </p:childTnLst>
                                </p:cTn>
                              </p:par>
                              <p:par>
                                <p:cTn id="1205" presetID="1" presetClass="entr" presetSubtype="0" fill="hold" grpId="3" nodeType="withEffect">
                                  <p:stCondLst>
                                    <p:cond delay="0"/>
                                  </p:stCondLst>
                                  <p:childTnLst>
                                    <p:set>
                                      <p:cBhvr>
                                        <p:cTn id="1206" dur="1" fill="hold">
                                          <p:stCondLst>
                                            <p:cond delay="0"/>
                                          </p:stCondLst>
                                        </p:cTn>
                                        <p:tgtEl>
                                          <p:spTgt spid="121"/>
                                        </p:tgtEl>
                                        <p:attrNameLst>
                                          <p:attrName>style.visibility</p:attrName>
                                        </p:attrNameLst>
                                      </p:cBhvr>
                                      <p:to>
                                        <p:strVal val="visible"/>
                                      </p:to>
                                    </p:set>
                                  </p:childTnLst>
                                </p:cTn>
                              </p:par>
                            </p:childTnLst>
                          </p:cTn>
                        </p:par>
                      </p:childTnLst>
                    </p:cTn>
                  </p:par>
                </p:childTnLst>
              </p:cTn>
              <p:nextCondLst>
                <p:cond evt="onClick" delay="0">
                  <p:tgtEl>
                    <p:spTgt spid="122"/>
                  </p:tgtEl>
                </p:cond>
              </p:nextCondLst>
            </p:seq>
            <p:seq concurrent="1" nextAc="seek">
              <p:cTn id="1207" restart="whenNotActive" fill="hold" evtFilter="cancelBubble" nodeType="interactiveSeq">
                <p:stCondLst>
                  <p:cond evt="onClick" delay="0">
                    <p:tgtEl>
                      <p:spTgt spid="123"/>
                    </p:tgtEl>
                  </p:cond>
                </p:stCondLst>
                <p:endSync evt="end" delay="0">
                  <p:rtn val="all"/>
                </p:endSync>
                <p:childTnLst>
                  <p:par>
                    <p:cTn id="1208" fill="hold">
                      <p:stCondLst>
                        <p:cond delay="0"/>
                      </p:stCondLst>
                      <p:childTnLst>
                        <p:par>
                          <p:cTn id="1209" fill="hold">
                            <p:stCondLst>
                              <p:cond delay="0"/>
                            </p:stCondLst>
                            <p:childTnLst>
                              <p:par>
                                <p:cTn id="1210" presetID="1" presetClass="exit" presetSubtype="0" fill="hold" grpId="1" nodeType="withEffect">
                                  <p:stCondLst>
                                    <p:cond delay="0"/>
                                  </p:stCondLst>
                                  <p:childTnLst>
                                    <p:set>
                                      <p:cBhvr>
                                        <p:cTn id="1211" dur="1" fill="hold">
                                          <p:stCondLst>
                                            <p:cond delay="0"/>
                                          </p:stCondLst>
                                        </p:cTn>
                                        <p:tgtEl>
                                          <p:spTgt spid="123"/>
                                        </p:tgtEl>
                                        <p:attrNameLst>
                                          <p:attrName>style.visibility</p:attrName>
                                        </p:attrNameLst>
                                      </p:cBhvr>
                                      <p:to>
                                        <p:strVal val="hidden"/>
                                      </p:to>
                                    </p:set>
                                  </p:childTnLst>
                                </p:cTn>
                              </p:par>
                              <p:par>
                                <p:cTn id="1212" presetID="1" presetClass="exit" presetSubtype="0" fill="hold" grpId="3" nodeType="withEffect">
                                  <p:stCondLst>
                                    <p:cond delay="0"/>
                                  </p:stCondLst>
                                  <p:childTnLst>
                                    <p:set>
                                      <p:cBhvr>
                                        <p:cTn id="1213" dur="1" fill="hold">
                                          <p:stCondLst>
                                            <p:cond delay="0"/>
                                          </p:stCondLst>
                                        </p:cTn>
                                        <p:tgtEl>
                                          <p:spTgt spid="115"/>
                                        </p:tgtEl>
                                        <p:attrNameLst>
                                          <p:attrName>style.visibility</p:attrName>
                                        </p:attrNameLst>
                                      </p:cBhvr>
                                      <p:to>
                                        <p:strVal val="hidden"/>
                                      </p:to>
                                    </p:set>
                                  </p:childTnLst>
                                </p:cTn>
                              </p:par>
                              <p:par>
                                <p:cTn id="1214" presetID="57" presetClass="path" presetSubtype="0" fill="hold" nodeType="withEffect">
                                  <p:stCondLst>
                                    <p:cond delay="0"/>
                                  </p:stCondLst>
                                  <p:childTnLst>
                                    <p:animMotion origin="layout" path="M -0.13212 0.13149 L -0.13212 0.05094 C -0.13212 0.01436 -0.08698 -0.02962 -0.05 -0.02962 L 0.03264 -0.02962 " pathEditMode="fixed" rAng="0" ptsTypes="AAAA">
                                      <p:cBhvr>
                                        <p:cTn id="1215" dur="1500" spd="-100000" fill="hold"/>
                                        <p:tgtEl>
                                          <p:spTgt spid="304"/>
                                        </p:tgtEl>
                                        <p:attrNameLst>
                                          <p:attrName>ppt_x</p:attrName>
                                          <p:attrName>ppt_y</p:attrName>
                                        </p:attrNameLst>
                                      </p:cBhvr>
                                      <p:rCtr x="8229" y="-8056"/>
                                    </p:animMotion>
                                  </p:childTnLst>
                                  <p:subTnLst>
                                    <p:audio>
                                      <p:cMediaNode>
                                        <p:cTn display="0" masterRel="sameClick">
                                          <p:stCondLst>
                                            <p:cond evt="begin" delay="0">
                                              <p:tn val="1214"/>
                                            </p:cond>
                                          </p:stCondLst>
                                          <p:endCondLst>
                                            <p:cond evt="onStopAudio" delay="0">
                                              <p:tgtEl>
                                                <p:sldTgt/>
                                              </p:tgtEl>
                                            </p:cond>
                                          </p:endCondLst>
                                        </p:cTn>
                                        <p:tgtEl>
                                          <p:sndTgt r:embed="rId34" name="mk64_peach04.wav"/>
                                        </p:tgtEl>
                                      </p:cMediaNode>
                                    </p:audio>
                                  </p:subTnLst>
                                </p:cTn>
                              </p:par>
                              <p:par>
                                <p:cTn id="1216" presetID="1" presetClass="entr" presetSubtype="0" fill="hold" grpId="1" nodeType="withEffect">
                                  <p:stCondLst>
                                    <p:cond delay="0"/>
                                  </p:stCondLst>
                                  <p:childTnLst>
                                    <p:set>
                                      <p:cBhvr>
                                        <p:cTn id="1217" dur="1" fill="hold">
                                          <p:stCondLst>
                                            <p:cond delay="0"/>
                                          </p:stCondLst>
                                        </p:cTn>
                                        <p:tgtEl>
                                          <p:spTgt spid="114"/>
                                        </p:tgtEl>
                                        <p:attrNameLst>
                                          <p:attrName>style.visibility</p:attrName>
                                        </p:attrNameLst>
                                      </p:cBhvr>
                                      <p:to>
                                        <p:strVal val="visible"/>
                                      </p:to>
                                    </p:set>
                                  </p:childTnLst>
                                </p:cTn>
                              </p:par>
                              <p:par>
                                <p:cTn id="1218" presetID="1" presetClass="entr" presetSubtype="0" fill="hold" grpId="3" nodeType="withEffect">
                                  <p:stCondLst>
                                    <p:cond delay="0"/>
                                  </p:stCondLst>
                                  <p:childTnLst>
                                    <p:set>
                                      <p:cBhvr>
                                        <p:cTn id="1219" dur="1" fill="hold">
                                          <p:stCondLst>
                                            <p:cond delay="0"/>
                                          </p:stCondLst>
                                        </p:cTn>
                                        <p:tgtEl>
                                          <p:spTgt spid="122"/>
                                        </p:tgtEl>
                                        <p:attrNameLst>
                                          <p:attrName>style.visibility</p:attrName>
                                        </p:attrNameLst>
                                      </p:cBhvr>
                                      <p:to>
                                        <p:strVal val="visible"/>
                                      </p:to>
                                    </p:set>
                                  </p:childTnLst>
                                </p:cTn>
                              </p:par>
                            </p:childTnLst>
                          </p:cTn>
                        </p:par>
                      </p:childTnLst>
                    </p:cTn>
                  </p:par>
                </p:childTnLst>
              </p:cTn>
              <p:nextCondLst>
                <p:cond evt="onClick" delay="0">
                  <p:tgtEl>
                    <p:spTgt spid="123"/>
                  </p:tgtEl>
                </p:cond>
              </p:nextCondLst>
            </p:seq>
            <p:seq concurrent="1" nextAc="seek">
              <p:cTn id="1220" restart="whenNotActive" fill="hold" evtFilter="cancelBubble" nodeType="interactiveSeq">
                <p:stCondLst>
                  <p:cond evt="onClick" delay="0">
                    <p:tgtEl>
                      <p:spTgt spid="124"/>
                    </p:tgtEl>
                  </p:cond>
                </p:stCondLst>
                <p:endSync evt="end" delay="0">
                  <p:rtn val="all"/>
                </p:endSync>
                <p:childTnLst>
                  <p:par>
                    <p:cTn id="1221" fill="hold">
                      <p:stCondLst>
                        <p:cond delay="0"/>
                      </p:stCondLst>
                      <p:childTnLst>
                        <p:par>
                          <p:cTn id="1222" fill="hold">
                            <p:stCondLst>
                              <p:cond delay="0"/>
                            </p:stCondLst>
                            <p:childTnLst>
                              <p:par>
                                <p:cTn id="1223" presetID="1" presetClass="exit" presetSubtype="0" fill="hold" grpId="2" nodeType="withEffect">
                                  <p:stCondLst>
                                    <p:cond delay="0"/>
                                  </p:stCondLst>
                                  <p:childTnLst>
                                    <p:set>
                                      <p:cBhvr>
                                        <p:cTn id="1224" dur="1" fill="hold">
                                          <p:stCondLst>
                                            <p:cond delay="0"/>
                                          </p:stCondLst>
                                        </p:cTn>
                                        <p:tgtEl>
                                          <p:spTgt spid="101"/>
                                        </p:tgtEl>
                                        <p:attrNameLst>
                                          <p:attrName>style.visibility</p:attrName>
                                        </p:attrNameLst>
                                      </p:cBhvr>
                                      <p:to>
                                        <p:strVal val="hidden"/>
                                      </p:to>
                                    </p:set>
                                  </p:childTnLst>
                                </p:cTn>
                              </p:par>
                              <p:par>
                                <p:cTn id="1225" presetID="1" presetClass="exit" presetSubtype="0" fill="hold" grpId="1" nodeType="withEffect">
                                  <p:stCondLst>
                                    <p:cond delay="0"/>
                                  </p:stCondLst>
                                  <p:childTnLst>
                                    <p:set>
                                      <p:cBhvr>
                                        <p:cTn id="1226" dur="1" fill="hold">
                                          <p:stCondLst>
                                            <p:cond delay="0"/>
                                          </p:stCondLst>
                                        </p:cTn>
                                        <p:tgtEl>
                                          <p:spTgt spid="124"/>
                                        </p:tgtEl>
                                        <p:attrNameLst>
                                          <p:attrName>style.visibility</p:attrName>
                                        </p:attrNameLst>
                                      </p:cBhvr>
                                      <p:to>
                                        <p:strVal val="hidden"/>
                                      </p:to>
                                    </p:set>
                                  </p:childTnLst>
                                </p:cTn>
                              </p:par>
                              <p:par>
                                <p:cTn id="1227" presetID="35" presetClass="path" presetSubtype="0" fill="hold" nodeType="withEffect">
                                  <p:stCondLst>
                                    <p:cond delay="0"/>
                                  </p:stCondLst>
                                  <p:childTnLst>
                                    <p:animMotion origin="layout" path="M 0.25347 -0.03054 L 0.03264 -0.02962 " pathEditMode="fixed" rAng="0" ptsTypes="AA">
                                      <p:cBhvr>
                                        <p:cTn id="1228" dur="1500" fill="hold"/>
                                        <p:tgtEl>
                                          <p:spTgt spid="304"/>
                                        </p:tgtEl>
                                        <p:attrNameLst>
                                          <p:attrName>ppt_x</p:attrName>
                                          <p:attrName>ppt_y</p:attrName>
                                        </p:attrNameLst>
                                      </p:cBhvr>
                                      <p:rCtr x="-11042" y="46"/>
                                    </p:animMotion>
                                  </p:childTnLst>
                                </p:cTn>
                              </p:par>
                              <p:par>
                                <p:cTn id="1229" presetID="1" presetClass="entr" presetSubtype="0" fill="hold" grpId="1" nodeType="withEffect">
                                  <p:stCondLst>
                                    <p:cond delay="0"/>
                                  </p:stCondLst>
                                  <p:childTnLst>
                                    <p:set>
                                      <p:cBhvr>
                                        <p:cTn id="1230" dur="1" fill="hold">
                                          <p:stCondLst>
                                            <p:cond delay="0"/>
                                          </p:stCondLst>
                                        </p:cTn>
                                        <p:tgtEl>
                                          <p:spTgt spid="115"/>
                                        </p:tgtEl>
                                        <p:attrNameLst>
                                          <p:attrName>style.visibility</p:attrName>
                                        </p:attrNameLst>
                                      </p:cBhvr>
                                      <p:to>
                                        <p:strVal val="visible"/>
                                      </p:to>
                                    </p:set>
                                  </p:childTnLst>
                                </p:cTn>
                              </p:par>
                              <p:par>
                                <p:cTn id="1231" presetID="1" presetClass="entr" presetSubtype="0" fill="hold" grpId="3" nodeType="withEffect">
                                  <p:stCondLst>
                                    <p:cond delay="0"/>
                                  </p:stCondLst>
                                  <p:childTnLst>
                                    <p:set>
                                      <p:cBhvr>
                                        <p:cTn id="1232" dur="1" fill="hold">
                                          <p:stCondLst>
                                            <p:cond delay="0"/>
                                          </p:stCondLst>
                                        </p:cTn>
                                        <p:tgtEl>
                                          <p:spTgt spid="123"/>
                                        </p:tgtEl>
                                        <p:attrNameLst>
                                          <p:attrName>style.visibility</p:attrName>
                                        </p:attrNameLst>
                                      </p:cBhvr>
                                      <p:to>
                                        <p:strVal val="visible"/>
                                      </p:to>
                                    </p:set>
                                  </p:childTnLst>
                                </p:cTn>
                              </p:par>
                            </p:childTnLst>
                          </p:cTn>
                        </p:par>
                      </p:childTnLst>
                    </p:cTn>
                  </p:par>
                </p:childTnLst>
              </p:cTn>
              <p:nextCondLst>
                <p:cond evt="onClick" delay="0">
                  <p:tgtEl>
                    <p:spTgt spid="124"/>
                  </p:tgtEl>
                </p:cond>
              </p:nextCondLst>
            </p:seq>
            <p:seq concurrent="1" nextAc="seek">
              <p:cTn id="1233" restart="whenNotActive" fill="hold" evtFilter="cancelBubble" nodeType="interactiveSeq">
                <p:stCondLst>
                  <p:cond evt="onClick" delay="0">
                    <p:tgtEl>
                      <p:spTgt spid="128"/>
                    </p:tgtEl>
                  </p:cond>
                </p:stCondLst>
                <p:endSync evt="end" delay="0">
                  <p:rtn val="all"/>
                </p:endSync>
                <p:childTnLst>
                  <p:par>
                    <p:cTn id="1234" fill="hold">
                      <p:stCondLst>
                        <p:cond delay="0"/>
                      </p:stCondLst>
                      <p:childTnLst>
                        <p:par>
                          <p:cTn id="1235" fill="hold">
                            <p:stCondLst>
                              <p:cond delay="0"/>
                            </p:stCondLst>
                            <p:childTnLst>
                              <p:par>
                                <p:cTn id="1236" presetID="1" presetClass="exit" presetSubtype="0" fill="hold" nodeType="clickEffect">
                                  <p:stCondLst>
                                    <p:cond delay="0"/>
                                  </p:stCondLst>
                                  <p:childTnLst>
                                    <p:set>
                                      <p:cBhvr>
                                        <p:cTn id="1237" dur="1" fill="hold">
                                          <p:stCondLst>
                                            <p:cond delay="0"/>
                                          </p:stCondLst>
                                        </p:cTn>
                                        <p:tgtEl>
                                          <p:spTgt spid="128"/>
                                        </p:tgtEl>
                                        <p:attrNameLst>
                                          <p:attrName>style.visibility</p:attrName>
                                        </p:attrNameLst>
                                      </p:cBhvr>
                                      <p:to>
                                        <p:strVal val="hidden"/>
                                      </p:to>
                                    </p:set>
                                  </p:childTnLst>
                                </p:cTn>
                              </p:par>
                              <p:par>
                                <p:cTn id="1238" presetID="1" presetClass="entr" presetSubtype="0" fill="hold" nodeType="withEffect">
                                  <p:stCondLst>
                                    <p:cond delay="0"/>
                                  </p:stCondLst>
                                  <p:childTnLst>
                                    <p:set>
                                      <p:cBhvr>
                                        <p:cTn id="1239" dur="1" fill="hold">
                                          <p:stCondLst>
                                            <p:cond delay="0"/>
                                          </p:stCondLst>
                                        </p:cTn>
                                        <p:tgtEl>
                                          <p:spTgt spid="127"/>
                                        </p:tgtEl>
                                        <p:attrNameLst>
                                          <p:attrName>style.visibility</p:attrName>
                                        </p:attrNameLst>
                                      </p:cBhvr>
                                      <p:to>
                                        <p:strVal val="visible"/>
                                      </p:to>
                                    </p:set>
                                  </p:childTnLst>
                                </p:cTn>
                              </p:par>
                            </p:childTnLst>
                          </p:cTn>
                        </p:par>
                      </p:childTnLst>
                    </p:cTn>
                  </p:par>
                </p:childTnLst>
              </p:cTn>
              <p:nextCondLst>
                <p:cond evt="onClick" delay="0">
                  <p:tgtEl>
                    <p:spTgt spid="128"/>
                  </p:tgtEl>
                </p:cond>
              </p:nextCondLst>
            </p:seq>
            <p:seq concurrent="1" nextAc="seek">
              <p:cTn id="1240" restart="whenNotActive" fill="hold" evtFilter="cancelBubble" nodeType="interactiveSeq">
                <p:stCondLst>
                  <p:cond evt="onClick" delay="0">
                    <p:tgtEl>
                      <p:spTgt spid="127"/>
                    </p:tgtEl>
                  </p:cond>
                </p:stCondLst>
                <p:endSync evt="end" delay="0">
                  <p:rtn val="all"/>
                </p:endSync>
                <p:childTnLst>
                  <p:par>
                    <p:cTn id="1241" fill="hold">
                      <p:stCondLst>
                        <p:cond delay="0"/>
                      </p:stCondLst>
                      <p:childTnLst>
                        <p:par>
                          <p:cTn id="1242" fill="hold">
                            <p:stCondLst>
                              <p:cond delay="0"/>
                            </p:stCondLst>
                            <p:childTnLst>
                              <p:par>
                                <p:cTn id="1243" presetID="1" presetClass="exit" presetSubtype="0" fill="hold" nodeType="clickEffect">
                                  <p:stCondLst>
                                    <p:cond delay="0"/>
                                  </p:stCondLst>
                                  <p:childTnLst>
                                    <p:set>
                                      <p:cBhvr>
                                        <p:cTn id="1244" dur="1" fill="hold">
                                          <p:stCondLst>
                                            <p:cond delay="0"/>
                                          </p:stCondLst>
                                        </p:cTn>
                                        <p:tgtEl>
                                          <p:spTgt spid="127"/>
                                        </p:tgtEl>
                                        <p:attrNameLst>
                                          <p:attrName>style.visibility</p:attrName>
                                        </p:attrNameLst>
                                      </p:cBhvr>
                                      <p:to>
                                        <p:strVal val="hidden"/>
                                      </p:to>
                                    </p:set>
                                  </p:childTnLst>
                                </p:cTn>
                              </p:par>
                              <p:par>
                                <p:cTn id="1245" presetID="1" presetClass="entr" presetSubtype="0" fill="hold" nodeType="withEffect">
                                  <p:stCondLst>
                                    <p:cond delay="0"/>
                                  </p:stCondLst>
                                  <p:childTnLst>
                                    <p:set>
                                      <p:cBhvr>
                                        <p:cTn id="1246" dur="1" fill="hold">
                                          <p:stCondLst>
                                            <p:cond delay="0"/>
                                          </p:stCondLst>
                                        </p:cTn>
                                        <p:tgtEl>
                                          <p:spTgt spid="126"/>
                                        </p:tgtEl>
                                        <p:attrNameLst>
                                          <p:attrName>style.visibility</p:attrName>
                                        </p:attrNameLst>
                                      </p:cBhvr>
                                      <p:to>
                                        <p:strVal val="visible"/>
                                      </p:to>
                                    </p:set>
                                  </p:childTnLst>
                                  <p:subTnLst>
                                    <p:audio>
                                      <p:cMediaNode vol="17000">
                                        <p:cTn display="0" masterRel="sameClick">
                                          <p:stCondLst>
                                            <p:cond evt="begin" delay="0">
                                              <p:tn val="1245"/>
                                            </p:cond>
                                          </p:stCondLst>
                                          <p:endCondLst>
                                            <p:cond evt="onStopAudio" delay="0">
                                              <p:tgtEl>
                                                <p:sldTgt/>
                                              </p:tgtEl>
                                            </p:cond>
                                          </p:endCondLst>
                                        </p:cTn>
                                        <p:tgtEl>
                                          <p:sndTgt r:embed="rId23" name="mk64_finallap.wav"/>
                                        </p:tgtEl>
                                      </p:cMediaNode>
                                    </p:audio>
                                  </p:subTnLst>
                                </p:cTn>
                              </p:par>
                            </p:childTnLst>
                          </p:cTn>
                        </p:par>
                      </p:childTnLst>
                    </p:cTn>
                  </p:par>
                </p:childTnLst>
              </p:cTn>
              <p:nextCondLst>
                <p:cond evt="onClick" delay="0">
                  <p:tgtEl>
                    <p:spTgt spid="127"/>
                  </p:tgtEl>
                </p:cond>
              </p:nextCondLst>
            </p:seq>
            <p:seq concurrent="1" nextAc="seek">
              <p:cTn id="1247" restart="whenNotActive" fill="hold" evtFilter="cancelBubble" nodeType="interactiveSeq">
                <p:stCondLst>
                  <p:cond evt="onClick" delay="0">
                    <p:tgtEl>
                      <p:spTgt spid="126"/>
                    </p:tgtEl>
                  </p:cond>
                </p:stCondLst>
                <p:endSync evt="end" delay="0">
                  <p:rtn val="all"/>
                </p:endSync>
                <p:childTnLst>
                  <p:par>
                    <p:cTn id="1248" fill="hold">
                      <p:stCondLst>
                        <p:cond delay="0"/>
                      </p:stCondLst>
                      <p:childTnLst>
                        <p:par>
                          <p:cTn id="1249" fill="hold">
                            <p:stCondLst>
                              <p:cond delay="0"/>
                            </p:stCondLst>
                            <p:childTnLst>
                              <p:par>
                                <p:cTn id="1250" presetID="1" presetClass="exit" presetSubtype="0" fill="hold" nodeType="clickEffect">
                                  <p:stCondLst>
                                    <p:cond delay="0"/>
                                  </p:stCondLst>
                                  <p:childTnLst>
                                    <p:set>
                                      <p:cBhvr>
                                        <p:cTn id="1251" dur="1" fill="hold">
                                          <p:stCondLst>
                                            <p:cond delay="0"/>
                                          </p:stCondLst>
                                        </p:cTn>
                                        <p:tgtEl>
                                          <p:spTgt spid="126"/>
                                        </p:tgtEl>
                                        <p:attrNameLst>
                                          <p:attrName>style.visibility</p:attrName>
                                        </p:attrNameLst>
                                      </p:cBhvr>
                                      <p:to>
                                        <p:strVal val="hidden"/>
                                      </p:to>
                                    </p:set>
                                  </p:childTnLst>
                                </p:cTn>
                              </p:par>
                              <p:par>
                                <p:cTn id="1252" presetID="1" presetClass="entr" presetSubtype="0" fill="hold" nodeType="withEffect">
                                  <p:stCondLst>
                                    <p:cond delay="0"/>
                                  </p:stCondLst>
                                  <p:childTnLst>
                                    <p:set>
                                      <p:cBhvr>
                                        <p:cTn id="1253" dur="1" fill="hold">
                                          <p:stCondLst>
                                            <p:cond delay="0"/>
                                          </p:stCondLst>
                                        </p:cTn>
                                        <p:tgtEl>
                                          <p:spTgt spid="128"/>
                                        </p:tgtEl>
                                        <p:attrNameLst>
                                          <p:attrName>style.visibility</p:attrName>
                                        </p:attrNameLst>
                                      </p:cBhvr>
                                      <p:to>
                                        <p:strVal val="visible"/>
                                      </p:to>
                                    </p:set>
                                  </p:childTnLst>
                                </p:cTn>
                              </p:par>
                            </p:childTnLst>
                          </p:cTn>
                        </p:par>
                      </p:childTnLst>
                    </p:cTn>
                  </p:par>
                </p:childTnLst>
              </p:cTn>
              <p:nextCondLst>
                <p:cond evt="onClick" delay="0">
                  <p:tgtEl>
                    <p:spTgt spid="126"/>
                  </p:tgtEl>
                </p:cond>
              </p:nextCondLst>
            </p:seq>
            <p:seq concurrent="1" nextAc="seek">
              <p:cTn id="1254" restart="whenNotActive" fill="hold" evtFilter="cancelBubble" nodeType="interactiveSeq">
                <p:stCondLst>
                  <p:cond evt="onClick" delay="0">
                    <p:tgtEl>
                      <p:spTgt spid="99"/>
                    </p:tgtEl>
                  </p:cond>
                </p:stCondLst>
                <p:endSync evt="end" delay="0">
                  <p:rtn val="all"/>
                </p:endSync>
                <p:childTnLst>
                  <p:par>
                    <p:cTn id="1255" fill="hold">
                      <p:stCondLst>
                        <p:cond delay="0"/>
                      </p:stCondLst>
                      <p:childTnLst>
                        <p:par>
                          <p:cTn id="1256" fill="hold">
                            <p:stCondLst>
                              <p:cond delay="0"/>
                            </p:stCondLst>
                            <p:childTnLst>
                              <p:par>
                                <p:cTn id="1257" presetID="10" presetClass="entr" presetSubtype="0" fill="hold" nodeType="withEffect">
                                  <p:stCondLst>
                                    <p:cond delay="0"/>
                                  </p:stCondLst>
                                  <p:childTnLst>
                                    <p:set>
                                      <p:cBhvr>
                                        <p:cTn id="1258" dur="1" fill="hold">
                                          <p:stCondLst>
                                            <p:cond delay="0"/>
                                          </p:stCondLst>
                                        </p:cTn>
                                        <p:tgtEl>
                                          <p:spTgt spid="100"/>
                                        </p:tgtEl>
                                        <p:attrNameLst>
                                          <p:attrName>style.visibility</p:attrName>
                                        </p:attrNameLst>
                                      </p:cBhvr>
                                      <p:to>
                                        <p:strVal val="visible"/>
                                      </p:to>
                                    </p:set>
                                    <p:animEffect transition="in" filter="fade">
                                      <p:cBhvr>
                                        <p:cTn id="1259" dur="500"/>
                                        <p:tgtEl>
                                          <p:spTgt spid="100"/>
                                        </p:tgtEl>
                                      </p:cBhvr>
                                    </p:animEffect>
                                  </p:childTnLst>
                                  <p:subTnLst>
                                    <p:audio>
                                      <p:cMediaNode>
                                        <p:cTn display="0" masterRel="sameClick">
                                          <p:stCondLst>
                                            <p:cond evt="begin" delay="0">
                                              <p:tn val="1257"/>
                                            </p:cond>
                                          </p:stCondLst>
                                          <p:endCondLst>
                                            <p:cond evt="onStopAudio" delay="0">
                                              <p:tgtEl>
                                                <p:sldTgt/>
                                              </p:tgtEl>
                                            </p:cond>
                                          </p:endCondLst>
                                        </p:cTn>
                                        <p:tgtEl>
                                          <p:sndTgt r:embed="rId34" name="mk64_peach04.wav"/>
                                        </p:tgtEl>
                                      </p:cMediaNode>
                                    </p:audio>
                                  </p:subTnLst>
                                </p:cTn>
                              </p:par>
                              <p:par>
                                <p:cTn id="1260" presetID="10" presetClass="exit" presetSubtype="0" fill="hold" grpId="4" nodeType="withEffect">
                                  <p:stCondLst>
                                    <p:cond delay="0"/>
                                  </p:stCondLst>
                                  <p:childTnLst>
                                    <p:animEffect transition="out" filter="fade">
                                      <p:cBhvr>
                                        <p:cTn id="1261" dur="500"/>
                                        <p:tgtEl>
                                          <p:spTgt spid="101"/>
                                        </p:tgtEl>
                                      </p:cBhvr>
                                    </p:animEffect>
                                    <p:set>
                                      <p:cBhvr>
                                        <p:cTn id="1262" dur="1" fill="hold">
                                          <p:stCondLst>
                                            <p:cond delay="499"/>
                                          </p:stCondLst>
                                        </p:cTn>
                                        <p:tgtEl>
                                          <p:spTgt spid="101"/>
                                        </p:tgtEl>
                                        <p:attrNameLst>
                                          <p:attrName>style.visibility</p:attrName>
                                        </p:attrNameLst>
                                      </p:cBhvr>
                                      <p:to>
                                        <p:strVal val="hidden"/>
                                      </p:to>
                                    </p:set>
                                  </p:childTnLst>
                                </p:cTn>
                              </p:par>
                              <p:par>
                                <p:cTn id="1263" presetID="10" presetClass="exit" presetSubtype="0" fill="hold" nodeType="withEffect">
                                  <p:stCondLst>
                                    <p:cond delay="0"/>
                                  </p:stCondLst>
                                  <p:childTnLst>
                                    <p:animEffect transition="out" filter="fade">
                                      <p:cBhvr>
                                        <p:cTn id="1264" dur="500"/>
                                        <p:tgtEl>
                                          <p:spTgt spid="304"/>
                                        </p:tgtEl>
                                      </p:cBhvr>
                                    </p:animEffect>
                                    <p:set>
                                      <p:cBhvr>
                                        <p:cTn id="1265" dur="1" fill="hold">
                                          <p:stCondLst>
                                            <p:cond delay="499"/>
                                          </p:stCondLst>
                                        </p:cTn>
                                        <p:tgtEl>
                                          <p:spTgt spid="304"/>
                                        </p:tgtEl>
                                        <p:attrNameLst>
                                          <p:attrName>style.visibility</p:attrName>
                                        </p:attrNameLst>
                                      </p:cBhvr>
                                      <p:to>
                                        <p:strVal val="hidden"/>
                                      </p:to>
                                    </p:set>
                                  </p:childTnLst>
                                </p:cTn>
                              </p:par>
                              <p:par>
                                <p:cTn id="1266" presetID="10" presetClass="exit" presetSubtype="0" fill="hold" nodeType="withEffect">
                                  <p:stCondLst>
                                    <p:cond delay="0"/>
                                  </p:stCondLst>
                                  <p:childTnLst>
                                    <p:animEffect transition="out" filter="fade">
                                      <p:cBhvr>
                                        <p:cTn id="1267" dur="500"/>
                                        <p:tgtEl>
                                          <p:spTgt spid="128"/>
                                        </p:tgtEl>
                                      </p:cBhvr>
                                    </p:animEffect>
                                    <p:set>
                                      <p:cBhvr>
                                        <p:cTn id="1268" dur="1" fill="hold">
                                          <p:stCondLst>
                                            <p:cond delay="499"/>
                                          </p:stCondLst>
                                        </p:cTn>
                                        <p:tgtEl>
                                          <p:spTgt spid="128"/>
                                        </p:tgtEl>
                                        <p:attrNameLst>
                                          <p:attrName>style.visibility</p:attrName>
                                        </p:attrNameLst>
                                      </p:cBhvr>
                                      <p:to>
                                        <p:strVal val="hidden"/>
                                      </p:to>
                                    </p:set>
                                  </p:childTnLst>
                                </p:cTn>
                              </p:par>
                              <p:par>
                                <p:cTn id="1269" presetID="10" presetClass="exit" presetSubtype="0" fill="hold" nodeType="withEffect">
                                  <p:stCondLst>
                                    <p:cond delay="0"/>
                                  </p:stCondLst>
                                  <p:childTnLst>
                                    <p:animEffect transition="out" filter="fade">
                                      <p:cBhvr>
                                        <p:cTn id="1270" dur="500"/>
                                        <p:tgtEl>
                                          <p:spTgt spid="125"/>
                                        </p:tgtEl>
                                      </p:cBhvr>
                                    </p:animEffect>
                                    <p:set>
                                      <p:cBhvr>
                                        <p:cTn id="1271" dur="1" fill="hold">
                                          <p:stCondLst>
                                            <p:cond delay="499"/>
                                          </p:stCondLst>
                                        </p:cTn>
                                        <p:tgtEl>
                                          <p:spTgt spid="125"/>
                                        </p:tgtEl>
                                        <p:attrNameLst>
                                          <p:attrName>style.visibility</p:attrName>
                                        </p:attrNameLst>
                                      </p:cBhvr>
                                      <p:to>
                                        <p:strVal val="hidden"/>
                                      </p:to>
                                    </p:set>
                                  </p:childTnLst>
                                </p:cTn>
                              </p:par>
                              <p:par>
                                <p:cTn id="1272" presetID="10" presetClass="exit" presetSubtype="0" fill="hold" grpId="5" nodeType="withEffect">
                                  <p:stCondLst>
                                    <p:cond delay="0"/>
                                  </p:stCondLst>
                                  <p:childTnLst>
                                    <p:animEffect transition="out" filter="fade">
                                      <p:cBhvr>
                                        <p:cTn id="1273" dur="500"/>
                                        <p:tgtEl>
                                          <p:spTgt spid="124"/>
                                        </p:tgtEl>
                                      </p:cBhvr>
                                    </p:animEffect>
                                    <p:set>
                                      <p:cBhvr>
                                        <p:cTn id="1274" dur="1" fill="hold">
                                          <p:stCondLst>
                                            <p:cond delay="499"/>
                                          </p:stCondLst>
                                        </p:cTn>
                                        <p:tgtEl>
                                          <p:spTgt spid="124"/>
                                        </p:tgtEl>
                                        <p:attrNameLst>
                                          <p:attrName>style.visibility</p:attrName>
                                        </p:attrNameLst>
                                      </p:cBhvr>
                                      <p:to>
                                        <p:strVal val="hidden"/>
                                      </p:to>
                                    </p:set>
                                  </p:childTnLst>
                                </p:cTn>
                              </p:par>
                              <p:par>
                                <p:cTn id="1275" presetID="10" presetClass="exit" presetSubtype="0" fill="hold" nodeType="withEffect">
                                  <p:stCondLst>
                                    <p:cond delay="0"/>
                                  </p:stCondLst>
                                  <p:childTnLst>
                                    <p:animEffect transition="out" filter="fade">
                                      <p:cBhvr>
                                        <p:cTn id="1276" dur="500"/>
                                        <p:tgtEl>
                                          <p:spTgt spid="99"/>
                                        </p:tgtEl>
                                      </p:cBhvr>
                                    </p:animEffect>
                                    <p:set>
                                      <p:cBhvr>
                                        <p:cTn id="1277" dur="1" fill="hold">
                                          <p:stCondLst>
                                            <p:cond delay="499"/>
                                          </p:stCondLst>
                                        </p:cTn>
                                        <p:tgtEl>
                                          <p:spTgt spid="99"/>
                                        </p:tgtEl>
                                        <p:attrNameLst>
                                          <p:attrName>style.visibility</p:attrName>
                                        </p:attrNameLst>
                                      </p:cBhvr>
                                      <p:to>
                                        <p:strVal val="hidden"/>
                                      </p:to>
                                    </p:set>
                                  </p:childTnLst>
                                </p:cTn>
                              </p:par>
                              <p:par>
                                <p:cTn id="1278" presetID="10" presetClass="exit" presetSubtype="0" fill="hold" nodeType="withEffect">
                                  <p:stCondLst>
                                    <p:cond delay="0"/>
                                  </p:stCondLst>
                                  <p:childTnLst>
                                    <p:animEffect transition="out" filter="fade">
                                      <p:cBhvr>
                                        <p:cTn id="1279" dur="500"/>
                                        <p:tgtEl>
                                          <p:spTgt spid="272"/>
                                        </p:tgtEl>
                                      </p:cBhvr>
                                    </p:animEffect>
                                    <p:set>
                                      <p:cBhvr>
                                        <p:cTn id="1280" dur="1" fill="hold">
                                          <p:stCondLst>
                                            <p:cond delay="499"/>
                                          </p:stCondLst>
                                        </p:cTn>
                                        <p:tgtEl>
                                          <p:spTgt spid="272"/>
                                        </p:tgtEl>
                                        <p:attrNameLst>
                                          <p:attrName>style.visibility</p:attrName>
                                        </p:attrNameLst>
                                      </p:cBhvr>
                                      <p:to>
                                        <p:strVal val="hidden"/>
                                      </p:to>
                                    </p:set>
                                  </p:childTnLst>
                                </p:cTn>
                              </p:par>
                              <p:par>
                                <p:cTn id="1281" presetID="1" presetClass="exit" presetSubtype="0" fill="hold" nodeType="withEffect">
                                  <p:stCondLst>
                                    <p:cond delay="0"/>
                                  </p:stCondLst>
                                  <p:childTnLst>
                                    <p:set>
                                      <p:cBhvr>
                                        <p:cTn id="1282" dur="1" fill="hold">
                                          <p:stCondLst>
                                            <p:cond delay="0"/>
                                          </p:stCondLst>
                                        </p:cTn>
                                        <p:tgtEl>
                                          <p:spTgt spid="273"/>
                                        </p:tgtEl>
                                        <p:attrNameLst>
                                          <p:attrName>style.visibility</p:attrName>
                                        </p:attrNameLst>
                                      </p:cBhvr>
                                      <p:to>
                                        <p:strVal val="hidden"/>
                                      </p:to>
                                    </p:set>
                                  </p:childTnLst>
                                </p:cTn>
                              </p:par>
                            </p:childTnLst>
                          </p:cTn>
                        </p:par>
                      </p:childTnLst>
                    </p:cTn>
                  </p:par>
                </p:childTnLst>
              </p:cTn>
              <p:nextCondLst>
                <p:cond evt="onClick" delay="0">
                  <p:tgtEl>
                    <p:spTgt spid="99"/>
                  </p:tgtEl>
                </p:cond>
              </p:nextCondLst>
            </p:seq>
            <p:seq concurrent="1" nextAc="seek">
              <p:cTn id="1283" restart="whenNotActive" fill="hold" evtFilter="cancelBubble" nodeType="interactiveSeq">
                <p:stCondLst>
                  <p:cond evt="onClick" delay="0">
                    <p:tgtEl>
                      <p:spTgt spid="275"/>
                    </p:tgtEl>
                  </p:cond>
                </p:stCondLst>
                <p:endSync evt="end" delay="0">
                  <p:rtn val="all"/>
                </p:endSync>
                <p:childTnLst>
                  <p:par>
                    <p:cTn id="1284" fill="hold">
                      <p:stCondLst>
                        <p:cond delay="0"/>
                      </p:stCondLst>
                      <p:childTnLst>
                        <p:par>
                          <p:cTn id="1285" fill="hold">
                            <p:stCondLst>
                              <p:cond delay="0"/>
                            </p:stCondLst>
                            <p:childTnLst>
                              <p:par>
                                <p:cTn id="1286" presetID="10" presetClass="exit" presetSubtype="0" fill="hold" nodeType="clickEffect">
                                  <p:stCondLst>
                                    <p:cond delay="0"/>
                                  </p:stCondLst>
                                  <p:childTnLst>
                                    <p:animEffect transition="out" filter="fade">
                                      <p:cBhvr>
                                        <p:cTn id="1287" dur="500"/>
                                        <p:tgtEl>
                                          <p:spTgt spid="275"/>
                                        </p:tgtEl>
                                      </p:cBhvr>
                                    </p:animEffect>
                                    <p:set>
                                      <p:cBhvr>
                                        <p:cTn id="1288" dur="1" fill="hold">
                                          <p:stCondLst>
                                            <p:cond delay="499"/>
                                          </p:stCondLst>
                                        </p:cTn>
                                        <p:tgtEl>
                                          <p:spTgt spid="275"/>
                                        </p:tgtEl>
                                        <p:attrNameLst>
                                          <p:attrName>style.visibility</p:attrName>
                                        </p:attrNameLst>
                                      </p:cBhvr>
                                      <p:to>
                                        <p:strVal val="hidden"/>
                                      </p:to>
                                    </p:set>
                                  </p:childTnLst>
                                  <p:subTnLst>
                                    <p:audio>
                                      <p:cMediaNode>
                                        <p:cTn display="0" masterRel="sameClick">
                                          <p:stCondLst>
                                            <p:cond evt="begin" delay="0">
                                              <p:tn val="1286"/>
                                            </p:cond>
                                          </p:stCondLst>
                                          <p:endCondLst>
                                            <p:cond evt="onStopAudio" delay="0">
                                              <p:tgtEl>
                                                <p:sldTgt/>
                                              </p:tgtEl>
                                            </p:cond>
                                          </p:endCondLst>
                                        </p:cTn>
                                        <p:tgtEl>
                                          <p:sndTgt r:embed="rId36" name="mk64_toad07.wav"/>
                                        </p:tgtEl>
                                      </p:cMediaNode>
                                    </p:audio>
                                  </p:subTnLst>
                                </p:cTn>
                              </p:par>
                              <p:par>
                                <p:cTn id="1289" presetID="10" presetClass="entr" presetSubtype="0" fill="hold" nodeType="withEffect">
                                  <p:stCondLst>
                                    <p:cond delay="0"/>
                                  </p:stCondLst>
                                  <p:childTnLst>
                                    <p:set>
                                      <p:cBhvr>
                                        <p:cTn id="1290" dur="1" fill="hold">
                                          <p:stCondLst>
                                            <p:cond delay="0"/>
                                          </p:stCondLst>
                                        </p:cTn>
                                        <p:tgtEl>
                                          <p:spTgt spid="274"/>
                                        </p:tgtEl>
                                        <p:attrNameLst>
                                          <p:attrName>style.visibility</p:attrName>
                                        </p:attrNameLst>
                                      </p:cBhvr>
                                      <p:to>
                                        <p:strVal val="visible"/>
                                      </p:to>
                                    </p:set>
                                    <p:animEffect transition="in" filter="fade">
                                      <p:cBhvr>
                                        <p:cTn id="1291" dur="500"/>
                                        <p:tgtEl>
                                          <p:spTgt spid="274"/>
                                        </p:tgtEl>
                                      </p:cBhvr>
                                    </p:animEffect>
                                  </p:childTnLst>
                                </p:cTn>
                              </p:par>
                              <p:par>
                                <p:cTn id="1292" presetID="10" presetClass="entr" presetSubtype="0" fill="hold" grpId="3" nodeType="withEffect">
                                  <p:stCondLst>
                                    <p:cond delay="0"/>
                                  </p:stCondLst>
                                  <p:childTnLst>
                                    <p:set>
                                      <p:cBhvr>
                                        <p:cTn id="1293" dur="1" fill="hold">
                                          <p:stCondLst>
                                            <p:cond delay="0"/>
                                          </p:stCondLst>
                                        </p:cTn>
                                        <p:tgtEl>
                                          <p:spTgt spid="129"/>
                                        </p:tgtEl>
                                        <p:attrNameLst>
                                          <p:attrName>style.visibility</p:attrName>
                                        </p:attrNameLst>
                                      </p:cBhvr>
                                      <p:to>
                                        <p:strVal val="visible"/>
                                      </p:to>
                                    </p:set>
                                    <p:animEffect transition="in" filter="fade">
                                      <p:cBhvr>
                                        <p:cTn id="1294" dur="500"/>
                                        <p:tgtEl>
                                          <p:spTgt spid="129"/>
                                        </p:tgtEl>
                                      </p:cBhvr>
                                    </p:animEffect>
                                  </p:childTnLst>
                                </p:cTn>
                              </p:par>
                              <p:par>
                                <p:cTn id="1295" presetID="10" presetClass="entr" presetSubtype="0" fill="hold" nodeType="withEffect">
                                  <p:stCondLst>
                                    <p:cond delay="0"/>
                                  </p:stCondLst>
                                  <p:childTnLst>
                                    <p:set>
                                      <p:cBhvr>
                                        <p:cTn id="1296" dur="1" fill="hold">
                                          <p:stCondLst>
                                            <p:cond delay="0"/>
                                          </p:stCondLst>
                                        </p:cTn>
                                        <p:tgtEl>
                                          <p:spTgt spid="300"/>
                                        </p:tgtEl>
                                        <p:attrNameLst>
                                          <p:attrName>style.visibility</p:attrName>
                                        </p:attrNameLst>
                                      </p:cBhvr>
                                      <p:to>
                                        <p:strVal val="visible"/>
                                      </p:to>
                                    </p:set>
                                    <p:animEffect transition="in" filter="fade">
                                      <p:cBhvr>
                                        <p:cTn id="1297" dur="500"/>
                                        <p:tgtEl>
                                          <p:spTgt spid="300"/>
                                        </p:tgtEl>
                                      </p:cBhvr>
                                    </p:animEffect>
                                  </p:childTnLst>
                                </p:cTn>
                              </p:par>
                              <p:par>
                                <p:cTn id="1298" presetID="10" presetClass="entr" presetSubtype="0" fill="hold" grpId="2" nodeType="withEffect">
                                  <p:stCondLst>
                                    <p:cond delay="0"/>
                                  </p:stCondLst>
                                  <p:childTnLst>
                                    <p:set>
                                      <p:cBhvr>
                                        <p:cTn id="1299" dur="1" fill="hold">
                                          <p:stCondLst>
                                            <p:cond delay="0"/>
                                          </p:stCondLst>
                                        </p:cTn>
                                        <p:tgtEl>
                                          <p:spTgt spid="152"/>
                                        </p:tgtEl>
                                        <p:attrNameLst>
                                          <p:attrName>style.visibility</p:attrName>
                                        </p:attrNameLst>
                                      </p:cBhvr>
                                      <p:to>
                                        <p:strVal val="visible"/>
                                      </p:to>
                                    </p:set>
                                    <p:animEffect transition="in" filter="fade">
                                      <p:cBhvr>
                                        <p:cTn id="1300" dur="500"/>
                                        <p:tgtEl>
                                          <p:spTgt spid="152"/>
                                        </p:tgtEl>
                                      </p:cBhvr>
                                    </p:animEffect>
                                  </p:childTnLst>
                                </p:cTn>
                              </p:par>
                              <p:par>
                                <p:cTn id="1301" presetID="10" presetClass="entr" presetSubtype="0" fill="hold" nodeType="withEffect">
                                  <p:stCondLst>
                                    <p:cond delay="0"/>
                                  </p:stCondLst>
                                  <p:childTnLst>
                                    <p:set>
                                      <p:cBhvr>
                                        <p:cTn id="1302" dur="1" fill="hold">
                                          <p:stCondLst>
                                            <p:cond delay="0"/>
                                          </p:stCondLst>
                                        </p:cTn>
                                        <p:tgtEl>
                                          <p:spTgt spid="156"/>
                                        </p:tgtEl>
                                        <p:attrNameLst>
                                          <p:attrName>style.visibility</p:attrName>
                                        </p:attrNameLst>
                                      </p:cBhvr>
                                      <p:to>
                                        <p:strVal val="visible"/>
                                      </p:to>
                                    </p:set>
                                    <p:animEffect transition="in" filter="fade">
                                      <p:cBhvr>
                                        <p:cTn id="1303" dur="500"/>
                                        <p:tgtEl>
                                          <p:spTgt spid="156"/>
                                        </p:tgtEl>
                                      </p:cBhvr>
                                    </p:animEffect>
                                  </p:childTnLst>
                                </p:cTn>
                              </p:par>
                              <p:par>
                                <p:cTn id="1304" presetID="10" presetClass="entr" presetSubtype="0" fill="hold" nodeType="withEffect">
                                  <p:stCondLst>
                                    <p:cond delay="0"/>
                                  </p:stCondLst>
                                  <p:childTnLst>
                                    <p:set>
                                      <p:cBhvr>
                                        <p:cTn id="1305" dur="1" fill="hold">
                                          <p:stCondLst>
                                            <p:cond delay="0"/>
                                          </p:stCondLst>
                                        </p:cTn>
                                        <p:tgtEl>
                                          <p:spTgt spid="153"/>
                                        </p:tgtEl>
                                        <p:attrNameLst>
                                          <p:attrName>style.visibility</p:attrName>
                                        </p:attrNameLst>
                                      </p:cBhvr>
                                      <p:to>
                                        <p:strVal val="visible"/>
                                      </p:to>
                                    </p:set>
                                    <p:animEffect transition="in" filter="fade">
                                      <p:cBhvr>
                                        <p:cTn id="1306" dur="500"/>
                                        <p:tgtEl>
                                          <p:spTgt spid="153"/>
                                        </p:tgtEl>
                                      </p:cBhvr>
                                    </p:animEffect>
                                  </p:childTnLst>
                                </p:cTn>
                              </p:par>
                              <p:par>
                                <p:cTn id="1307" presetID="10" presetClass="entr" presetSubtype="0" fill="hold" nodeType="withEffect">
                                  <p:stCondLst>
                                    <p:cond delay="0"/>
                                  </p:stCondLst>
                                  <p:childTnLst>
                                    <p:set>
                                      <p:cBhvr>
                                        <p:cTn id="1308" dur="1" fill="hold">
                                          <p:stCondLst>
                                            <p:cond delay="0"/>
                                          </p:stCondLst>
                                        </p:cTn>
                                        <p:tgtEl>
                                          <p:spTgt spid="285"/>
                                        </p:tgtEl>
                                        <p:attrNameLst>
                                          <p:attrName>style.visibility</p:attrName>
                                        </p:attrNameLst>
                                      </p:cBhvr>
                                      <p:to>
                                        <p:strVal val="visible"/>
                                      </p:to>
                                    </p:set>
                                    <p:animEffect transition="in" filter="fade">
                                      <p:cBhvr>
                                        <p:cTn id="1309" dur="500"/>
                                        <p:tgtEl>
                                          <p:spTgt spid="285"/>
                                        </p:tgtEl>
                                      </p:cBhvr>
                                    </p:animEffect>
                                  </p:childTnLst>
                                </p:cTn>
                              </p:par>
                              <p:par>
                                <p:cTn id="1310" presetID="10" presetClass="entr" presetSubtype="0" fill="hold" nodeType="withEffect">
                                  <p:stCondLst>
                                    <p:cond delay="0"/>
                                  </p:stCondLst>
                                  <p:childTnLst>
                                    <p:set>
                                      <p:cBhvr>
                                        <p:cTn id="1311" dur="1" fill="hold">
                                          <p:stCondLst>
                                            <p:cond delay="0"/>
                                          </p:stCondLst>
                                        </p:cTn>
                                        <p:tgtEl>
                                          <p:spTgt spid="284"/>
                                        </p:tgtEl>
                                        <p:attrNameLst>
                                          <p:attrName>style.visibility</p:attrName>
                                        </p:attrNameLst>
                                      </p:cBhvr>
                                      <p:to>
                                        <p:strVal val="visible"/>
                                      </p:to>
                                    </p:set>
                                    <p:animEffect transition="in" filter="fade">
                                      <p:cBhvr>
                                        <p:cTn id="1312" dur="500"/>
                                        <p:tgtEl>
                                          <p:spTgt spid="284"/>
                                        </p:tgtEl>
                                      </p:cBhvr>
                                    </p:animEffect>
                                  </p:childTnLst>
                                </p:cTn>
                              </p:par>
                            </p:childTnLst>
                          </p:cTn>
                        </p:par>
                      </p:childTnLst>
                    </p:cTn>
                  </p:par>
                </p:childTnLst>
              </p:cTn>
              <p:nextCondLst>
                <p:cond evt="onClick" delay="0">
                  <p:tgtEl>
                    <p:spTgt spid="275"/>
                  </p:tgtEl>
                </p:cond>
              </p:nextCondLst>
            </p:seq>
            <p:seq concurrent="1" nextAc="seek">
              <p:cTn id="1313" restart="whenNotActive" fill="hold" evtFilter="cancelBubble" nodeType="interactiveSeq">
                <p:stCondLst>
                  <p:cond evt="onClick" delay="0">
                    <p:tgtEl>
                      <p:spTgt spid="129"/>
                    </p:tgtEl>
                  </p:cond>
                </p:stCondLst>
                <p:endSync evt="end" delay="0">
                  <p:rtn val="all"/>
                </p:endSync>
                <p:childTnLst>
                  <p:par>
                    <p:cTn id="1314" fill="hold">
                      <p:stCondLst>
                        <p:cond delay="0"/>
                      </p:stCondLst>
                      <p:childTnLst>
                        <p:par>
                          <p:cTn id="1315" fill="hold">
                            <p:stCondLst>
                              <p:cond delay="0"/>
                            </p:stCondLst>
                            <p:childTnLst>
                              <p:par>
                                <p:cTn id="1316" presetID="1" presetClass="exit" presetSubtype="0" fill="hold" grpId="0" nodeType="withEffect">
                                  <p:stCondLst>
                                    <p:cond delay="0"/>
                                  </p:stCondLst>
                                  <p:childTnLst>
                                    <p:set>
                                      <p:cBhvr>
                                        <p:cTn id="1317" dur="1" fill="hold">
                                          <p:stCondLst>
                                            <p:cond delay="0"/>
                                          </p:stCondLst>
                                        </p:cTn>
                                        <p:tgtEl>
                                          <p:spTgt spid="129"/>
                                        </p:tgtEl>
                                        <p:attrNameLst>
                                          <p:attrName>style.visibility</p:attrName>
                                        </p:attrNameLst>
                                      </p:cBhvr>
                                      <p:to>
                                        <p:strVal val="hidden"/>
                                      </p:to>
                                    </p:set>
                                  </p:childTnLst>
                                </p:cTn>
                              </p:par>
                              <p:par>
                                <p:cTn id="1318" presetID="1" presetClass="exit" presetSubtype="0" fill="hold" grpId="3" nodeType="withEffect">
                                  <p:stCondLst>
                                    <p:cond delay="0"/>
                                  </p:stCondLst>
                                  <p:childTnLst>
                                    <p:set>
                                      <p:cBhvr>
                                        <p:cTn id="1319" dur="1" fill="hold">
                                          <p:stCondLst>
                                            <p:cond delay="0"/>
                                          </p:stCondLst>
                                        </p:cTn>
                                        <p:tgtEl>
                                          <p:spTgt spid="152"/>
                                        </p:tgtEl>
                                        <p:attrNameLst>
                                          <p:attrName>style.visibility</p:attrName>
                                        </p:attrNameLst>
                                      </p:cBhvr>
                                      <p:to>
                                        <p:strVal val="hidden"/>
                                      </p:to>
                                    </p:set>
                                  </p:childTnLst>
                                </p:cTn>
                              </p:par>
                              <p:par>
                                <p:cTn id="1320" presetID="42" presetClass="path" presetSubtype="0" fill="hold" nodeType="withEffect">
                                  <p:stCondLst>
                                    <p:cond delay="0"/>
                                  </p:stCondLst>
                                  <p:childTnLst>
                                    <p:animMotion origin="layout" path="M 0.26007 0.02686 L 0.48924 0.02686 " pathEditMode="fixed" rAng="0" ptsTypes="AA">
                                      <p:cBhvr>
                                        <p:cTn id="1321" dur="1500" fill="hold"/>
                                        <p:tgtEl>
                                          <p:spTgt spid="300"/>
                                        </p:tgtEl>
                                        <p:attrNameLst>
                                          <p:attrName>ppt_x</p:attrName>
                                          <p:attrName>ppt_y</p:attrName>
                                        </p:attrNameLst>
                                      </p:cBhvr>
                                      <p:rCtr x="11458" y="0"/>
                                    </p:animMotion>
                                  </p:childTnLst>
                                  <p:subTnLst>
                                    <p:audio>
                                      <p:cMediaNode>
                                        <p:cTn display="0" masterRel="sameClick">
                                          <p:stCondLst>
                                            <p:cond evt="begin" delay="0">
                                              <p:tn val="1320"/>
                                            </p:cond>
                                          </p:stCondLst>
                                          <p:endCondLst>
                                            <p:cond evt="onStopAudio" delay="0">
                                              <p:tgtEl>
                                                <p:sldTgt/>
                                              </p:tgtEl>
                                            </p:cond>
                                          </p:endCondLst>
                                        </p:cTn>
                                        <p:tgtEl>
                                          <p:sndTgt r:embed="rId37" name="mk64_toad02.wav"/>
                                        </p:tgtEl>
                                      </p:cMediaNode>
                                    </p:audio>
                                  </p:subTnLst>
                                </p:cTn>
                              </p:par>
                              <p:par>
                                <p:cTn id="1322" presetID="1" presetClass="entr" presetSubtype="0" fill="hold" grpId="2" nodeType="withEffect">
                                  <p:stCondLst>
                                    <p:cond delay="0"/>
                                  </p:stCondLst>
                                  <p:childTnLst>
                                    <p:set>
                                      <p:cBhvr>
                                        <p:cTn id="1323" dur="1" fill="hold">
                                          <p:stCondLst>
                                            <p:cond delay="0"/>
                                          </p:stCondLst>
                                        </p:cTn>
                                        <p:tgtEl>
                                          <p:spTgt spid="131"/>
                                        </p:tgtEl>
                                        <p:attrNameLst>
                                          <p:attrName>style.visibility</p:attrName>
                                        </p:attrNameLst>
                                      </p:cBhvr>
                                      <p:to>
                                        <p:strVal val="visible"/>
                                      </p:to>
                                    </p:set>
                                  </p:childTnLst>
                                </p:cTn>
                              </p:par>
                              <p:par>
                                <p:cTn id="1324" presetID="1" presetClass="entr" presetSubtype="0" fill="hold" grpId="0" nodeType="withEffect">
                                  <p:stCondLst>
                                    <p:cond delay="0"/>
                                  </p:stCondLst>
                                  <p:childTnLst>
                                    <p:set>
                                      <p:cBhvr>
                                        <p:cTn id="1325" dur="1" fill="hold">
                                          <p:stCondLst>
                                            <p:cond delay="0"/>
                                          </p:stCondLst>
                                        </p:cTn>
                                        <p:tgtEl>
                                          <p:spTgt spid="130"/>
                                        </p:tgtEl>
                                        <p:attrNameLst>
                                          <p:attrName>style.visibility</p:attrName>
                                        </p:attrNameLst>
                                      </p:cBhvr>
                                      <p:to>
                                        <p:strVal val="visible"/>
                                      </p:to>
                                    </p:set>
                                  </p:childTnLst>
                                </p:cTn>
                              </p:par>
                            </p:childTnLst>
                          </p:cTn>
                        </p:par>
                      </p:childTnLst>
                    </p:cTn>
                  </p:par>
                </p:childTnLst>
              </p:cTn>
              <p:nextCondLst>
                <p:cond evt="onClick" delay="0">
                  <p:tgtEl>
                    <p:spTgt spid="129"/>
                  </p:tgtEl>
                </p:cond>
              </p:nextCondLst>
            </p:seq>
            <p:seq concurrent="1" nextAc="seek">
              <p:cTn id="1326" restart="whenNotActive" fill="hold" evtFilter="cancelBubble" nodeType="interactiveSeq">
                <p:stCondLst>
                  <p:cond evt="onClick" delay="0">
                    <p:tgtEl>
                      <p:spTgt spid="130"/>
                    </p:tgtEl>
                  </p:cond>
                </p:stCondLst>
                <p:endSync evt="end" delay="0">
                  <p:rtn val="all"/>
                </p:endSync>
                <p:childTnLst>
                  <p:par>
                    <p:cTn id="1327" fill="hold">
                      <p:stCondLst>
                        <p:cond delay="0"/>
                      </p:stCondLst>
                      <p:childTnLst>
                        <p:par>
                          <p:cTn id="1328" fill="hold">
                            <p:stCondLst>
                              <p:cond delay="0"/>
                            </p:stCondLst>
                            <p:childTnLst>
                              <p:par>
                                <p:cTn id="1329" presetID="1" presetClass="exit" presetSubtype="0" fill="hold" grpId="1" nodeType="withEffect">
                                  <p:stCondLst>
                                    <p:cond delay="0"/>
                                  </p:stCondLst>
                                  <p:childTnLst>
                                    <p:set>
                                      <p:cBhvr>
                                        <p:cTn id="1330" dur="1" fill="hold">
                                          <p:stCondLst>
                                            <p:cond delay="0"/>
                                          </p:stCondLst>
                                        </p:cTn>
                                        <p:tgtEl>
                                          <p:spTgt spid="130"/>
                                        </p:tgtEl>
                                        <p:attrNameLst>
                                          <p:attrName>style.visibility</p:attrName>
                                        </p:attrNameLst>
                                      </p:cBhvr>
                                      <p:to>
                                        <p:strVal val="hidden"/>
                                      </p:to>
                                    </p:set>
                                  </p:childTnLst>
                                </p:cTn>
                              </p:par>
                              <p:par>
                                <p:cTn id="1331" presetID="1" presetClass="exit" presetSubtype="0" fill="hold" grpId="3" nodeType="withEffect">
                                  <p:stCondLst>
                                    <p:cond delay="0"/>
                                  </p:stCondLst>
                                  <p:childTnLst>
                                    <p:set>
                                      <p:cBhvr>
                                        <p:cTn id="1332" dur="1" fill="hold">
                                          <p:stCondLst>
                                            <p:cond delay="0"/>
                                          </p:stCondLst>
                                        </p:cTn>
                                        <p:tgtEl>
                                          <p:spTgt spid="131"/>
                                        </p:tgtEl>
                                        <p:attrNameLst>
                                          <p:attrName>style.visibility</p:attrName>
                                        </p:attrNameLst>
                                      </p:cBhvr>
                                      <p:to>
                                        <p:strVal val="hidden"/>
                                      </p:to>
                                    </p:set>
                                  </p:childTnLst>
                                </p:cTn>
                              </p:par>
                              <p:par>
                                <p:cTn id="1333" presetID="42" presetClass="path" presetSubtype="0" fill="hold" nodeType="withEffect">
                                  <p:stCondLst>
                                    <p:cond delay="0"/>
                                  </p:stCondLst>
                                  <p:childTnLst>
                                    <p:animMotion origin="layout" path="M 0.26007 0.02686 L 0.48924 0.02686 " pathEditMode="fixed" rAng="0" ptsTypes="AA">
                                      <p:cBhvr>
                                        <p:cTn id="1334" dur="1500" spd="-100000" fill="hold"/>
                                        <p:tgtEl>
                                          <p:spTgt spid="300"/>
                                        </p:tgtEl>
                                        <p:attrNameLst>
                                          <p:attrName>ppt_x</p:attrName>
                                          <p:attrName>ppt_y</p:attrName>
                                        </p:attrNameLst>
                                      </p:cBhvr>
                                      <p:rCtr x="11458" y="0"/>
                                    </p:animMotion>
                                  </p:childTnLst>
                                </p:cTn>
                              </p:par>
                              <p:par>
                                <p:cTn id="1335" presetID="1" presetClass="entr" presetSubtype="0" fill="hold" grpId="1" nodeType="withEffect">
                                  <p:stCondLst>
                                    <p:cond delay="0"/>
                                  </p:stCondLst>
                                  <p:childTnLst>
                                    <p:set>
                                      <p:cBhvr>
                                        <p:cTn id="1336" dur="1" fill="hold">
                                          <p:stCondLst>
                                            <p:cond delay="0"/>
                                          </p:stCondLst>
                                        </p:cTn>
                                        <p:tgtEl>
                                          <p:spTgt spid="129"/>
                                        </p:tgtEl>
                                        <p:attrNameLst>
                                          <p:attrName>style.visibility</p:attrName>
                                        </p:attrNameLst>
                                      </p:cBhvr>
                                      <p:to>
                                        <p:strVal val="visible"/>
                                      </p:to>
                                    </p:set>
                                  </p:childTnLst>
                                </p:cTn>
                              </p:par>
                              <p:par>
                                <p:cTn id="1337" presetID="1" presetClass="entr" presetSubtype="0" fill="hold" grpId="4" nodeType="withEffect">
                                  <p:stCondLst>
                                    <p:cond delay="0"/>
                                  </p:stCondLst>
                                  <p:childTnLst>
                                    <p:set>
                                      <p:cBhvr>
                                        <p:cTn id="1338" dur="1" fill="hold">
                                          <p:stCondLst>
                                            <p:cond delay="0"/>
                                          </p:stCondLst>
                                        </p:cTn>
                                        <p:tgtEl>
                                          <p:spTgt spid="152"/>
                                        </p:tgtEl>
                                        <p:attrNameLst>
                                          <p:attrName>style.visibility</p:attrName>
                                        </p:attrNameLst>
                                      </p:cBhvr>
                                      <p:to>
                                        <p:strVal val="visible"/>
                                      </p:to>
                                    </p:set>
                                  </p:childTnLst>
                                </p:cTn>
                              </p:par>
                            </p:childTnLst>
                          </p:cTn>
                        </p:par>
                      </p:childTnLst>
                    </p:cTn>
                  </p:par>
                </p:childTnLst>
              </p:cTn>
              <p:nextCondLst>
                <p:cond evt="onClick" delay="0">
                  <p:tgtEl>
                    <p:spTgt spid="130"/>
                  </p:tgtEl>
                </p:cond>
              </p:nextCondLst>
            </p:seq>
            <p:seq concurrent="1" nextAc="seek">
              <p:cTn id="1339" restart="whenNotActive" fill="hold" evtFilter="cancelBubble" nodeType="interactiveSeq">
                <p:stCondLst>
                  <p:cond evt="onClick" delay="0">
                    <p:tgtEl>
                      <p:spTgt spid="131"/>
                    </p:tgtEl>
                  </p:cond>
                </p:stCondLst>
                <p:endSync evt="end" delay="0">
                  <p:rtn val="all"/>
                </p:endSync>
                <p:childTnLst>
                  <p:par>
                    <p:cTn id="1340" fill="hold">
                      <p:stCondLst>
                        <p:cond delay="0"/>
                      </p:stCondLst>
                      <p:childTnLst>
                        <p:par>
                          <p:cTn id="1341" fill="hold">
                            <p:stCondLst>
                              <p:cond delay="0"/>
                            </p:stCondLst>
                            <p:childTnLst>
                              <p:par>
                                <p:cTn id="1342" presetID="1" presetClass="exit" presetSubtype="0" fill="hold" grpId="0" nodeType="withEffect">
                                  <p:stCondLst>
                                    <p:cond delay="0"/>
                                  </p:stCondLst>
                                  <p:childTnLst>
                                    <p:set>
                                      <p:cBhvr>
                                        <p:cTn id="1343" dur="1" fill="hold">
                                          <p:stCondLst>
                                            <p:cond delay="0"/>
                                          </p:stCondLst>
                                        </p:cTn>
                                        <p:tgtEl>
                                          <p:spTgt spid="131"/>
                                        </p:tgtEl>
                                        <p:attrNameLst>
                                          <p:attrName>style.visibility</p:attrName>
                                        </p:attrNameLst>
                                      </p:cBhvr>
                                      <p:to>
                                        <p:strVal val="hidden"/>
                                      </p:to>
                                    </p:set>
                                  </p:childTnLst>
                                </p:cTn>
                              </p:par>
                              <p:par>
                                <p:cTn id="1344" presetID="1" presetClass="exit" presetSubtype="0" fill="hold" grpId="3" nodeType="withEffect">
                                  <p:stCondLst>
                                    <p:cond delay="0"/>
                                  </p:stCondLst>
                                  <p:childTnLst>
                                    <p:set>
                                      <p:cBhvr>
                                        <p:cTn id="1345" dur="1" fill="hold">
                                          <p:stCondLst>
                                            <p:cond delay="0"/>
                                          </p:stCondLst>
                                        </p:cTn>
                                        <p:tgtEl>
                                          <p:spTgt spid="130"/>
                                        </p:tgtEl>
                                        <p:attrNameLst>
                                          <p:attrName>style.visibility</p:attrName>
                                        </p:attrNameLst>
                                      </p:cBhvr>
                                      <p:to>
                                        <p:strVal val="hidden"/>
                                      </p:to>
                                    </p:set>
                                  </p:childTnLst>
                                </p:cTn>
                              </p:par>
                              <p:par>
                                <p:cTn id="1346" presetID="50" presetClass="path" presetSubtype="0" fill="hold" nodeType="withEffect">
                                  <p:stCondLst>
                                    <p:cond delay="0"/>
                                  </p:stCondLst>
                                  <p:childTnLst>
                                    <p:animMotion origin="layout" path="M 0.48785 0.02616 L 0.56806 0.02616 C 0.60417 0.02616 0.64896 0.06991 0.64896 0.10649 L 0.64896 0.1875 " pathEditMode="fixed" rAng="0" ptsTypes="AAAA">
                                      <p:cBhvr>
                                        <p:cTn id="1347" dur="1500" fill="hold"/>
                                        <p:tgtEl>
                                          <p:spTgt spid="300"/>
                                        </p:tgtEl>
                                        <p:attrNameLst>
                                          <p:attrName>ppt_x</p:attrName>
                                          <p:attrName>ppt_y</p:attrName>
                                        </p:attrNameLst>
                                      </p:cBhvr>
                                      <p:rCtr x="8056" y="8056"/>
                                    </p:animMotion>
                                  </p:childTnLst>
                                </p:cTn>
                              </p:par>
                              <p:par>
                                <p:cTn id="1348" presetID="1" presetClass="entr" presetSubtype="0" fill="hold" grpId="2" nodeType="withEffect">
                                  <p:stCondLst>
                                    <p:cond delay="0"/>
                                  </p:stCondLst>
                                  <p:childTnLst>
                                    <p:set>
                                      <p:cBhvr>
                                        <p:cTn id="1349" dur="1" fill="hold">
                                          <p:stCondLst>
                                            <p:cond delay="0"/>
                                          </p:stCondLst>
                                        </p:cTn>
                                        <p:tgtEl>
                                          <p:spTgt spid="132"/>
                                        </p:tgtEl>
                                        <p:attrNameLst>
                                          <p:attrName>style.visibility</p:attrName>
                                        </p:attrNameLst>
                                      </p:cBhvr>
                                      <p:to>
                                        <p:strVal val="visible"/>
                                      </p:to>
                                    </p:set>
                                  </p:childTnLst>
                                </p:cTn>
                              </p:par>
                              <p:par>
                                <p:cTn id="1350" presetID="1" presetClass="entr" presetSubtype="0" fill="hold" grpId="2" nodeType="withEffect">
                                  <p:stCondLst>
                                    <p:cond delay="0"/>
                                  </p:stCondLst>
                                  <p:childTnLst>
                                    <p:set>
                                      <p:cBhvr>
                                        <p:cTn id="1351" dur="1" fill="hold">
                                          <p:stCondLst>
                                            <p:cond delay="0"/>
                                          </p:stCondLst>
                                        </p:cTn>
                                        <p:tgtEl>
                                          <p:spTgt spid="133"/>
                                        </p:tgtEl>
                                        <p:attrNameLst>
                                          <p:attrName>style.visibility</p:attrName>
                                        </p:attrNameLst>
                                      </p:cBhvr>
                                      <p:to>
                                        <p:strVal val="visible"/>
                                      </p:to>
                                    </p:set>
                                  </p:childTnLst>
                                </p:cTn>
                              </p:par>
                            </p:childTnLst>
                          </p:cTn>
                        </p:par>
                      </p:childTnLst>
                    </p:cTn>
                  </p:par>
                </p:childTnLst>
              </p:cTn>
              <p:nextCondLst>
                <p:cond evt="onClick" delay="0">
                  <p:tgtEl>
                    <p:spTgt spid="131"/>
                  </p:tgtEl>
                </p:cond>
              </p:nextCondLst>
            </p:seq>
            <p:seq concurrent="1" nextAc="seek">
              <p:cTn id="1352" restart="whenNotActive" fill="hold" evtFilter="cancelBubble" nodeType="interactiveSeq">
                <p:stCondLst>
                  <p:cond evt="onClick" delay="0">
                    <p:tgtEl>
                      <p:spTgt spid="132"/>
                    </p:tgtEl>
                  </p:cond>
                </p:stCondLst>
                <p:endSync evt="end" delay="0">
                  <p:rtn val="all"/>
                </p:endSync>
                <p:childTnLst>
                  <p:par>
                    <p:cTn id="1353" fill="hold">
                      <p:stCondLst>
                        <p:cond delay="0"/>
                      </p:stCondLst>
                      <p:childTnLst>
                        <p:par>
                          <p:cTn id="1354" fill="hold">
                            <p:stCondLst>
                              <p:cond delay="0"/>
                            </p:stCondLst>
                            <p:childTnLst>
                              <p:par>
                                <p:cTn id="1355" presetID="1" presetClass="exit" presetSubtype="0" fill="hold" grpId="0" nodeType="withEffect">
                                  <p:stCondLst>
                                    <p:cond delay="0"/>
                                  </p:stCondLst>
                                  <p:childTnLst>
                                    <p:set>
                                      <p:cBhvr>
                                        <p:cTn id="1356" dur="1" fill="hold">
                                          <p:stCondLst>
                                            <p:cond delay="0"/>
                                          </p:stCondLst>
                                        </p:cTn>
                                        <p:tgtEl>
                                          <p:spTgt spid="132"/>
                                        </p:tgtEl>
                                        <p:attrNameLst>
                                          <p:attrName>style.visibility</p:attrName>
                                        </p:attrNameLst>
                                      </p:cBhvr>
                                      <p:to>
                                        <p:strVal val="hidden"/>
                                      </p:to>
                                    </p:set>
                                  </p:childTnLst>
                                </p:cTn>
                              </p:par>
                              <p:par>
                                <p:cTn id="1357" presetID="1" presetClass="exit" presetSubtype="0" fill="hold" grpId="3" nodeType="withEffect">
                                  <p:stCondLst>
                                    <p:cond delay="0"/>
                                  </p:stCondLst>
                                  <p:childTnLst>
                                    <p:set>
                                      <p:cBhvr>
                                        <p:cTn id="1358" dur="1" fill="hold">
                                          <p:stCondLst>
                                            <p:cond delay="0"/>
                                          </p:stCondLst>
                                        </p:cTn>
                                        <p:tgtEl>
                                          <p:spTgt spid="133"/>
                                        </p:tgtEl>
                                        <p:attrNameLst>
                                          <p:attrName>style.visibility</p:attrName>
                                        </p:attrNameLst>
                                      </p:cBhvr>
                                      <p:to>
                                        <p:strVal val="hidden"/>
                                      </p:to>
                                    </p:set>
                                  </p:childTnLst>
                                </p:cTn>
                              </p:par>
                              <p:par>
                                <p:cTn id="1359" presetID="42" presetClass="path" presetSubtype="0" fill="hold" nodeType="withEffect">
                                  <p:stCondLst>
                                    <p:cond delay="0"/>
                                  </p:stCondLst>
                                  <p:childTnLst>
                                    <p:animMotion origin="layout" path="M 0.64896 0.1875 L 0.64896 0.40371 " pathEditMode="fixed" rAng="0" ptsTypes="AA">
                                      <p:cBhvr>
                                        <p:cTn id="1360" dur="1500" fill="hold"/>
                                        <p:tgtEl>
                                          <p:spTgt spid="300"/>
                                        </p:tgtEl>
                                        <p:attrNameLst>
                                          <p:attrName>ppt_x</p:attrName>
                                          <p:attrName>ppt_y</p:attrName>
                                        </p:attrNameLst>
                                      </p:cBhvr>
                                      <p:rCtr x="0" y="10810"/>
                                    </p:animMotion>
                                  </p:childTnLst>
                                  <p:subTnLst>
                                    <p:audio>
                                      <p:cMediaNode>
                                        <p:cTn display="0" masterRel="sameClick">
                                          <p:stCondLst>
                                            <p:cond evt="begin" delay="0">
                                              <p:tn val="1359"/>
                                            </p:cond>
                                          </p:stCondLst>
                                          <p:endCondLst>
                                            <p:cond evt="onStopAudio" delay="0">
                                              <p:tgtEl>
                                                <p:sldTgt/>
                                              </p:tgtEl>
                                            </p:cond>
                                          </p:endCondLst>
                                        </p:cTn>
                                        <p:tgtEl>
                                          <p:sndTgt r:embed="rId38" name="mk64_toad06.wav"/>
                                        </p:tgtEl>
                                      </p:cMediaNode>
                                    </p:audio>
                                  </p:subTnLst>
                                </p:cTn>
                              </p:par>
                              <p:par>
                                <p:cTn id="1361" presetID="1" presetClass="entr" presetSubtype="0" fill="hold" grpId="3" nodeType="withEffect">
                                  <p:stCondLst>
                                    <p:cond delay="0"/>
                                  </p:stCondLst>
                                  <p:childTnLst>
                                    <p:set>
                                      <p:cBhvr>
                                        <p:cTn id="1362" dur="1" fill="hold">
                                          <p:stCondLst>
                                            <p:cond delay="0"/>
                                          </p:stCondLst>
                                        </p:cTn>
                                        <p:tgtEl>
                                          <p:spTgt spid="134"/>
                                        </p:tgtEl>
                                        <p:attrNameLst>
                                          <p:attrName>style.visibility</p:attrName>
                                        </p:attrNameLst>
                                      </p:cBhvr>
                                      <p:to>
                                        <p:strVal val="visible"/>
                                      </p:to>
                                    </p:set>
                                  </p:childTnLst>
                                </p:cTn>
                              </p:par>
                              <p:par>
                                <p:cTn id="1363" presetID="1" presetClass="entr" presetSubtype="0" fill="hold" grpId="0" nodeType="withEffect">
                                  <p:stCondLst>
                                    <p:cond delay="0"/>
                                  </p:stCondLst>
                                  <p:childTnLst>
                                    <p:set>
                                      <p:cBhvr>
                                        <p:cTn id="1364" dur="1" fill="hold">
                                          <p:stCondLst>
                                            <p:cond delay="0"/>
                                          </p:stCondLst>
                                        </p:cTn>
                                        <p:tgtEl>
                                          <p:spTgt spid="135"/>
                                        </p:tgtEl>
                                        <p:attrNameLst>
                                          <p:attrName>style.visibility</p:attrName>
                                        </p:attrNameLst>
                                      </p:cBhvr>
                                      <p:to>
                                        <p:strVal val="visible"/>
                                      </p:to>
                                    </p:set>
                                  </p:childTnLst>
                                </p:cTn>
                              </p:par>
                            </p:childTnLst>
                          </p:cTn>
                        </p:par>
                      </p:childTnLst>
                    </p:cTn>
                  </p:par>
                </p:childTnLst>
              </p:cTn>
              <p:nextCondLst>
                <p:cond evt="onClick" delay="0">
                  <p:tgtEl>
                    <p:spTgt spid="132"/>
                  </p:tgtEl>
                </p:cond>
              </p:nextCondLst>
            </p:seq>
            <p:seq concurrent="1" nextAc="seek">
              <p:cTn id="1365" restart="whenNotActive" fill="hold" evtFilter="cancelBubble" nodeType="interactiveSeq">
                <p:stCondLst>
                  <p:cond evt="onClick" delay="0">
                    <p:tgtEl>
                      <p:spTgt spid="133"/>
                    </p:tgtEl>
                  </p:cond>
                </p:stCondLst>
                <p:endSync evt="end" delay="0">
                  <p:rtn val="all"/>
                </p:endSync>
                <p:childTnLst>
                  <p:par>
                    <p:cTn id="1366" fill="hold">
                      <p:stCondLst>
                        <p:cond delay="0"/>
                      </p:stCondLst>
                      <p:childTnLst>
                        <p:par>
                          <p:cTn id="1367" fill="hold">
                            <p:stCondLst>
                              <p:cond delay="0"/>
                            </p:stCondLst>
                            <p:childTnLst>
                              <p:par>
                                <p:cTn id="1368" presetID="1" presetClass="exit" presetSubtype="0" fill="hold" grpId="1" nodeType="withEffect">
                                  <p:stCondLst>
                                    <p:cond delay="0"/>
                                  </p:stCondLst>
                                  <p:childTnLst>
                                    <p:set>
                                      <p:cBhvr>
                                        <p:cTn id="1369" dur="1" fill="hold">
                                          <p:stCondLst>
                                            <p:cond delay="0"/>
                                          </p:stCondLst>
                                        </p:cTn>
                                        <p:tgtEl>
                                          <p:spTgt spid="133"/>
                                        </p:tgtEl>
                                        <p:attrNameLst>
                                          <p:attrName>style.visibility</p:attrName>
                                        </p:attrNameLst>
                                      </p:cBhvr>
                                      <p:to>
                                        <p:strVal val="hidden"/>
                                      </p:to>
                                    </p:set>
                                  </p:childTnLst>
                                </p:cTn>
                              </p:par>
                              <p:par>
                                <p:cTn id="1370" presetID="1" presetClass="exit" presetSubtype="0" fill="hold" grpId="3" nodeType="withEffect">
                                  <p:stCondLst>
                                    <p:cond delay="0"/>
                                  </p:stCondLst>
                                  <p:childTnLst>
                                    <p:set>
                                      <p:cBhvr>
                                        <p:cTn id="1371" dur="1" fill="hold">
                                          <p:stCondLst>
                                            <p:cond delay="0"/>
                                          </p:stCondLst>
                                        </p:cTn>
                                        <p:tgtEl>
                                          <p:spTgt spid="132"/>
                                        </p:tgtEl>
                                        <p:attrNameLst>
                                          <p:attrName>style.visibility</p:attrName>
                                        </p:attrNameLst>
                                      </p:cBhvr>
                                      <p:to>
                                        <p:strVal val="hidden"/>
                                      </p:to>
                                    </p:set>
                                  </p:childTnLst>
                                </p:cTn>
                              </p:par>
                              <p:par>
                                <p:cTn id="1372" presetID="50" presetClass="path" presetSubtype="0" fill="hold" nodeType="withEffect">
                                  <p:stCondLst>
                                    <p:cond delay="0"/>
                                  </p:stCondLst>
                                  <p:childTnLst>
                                    <p:animMotion origin="layout" path="M 0.48924 0.02686 L 0.56806 0.02686 C 0.60382 0.02686 0.64896 0.07014 0.64896 0.10625 L 0.64896 0.18727 " pathEditMode="fixed" rAng="0" ptsTypes="AAAA">
                                      <p:cBhvr>
                                        <p:cTn id="1373" dur="1500" spd="-100000" fill="hold"/>
                                        <p:tgtEl>
                                          <p:spTgt spid="300"/>
                                        </p:tgtEl>
                                        <p:attrNameLst>
                                          <p:attrName>ppt_x</p:attrName>
                                          <p:attrName>ppt_y</p:attrName>
                                        </p:attrNameLst>
                                      </p:cBhvr>
                                      <p:rCtr x="7986" y="8009"/>
                                    </p:animMotion>
                                  </p:childTnLst>
                                  <p:subTnLst>
                                    <p:audio>
                                      <p:cMediaNode>
                                        <p:cTn display="0" masterRel="sameClick">
                                          <p:stCondLst>
                                            <p:cond evt="begin" delay="0">
                                              <p:tn val="1372"/>
                                            </p:cond>
                                          </p:stCondLst>
                                          <p:endCondLst>
                                            <p:cond evt="onStopAudio" delay="0">
                                              <p:tgtEl>
                                                <p:sldTgt/>
                                              </p:tgtEl>
                                            </p:cond>
                                          </p:endCondLst>
                                        </p:cTn>
                                        <p:tgtEl>
                                          <p:sndTgt r:embed="rId39" name="mk64_toad04.wav"/>
                                        </p:tgtEl>
                                      </p:cMediaNode>
                                    </p:audio>
                                  </p:subTnLst>
                                </p:cTn>
                              </p:par>
                              <p:par>
                                <p:cTn id="1374" presetID="1" presetClass="entr" presetSubtype="0" fill="hold" grpId="1" nodeType="withEffect">
                                  <p:stCondLst>
                                    <p:cond delay="0"/>
                                  </p:stCondLst>
                                  <p:childTnLst>
                                    <p:set>
                                      <p:cBhvr>
                                        <p:cTn id="1375" dur="1" fill="hold">
                                          <p:stCondLst>
                                            <p:cond delay="0"/>
                                          </p:stCondLst>
                                        </p:cTn>
                                        <p:tgtEl>
                                          <p:spTgt spid="131"/>
                                        </p:tgtEl>
                                        <p:attrNameLst>
                                          <p:attrName>style.visibility</p:attrName>
                                        </p:attrNameLst>
                                      </p:cBhvr>
                                      <p:to>
                                        <p:strVal val="visible"/>
                                      </p:to>
                                    </p:set>
                                  </p:childTnLst>
                                </p:cTn>
                              </p:par>
                              <p:par>
                                <p:cTn id="1376" presetID="1" presetClass="entr" presetSubtype="0" fill="hold" grpId="2" nodeType="withEffect">
                                  <p:stCondLst>
                                    <p:cond delay="0"/>
                                  </p:stCondLst>
                                  <p:childTnLst>
                                    <p:set>
                                      <p:cBhvr>
                                        <p:cTn id="1377" dur="1" fill="hold">
                                          <p:stCondLst>
                                            <p:cond delay="0"/>
                                          </p:stCondLst>
                                        </p:cTn>
                                        <p:tgtEl>
                                          <p:spTgt spid="130"/>
                                        </p:tgtEl>
                                        <p:attrNameLst>
                                          <p:attrName>style.visibility</p:attrName>
                                        </p:attrNameLst>
                                      </p:cBhvr>
                                      <p:to>
                                        <p:strVal val="visible"/>
                                      </p:to>
                                    </p:set>
                                  </p:childTnLst>
                                </p:cTn>
                              </p:par>
                            </p:childTnLst>
                          </p:cTn>
                        </p:par>
                      </p:childTnLst>
                    </p:cTn>
                  </p:par>
                </p:childTnLst>
              </p:cTn>
              <p:nextCondLst>
                <p:cond evt="onClick" delay="0">
                  <p:tgtEl>
                    <p:spTgt spid="133"/>
                  </p:tgtEl>
                </p:cond>
              </p:nextCondLst>
            </p:seq>
            <p:seq concurrent="1" nextAc="seek">
              <p:cTn id="1378" restart="whenNotActive" fill="hold" evtFilter="cancelBubble" nodeType="interactiveSeq">
                <p:stCondLst>
                  <p:cond evt="onClick" delay="0">
                    <p:tgtEl>
                      <p:spTgt spid="134"/>
                    </p:tgtEl>
                  </p:cond>
                </p:stCondLst>
                <p:endSync evt="end" delay="0">
                  <p:rtn val="all"/>
                </p:endSync>
                <p:childTnLst>
                  <p:par>
                    <p:cTn id="1379" fill="hold">
                      <p:stCondLst>
                        <p:cond delay="0"/>
                      </p:stCondLst>
                      <p:childTnLst>
                        <p:par>
                          <p:cTn id="1380" fill="hold">
                            <p:stCondLst>
                              <p:cond delay="0"/>
                            </p:stCondLst>
                            <p:childTnLst>
                              <p:par>
                                <p:cTn id="1381" presetID="1" presetClass="exit" presetSubtype="0" fill="hold" grpId="0" nodeType="withEffect">
                                  <p:stCondLst>
                                    <p:cond delay="0"/>
                                  </p:stCondLst>
                                  <p:childTnLst>
                                    <p:set>
                                      <p:cBhvr>
                                        <p:cTn id="1382" dur="1" fill="hold">
                                          <p:stCondLst>
                                            <p:cond delay="0"/>
                                          </p:stCondLst>
                                        </p:cTn>
                                        <p:tgtEl>
                                          <p:spTgt spid="134"/>
                                        </p:tgtEl>
                                        <p:attrNameLst>
                                          <p:attrName>style.visibility</p:attrName>
                                        </p:attrNameLst>
                                      </p:cBhvr>
                                      <p:to>
                                        <p:strVal val="hidden"/>
                                      </p:to>
                                    </p:set>
                                  </p:childTnLst>
                                </p:cTn>
                              </p:par>
                              <p:par>
                                <p:cTn id="1383" presetID="1" presetClass="exit" presetSubtype="0" fill="hold" grpId="2" nodeType="withEffect">
                                  <p:stCondLst>
                                    <p:cond delay="0"/>
                                  </p:stCondLst>
                                  <p:childTnLst>
                                    <p:set>
                                      <p:cBhvr>
                                        <p:cTn id="1384" dur="1" fill="hold">
                                          <p:stCondLst>
                                            <p:cond delay="0"/>
                                          </p:stCondLst>
                                        </p:cTn>
                                        <p:tgtEl>
                                          <p:spTgt spid="135"/>
                                        </p:tgtEl>
                                        <p:attrNameLst>
                                          <p:attrName>style.visibility</p:attrName>
                                        </p:attrNameLst>
                                      </p:cBhvr>
                                      <p:to>
                                        <p:strVal val="hidden"/>
                                      </p:to>
                                    </p:set>
                                  </p:childTnLst>
                                </p:cTn>
                              </p:par>
                              <p:par>
                                <p:cTn id="1385" presetID="42" presetClass="path" presetSubtype="0" fill="hold" nodeType="withEffect">
                                  <p:stCondLst>
                                    <p:cond delay="0"/>
                                  </p:stCondLst>
                                  <p:childTnLst>
                                    <p:animMotion origin="layout" path="M 0.64896 0.40371 L 0.64896 0.62778 " pathEditMode="fixed" rAng="0" ptsTypes="AA">
                                      <p:cBhvr>
                                        <p:cTn id="1386" dur="1500" fill="hold"/>
                                        <p:tgtEl>
                                          <p:spTgt spid="300"/>
                                        </p:tgtEl>
                                        <p:attrNameLst>
                                          <p:attrName>ppt_x</p:attrName>
                                          <p:attrName>ppt_y</p:attrName>
                                        </p:attrNameLst>
                                      </p:cBhvr>
                                      <p:rCtr x="0" y="11204"/>
                                    </p:animMotion>
                                  </p:childTnLst>
                                </p:cTn>
                              </p:par>
                              <p:par>
                                <p:cTn id="1387" presetID="1" presetClass="entr" presetSubtype="0" fill="hold" grpId="2" nodeType="withEffect">
                                  <p:stCondLst>
                                    <p:cond delay="0"/>
                                  </p:stCondLst>
                                  <p:childTnLst>
                                    <p:set>
                                      <p:cBhvr>
                                        <p:cTn id="1388" dur="1" fill="hold">
                                          <p:stCondLst>
                                            <p:cond delay="0"/>
                                          </p:stCondLst>
                                        </p:cTn>
                                        <p:tgtEl>
                                          <p:spTgt spid="136"/>
                                        </p:tgtEl>
                                        <p:attrNameLst>
                                          <p:attrName>style.visibility</p:attrName>
                                        </p:attrNameLst>
                                      </p:cBhvr>
                                      <p:to>
                                        <p:strVal val="visible"/>
                                      </p:to>
                                    </p:set>
                                  </p:childTnLst>
                                </p:cTn>
                              </p:par>
                              <p:par>
                                <p:cTn id="1389" presetID="1" presetClass="entr" presetSubtype="0" fill="hold" grpId="0" nodeType="withEffect">
                                  <p:stCondLst>
                                    <p:cond delay="0"/>
                                  </p:stCondLst>
                                  <p:childTnLst>
                                    <p:set>
                                      <p:cBhvr>
                                        <p:cTn id="1390" dur="1" fill="hold">
                                          <p:stCondLst>
                                            <p:cond delay="0"/>
                                          </p:stCondLst>
                                        </p:cTn>
                                        <p:tgtEl>
                                          <p:spTgt spid="144"/>
                                        </p:tgtEl>
                                        <p:attrNameLst>
                                          <p:attrName>style.visibility</p:attrName>
                                        </p:attrNameLst>
                                      </p:cBhvr>
                                      <p:to>
                                        <p:strVal val="visible"/>
                                      </p:to>
                                    </p:set>
                                  </p:childTnLst>
                                </p:cTn>
                              </p:par>
                            </p:childTnLst>
                          </p:cTn>
                        </p:par>
                      </p:childTnLst>
                    </p:cTn>
                  </p:par>
                </p:childTnLst>
              </p:cTn>
              <p:nextCondLst>
                <p:cond evt="onClick" delay="0">
                  <p:tgtEl>
                    <p:spTgt spid="134"/>
                  </p:tgtEl>
                </p:cond>
              </p:nextCondLst>
            </p:seq>
            <p:seq concurrent="1" nextAc="seek">
              <p:cTn id="1391" restart="whenNotActive" fill="hold" evtFilter="cancelBubble" nodeType="interactiveSeq">
                <p:stCondLst>
                  <p:cond evt="onClick" delay="0">
                    <p:tgtEl>
                      <p:spTgt spid="135"/>
                    </p:tgtEl>
                  </p:cond>
                </p:stCondLst>
                <p:endSync evt="end" delay="0">
                  <p:rtn val="all"/>
                </p:endSync>
                <p:childTnLst>
                  <p:par>
                    <p:cTn id="1392" fill="hold">
                      <p:stCondLst>
                        <p:cond delay="0"/>
                      </p:stCondLst>
                      <p:childTnLst>
                        <p:par>
                          <p:cTn id="1393" fill="hold">
                            <p:stCondLst>
                              <p:cond delay="0"/>
                            </p:stCondLst>
                            <p:childTnLst>
                              <p:par>
                                <p:cTn id="1394" presetID="1" presetClass="exit" presetSubtype="0" fill="hold" grpId="1" nodeType="withEffect">
                                  <p:stCondLst>
                                    <p:cond delay="0"/>
                                  </p:stCondLst>
                                  <p:childTnLst>
                                    <p:set>
                                      <p:cBhvr>
                                        <p:cTn id="1395" dur="1" fill="hold">
                                          <p:stCondLst>
                                            <p:cond delay="0"/>
                                          </p:stCondLst>
                                        </p:cTn>
                                        <p:tgtEl>
                                          <p:spTgt spid="135"/>
                                        </p:tgtEl>
                                        <p:attrNameLst>
                                          <p:attrName>style.visibility</p:attrName>
                                        </p:attrNameLst>
                                      </p:cBhvr>
                                      <p:to>
                                        <p:strVal val="hidden"/>
                                      </p:to>
                                    </p:set>
                                  </p:childTnLst>
                                </p:cTn>
                              </p:par>
                              <p:par>
                                <p:cTn id="1396" presetID="1" presetClass="exit" presetSubtype="0" fill="hold" grpId="2" nodeType="withEffect">
                                  <p:stCondLst>
                                    <p:cond delay="0"/>
                                  </p:stCondLst>
                                  <p:childTnLst>
                                    <p:set>
                                      <p:cBhvr>
                                        <p:cTn id="1397" dur="1" fill="hold">
                                          <p:stCondLst>
                                            <p:cond delay="0"/>
                                          </p:stCondLst>
                                        </p:cTn>
                                        <p:tgtEl>
                                          <p:spTgt spid="134"/>
                                        </p:tgtEl>
                                        <p:attrNameLst>
                                          <p:attrName>style.visibility</p:attrName>
                                        </p:attrNameLst>
                                      </p:cBhvr>
                                      <p:to>
                                        <p:strVal val="hidden"/>
                                      </p:to>
                                    </p:set>
                                  </p:childTnLst>
                                </p:cTn>
                              </p:par>
                              <p:par>
                                <p:cTn id="1398" presetID="42" presetClass="path" presetSubtype="0" fill="hold" nodeType="withEffect">
                                  <p:stCondLst>
                                    <p:cond delay="0"/>
                                  </p:stCondLst>
                                  <p:childTnLst>
                                    <p:animMotion origin="layout" path="M 0.64896 0.1875 L 0.64896 0.40556 " pathEditMode="fixed" rAng="0" ptsTypes="AA">
                                      <p:cBhvr>
                                        <p:cTn id="1399" dur="1500" spd="-100000" fill="hold"/>
                                        <p:tgtEl>
                                          <p:spTgt spid="300"/>
                                        </p:tgtEl>
                                        <p:attrNameLst>
                                          <p:attrName>ppt_x</p:attrName>
                                          <p:attrName>ppt_y</p:attrName>
                                        </p:attrNameLst>
                                      </p:cBhvr>
                                      <p:rCtr x="0" y="10903"/>
                                    </p:animMotion>
                                  </p:childTnLst>
                                </p:cTn>
                              </p:par>
                              <p:par>
                                <p:cTn id="1400" presetID="1" presetClass="entr" presetSubtype="0" fill="hold" grpId="1" nodeType="withEffect">
                                  <p:stCondLst>
                                    <p:cond delay="0"/>
                                  </p:stCondLst>
                                  <p:childTnLst>
                                    <p:set>
                                      <p:cBhvr>
                                        <p:cTn id="1401" dur="1" fill="hold">
                                          <p:stCondLst>
                                            <p:cond delay="0"/>
                                          </p:stCondLst>
                                        </p:cTn>
                                        <p:tgtEl>
                                          <p:spTgt spid="132"/>
                                        </p:tgtEl>
                                        <p:attrNameLst>
                                          <p:attrName>style.visibility</p:attrName>
                                        </p:attrNameLst>
                                      </p:cBhvr>
                                      <p:to>
                                        <p:strVal val="visible"/>
                                      </p:to>
                                    </p:set>
                                  </p:childTnLst>
                                </p:cTn>
                              </p:par>
                              <p:par>
                                <p:cTn id="1402" presetID="1" presetClass="entr" presetSubtype="0" fill="hold" grpId="0" nodeType="withEffect">
                                  <p:stCondLst>
                                    <p:cond delay="0"/>
                                  </p:stCondLst>
                                  <p:childTnLst>
                                    <p:set>
                                      <p:cBhvr>
                                        <p:cTn id="1403" dur="1" fill="hold">
                                          <p:stCondLst>
                                            <p:cond delay="0"/>
                                          </p:stCondLst>
                                        </p:cTn>
                                        <p:tgtEl>
                                          <p:spTgt spid="133"/>
                                        </p:tgtEl>
                                        <p:attrNameLst>
                                          <p:attrName>style.visibility</p:attrName>
                                        </p:attrNameLst>
                                      </p:cBhvr>
                                      <p:to>
                                        <p:strVal val="visible"/>
                                      </p:to>
                                    </p:set>
                                  </p:childTnLst>
                                </p:cTn>
                              </p:par>
                            </p:childTnLst>
                          </p:cTn>
                        </p:par>
                      </p:childTnLst>
                    </p:cTn>
                  </p:par>
                </p:childTnLst>
              </p:cTn>
              <p:nextCondLst>
                <p:cond evt="onClick" delay="0">
                  <p:tgtEl>
                    <p:spTgt spid="135"/>
                  </p:tgtEl>
                </p:cond>
              </p:nextCondLst>
            </p:seq>
            <p:seq concurrent="1" nextAc="seek">
              <p:cTn id="1404" restart="whenNotActive" fill="hold" evtFilter="cancelBubble" nodeType="interactiveSeq">
                <p:stCondLst>
                  <p:cond evt="onClick" delay="0">
                    <p:tgtEl>
                      <p:spTgt spid="136"/>
                    </p:tgtEl>
                  </p:cond>
                </p:stCondLst>
                <p:endSync evt="end" delay="0">
                  <p:rtn val="all"/>
                </p:endSync>
                <p:childTnLst>
                  <p:par>
                    <p:cTn id="1405" fill="hold">
                      <p:stCondLst>
                        <p:cond delay="0"/>
                      </p:stCondLst>
                      <p:childTnLst>
                        <p:par>
                          <p:cTn id="1406" fill="hold">
                            <p:stCondLst>
                              <p:cond delay="0"/>
                            </p:stCondLst>
                            <p:childTnLst>
                              <p:par>
                                <p:cTn id="1407" presetID="1" presetClass="exit" presetSubtype="0" fill="hold" grpId="0" nodeType="withEffect">
                                  <p:stCondLst>
                                    <p:cond delay="0"/>
                                  </p:stCondLst>
                                  <p:childTnLst>
                                    <p:set>
                                      <p:cBhvr>
                                        <p:cTn id="1408" dur="1" fill="hold">
                                          <p:stCondLst>
                                            <p:cond delay="0"/>
                                          </p:stCondLst>
                                        </p:cTn>
                                        <p:tgtEl>
                                          <p:spTgt spid="136"/>
                                        </p:tgtEl>
                                        <p:attrNameLst>
                                          <p:attrName>style.visibility</p:attrName>
                                        </p:attrNameLst>
                                      </p:cBhvr>
                                      <p:to>
                                        <p:strVal val="hidden"/>
                                      </p:to>
                                    </p:set>
                                  </p:childTnLst>
                                </p:cTn>
                              </p:par>
                              <p:par>
                                <p:cTn id="1409" presetID="1" presetClass="exit" presetSubtype="0" fill="hold" grpId="2" nodeType="withEffect">
                                  <p:stCondLst>
                                    <p:cond delay="0"/>
                                  </p:stCondLst>
                                  <p:childTnLst>
                                    <p:set>
                                      <p:cBhvr>
                                        <p:cTn id="1410" dur="1" fill="hold">
                                          <p:stCondLst>
                                            <p:cond delay="0"/>
                                          </p:stCondLst>
                                        </p:cTn>
                                        <p:tgtEl>
                                          <p:spTgt spid="144"/>
                                        </p:tgtEl>
                                        <p:attrNameLst>
                                          <p:attrName>style.visibility</p:attrName>
                                        </p:attrNameLst>
                                      </p:cBhvr>
                                      <p:to>
                                        <p:strVal val="hidden"/>
                                      </p:to>
                                    </p:set>
                                  </p:childTnLst>
                                </p:cTn>
                              </p:par>
                              <p:par>
                                <p:cTn id="1411" presetID="43" presetClass="path" presetSubtype="0" fill="hold" nodeType="withEffect">
                                  <p:stCondLst>
                                    <p:cond delay="0"/>
                                  </p:stCondLst>
                                  <p:childTnLst>
                                    <p:animMotion origin="layout" path="M 0.48924 0.78149 L 0.56893 0.78149 C 0.60486 0.78149 0.64913 0.73889 0.64913 0.7044 L 0.64913 0.62732 " pathEditMode="fixed" rAng="0" ptsTypes="AAAA">
                                      <p:cBhvr>
                                        <p:cTn id="1412" dur="1500" spd="-100000" fill="hold"/>
                                        <p:tgtEl>
                                          <p:spTgt spid="300"/>
                                        </p:tgtEl>
                                        <p:attrNameLst>
                                          <p:attrName>ppt_x</p:attrName>
                                          <p:attrName>ppt_y</p:attrName>
                                        </p:attrNameLst>
                                      </p:cBhvr>
                                      <p:rCtr x="7986" y="-7708"/>
                                    </p:animMotion>
                                  </p:childTnLst>
                                  <p:subTnLst>
                                    <p:audio>
                                      <p:cMediaNode>
                                        <p:cTn display="0" masterRel="sameClick">
                                          <p:stCondLst>
                                            <p:cond evt="begin" delay="0">
                                              <p:tn val="1411"/>
                                            </p:cond>
                                          </p:stCondLst>
                                          <p:endCondLst>
                                            <p:cond evt="onStopAudio" delay="0">
                                              <p:tgtEl>
                                                <p:sldTgt/>
                                              </p:tgtEl>
                                            </p:cond>
                                          </p:endCondLst>
                                        </p:cTn>
                                        <p:tgtEl>
                                          <p:sndTgt r:embed="rId40" name="mk64_toad08.wav"/>
                                        </p:tgtEl>
                                      </p:cMediaNode>
                                    </p:audio>
                                  </p:subTnLst>
                                </p:cTn>
                              </p:par>
                              <p:par>
                                <p:cTn id="1413" presetID="1" presetClass="entr" presetSubtype="0" fill="hold" grpId="2" nodeType="withEffect">
                                  <p:stCondLst>
                                    <p:cond delay="0"/>
                                  </p:stCondLst>
                                  <p:childTnLst>
                                    <p:set>
                                      <p:cBhvr>
                                        <p:cTn id="1414" dur="1" fill="hold">
                                          <p:stCondLst>
                                            <p:cond delay="0"/>
                                          </p:stCondLst>
                                        </p:cTn>
                                        <p:tgtEl>
                                          <p:spTgt spid="137"/>
                                        </p:tgtEl>
                                        <p:attrNameLst>
                                          <p:attrName>style.visibility</p:attrName>
                                        </p:attrNameLst>
                                      </p:cBhvr>
                                      <p:to>
                                        <p:strVal val="visible"/>
                                      </p:to>
                                    </p:set>
                                  </p:childTnLst>
                                </p:cTn>
                              </p:par>
                              <p:par>
                                <p:cTn id="1415" presetID="1" presetClass="entr" presetSubtype="0" fill="hold" grpId="0" nodeType="withEffect">
                                  <p:stCondLst>
                                    <p:cond delay="0"/>
                                  </p:stCondLst>
                                  <p:childTnLst>
                                    <p:set>
                                      <p:cBhvr>
                                        <p:cTn id="1416" dur="1" fill="hold">
                                          <p:stCondLst>
                                            <p:cond delay="0"/>
                                          </p:stCondLst>
                                        </p:cTn>
                                        <p:tgtEl>
                                          <p:spTgt spid="145"/>
                                        </p:tgtEl>
                                        <p:attrNameLst>
                                          <p:attrName>style.visibility</p:attrName>
                                        </p:attrNameLst>
                                      </p:cBhvr>
                                      <p:to>
                                        <p:strVal val="visible"/>
                                      </p:to>
                                    </p:set>
                                  </p:childTnLst>
                                </p:cTn>
                              </p:par>
                            </p:childTnLst>
                          </p:cTn>
                        </p:par>
                      </p:childTnLst>
                    </p:cTn>
                  </p:par>
                </p:childTnLst>
              </p:cTn>
              <p:nextCondLst>
                <p:cond evt="onClick" delay="0">
                  <p:tgtEl>
                    <p:spTgt spid="136"/>
                  </p:tgtEl>
                </p:cond>
              </p:nextCondLst>
            </p:seq>
            <p:seq concurrent="1" nextAc="seek">
              <p:cTn id="1417" restart="whenNotActive" fill="hold" evtFilter="cancelBubble" nodeType="interactiveSeq">
                <p:stCondLst>
                  <p:cond evt="onClick" delay="0">
                    <p:tgtEl>
                      <p:spTgt spid="137"/>
                    </p:tgtEl>
                  </p:cond>
                </p:stCondLst>
                <p:endSync evt="end" delay="0">
                  <p:rtn val="all"/>
                </p:endSync>
                <p:childTnLst>
                  <p:par>
                    <p:cTn id="1418" fill="hold">
                      <p:stCondLst>
                        <p:cond delay="0"/>
                      </p:stCondLst>
                      <p:childTnLst>
                        <p:par>
                          <p:cTn id="1419" fill="hold">
                            <p:stCondLst>
                              <p:cond delay="0"/>
                            </p:stCondLst>
                            <p:childTnLst>
                              <p:par>
                                <p:cTn id="1420" presetID="1" presetClass="exit" presetSubtype="0" fill="hold" grpId="0" nodeType="withEffect">
                                  <p:stCondLst>
                                    <p:cond delay="0"/>
                                  </p:stCondLst>
                                  <p:childTnLst>
                                    <p:set>
                                      <p:cBhvr>
                                        <p:cTn id="1421" dur="1" fill="hold">
                                          <p:stCondLst>
                                            <p:cond delay="0"/>
                                          </p:stCondLst>
                                        </p:cTn>
                                        <p:tgtEl>
                                          <p:spTgt spid="137"/>
                                        </p:tgtEl>
                                        <p:attrNameLst>
                                          <p:attrName>style.visibility</p:attrName>
                                        </p:attrNameLst>
                                      </p:cBhvr>
                                      <p:to>
                                        <p:strVal val="hidden"/>
                                      </p:to>
                                    </p:set>
                                  </p:childTnLst>
                                </p:cTn>
                              </p:par>
                              <p:par>
                                <p:cTn id="1422" presetID="1" presetClass="exit" presetSubtype="0" fill="hold" grpId="2" nodeType="withEffect">
                                  <p:stCondLst>
                                    <p:cond delay="0"/>
                                  </p:stCondLst>
                                  <p:childTnLst>
                                    <p:set>
                                      <p:cBhvr>
                                        <p:cTn id="1423" dur="1" fill="hold">
                                          <p:stCondLst>
                                            <p:cond delay="0"/>
                                          </p:stCondLst>
                                        </p:cTn>
                                        <p:tgtEl>
                                          <p:spTgt spid="145"/>
                                        </p:tgtEl>
                                        <p:attrNameLst>
                                          <p:attrName>style.visibility</p:attrName>
                                        </p:attrNameLst>
                                      </p:cBhvr>
                                      <p:to>
                                        <p:strVal val="hidden"/>
                                      </p:to>
                                    </p:set>
                                  </p:childTnLst>
                                </p:cTn>
                              </p:par>
                              <p:par>
                                <p:cTn id="1424" presetID="42" presetClass="path" presetSubtype="0" fill="hold" nodeType="withEffect">
                                  <p:stCondLst>
                                    <p:cond delay="0"/>
                                  </p:stCondLst>
                                  <p:childTnLst>
                                    <p:animMotion origin="layout" path="M 0.48924 0.78149 L 0.26007 0.78149 " pathEditMode="fixed" rAng="0" ptsTypes="AA">
                                      <p:cBhvr>
                                        <p:cTn id="1425" dur="1500" fill="hold"/>
                                        <p:tgtEl>
                                          <p:spTgt spid="300"/>
                                        </p:tgtEl>
                                        <p:attrNameLst>
                                          <p:attrName>ppt_x</p:attrName>
                                          <p:attrName>ppt_y</p:attrName>
                                        </p:attrNameLst>
                                      </p:cBhvr>
                                      <p:rCtr x="-11458" y="0"/>
                                    </p:animMotion>
                                  </p:childTnLst>
                                </p:cTn>
                              </p:par>
                              <p:par>
                                <p:cTn id="1426" presetID="1" presetClass="entr" presetSubtype="0" fill="hold" grpId="2" nodeType="withEffect">
                                  <p:stCondLst>
                                    <p:cond delay="0"/>
                                  </p:stCondLst>
                                  <p:childTnLst>
                                    <p:set>
                                      <p:cBhvr>
                                        <p:cTn id="1427" dur="1" fill="hold">
                                          <p:stCondLst>
                                            <p:cond delay="0"/>
                                          </p:stCondLst>
                                        </p:cTn>
                                        <p:tgtEl>
                                          <p:spTgt spid="138"/>
                                        </p:tgtEl>
                                        <p:attrNameLst>
                                          <p:attrName>style.visibility</p:attrName>
                                        </p:attrNameLst>
                                      </p:cBhvr>
                                      <p:to>
                                        <p:strVal val="visible"/>
                                      </p:to>
                                    </p:set>
                                  </p:childTnLst>
                                </p:cTn>
                              </p:par>
                              <p:par>
                                <p:cTn id="1428" presetID="1" presetClass="entr" presetSubtype="0" fill="hold" grpId="0" nodeType="withEffect">
                                  <p:stCondLst>
                                    <p:cond delay="0"/>
                                  </p:stCondLst>
                                  <p:childTnLst>
                                    <p:set>
                                      <p:cBhvr>
                                        <p:cTn id="1429" dur="1" fill="hold">
                                          <p:stCondLst>
                                            <p:cond delay="0"/>
                                          </p:stCondLst>
                                        </p:cTn>
                                        <p:tgtEl>
                                          <p:spTgt spid="146"/>
                                        </p:tgtEl>
                                        <p:attrNameLst>
                                          <p:attrName>style.visibility</p:attrName>
                                        </p:attrNameLst>
                                      </p:cBhvr>
                                      <p:to>
                                        <p:strVal val="visible"/>
                                      </p:to>
                                    </p:set>
                                  </p:childTnLst>
                                </p:cTn>
                              </p:par>
                            </p:childTnLst>
                          </p:cTn>
                        </p:par>
                      </p:childTnLst>
                    </p:cTn>
                  </p:par>
                </p:childTnLst>
              </p:cTn>
              <p:nextCondLst>
                <p:cond evt="onClick" delay="0">
                  <p:tgtEl>
                    <p:spTgt spid="137"/>
                  </p:tgtEl>
                </p:cond>
              </p:nextCondLst>
            </p:seq>
            <p:seq concurrent="1" nextAc="seek">
              <p:cTn id="1430" restart="whenNotActive" fill="hold" evtFilter="cancelBubble" nodeType="interactiveSeq">
                <p:stCondLst>
                  <p:cond evt="onClick" delay="0">
                    <p:tgtEl>
                      <p:spTgt spid="138"/>
                    </p:tgtEl>
                  </p:cond>
                </p:stCondLst>
                <p:endSync evt="end" delay="0">
                  <p:rtn val="all"/>
                </p:endSync>
                <p:childTnLst>
                  <p:par>
                    <p:cTn id="1431" fill="hold">
                      <p:stCondLst>
                        <p:cond delay="0"/>
                      </p:stCondLst>
                      <p:childTnLst>
                        <p:par>
                          <p:cTn id="1432" fill="hold">
                            <p:stCondLst>
                              <p:cond delay="0"/>
                            </p:stCondLst>
                            <p:childTnLst>
                              <p:par>
                                <p:cTn id="1433" presetID="1" presetClass="exit" presetSubtype="0" fill="hold" grpId="0" nodeType="withEffect">
                                  <p:stCondLst>
                                    <p:cond delay="0"/>
                                  </p:stCondLst>
                                  <p:childTnLst>
                                    <p:set>
                                      <p:cBhvr>
                                        <p:cTn id="1434" dur="1" fill="hold">
                                          <p:stCondLst>
                                            <p:cond delay="0"/>
                                          </p:stCondLst>
                                        </p:cTn>
                                        <p:tgtEl>
                                          <p:spTgt spid="138"/>
                                        </p:tgtEl>
                                        <p:attrNameLst>
                                          <p:attrName>style.visibility</p:attrName>
                                        </p:attrNameLst>
                                      </p:cBhvr>
                                      <p:to>
                                        <p:strVal val="hidden"/>
                                      </p:to>
                                    </p:set>
                                  </p:childTnLst>
                                </p:cTn>
                              </p:par>
                              <p:par>
                                <p:cTn id="1435" presetID="1" presetClass="exit" presetSubtype="0" fill="hold" grpId="2" nodeType="withEffect">
                                  <p:stCondLst>
                                    <p:cond delay="0"/>
                                  </p:stCondLst>
                                  <p:childTnLst>
                                    <p:set>
                                      <p:cBhvr>
                                        <p:cTn id="1436" dur="1" fill="hold">
                                          <p:stCondLst>
                                            <p:cond delay="0"/>
                                          </p:stCondLst>
                                        </p:cTn>
                                        <p:tgtEl>
                                          <p:spTgt spid="146"/>
                                        </p:tgtEl>
                                        <p:attrNameLst>
                                          <p:attrName>style.visibility</p:attrName>
                                        </p:attrNameLst>
                                      </p:cBhvr>
                                      <p:to>
                                        <p:strVal val="hidden"/>
                                      </p:to>
                                    </p:set>
                                  </p:childTnLst>
                                </p:cTn>
                              </p:par>
                              <p:par>
                                <p:cTn id="1437" presetID="35" presetClass="path" presetSubtype="0" fill="hold" nodeType="withEffect">
                                  <p:stCondLst>
                                    <p:cond delay="0"/>
                                  </p:stCondLst>
                                  <p:childTnLst>
                                    <p:animMotion origin="layout" path="M 0.26007 0.78149 L 0.03924 0.78149 " pathEditMode="fixed" rAng="0" ptsTypes="AA">
                                      <p:cBhvr>
                                        <p:cTn id="1438" dur="1500" fill="hold"/>
                                        <p:tgtEl>
                                          <p:spTgt spid="300"/>
                                        </p:tgtEl>
                                        <p:attrNameLst>
                                          <p:attrName>ppt_x</p:attrName>
                                          <p:attrName>ppt_y</p:attrName>
                                        </p:attrNameLst>
                                      </p:cBhvr>
                                      <p:rCtr x="-11042" y="0"/>
                                    </p:animMotion>
                                  </p:childTnLst>
                                  <p:subTnLst>
                                    <p:audio>
                                      <p:cMediaNode>
                                        <p:cTn display="0" masterRel="sameClick">
                                          <p:stCondLst>
                                            <p:cond evt="begin" delay="0">
                                              <p:tn val="1437"/>
                                            </p:cond>
                                          </p:stCondLst>
                                          <p:endCondLst>
                                            <p:cond evt="onStopAudio" delay="0">
                                              <p:tgtEl>
                                                <p:sldTgt/>
                                              </p:tgtEl>
                                            </p:cond>
                                          </p:endCondLst>
                                        </p:cTn>
                                        <p:tgtEl>
                                          <p:sndTgt r:embed="rId38" name="mk64_toad06.wav"/>
                                        </p:tgtEl>
                                      </p:cMediaNode>
                                    </p:audio>
                                  </p:subTnLst>
                                </p:cTn>
                              </p:par>
                              <p:par>
                                <p:cTn id="1439" presetID="1" presetClass="entr" presetSubtype="0" fill="hold" grpId="2" nodeType="withEffect">
                                  <p:stCondLst>
                                    <p:cond delay="0"/>
                                  </p:stCondLst>
                                  <p:childTnLst>
                                    <p:set>
                                      <p:cBhvr>
                                        <p:cTn id="1440" dur="1" fill="hold">
                                          <p:stCondLst>
                                            <p:cond delay="0"/>
                                          </p:stCondLst>
                                        </p:cTn>
                                        <p:tgtEl>
                                          <p:spTgt spid="139"/>
                                        </p:tgtEl>
                                        <p:attrNameLst>
                                          <p:attrName>style.visibility</p:attrName>
                                        </p:attrNameLst>
                                      </p:cBhvr>
                                      <p:to>
                                        <p:strVal val="visible"/>
                                      </p:to>
                                    </p:set>
                                  </p:childTnLst>
                                </p:cTn>
                              </p:par>
                              <p:par>
                                <p:cTn id="1441" presetID="1" presetClass="entr" presetSubtype="0" fill="hold" grpId="0" nodeType="withEffect">
                                  <p:stCondLst>
                                    <p:cond delay="0"/>
                                  </p:stCondLst>
                                  <p:childTnLst>
                                    <p:set>
                                      <p:cBhvr>
                                        <p:cTn id="1442" dur="1" fill="hold">
                                          <p:stCondLst>
                                            <p:cond delay="0"/>
                                          </p:stCondLst>
                                        </p:cTn>
                                        <p:tgtEl>
                                          <p:spTgt spid="147"/>
                                        </p:tgtEl>
                                        <p:attrNameLst>
                                          <p:attrName>style.visibility</p:attrName>
                                        </p:attrNameLst>
                                      </p:cBhvr>
                                      <p:to>
                                        <p:strVal val="visible"/>
                                      </p:to>
                                    </p:set>
                                  </p:childTnLst>
                                </p:cTn>
                              </p:par>
                            </p:childTnLst>
                          </p:cTn>
                        </p:par>
                      </p:childTnLst>
                    </p:cTn>
                  </p:par>
                </p:childTnLst>
              </p:cTn>
              <p:nextCondLst>
                <p:cond evt="onClick" delay="0">
                  <p:tgtEl>
                    <p:spTgt spid="138"/>
                  </p:tgtEl>
                </p:cond>
              </p:nextCondLst>
            </p:seq>
            <p:seq concurrent="1" nextAc="seek">
              <p:cTn id="1443" restart="whenNotActive" fill="hold" evtFilter="cancelBubble" nodeType="interactiveSeq">
                <p:stCondLst>
                  <p:cond evt="onClick" delay="0">
                    <p:tgtEl>
                      <p:spTgt spid="139"/>
                    </p:tgtEl>
                  </p:cond>
                </p:stCondLst>
                <p:endSync evt="end" delay="0">
                  <p:rtn val="all"/>
                </p:endSync>
                <p:childTnLst>
                  <p:par>
                    <p:cTn id="1444" fill="hold">
                      <p:stCondLst>
                        <p:cond delay="0"/>
                      </p:stCondLst>
                      <p:childTnLst>
                        <p:par>
                          <p:cTn id="1445" fill="hold">
                            <p:stCondLst>
                              <p:cond delay="0"/>
                            </p:stCondLst>
                            <p:childTnLst>
                              <p:par>
                                <p:cTn id="1446" presetID="1" presetClass="exit" presetSubtype="0" fill="hold" grpId="0" nodeType="withEffect">
                                  <p:stCondLst>
                                    <p:cond delay="0"/>
                                  </p:stCondLst>
                                  <p:childTnLst>
                                    <p:set>
                                      <p:cBhvr>
                                        <p:cTn id="1447" dur="1" fill="hold">
                                          <p:stCondLst>
                                            <p:cond delay="0"/>
                                          </p:stCondLst>
                                        </p:cTn>
                                        <p:tgtEl>
                                          <p:spTgt spid="139"/>
                                        </p:tgtEl>
                                        <p:attrNameLst>
                                          <p:attrName>style.visibility</p:attrName>
                                        </p:attrNameLst>
                                      </p:cBhvr>
                                      <p:to>
                                        <p:strVal val="hidden"/>
                                      </p:to>
                                    </p:set>
                                  </p:childTnLst>
                                </p:cTn>
                              </p:par>
                              <p:par>
                                <p:cTn id="1448" presetID="1" presetClass="exit" presetSubtype="0" fill="hold" grpId="2" nodeType="withEffect">
                                  <p:stCondLst>
                                    <p:cond delay="0"/>
                                  </p:stCondLst>
                                  <p:childTnLst>
                                    <p:set>
                                      <p:cBhvr>
                                        <p:cTn id="1449" dur="1" fill="hold">
                                          <p:stCondLst>
                                            <p:cond delay="0"/>
                                          </p:stCondLst>
                                        </p:cTn>
                                        <p:tgtEl>
                                          <p:spTgt spid="147"/>
                                        </p:tgtEl>
                                        <p:attrNameLst>
                                          <p:attrName>style.visibility</p:attrName>
                                        </p:attrNameLst>
                                      </p:cBhvr>
                                      <p:to>
                                        <p:strVal val="hidden"/>
                                      </p:to>
                                    </p:set>
                                  </p:childTnLst>
                                </p:cTn>
                              </p:par>
                              <p:par>
                                <p:cTn id="1450" presetID="36" presetClass="path" presetSubtype="0" fill="hold" nodeType="withEffect">
                                  <p:stCondLst>
                                    <p:cond delay="0"/>
                                  </p:stCondLst>
                                  <p:childTnLst>
                                    <p:animMotion origin="layout" path="M -0.12552 0.62778 L -0.12552 0.7044 C -0.12552 0.73866 -0.08021 0.78102 -0.0434 0.78102 L 0.03924 0.78102 " pathEditMode="fixed" rAng="0" ptsTypes="AAAA">
                                      <p:cBhvr>
                                        <p:cTn id="1451" dur="1500" spd="-100000" fill="hold"/>
                                        <p:tgtEl>
                                          <p:spTgt spid="300"/>
                                        </p:tgtEl>
                                        <p:attrNameLst>
                                          <p:attrName>ppt_x</p:attrName>
                                          <p:attrName>ppt_y</p:attrName>
                                        </p:attrNameLst>
                                      </p:cBhvr>
                                      <p:rCtr x="8229" y="7662"/>
                                    </p:animMotion>
                                  </p:childTnLst>
                                </p:cTn>
                              </p:par>
                              <p:par>
                                <p:cTn id="1452" presetID="1" presetClass="entr" presetSubtype="0" fill="hold" grpId="2" nodeType="withEffect">
                                  <p:stCondLst>
                                    <p:cond delay="0"/>
                                  </p:stCondLst>
                                  <p:childTnLst>
                                    <p:set>
                                      <p:cBhvr>
                                        <p:cTn id="1453" dur="1" fill="hold">
                                          <p:stCondLst>
                                            <p:cond delay="0"/>
                                          </p:stCondLst>
                                        </p:cTn>
                                        <p:tgtEl>
                                          <p:spTgt spid="140"/>
                                        </p:tgtEl>
                                        <p:attrNameLst>
                                          <p:attrName>style.visibility</p:attrName>
                                        </p:attrNameLst>
                                      </p:cBhvr>
                                      <p:to>
                                        <p:strVal val="visible"/>
                                      </p:to>
                                    </p:set>
                                  </p:childTnLst>
                                </p:cTn>
                              </p:par>
                              <p:par>
                                <p:cTn id="1454" presetID="1" presetClass="entr" presetSubtype="0" fill="hold" grpId="0" nodeType="withEffect">
                                  <p:stCondLst>
                                    <p:cond delay="0"/>
                                  </p:stCondLst>
                                  <p:childTnLst>
                                    <p:set>
                                      <p:cBhvr>
                                        <p:cTn id="1455" dur="1" fill="hold">
                                          <p:stCondLst>
                                            <p:cond delay="0"/>
                                          </p:stCondLst>
                                        </p:cTn>
                                        <p:tgtEl>
                                          <p:spTgt spid="148"/>
                                        </p:tgtEl>
                                        <p:attrNameLst>
                                          <p:attrName>style.visibility</p:attrName>
                                        </p:attrNameLst>
                                      </p:cBhvr>
                                      <p:to>
                                        <p:strVal val="visible"/>
                                      </p:to>
                                    </p:set>
                                  </p:childTnLst>
                                </p:cTn>
                              </p:par>
                            </p:childTnLst>
                          </p:cTn>
                        </p:par>
                      </p:childTnLst>
                    </p:cTn>
                  </p:par>
                </p:childTnLst>
              </p:cTn>
              <p:nextCondLst>
                <p:cond evt="onClick" delay="0">
                  <p:tgtEl>
                    <p:spTgt spid="139"/>
                  </p:tgtEl>
                </p:cond>
              </p:nextCondLst>
            </p:seq>
            <p:seq concurrent="1" nextAc="seek">
              <p:cTn id="1456" restart="whenNotActive" fill="hold" evtFilter="cancelBubble" nodeType="interactiveSeq">
                <p:stCondLst>
                  <p:cond evt="onClick" delay="0">
                    <p:tgtEl>
                      <p:spTgt spid="140"/>
                    </p:tgtEl>
                  </p:cond>
                </p:stCondLst>
                <p:endSync evt="end" delay="0">
                  <p:rtn val="all"/>
                </p:endSync>
                <p:childTnLst>
                  <p:par>
                    <p:cTn id="1457" fill="hold">
                      <p:stCondLst>
                        <p:cond delay="0"/>
                      </p:stCondLst>
                      <p:childTnLst>
                        <p:par>
                          <p:cTn id="1458" fill="hold">
                            <p:stCondLst>
                              <p:cond delay="0"/>
                            </p:stCondLst>
                            <p:childTnLst>
                              <p:par>
                                <p:cTn id="1459" presetID="1" presetClass="exit" presetSubtype="0" fill="hold" grpId="0" nodeType="withEffect">
                                  <p:stCondLst>
                                    <p:cond delay="0"/>
                                  </p:stCondLst>
                                  <p:childTnLst>
                                    <p:set>
                                      <p:cBhvr>
                                        <p:cTn id="1460" dur="1" fill="hold">
                                          <p:stCondLst>
                                            <p:cond delay="0"/>
                                          </p:stCondLst>
                                        </p:cTn>
                                        <p:tgtEl>
                                          <p:spTgt spid="140"/>
                                        </p:tgtEl>
                                        <p:attrNameLst>
                                          <p:attrName>style.visibility</p:attrName>
                                        </p:attrNameLst>
                                      </p:cBhvr>
                                      <p:to>
                                        <p:strVal val="hidden"/>
                                      </p:to>
                                    </p:set>
                                  </p:childTnLst>
                                </p:cTn>
                              </p:par>
                              <p:par>
                                <p:cTn id="1461" presetID="1" presetClass="exit" presetSubtype="0" fill="hold" grpId="2" nodeType="withEffect">
                                  <p:stCondLst>
                                    <p:cond delay="0"/>
                                  </p:stCondLst>
                                  <p:childTnLst>
                                    <p:set>
                                      <p:cBhvr>
                                        <p:cTn id="1462" dur="1" fill="hold">
                                          <p:stCondLst>
                                            <p:cond delay="0"/>
                                          </p:stCondLst>
                                        </p:cTn>
                                        <p:tgtEl>
                                          <p:spTgt spid="148"/>
                                        </p:tgtEl>
                                        <p:attrNameLst>
                                          <p:attrName>style.visibility</p:attrName>
                                        </p:attrNameLst>
                                      </p:cBhvr>
                                      <p:to>
                                        <p:strVal val="hidden"/>
                                      </p:to>
                                    </p:set>
                                  </p:childTnLst>
                                </p:cTn>
                              </p:par>
                              <p:par>
                                <p:cTn id="1463" presetID="42" presetClass="path" presetSubtype="0" fill="hold" nodeType="withEffect">
                                  <p:stCondLst>
                                    <p:cond delay="0"/>
                                  </p:stCondLst>
                                  <p:childTnLst>
                                    <p:animMotion origin="layout" path="M -0.12552 0.40903 L -0.12552 0.62778 " pathEditMode="fixed" rAng="0" ptsTypes="AA">
                                      <p:cBhvr>
                                        <p:cTn id="1464" dur="1500" spd="-100000" fill="hold"/>
                                        <p:tgtEl>
                                          <p:spTgt spid="300"/>
                                        </p:tgtEl>
                                        <p:attrNameLst>
                                          <p:attrName>ppt_x</p:attrName>
                                          <p:attrName>ppt_y</p:attrName>
                                        </p:attrNameLst>
                                      </p:cBhvr>
                                      <p:rCtr x="0" y="10926"/>
                                    </p:animMotion>
                                  </p:childTnLst>
                                  <p:subTnLst>
                                    <p:audio>
                                      <p:cMediaNode>
                                        <p:cTn display="0" masterRel="sameClick">
                                          <p:stCondLst>
                                            <p:cond evt="begin" delay="0">
                                              <p:tn val="1463"/>
                                            </p:cond>
                                          </p:stCondLst>
                                          <p:endCondLst>
                                            <p:cond evt="onStopAudio" delay="0">
                                              <p:tgtEl>
                                                <p:sldTgt/>
                                              </p:tgtEl>
                                            </p:cond>
                                          </p:endCondLst>
                                        </p:cTn>
                                        <p:tgtEl>
                                          <p:sndTgt r:embed="rId41" name="mk64_toad01.wav"/>
                                        </p:tgtEl>
                                      </p:cMediaNode>
                                    </p:audio>
                                  </p:subTnLst>
                                </p:cTn>
                              </p:par>
                              <p:par>
                                <p:cTn id="1465" presetID="1" presetClass="entr" presetSubtype="0" fill="hold" grpId="2" nodeType="withEffect">
                                  <p:stCondLst>
                                    <p:cond delay="0"/>
                                  </p:stCondLst>
                                  <p:childTnLst>
                                    <p:set>
                                      <p:cBhvr>
                                        <p:cTn id="1466" dur="1" fill="hold">
                                          <p:stCondLst>
                                            <p:cond delay="0"/>
                                          </p:stCondLst>
                                        </p:cTn>
                                        <p:tgtEl>
                                          <p:spTgt spid="141"/>
                                        </p:tgtEl>
                                        <p:attrNameLst>
                                          <p:attrName>style.visibility</p:attrName>
                                        </p:attrNameLst>
                                      </p:cBhvr>
                                      <p:to>
                                        <p:strVal val="visible"/>
                                      </p:to>
                                    </p:set>
                                  </p:childTnLst>
                                </p:cTn>
                              </p:par>
                              <p:par>
                                <p:cTn id="1467" presetID="1" presetClass="entr" presetSubtype="0" fill="hold" grpId="0" nodeType="withEffect">
                                  <p:stCondLst>
                                    <p:cond delay="0"/>
                                  </p:stCondLst>
                                  <p:childTnLst>
                                    <p:set>
                                      <p:cBhvr>
                                        <p:cTn id="1468" dur="1" fill="hold">
                                          <p:stCondLst>
                                            <p:cond delay="0"/>
                                          </p:stCondLst>
                                        </p:cTn>
                                        <p:tgtEl>
                                          <p:spTgt spid="149"/>
                                        </p:tgtEl>
                                        <p:attrNameLst>
                                          <p:attrName>style.visibility</p:attrName>
                                        </p:attrNameLst>
                                      </p:cBhvr>
                                      <p:to>
                                        <p:strVal val="visible"/>
                                      </p:to>
                                    </p:set>
                                  </p:childTnLst>
                                </p:cTn>
                              </p:par>
                            </p:childTnLst>
                          </p:cTn>
                        </p:par>
                      </p:childTnLst>
                    </p:cTn>
                  </p:par>
                </p:childTnLst>
              </p:cTn>
              <p:nextCondLst>
                <p:cond evt="onClick" delay="0">
                  <p:tgtEl>
                    <p:spTgt spid="140"/>
                  </p:tgtEl>
                </p:cond>
              </p:nextCondLst>
            </p:seq>
            <p:seq concurrent="1" nextAc="seek">
              <p:cTn id="1469" restart="whenNotActive" fill="hold" evtFilter="cancelBubble" nodeType="interactiveSeq">
                <p:stCondLst>
                  <p:cond evt="onClick" delay="0">
                    <p:tgtEl>
                      <p:spTgt spid="141"/>
                    </p:tgtEl>
                  </p:cond>
                </p:stCondLst>
                <p:endSync evt="end" delay="0">
                  <p:rtn val="all"/>
                </p:endSync>
                <p:childTnLst>
                  <p:par>
                    <p:cTn id="1470" fill="hold">
                      <p:stCondLst>
                        <p:cond delay="0"/>
                      </p:stCondLst>
                      <p:childTnLst>
                        <p:par>
                          <p:cTn id="1471" fill="hold">
                            <p:stCondLst>
                              <p:cond delay="0"/>
                            </p:stCondLst>
                            <p:childTnLst>
                              <p:par>
                                <p:cTn id="1472" presetID="1" presetClass="exit" presetSubtype="0" fill="hold" grpId="0" nodeType="withEffect">
                                  <p:stCondLst>
                                    <p:cond delay="0"/>
                                  </p:stCondLst>
                                  <p:childTnLst>
                                    <p:set>
                                      <p:cBhvr>
                                        <p:cTn id="1473" dur="1" fill="hold">
                                          <p:stCondLst>
                                            <p:cond delay="0"/>
                                          </p:stCondLst>
                                        </p:cTn>
                                        <p:tgtEl>
                                          <p:spTgt spid="141"/>
                                        </p:tgtEl>
                                        <p:attrNameLst>
                                          <p:attrName>style.visibility</p:attrName>
                                        </p:attrNameLst>
                                      </p:cBhvr>
                                      <p:to>
                                        <p:strVal val="hidden"/>
                                      </p:to>
                                    </p:set>
                                  </p:childTnLst>
                                </p:cTn>
                              </p:par>
                              <p:par>
                                <p:cTn id="1474" presetID="1" presetClass="exit" presetSubtype="0" fill="hold" grpId="2" nodeType="withEffect">
                                  <p:stCondLst>
                                    <p:cond delay="0"/>
                                  </p:stCondLst>
                                  <p:childTnLst>
                                    <p:set>
                                      <p:cBhvr>
                                        <p:cTn id="1475" dur="1" fill="hold">
                                          <p:stCondLst>
                                            <p:cond delay="0"/>
                                          </p:stCondLst>
                                        </p:cTn>
                                        <p:tgtEl>
                                          <p:spTgt spid="149"/>
                                        </p:tgtEl>
                                        <p:attrNameLst>
                                          <p:attrName>style.visibility</p:attrName>
                                        </p:attrNameLst>
                                      </p:cBhvr>
                                      <p:to>
                                        <p:strVal val="hidden"/>
                                      </p:to>
                                    </p:set>
                                  </p:childTnLst>
                                </p:cTn>
                              </p:par>
                              <p:par>
                                <p:cTn id="1476" presetID="42" presetClass="path" presetSubtype="0" fill="hold" nodeType="withEffect">
                                  <p:stCondLst>
                                    <p:cond delay="0"/>
                                  </p:stCondLst>
                                  <p:childTnLst>
                                    <p:animMotion origin="layout" path="M -0.12552 0.40903 L -0.12552 0.18889 " pathEditMode="fixed" rAng="0" ptsTypes="AA">
                                      <p:cBhvr>
                                        <p:cTn id="1477" dur="1500" fill="hold"/>
                                        <p:tgtEl>
                                          <p:spTgt spid="300"/>
                                        </p:tgtEl>
                                        <p:attrNameLst>
                                          <p:attrName>ppt_x</p:attrName>
                                          <p:attrName>ppt_y</p:attrName>
                                        </p:attrNameLst>
                                      </p:cBhvr>
                                      <p:rCtr x="0" y="-11019"/>
                                    </p:animMotion>
                                  </p:childTnLst>
                                </p:cTn>
                              </p:par>
                              <p:par>
                                <p:cTn id="1478" presetID="1" presetClass="entr" presetSubtype="0" fill="hold" grpId="2" nodeType="withEffect">
                                  <p:stCondLst>
                                    <p:cond delay="0"/>
                                  </p:stCondLst>
                                  <p:childTnLst>
                                    <p:set>
                                      <p:cBhvr>
                                        <p:cTn id="1479" dur="1" fill="hold">
                                          <p:stCondLst>
                                            <p:cond delay="0"/>
                                          </p:stCondLst>
                                        </p:cTn>
                                        <p:tgtEl>
                                          <p:spTgt spid="142"/>
                                        </p:tgtEl>
                                        <p:attrNameLst>
                                          <p:attrName>style.visibility</p:attrName>
                                        </p:attrNameLst>
                                      </p:cBhvr>
                                      <p:to>
                                        <p:strVal val="visible"/>
                                      </p:to>
                                    </p:set>
                                  </p:childTnLst>
                                </p:cTn>
                              </p:par>
                              <p:par>
                                <p:cTn id="1480" presetID="1" presetClass="entr" presetSubtype="0" fill="hold" grpId="0" nodeType="withEffect">
                                  <p:stCondLst>
                                    <p:cond delay="0"/>
                                  </p:stCondLst>
                                  <p:childTnLst>
                                    <p:set>
                                      <p:cBhvr>
                                        <p:cTn id="1481" dur="1" fill="hold">
                                          <p:stCondLst>
                                            <p:cond delay="0"/>
                                          </p:stCondLst>
                                        </p:cTn>
                                        <p:tgtEl>
                                          <p:spTgt spid="150"/>
                                        </p:tgtEl>
                                        <p:attrNameLst>
                                          <p:attrName>style.visibility</p:attrName>
                                        </p:attrNameLst>
                                      </p:cBhvr>
                                      <p:to>
                                        <p:strVal val="visible"/>
                                      </p:to>
                                    </p:set>
                                  </p:childTnLst>
                                </p:cTn>
                              </p:par>
                            </p:childTnLst>
                          </p:cTn>
                        </p:par>
                      </p:childTnLst>
                    </p:cTn>
                  </p:par>
                </p:childTnLst>
              </p:cTn>
              <p:nextCondLst>
                <p:cond evt="onClick" delay="0">
                  <p:tgtEl>
                    <p:spTgt spid="141"/>
                  </p:tgtEl>
                </p:cond>
              </p:nextCondLst>
            </p:seq>
            <p:seq concurrent="1" nextAc="seek">
              <p:cTn id="1482" restart="whenNotActive" fill="hold" evtFilter="cancelBubble" nodeType="interactiveSeq">
                <p:stCondLst>
                  <p:cond evt="onClick" delay="0">
                    <p:tgtEl>
                      <p:spTgt spid="142"/>
                    </p:tgtEl>
                  </p:cond>
                </p:stCondLst>
                <p:endSync evt="end" delay="0">
                  <p:rtn val="all"/>
                </p:endSync>
                <p:childTnLst>
                  <p:par>
                    <p:cTn id="1483" fill="hold">
                      <p:stCondLst>
                        <p:cond delay="0"/>
                      </p:stCondLst>
                      <p:childTnLst>
                        <p:par>
                          <p:cTn id="1484" fill="hold">
                            <p:stCondLst>
                              <p:cond delay="0"/>
                            </p:stCondLst>
                            <p:childTnLst>
                              <p:par>
                                <p:cTn id="1485" presetID="1" presetClass="exit" presetSubtype="0" fill="hold" grpId="0" nodeType="withEffect">
                                  <p:stCondLst>
                                    <p:cond delay="0"/>
                                  </p:stCondLst>
                                  <p:childTnLst>
                                    <p:set>
                                      <p:cBhvr>
                                        <p:cTn id="1486" dur="1" fill="hold">
                                          <p:stCondLst>
                                            <p:cond delay="0"/>
                                          </p:stCondLst>
                                        </p:cTn>
                                        <p:tgtEl>
                                          <p:spTgt spid="142"/>
                                        </p:tgtEl>
                                        <p:attrNameLst>
                                          <p:attrName>style.visibility</p:attrName>
                                        </p:attrNameLst>
                                      </p:cBhvr>
                                      <p:to>
                                        <p:strVal val="hidden"/>
                                      </p:to>
                                    </p:set>
                                  </p:childTnLst>
                                </p:cTn>
                              </p:par>
                              <p:par>
                                <p:cTn id="1487" presetID="1" presetClass="exit" presetSubtype="0" fill="hold" grpId="2" nodeType="withEffect">
                                  <p:stCondLst>
                                    <p:cond delay="0"/>
                                  </p:stCondLst>
                                  <p:childTnLst>
                                    <p:set>
                                      <p:cBhvr>
                                        <p:cTn id="1488" dur="1" fill="hold">
                                          <p:stCondLst>
                                            <p:cond delay="0"/>
                                          </p:stCondLst>
                                        </p:cTn>
                                        <p:tgtEl>
                                          <p:spTgt spid="150"/>
                                        </p:tgtEl>
                                        <p:attrNameLst>
                                          <p:attrName>style.visibility</p:attrName>
                                        </p:attrNameLst>
                                      </p:cBhvr>
                                      <p:to>
                                        <p:strVal val="hidden"/>
                                      </p:to>
                                    </p:set>
                                  </p:childTnLst>
                                </p:cTn>
                              </p:par>
                              <p:par>
                                <p:cTn id="1489" presetID="57" presetClass="path" presetSubtype="0" fill="hold" nodeType="withEffect">
                                  <p:stCondLst>
                                    <p:cond delay="0"/>
                                  </p:stCondLst>
                                  <p:childTnLst>
                                    <p:animMotion origin="layout" path="M -0.12552 0.18889 L -0.12552 0.10787 C -0.12552 0.072 -0.08038 0.02778 -0.04323 0.02778 L 0.03924 0.02778 " pathEditMode="fixed" rAng="0" ptsTypes="AAAA">
                                      <p:cBhvr>
                                        <p:cTn id="1490" dur="1500" fill="hold"/>
                                        <p:tgtEl>
                                          <p:spTgt spid="300"/>
                                        </p:tgtEl>
                                        <p:attrNameLst>
                                          <p:attrName>ppt_x</p:attrName>
                                          <p:attrName>ppt_y</p:attrName>
                                        </p:attrNameLst>
                                      </p:cBhvr>
                                      <p:rCtr x="8229" y="-8056"/>
                                    </p:animMotion>
                                  </p:childTnLst>
                                </p:cTn>
                              </p:par>
                              <p:par>
                                <p:cTn id="1491" presetID="1" presetClass="entr" presetSubtype="0" fill="hold" grpId="2" nodeType="withEffect">
                                  <p:stCondLst>
                                    <p:cond delay="0"/>
                                  </p:stCondLst>
                                  <p:childTnLst>
                                    <p:set>
                                      <p:cBhvr>
                                        <p:cTn id="1492" dur="1" fill="hold">
                                          <p:stCondLst>
                                            <p:cond delay="0"/>
                                          </p:stCondLst>
                                        </p:cTn>
                                        <p:tgtEl>
                                          <p:spTgt spid="143"/>
                                        </p:tgtEl>
                                        <p:attrNameLst>
                                          <p:attrName>style.visibility</p:attrName>
                                        </p:attrNameLst>
                                      </p:cBhvr>
                                      <p:to>
                                        <p:strVal val="visible"/>
                                      </p:to>
                                    </p:set>
                                  </p:childTnLst>
                                </p:cTn>
                              </p:par>
                              <p:par>
                                <p:cTn id="1493" presetID="1" presetClass="entr" presetSubtype="0" fill="hold" grpId="0" nodeType="withEffect">
                                  <p:stCondLst>
                                    <p:cond delay="0"/>
                                  </p:stCondLst>
                                  <p:childTnLst>
                                    <p:set>
                                      <p:cBhvr>
                                        <p:cTn id="1494" dur="1" fill="hold">
                                          <p:stCondLst>
                                            <p:cond delay="0"/>
                                          </p:stCondLst>
                                        </p:cTn>
                                        <p:tgtEl>
                                          <p:spTgt spid="151"/>
                                        </p:tgtEl>
                                        <p:attrNameLst>
                                          <p:attrName>style.visibility</p:attrName>
                                        </p:attrNameLst>
                                      </p:cBhvr>
                                      <p:to>
                                        <p:strVal val="visible"/>
                                      </p:to>
                                    </p:set>
                                  </p:childTnLst>
                                </p:cTn>
                              </p:par>
                            </p:childTnLst>
                          </p:cTn>
                        </p:par>
                      </p:childTnLst>
                    </p:cTn>
                  </p:par>
                </p:childTnLst>
              </p:cTn>
              <p:nextCondLst>
                <p:cond evt="onClick" delay="0">
                  <p:tgtEl>
                    <p:spTgt spid="142"/>
                  </p:tgtEl>
                </p:cond>
              </p:nextCondLst>
            </p:seq>
            <p:seq concurrent="1" nextAc="seek">
              <p:cTn id="1495" restart="whenNotActive" fill="hold" evtFilter="cancelBubble" nodeType="interactiveSeq">
                <p:stCondLst>
                  <p:cond evt="onClick" delay="0">
                    <p:tgtEl>
                      <p:spTgt spid="143"/>
                    </p:tgtEl>
                  </p:cond>
                </p:stCondLst>
                <p:endSync evt="end" delay="0">
                  <p:rtn val="all"/>
                </p:endSync>
                <p:childTnLst>
                  <p:par>
                    <p:cTn id="1496" fill="hold">
                      <p:stCondLst>
                        <p:cond delay="0"/>
                      </p:stCondLst>
                      <p:childTnLst>
                        <p:par>
                          <p:cTn id="1497" fill="hold">
                            <p:stCondLst>
                              <p:cond delay="0"/>
                            </p:stCondLst>
                            <p:childTnLst>
                              <p:par>
                                <p:cTn id="1498" presetID="1" presetClass="exit" presetSubtype="0" fill="hold" grpId="0" nodeType="withEffect">
                                  <p:stCondLst>
                                    <p:cond delay="0"/>
                                  </p:stCondLst>
                                  <p:childTnLst>
                                    <p:set>
                                      <p:cBhvr>
                                        <p:cTn id="1499" dur="1" fill="hold">
                                          <p:stCondLst>
                                            <p:cond delay="0"/>
                                          </p:stCondLst>
                                        </p:cTn>
                                        <p:tgtEl>
                                          <p:spTgt spid="143"/>
                                        </p:tgtEl>
                                        <p:attrNameLst>
                                          <p:attrName>style.visibility</p:attrName>
                                        </p:attrNameLst>
                                      </p:cBhvr>
                                      <p:to>
                                        <p:strVal val="hidden"/>
                                      </p:to>
                                    </p:set>
                                  </p:childTnLst>
                                </p:cTn>
                              </p:par>
                              <p:par>
                                <p:cTn id="1500" presetID="1" presetClass="exit" presetSubtype="0" fill="hold" grpId="2" nodeType="withEffect">
                                  <p:stCondLst>
                                    <p:cond delay="0"/>
                                  </p:stCondLst>
                                  <p:childTnLst>
                                    <p:set>
                                      <p:cBhvr>
                                        <p:cTn id="1501" dur="1" fill="hold">
                                          <p:stCondLst>
                                            <p:cond delay="0"/>
                                          </p:stCondLst>
                                        </p:cTn>
                                        <p:tgtEl>
                                          <p:spTgt spid="151"/>
                                        </p:tgtEl>
                                        <p:attrNameLst>
                                          <p:attrName>style.visibility</p:attrName>
                                        </p:attrNameLst>
                                      </p:cBhvr>
                                      <p:to>
                                        <p:strVal val="hidden"/>
                                      </p:to>
                                    </p:set>
                                  </p:childTnLst>
                                </p:cTn>
                              </p:par>
                              <p:par>
                                <p:cTn id="1502" presetID="63" presetClass="path" presetSubtype="0" fill="hold" nodeType="withEffect">
                                  <p:stCondLst>
                                    <p:cond delay="0"/>
                                  </p:stCondLst>
                                  <p:childTnLst>
                                    <p:animMotion origin="layout" path="M 0.03924 0.02778 L 0.26007 0.02686 " pathEditMode="fixed" rAng="0" ptsTypes="AA">
                                      <p:cBhvr>
                                        <p:cTn id="1503" dur="1500" fill="hold"/>
                                        <p:tgtEl>
                                          <p:spTgt spid="300"/>
                                        </p:tgtEl>
                                        <p:attrNameLst>
                                          <p:attrName>ppt_x</p:attrName>
                                          <p:attrName>ppt_y</p:attrName>
                                        </p:attrNameLst>
                                      </p:cBhvr>
                                      <p:rCtr x="11042" y="-46"/>
                                    </p:animMotion>
                                  </p:childTnLst>
                                  <p:subTnLst>
                                    <p:audio>
                                      <p:cMediaNode>
                                        <p:cTn display="0" masterRel="sameClick">
                                          <p:stCondLst>
                                            <p:cond evt="begin" delay="0">
                                              <p:tn val="1502"/>
                                            </p:cond>
                                          </p:stCondLst>
                                          <p:endCondLst>
                                            <p:cond evt="onStopAudio" delay="0">
                                              <p:tgtEl>
                                                <p:sldTgt/>
                                              </p:tgtEl>
                                            </p:cond>
                                          </p:endCondLst>
                                        </p:cTn>
                                        <p:tgtEl>
                                          <p:sndTgt r:embed="rId42" name="mk64_toad03.wav"/>
                                        </p:tgtEl>
                                      </p:cMediaNode>
                                    </p:audio>
                                  </p:subTnLst>
                                </p:cTn>
                              </p:par>
                              <p:par>
                                <p:cTn id="1504" presetID="1" presetClass="entr" presetSubtype="0" fill="hold" grpId="0" nodeType="withEffect">
                                  <p:stCondLst>
                                    <p:cond delay="0"/>
                                  </p:stCondLst>
                                  <p:childTnLst>
                                    <p:set>
                                      <p:cBhvr>
                                        <p:cTn id="1505" dur="1" fill="hold">
                                          <p:stCondLst>
                                            <p:cond delay="0"/>
                                          </p:stCondLst>
                                        </p:cTn>
                                        <p:tgtEl>
                                          <p:spTgt spid="152"/>
                                        </p:tgtEl>
                                        <p:attrNameLst>
                                          <p:attrName>style.visibility</p:attrName>
                                        </p:attrNameLst>
                                      </p:cBhvr>
                                      <p:to>
                                        <p:strVal val="visible"/>
                                      </p:to>
                                    </p:set>
                                  </p:childTnLst>
                                </p:cTn>
                              </p:par>
                              <p:par>
                                <p:cTn id="1506" presetID="1" presetClass="entr" presetSubtype="0" fill="hold" grpId="5" nodeType="withEffect">
                                  <p:stCondLst>
                                    <p:cond delay="0"/>
                                  </p:stCondLst>
                                  <p:childTnLst>
                                    <p:set>
                                      <p:cBhvr>
                                        <p:cTn id="1507" dur="1" fill="hold">
                                          <p:stCondLst>
                                            <p:cond delay="0"/>
                                          </p:stCondLst>
                                        </p:cTn>
                                        <p:tgtEl>
                                          <p:spTgt spid="129"/>
                                        </p:tgtEl>
                                        <p:attrNameLst>
                                          <p:attrName>style.visibility</p:attrName>
                                        </p:attrNameLst>
                                      </p:cBhvr>
                                      <p:to>
                                        <p:strVal val="visible"/>
                                      </p:to>
                                    </p:set>
                                  </p:childTnLst>
                                </p:cTn>
                              </p:par>
                            </p:childTnLst>
                          </p:cTn>
                        </p:par>
                      </p:childTnLst>
                    </p:cTn>
                  </p:par>
                </p:childTnLst>
              </p:cTn>
              <p:nextCondLst>
                <p:cond evt="onClick" delay="0">
                  <p:tgtEl>
                    <p:spTgt spid="143"/>
                  </p:tgtEl>
                </p:cond>
              </p:nextCondLst>
            </p:seq>
            <p:seq concurrent="1" nextAc="seek">
              <p:cTn id="1508" restart="whenNotActive" fill="hold" evtFilter="cancelBubble" nodeType="interactiveSeq">
                <p:stCondLst>
                  <p:cond evt="onClick" delay="0">
                    <p:tgtEl>
                      <p:spTgt spid="144"/>
                    </p:tgtEl>
                  </p:cond>
                </p:stCondLst>
                <p:endSync evt="end" delay="0">
                  <p:rtn val="all"/>
                </p:endSync>
                <p:childTnLst>
                  <p:par>
                    <p:cTn id="1509" fill="hold">
                      <p:stCondLst>
                        <p:cond delay="0"/>
                      </p:stCondLst>
                      <p:childTnLst>
                        <p:par>
                          <p:cTn id="1510" fill="hold">
                            <p:stCondLst>
                              <p:cond delay="0"/>
                            </p:stCondLst>
                            <p:childTnLst>
                              <p:par>
                                <p:cTn id="1511" presetID="1" presetClass="exit" presetSubtype="0" fill="hold" grpId="1" nodeType="withEffect">
                                  <p:stCondLst>
                                    <p:cond delay="0"/>
                                  </p:stCondLst>
                                  <p:childTnLst>
                                    <p:set>
                                      <p:cBhvr>
                                        <p:cTn id="1512" dur="1" fill="hold">
                                          <p:stCondLst>
                                            <p:cond delay="0"/>
                                          </p:stCondLst>
                                        </p:cTn>
                                        <p:tgtEl>
                                          <p:spTgt spid="144"/>
                                        </p:tgtEl>
                                        <p:attrNameLst>
                                          <p:attrName>style.visibility</p:attrName>
                                        </p:attrNameLst>
                                      </p:cBhvr>
                                      <p:to>
                                        <p:strVal val="hidden"/>
                                      </p:to>
                                    </p:set>
                                  </p:childTnLst>
                                </p:cTn>
                              </p:par>
                              <p:par>
                                <p:cTn id="1513" presetID="1" presetClass="exit" presetSubtype="0" fill="hold" grpId="3" nodeType="withEffect">
                                  <p:stCondLst>
                                    <p:cond delay="0"/>
                                  </p:stCondLst>
                                  <p:childTnLst>
                                    <p:set>
                                      <p:cBhvr>
                                        <p:cTn id="1514" dur="1" fill="hold">
                                          <p:stCondLst>
                                            <p:cond delay="0"/>
                                          </p:stCondLst>
                                        </p:cTn>
                                        <p:tgtEl>
                                          <p:spTgt spid="136"/>
                                        </p:tgtEl>
                                        <p:attrNameLst>
                                          <p:attrName>style.visibility</p:attrName>
                                        </p:attrNameLst>
                                      </p:cBhvr>
                                      <p:to>
                                        <p:strVal val="hidden"/>
                                      </p:to>
                                    </p:set>
                                  </p:childTnLst>
                                </p:cTn>
                              </p:par>
                              <p:par>
                                <p:cTn id="1515" presetID="42" presetClass="path" presetSubtype="0" fill="hold" nodeType="withEffect">
                                  <p:stCondLst>
                                    <p:cond delay="0"/>
                                  </p:stCondLst>
                                  <p:childTnLst>
                                    <p:animMotion origin="layout" path="M 0.64896 0.40371 L 0.64896 0.62963 " pathEditMode="fixed" rAng="0" ptsTypes="AA">
                                      <p:cBhvr>
                                        <p:cTn id="1516" dur="1500" spd="-100000" fill="hold"/>
                                        <p:tgtEl>
                                          <p:spTgt spid="300"/>
                                        </p:tgtEl>
                                        <p:attrNameLst>
                                          <p:attrName>ppt_x</p:attrName>
                                          <p:attrName>ppt_y</p:attrName>
                                        </p:attrNameLst>
                                      </p:cBhvr>
                                      <p:rCtr x="0" y="11296"/>
                                    </p:animMotion>
                                  </p:childTnLst>
                                  <p:subTnLst>
                                    <p:audio>
                                      <p:cMediaNode>
                                        <p:cTn display="0" masterRel="sameClick">
                                          <p:stCondLst>
                                            <p:cond evt="begin" delay="0">
                                              <p:tn val="1515"/>
                                            </p:cond>
                                          </p:stCondLst>
                                          <p:endCondLst>
                                            <p:cond evt="onStopAudio" delay="0">
                                              <p:tgtEl>
                                                <p:sldTgt/>
                                              </p:tgtEl>
                                            </p:cond>
                                          </p:endCondLst>
                                        </p:cTn>
                                        <p:tgtEl>
                                          <p:sndTgt r:embed="rId43" name="mk64_toad05.wav"/>
                                        </p:tgtEl>
                                      </p:cMediaNode>
                                    </p:audio>
                                  </p:subTnLst>
                                </p:cTn>
                              </p:par>
                              <p:par>
                                <p:cTn id="1517" presetID="1" presetClass="entr" presetSubtype="0" fill="hold" grpId="1" nodeType="withEffect">
                                  <p:stCondLst>
                                    <p:cond delay="0"/>
                                  </p:stCondLst>
                                  <p:childTnLst>
                                    <p:set>
                                      <p:cBhvr>
                                        <p:cTn id="1518" dur="1" fill="hold">
                                          <p:stCondLst>
                                            <p:cond delay="0"/>
                                          </p:stCondLst>
                                        </p:cTn>
                                        <p:tgtEl>
                                          <p:spTgt spid="134"/>
                                        </p:tgtEl>
                                        <p:attrNameLst>
                                          <p:attrName>style.visibility</p:attrName>
                                        </p:attrNameLst>
                                      </p:cBhvr>
                                      <p:to>
                                        <p:strVal val="visible"/>
                                      </p:to>
                                    </p:set>
                                  </p:childTnLst>
                                </p:cTn>
                              </p:par>
                              <p:par>
                                <p:cTn id="1519" presetID="1" presetClass="entr" presetSubtype="0" fill="hold" grpId="3" nodeType="withEffect">
                                  <p:stCondLst>
                                    <p:cond delay="0"/>
                                  </p:stCondLst>
                                  <p:childTnLst>
                                    <p:set>
                                      <p:cBhvr>
                                        <p:cTn id="1520" dur="1" fill="hold">
                                          <p:stCondLst>
                                            <p:cond delay="0"/>
                                          </p:stCondLst>
                                        </p:cTn>
                                        <p:tgtEl>
                                          <p:spTgt spid="135"/>
                                        </p:tgtEl>
                                        <p:attrNameLst>
                                          <p:attrName>style.visibility</p:attrName>
                                        </p:attrNameLst>
                                      </p:cBhvr>
                                      <p:to>
                                        <p:strVal val="visible"/>
                                      </p:to>
                                    </p:set>
                                  </p:childTnLst>
                                </p:cTn>
                              </p:par>
                            </p:childTnLst>
                          </p:cTn>
                        </p:par>
                      </p:childTnLst>
                    </p:cTn>
                  </p:par>
                </p:childTnLst>
              </p:cTn>
              <p:nextCondLst>
                <p:cond evt="onClick" delay="0">
                  <p:tgtEl>
                    <p:spTgt spid="144"/>
                  </p:tgtEl>
                </p:cond>
              </p:nextCondLst>
            </p:seq>
            <p:seq concurrent="1" nextAc="seek">
              <p:cTn id="1521" restart="whenNotActive" fill="hold" evtFilter="cancelBubble" nodeType="interactiveSeq">
                <p:stCondLst>
                  <p:cond evt="onClick" delay="0">
                    <p:tgtEl>
                      <p:spTgt spid="145"/>
                    </p:tgtEl>
                  </p:cond>
                </p:stCondLst>
                <p:endSync evt="end" delay="0">
                  <p:rtn val="all"/>
                </p:endSync>
                <p:childTnLst>
                  <p:par>
                    <p:cTn id="1522" fill="hold">
                      <p:stCondLst>
                        <p:cond delay="0"/>
                      </p:stCondLst>
                      <p:childTnLst>
                        <p:par>
                          <p:cTn id="1523" fill="hold">
                            <p:stCondLst>
                              <p:cond delay="0"/>
                            </p:stCondLst>
                            <p:childTnLst>
                              <p:par>
                                <p:cTn id="1524" presetID="1" presetClass="exit" presetSubtype="0" fill="hold" grpId="1" nodeType="withEffect">
                                  <p:stCondLst>
                                    <p:cond delay="0"/>
                                  </p:stCondLst>
                                  <p:childTnLst>
                                    <p:set>
                                      <p:cBhvr>
                                        <p:cTn id="1525" dur="1" fill="hold">
                                          <p:stCondLst>
                                            <p:cond delay="0"/>
                                          </p:stCondLst>
                                        </p:cTn>
                                        <p:tgtEl>
                                          <p:spTgt spid="145"/>
                                        </p:tgtEl>
                                        <p:attrNameLst>
                                          <p:attrName>style.visibility</p:attrName>
                                        </p:attrNameLst>
                                      </p:cBhvr>
                                      <p:to>
                                        <p:strVal val="hidden"/>
                                      </p:to>
                                    </p:set>
                                  </p:childTnLst>
                                </p:cTn>
                              </p:par>
                              <p:par>
                                <p:cTn id="1526" presetID="1" presetClass="exit" presetSubtype="0" fill="hold" grpId="3" nodeType="withEffect">
                                  <p:stCondLst>
                                    <p:cond delay="0"/>
                                  </p:stCondLst>
                                  <p:childTnLst>
                                    <p:set>
                                      <p:cBhvr>
                                        <p:cTn id="1527" dur="1" fill="hold">
                                          <p:stCondLst>
                                            <p:cond delay="0"/>
                                          </p:stCondLst>
                                        </p:cTn>
                                        <p:tgtEl>
                                          <p:spTgt spid="137"/>
                                        </p:tgtEl>
                                        <p:attrNameLst>
                                          <p:attrName>style.visibility</p:attrName>
                                        </p:attrNameLst>
                                      </p:cBhvr>
                                      <p:to>
                                        <p:strVal val="hidden"/>
                                      </p:to>
                                    </p:set>
                                  </p:childTnLst>
                                </p:cTn>
                              </p:par>
                              <p:par>
                                <p:cTn id="1528" presetID="43" presetClass="path" presetSubtype="0" fill="hold" nodeType="withEffect">
                                  <p:stCondLst>
                                    <p:cond delay="0"/>
                                  </p:stCondLst>
                                  <p:childTnLst>
                                    <p:animMotion origin="layout" path="M 0.48924 0.78149 L 0.56875 0.78149 C 0.60469 0.78149 0.64931 0.73774 0.64931 0.70278 L 0.64931 0.62454 " pathEditMode="fixed" rAng="0" ptsTypes="AAAA">
                                      <p:cBhvr>
                                        <p:cTn id="1529" dur="1500" fill="hold"/>
                                        <p:tgtEl>
                                          <p:spTgt spid="300"/>
                                        </p:tgtEl>
                                        <p:attrNameLst>
                                          <p:attrName>ppt_x</p:attrName>
                                          <p:attrName>ppt_y</p:attrName>
                                        </p:attrNameLst>
                                      </p:cBhvr>
                                      <p:rCtr x="8003" y="-7847"/>
                                    </p:animMotion>
                                  </p:childTnLst>
                                </p:cTn>
                              </p:par>
                              <p:par>
                                <p:cTn id="1530" presetID="1" presetClass="entr" presetSubtype="0" fill="hold" grpId="3" nodeType="withEffect">
                                  <p:stCondLst>
                                    <p:cond delay="0"/>
                                  </p:stCondLst>
                                  <p:childTnLst>
                                    <p:set>
                                      <p:cBhvr>
                                        <p:cTn id="1531" dur="1" fill="hold">
                                          <p:stCondLst>
                                            <p:cond delay="0"/>
                                          </p:stCondLst>
                                        </p:cTn>
                                        <p:tgtEl>
                                          <p:spTgt spid="144"/>
                                        </p:tgtEl>
                                        <p:attrNameLst>
                                          <p:attrName>style.visibility</p:attrName>
                                        </p:attrNameLst>
                                      </p:cBhvr>
                                      <p:to>
                                        <p:strVal val="visible"/>
                                      </p:to>
                                    </p:set>
                                  </p:childTnLst>
                                </p:cTn>
                              </p:par>
                              <p:par>
                                <p:cTn id="1532" presetID="1" presetClass="entr" presetSubtype="0" fill="hold" grpId="1" nodeType="withEffect">
                                  <p:stCondLst>
                                    <p:cond delay="0"/>
                                  </p:stCondLst>
                                  <p:childTnLst>
                                    <p:set>
                                      <p:cBhvr>
                                        <p:cTn id="1533" dur="1" fill="hold">
                                          <p:stCondLst>
                                            <p:cond delay="0"/>
                                          </p:stCondLst>
                                        </p:cTn>
                                        <p:tgtEl>
                                          <p:spTgt spid="136"/>
                                        </p:tgtEl>
                                        <p:attrNameLst>
                                          <p:attrName>style.visibility</p:attrName>
                                        </p:attrNameLst>
                                      </p:cBhvr>
                                      <p:to>
                                        <p:strVal val="visible"/>
                                      </p:to>
                                    </p:set>
                                  </p:childTnLst>
                                </p:cTn>
                              </p:par>
                            </p:childTnLst>
                          </p:cTn>
                        </p:par>
                      </p:childTnLst>
                    </p:cTn>
                  </p:par>
                </p:childTnLst>
              </p:cTn>
              <p:nextCondLst>
                <p:cond evt="onClick" delay="0">
                  <p:tgtEl>
                    <p:spTgt spid="145"/>
                  </p:tgtEl>
                </p:cond>
              </p:nextCondLst>
            </p:seq>
            <p:seq concurrent="1" nextAc="seek">
              <p:cTn id="1534" restart="whenNotActive" fill="hold" evtFilter="cancelBubble" nodeType="interactiveSeq">
                <p:stCondLst>
                  <p:cond evt="onClick" delay="0">
                    <p:tgtEl>
                      <p:spTgt spid="146"/>
                    </p:tgtEl>
                  </p:cond>
                </p:stCondLst>
                <p:endSync evt="end" delay="0">
                  <p:rtn val="all"/>
                </p:endSync>
                <p:childTnLst>
                  <p:par>
                    <p:cTn id="1535" fill="hold">
                      <p:stCondLst>
                        <p:cond delay="0"/>
                      </p:stCondLst>
                      <p:childTnLst>
                        <p:par>
                          <p:cTn id="1536" fill="hold">
                            <p:stCondLst>
                              <p:cond delay="0"/>
                            </p:stCondLst>
                            <p:childTnLst>
                              <p:par>
                                <p:cTn id="1537" presetID="1" presetClass="exit" presetSubtype="0" fill="hold" grpId="1" nodeType="withEffect">
                                  <p:stCondLst>
                                    <p:cond delay="0"/>
                                  </p:stCondLst>
                                  <p:childTnLst>
                                    <p:set>
                                      <p:cBhvr>
                                        <p:cTn id="1538" dur="1" fill="hold">
                                          <p:stCondLst>
                                            <p:cond delay="0"/>
                                          </p:stCondLst>
                                        </p:cTn>
                                        <p:tgtEl>
                                          <p:spTgt spid="146"/>
                                        </p:tgtEl>
                                        <p:attrNameLst>
                                          <p:attrName>style.visibility</p:attrName>
                                        </p:attrNameLst>
                                      </p:cBhvr>
                                      <p:to>
                                        <p:strVal val="hidden"/>
                                      </p:to>
                                    </p:set>
                                  </p:childTnLst>
                                </p:cTn>
                              </p:par>
                              <p:par>
                                <p:cTn id="1539" presetID="1" presetClass="exit" presetSubtype="0" fill="hold" grpId="3" nodeType="withEffect">
                                  <p:stCondLst>
                                    <p:cond delay="0"/>
                                  </p:stCondLst>
                                  <p:childTnLst>
                                    <p:set>
                                      <p:cBhvr>
                                        <p:cTn id="1540" dur="1" fill="hold">
                                          <p:stCondLst>
                                            <p:cond delay="0"/>
                                          </p:stCondLst>
                                        </p:cTn>
                                        <p:tgtEl>
                                          <p:spTgt spid="138"/>
                                        </p:tgtEl>
                                        <p:attrNameLst>
                                          <p:attrName>style.visibility</p:attrName>
                                        </p:attrNameLst>
                                      </p:cBhvr>
                                      <p:to>
                                        <p:strVal val="hidden"/>
                                      </p:to>
                                    </p:set>
                                  </p:childTnLst>
                                </p:cTn>
                              </p:par>
                              <p:par>
                                <p:cTn id="1541" presetID="42" presetClass="path" presetSubtype="0" fill="hold" nodeType="withEffect">
                                  <p:stCondLst>
                                    <p:cond delay="0"/>
                                  </p:stCondLst>
                                  <p:childTnLst>
                                    <p:animMotion origin="layout" path="M 0.26007 0.78149 L 0.48924 0.78149 " pathEditMode="fixed" rAng="0" ptsTypes="AA">
                                      <p:cBhvr>
                                        <p:cTn id="1542" dur="1500" fill="hold"/>
                                        <p:tgtEl>
                                          <p:spTgt spid="300"/>
                                        </p:tgtEl>
                                        <p:attrNameLst>
                                          <p:attrName>ppt_x</p:attrName>
                                          <p:attrName>ppt_y</p:attrName>
                                        </p:attrNameLst>
                                      </p:cBhvr>
                                      <p:rCtr x="11458" y="0"/>
                                    </p:animMotion>
                                  </p:childTnLst>
                                  <p:subTnLst>
                                    <p:audio>
                                      <p:cMediaNode>
                                        <p:cTn display="0" masterRel="sameClick">
                                          <p:stCondLst>
                                            <p:cond evt="begin" delay="0">
                                              <p:tn val="1541"/>
                                            </p:cond>
                                          </p:stCondLst>
                                          <p:endCondLst>
                                            <p:cond evt="onStopAudio" delay="0">
                                              <p:tgtEl>
                                                <p:sldTgt/>
                                              </p:tgtEl>
                                            </p:cond>
                                          </p:endCondLst>
                                        </p:cTn>
                                        <p:tgtEl>
                                          <p:sndTgt r:embed="rId39" name="mk64_toad04.wav"/>
                                        </p:tgtEl>
                                      </p:cMediaNode>
                                    </p:audio>
                                  </p:subTnLst>
                                </p:cTn>
                              </p:par>
                              <p:par>
                                <p:cTn id="1543" presetID="1" presetClass="entr" presetSubtype="0" fill="hold" grpId="1" nodeType="withEffect">
                                  <p:stCondLst>
                                    <p:cond delay="0"/>
                                  </p:stCondLst>
                                  <p:childTnLst>
                                    <p:set>
                                      <p:cBhvr>
                                        <p:cTn id="1544" dur="1" fill="hold">
                                          <p:stCondLst>
                                            <p:cond delay="0"/>
                                          </p:stCondLst>
                                        </p:cTn>
                                        <p:tgtEl>
                                          <p:spTgt spid="137"/>
                                        </p:tgtEl>
                                        <p:attrNameLst>
                                          <p:attrName>style.visibility</p:attrName>
                                        </p:attrNameLst>
                                      </p:cBhvr>
                                      <p:to>
                                        <p:strVal val="visible"/>
                                      </p:to>
                                    </p:set>
                                  </p:childTnLst>
                                </p:cTn>
                              </p:par>
                              <p:par>
                                <p:cTn id="1545" presetID="1" presetClass="entr" presetSubtype="0" fill="hold" grpId="3" nodeType="withEffect">
                                  <p:stCondLst>
                                    <p:cond delay="0"/>
                                  </p:stCondLst>
                                  <p:childTnLst>
                                    <p:set>
                                      <p:cBhvr>
                                        <p:cTn id="1546" dur="1" fill="hold">
                                          <p:stCondLst>
                                            <p:cond delay="0"/>
                                          </p:stCondLst>
                                        </p:cTn>
                                        <p:tgtEl>
                                          <p:spTgt spid="145"/>
                                        </p:tgtEl>
                                        <p:attrNameLst>
                                          <p:attrName>style.visibility</p:attrName>
                                        </p:attrNameLst>
                                      </p:cBhvr>
                                      <p:to>
                                        <p:strVal val="visible"/>
                                      </p:to>
                                    </p:set>
                                  </p:childTnLst>
                                </p:cTn>
                              </p:par>
                            </p:childTnLst>
                          </p:cTn>
                        </p:par>
                      </p:childTnLst>
                    </p:cTn>
                  </p:par>
                </p:childTnLst>
              </p:cTn>
              <p:nextCondLst>
                <p:cond evt="onClick" delay="0">
                  <p:tgtEl>
                    <p:spTgt spid="146"/>
                  </p:tgtEl>
                </p:cond>
              </p:nextCondLst>
            </p:seq>
            <p:seq concurrent="1" nextAc="seek">
              <p:cTn id="1547" restart="whenNotActive" fill="hold" evtFilter="cancelBubble" nodeType="interactiveSeq">
                <p:stCondLst>
                  <p:cond evt="onClick" delay="0">
                    <p:tgtEl>
                      <p:spTgt spid="147"/>
                    </p:tgtEl>
                  </p:cond>
                </p:stCondLst>
                <p:endSync evt="end" delay="0">
                  <p:rtn val="all"/>
                </p:endSync>
                <p:childTnLst>
                  <p:par>
                    <p:cTn id="1548" fill="hold">
                      <p:stCondLst>
                        <p:cond delay="0"/>
                      </p:stCondLst>
                      <p:childTnLst>
                        <p:par>
                          <p:cTn id="1549" fill="hold">
                            <p:stCondLst>
                              <p:cond delay="0"/>
                            </p:stCondLst>
                            <p:childTnLst>
                              <p:par>
                                <p:cTn id="1550" presetID="1" presetClass="exit" presetSubtype="0" fill="hold" grpId="1" nodeType="withEffect">
                                  <p:stCondLst>
                                    <p:cond delay="0"/>
                                  </p:stCondLst>
                                  <p:childTnLst>
                                    <p:set>
                                      <p:cBhvr>
                                        <p:cTn id="1551" dur="1" fill="hold">
                                          <p:stCondLst>
                                            <p:cond delay="0"/>
                                          </p:stCondLst>
                                        </p:cTn>
                                        <p:tgtEl>
                                          <p:spTgt spid="147"/>
                                        </p:tgtEl>
                                        <p:attrNameLst>
                                          <p:attrName>style.visibility</p:attrName>
                                        </p:attrNameLst>
                                      </p:cBhvr>
                                      <p:to>
                                        <p:strVal val="hidden"/>
                                      </p:to>
                                    </p:set>
                                  </p:childTnLst>
                                </p:cTn>
                              </p:par>
                              <p:par>
                                <p:cTn id="1552" presetID="1" presetClass="exit" presetSubtype="0" fill="hold" grpId="3" nodeType="withEffect">
                                  <p:stCondLst>
                                    <p:cond delay="0"/>
                                  </p:stCondLst>
                                  <p:childTnLst>
                                    <p:set>
                                      <p:cBhvr>
                                        <p:cTn id="1553" dur="1" fill="hold">
                                          <p:stCondLst>
                                            <p:cond delay="0"/>
                                          </p:stCondLst>
                                        </p:cTn>
                                        <p:tgtEl>
                                          <p:spTgt spid="139"/>
                                        </p:tgtEl>
                                        <p:attrNameLst>
                                          <p:attrName>style.visibility</p:attrName>
                                        </p:attrNameLst>
                                      </p:cBhvr>
                                      <p:to>
                                        <p:strVal val="hidden"/>
                                      </p:to>
                                    </p:set>
                                  </p:childTnLst>
                                </p:cTn>
                              </p:par>
                              <p:par>
                                <p:cTn id="1554" presetID="63" presetClass="path" presetSubtype="0" fill="hold" nodeType="withEffect">
                                  <p:stCondLst>
                                    <p:cond delay="0"/>
                                  </p:stCondLst>
                                  <p:childTnLst>
                                    <p:animMotion origin="layout" path="M 0.03924 0.78102 L 0.25799 0.78102 " pathEditMode="fixed" rAng="0" ptsTypes="AA">
                                      <p:cBhvr>
                                        <p:cTn id="1555" dur="1500" fill="hold"/>
                                        <p:tgtEl>
                                          <p:spTgt spid="300"/>
                                        </p:tgtEl>
                                        <p:attrNameLst>
                                          <p:attrName>ppt_x</p:attrName>
                                          <p:attrName>ppt_y</p:attrName>
                                        </p:attrNameLst>
                                      </p:cBhvr>
                                      <p:rCtr x="10938" y="0"/>
                                    </p:animMotion>
                                  </p:childTnLst>
                                </p:cTn>
                              </p:par>
                              <p:par>
                                <p:cTn id="1556" presetID="1" presetClass="entr" presetSubtype="0" fill="hold" grpId="1" nodeType="withEffect">
                                  <p:stCondLst>
                                    <p:cond delay="0"/>
                                  </p:stCondLst>
                                  <p:childTnLst>
                                    <p:set>
                                      <p:cBhvr>
                                        <p:cTn id="1557" dur="1" fill="hold">
                                          <p:stCondLst>
                                            <p:cond delay="0"/>
                                          </p:stCondLst>
                                        </p:cTn>
                                        <p:tgtEl>
                                          <p:spTgt spid="138"/>
                                        </p:tgtEl>
                                        <p:attrNameLst>
                                          <p:attrName>style.visibility</p:attrName>
                                        </p:attrNameLst>
                                      </p:cBhvr>
                                      <p:to>
                                        <p:strVal val="visible"/>
                                      </p:to>
                                    </p:set>
                                  </p:childTnLst>
                                </p:cTn>
                              </p:par>
                              <p:par>
                                <p:cTn id="1558" presetID="1" presetClass="entr" presetSubtype="0" fill="hold" grpId="3" nodeType="withEffect">
                                  <p:stCondLst>
                                    <p:cond delay="0"/>
                                  </p:stCondLst>
                                  <p:childTnLst>
                                    <p:set>
                                      <p:cBhvr>
                                        <p:cTn id="1559" dur="1" fill="hold">
                                          <p:stCondLst>
                                            <p:cond delay="0"/>
                                          </p:stCondLst>
                                        </p:cTn>
                                        <p:tgtEl>
                                          <p:spTgt spid="146"/>
                                        </p:tgtEl>
                                        <p:attrNameLst>
                                          <p:attrName>style.visibility</p:attrName>
                                        </p:attrNameLst>
                                      </p:cBhvr>
                                      <p:to>
                                        <p:strVal val="visible"/>
                                      </p:to>
                                    </p:set>
                                  </p:childTnLst>
                                </p:cTn>
                              </p:par>
                            </p:childTnLst>
                          </p:cTn>
                        </p:par>
                      </p:childTnLst>
                    </p:cTn>
                  </p:par>
                </p:childTnLst>
              </p:cTn>
              <p:nextCondLst>
                <p:cond evt="onClick" delay="0">
                  <p:tgtEl>
                    <p:spTgt spid="147"/>
                  </p:tgtEl>
                </p:cond>
              </p:nextCondLst>
            </p:seq>
            <p:seq concurrent="1" nextAc="seek">
              <p:cTn id="1560" restart="whenNotActive" fill="hold" evtFilter="cancelBubble" nodeType="interactiveSeq">
                <p:stCondLst>
                  <p:cond evt="onClick" delay="0">
                    <p:tgtEl>
                      <p:spTgt spid="148"/>
                    </p:tgtEl>
                  </p:cond>
                </p:stCondLst>
                <p:endSync evt="end" delay="0">
                  <p:rtn val="all"/>
                </p:endSync>
                <p:childTnLst>
                  <p:par>
                    <p:cTn id="1561" fill="hold">
                      <p:stCondLst>
                        <p:cond delay="0"/>
                      </p:stCondLst>
                      <p:childTnLst>
                        <p:par>
                          <p:cTn id="1562" fill="hold">
                            <p:stCondLst>
                              <p:cond delay="0"/>
                            </p:stCondLst>
                            <p:childTnLst>
                              <p:par>
                                <p:cTn id="1563" presetID="1" presetClass="exit" presetSubtype="0" fill="hold" grpId="1" nodeType="withEffect">
                                  <p:stCondLst>
                                    <p:cond delay="0"/>
                                  </p:stCondLst>
                                  <p:childTnLst>
                                    <p:set>
                                      <p:cBhvr>
                                        <p:cTn id="1564" dur="1" fill="hold">
                                          <p:stCondLst>
                                            <p:cond delay="0"/>
                                          </p:stCondLst>
                                        </p:cTn>
                                        <p:tgtEl>
                                          <p:spTgt spid="148"/>
                                        </p:tgtEl>
                                        <p:attrNameLst>
                                          <p:attrName>style.visibility</p:attrName>
                                        </p:attrNameLst>
                                      </p:cBhvr>
                                      <p:to>
                                        <p:strVal val="hidden"/>
                                      </p:to>
                                    </p:set>
                                  </p:childTnLst>
                                </p:cTn>
                              </p:par>
                              <p:par>
                                <p:cTn id="1565" presetID="1" presetClass="exit" presetSubtype="0" fill="hold" grpId="3" nodeType="withEffect">
                                  <p:stCondLst>
                                    <p:cond delay="0"/>
                                  </p:stCondLst>
                                  <p:childTnLst>
                                    <p:set>
                                      <p:cBhvr>
                                        <p:cTn id="1566" dur="1" fill="hold">
                                          <p:stCondLst>
                                            <p:cond delay="0"/>
                                          </p:stCondLst>
                                        </p:cTn>
                                        <p:tgtEl>
                                          <p:spTgt spid="140"/>
                                        </p:tgtEl>
                                        <p:attrNameLst>
                                          <p:attrName>style.visibility</p:attrName>
                                        </p:attrNameLst>
                                      </p:cBhvr>
                                      <p:to>
                                        <p:strVal val="hidden"/>
                                      </p:to>
                                    </p:set>
                                  </p:childTnLst>
                                </p:cTn>
                              </p:par>
                              <p:par>
                                <p:cTn id="1567" presetID="36" presetClass="path" presetSubtype="0" fill="hold" nodeType="withEffect">
                                  <p:stCondLst>
                                    <p:cond delay="0"/>
                                  </p:stCondLst>
                                  <p:childTnLst>
                                    <p:animMotion origin="layout" path="M -0.12552 0.62778 L -0.12552 0.70417 C -0.12552 0.73843 -0.08038 0.78102 -0.04323 0.78102 L 0.03924 0.78102 " pathEditMode="fixed" rAng="0" ptsTypes="AAAA">
                                      <p:cBhvr>
                                        <p:cTn id="1568" dur="1500" fill="hold"/>
                                        <p:tgtEl>
                                          <p:spTgt spid="300"/>
                                        </p:tgtEl>
                                        <p:attrNameLst>
                                          <p:attrName>ppt_x</p:attrName>
                                          <p:attrName>ppt_y</p:attrName>
                                        </p:attrNameLst>
                                      </p:cBhvr>
                                      <p:rCtr x="8229" y="7662"/>
                                    </p:animMotion>
                                  </p:childTnLst>
                                  <p:subTnLst>
                                    <p:audio>
                                      <p:cMediaNode>
                                        <p:cTn display="0" masterRel="sameClick">
                                          <p:stCondLst>
                                            <p:cond evt="begin" delay="0">
                                              <p:tn val="1567"/>
                                            </p:cond>
                                          </p:stCondLst>
                                          <p:endCondLst>
                                            <p:cond evt="onStopAudio" delay="0">
                                              <p:tgtEl>
                                                <p:sldTgt/>
                                              </p:tgtEl>
                                            </p:cond>
                                          </p:endCondLst>
                                        </p:cTn>
                                        <p:tgtEl>
                                          <p:sndTgt r:embed="rId43" name="mk64_toad05.wav"/>
                                        </p:tgtEl>
                                      </p:cMediaNode>
                                    </p:audio>
                                  </p:subTnLst>
                                </p:cTn>
                              </p:par>
                              <p:par>
                                <p:cTn id="1569" presetID="1" presetClass="entr" presetSubtype="0" fill="hold" grpId="1" nodeType="withEffect">
                                  <p:stCondLst>
                                    <p:cond delay="0"/>
                                  </p:stCondLst>
                                  <p:childTnLst>
                                    <p:set>
                                      <p:cBhvr>
                                        <p:cTn id="1570" dur="1" fill="hold">
                                          <p:stCondLst>
                                            <p:cond delay="0"/>
                                          </p:stCondLst>
                                        </p:cTn>
                                        <p:tgtEl>
                                          <p:spTgt spid="139"/>
                                        </p:tgtEl>
                                        <p:attrNameLst>
                                          <p:attrName>style.visibility</p:attrName>
                                        </p:attrNameLst>
                                      </p:cBhvr>
                                      <p:to>
                                        <p:strVal val="visible"/>
                                      </p:to>
                                    </p:set>
                                  </p:childTnLst>
                                </p:cTn>
                              </p:par>
                              <p:par>
                                <p:cTn id="1571" presetID="1" presetClass="entr" presetSubtype="0" fill="hold" grpId="3" nodeType="withEffect">
                                  <p:stCondLst>
                                    <p:cond delay="0"/>
                                  </p:stCondLst>
                                  <p:childTnLst>
                                    <p:set>
                                      <p:cBhvr>
                                        <p:cTn id="1572" dur="1" fill="hold">
                                          <p:stCondLst>
                                            <p:cond delay="0"/>
                                          </p:stCondLst>
                                        </p:cTn>
                                        <p:tgtEl>
                                          <p:spTgt spid="147"/>
                                        </p:tgtEl>
                                        <p:attrNameLst>
                                          <p:attrName>style.visibility</p:attrName>
                                        </p:attrNameLst>
                                      </p:cBhvr>
                                      <p:to>
                                        <p:strVal val="visible"/>
                                      </p:to>
                                    </p:set>
                                  </p:childTnLst>
                                </p:cTn>
                              </p:par>
                            </p:childTnLst>
                          </p:cTn>
                        </p:par>
                      </p:childTnLst>
                    </p:cTn>
                  </p:par>
                </p:childTnLst>
              </p:cTn>
              <p:nextCondLst>
                <p:cond evt="onClick" delay="0">
                  <p:tgtEl>
                    <p:spTgt spid="148"/>
                  </p:tgtEl>
                </p:cond>
              </p:nextCondLst>
            </p:seq>
            <p:seq concurrent="1" nextAc="seek">
              <p:cTn id="1573" restart="whenNotActive" fill="hold" evtFilter="cancelBubble" nodeType="interactiveSeq">
                <p:stCondLst>
                  <p:cond evt="onClick" delay="0">
                    <p:tgtEl>
                      <p:spTgt spid="149"/>
                    </p:tgtEl>
                  </p:cond>
                </p:stCondLst>
                <p:endSync evt="end" delay="0">
                  <p:rtn val="all"/>
                </p:endSync>
                <p:childTnLst>
                  <p:par>
                    <p:cTn id="1574" fill="hold">
                      <p:stCondLst>
                        <p:cond delay="0"/>
                      </p:stCondLst>
                      <p:childTnLst>
                        <p:par>
                          <p:cTn id="1575" fill="hold">
                            <p:stCondLst>
                              <p:cond delay="0"/>
                            </p:stCondLst>
                            <p:childTnLst>
                              <p:par>
                                <p:cTn id="1576" presetID="1" presetClass="exit" presetSubtype="0" fill="hold" grpId="1" nodeType="withEffect">
                                  <p:stCondLst>
                                    <p:cond delay="0"/>
                                  </p:stCondLst>
                                  <p:childTnLst>
                                    <p:set>
                                      <p:cBhvr>
                                        <p:cTn id="1577" dur="1" fill="hold">
                                          <p:stCondLst>
                                            <p:cond delay="0"/>
                                          </p:stCondLst>
                                        </p:cTn>
                                        <p:tgtEl>
                                          <p:spTgt spid="149"/>
                                        </p:tgtEl>
                                        <p:attrNameLst>
                                          <p:attrName>style.visibility</p:attrName>
                                        </p:attrNameLst>
                                      </p:cBhvr>
                                      <p:to>
                                        <p:strVal val="hidden"/>
                                      </p:to>
                                    </p:set>
                                  </p:childTnLst>
                                </p:cTn>
                              </p:par>
                              <p:par>
                                <p:cTn id="1578" presetID="1" presetClass="exit" presetSubtype="0" fill="hold" grpId="3" nodeType="withEffect">
                                  <p:stCondLst>
                                    <p:cond delay="0"/>
                                  </p:stCondLst>
                                  <p:childTnLst>
                                    <p:set>
                                      <p:cBhvr>
                                        <p:cTn id="1579" dur="1" fill="hold">
                                          <p:stCondLst>
                                            <p:cond delay="0"/>
                                          </p:stCondLst>
                                        </p:cTn>
                                        <p:tgtEl>
                                          <p:spTgt spid="141"/>
                                        </p:tgtEl>
                                        <p:attrNameLst>
                                          <p:attrName>style.visibility</p:attrName>
                                        </p:attrNameLst>
                                      </p:cBhvr>
                                      <p:to>
                                        <p:strVal val="hidden"/>
                                      </p:to>
                                    </p:set>
                                  </p:childTnLst>
                                </p:cTn>
                              </p:par>
                              <p:par>
                                <p:cTn id="1580" presetID="42" presetClass="path" presetSubtype="0" fill="hold" nodeType="withEffect">
                                  <p:stCondLst>
                                    <p:cond delay="0"/>
                                  </p:stCondLst>
                                  <p:childTnLst>
                                    <p:animMotion origin="layout" path="M -0.12552 0.40903 L -0.12552 0.62778 " pathEditMode="fixed" rAng="0" ptsTypes="AA">
                                      <p:cBhvr>
                                        <p:cTn id="1581" dur="1500" fill="hold"/>
                                        <p:tgtEl>
                                          <p:spTgt spid="300"/>
                                        </p:tgtEl>
                                        <p:attrNameLst>
                                          <p:attrName>ppt_x</p:attrName>
                                          <p:attrName>ppt_y</p:attrName>
                                        </p:attrNameLst>
                                      </p:cBhvr>
                                      <p:rCtr x="0" y="10926"/>
                                    </p:animMotion>
                                  </p:childTnLst>
                                </p:cTn>
                              </p:par>
                              <p:par>
                                <p:cTn id="1582" presetID="1" presetClass="entr" presetSubtype="0" fill="hold" grpId="1" nodeType="withEffect">
                                  <p:stCondLst>
                                    <p:cond delay="0"/>
                                  </p:stCondLst>
                                  <p:childTnLst>
                                    <p:set>
                                      <p:cBhvr>
                                        <p:cTn id="1583" dur="1" fill="hold">
                                          <p:stCondLst>
                                            <p:cond delay="0"/>
                                          </p:stCondLst>
                                        </p:cTn>
                                        <p:tgtEl>
                                          <p:spTgt spid="140"/>
                                        </p:tgtEl>
                                        <p:attrNameLst>
                                          <p:attrName>style.visibility</p:attrName>
                                        </p:attrNameLst>
                                      </p:cBhvr>
                                      <p:to>
                                        <p:strVal val="visible"/>
                                      </p:to>
                                    </p:set>
                                  </p:childTnLst>
                                </p:cTn>
                              </p:par>
                              <p:par>
                                <p:cTn id="1584" presetID="1" presetClass="entr" presetSubtype="0" fill="hold" grpId="3" nodeType="withEffect">
                                  <p:stCondLst>
                                    <p:cond delay="0"/>
                                  </p:stCondLst>
                                  <p:childTnLst>
                                    <p:set>
                                      <p:cBhvr>
                                        <p:cTn id="1585" dur="1" fill="hold">
                                          <p:stCondLst>
                                            <p:cond delay="0"/>
                                          </p:stCondLst>
                                        </p:cTn>
                                        <p:tgtEl>
                                          <p:spTgt spid="148"/>
                                        </p:tgtEl>
                                        <p:attrNameLst>
                                          <p:attrName>style.visibility</p:attrName>
                                        </p:attrNameLst>
                                      </p:cBhvr>
                                      <p:to>
                                        <p:strVal val="visible"/>
                                      </p:to>
                                    </p:set>
                                  </p:childTnLst>
                                </p:cTn>
                              </p:par>
                            </p:childTnLst>
                          </p:cTn>
                        </p:par>
                      </p:childTnLst>
                    </p:cTn>
                  </p:par>
                </p:childTnLst>
              </p:cTn>
              <p:nextCondLst>
                <p:cond evt="onClick" delay="0">
                  <p:tgtEl>
                    <p:spTgt spid="149"/>
                  </p:tgtEl>
                </p:cond>
              </p:nextCondLst>
            </p:seq>
            <p:seq concurrent="1" nextAc="seek">
              <p:cTn id="1586" restart="whenNotActive" fill="hold" evtFilter="cancelBubble" nodeType="interactiveSeq">
                <p:stCondLst>
                  <p:cond evt="onClick" delay="0">
                    <p:tgtEl>
                      <p:spTgt spid="150"/>
                    </p:tgtEl>
                  </p:cond>
                </p:stCondLst>
                <p:endSync evt="end" delay="0">
                  <p:rtn val="all"/>
                </p:endSync>
                <p:childTnLst>
                  <p:par>
                    <p:cTn id="1587" fill="hold">
                      <p:stCondLst>
                        <p:cond delay="0"/>
                      </p:stCondLst>
                      <p:childTnLst>
                        <p:par>
                          <p:cTn id="1588" fill="hold">
                            <p:stCondLst>
                              <p:cond delay="0"/>
                            </p:stCondLst>
                            <p:childTnLst>
                              <p:par>
                                <p:cTn id="1589" presetID="1" presetClass="exit" presetSubtype="0" fill="hold" grpId="1" nodeType="withEffect">
                                  <p:stCondLst>
                                    <p:cond delay="0"/>
                                  </p:stCondLst>
                                  <p:childTnLst>
                                    <p:set>
                                      <p:cBhvr>
                                        <p:cTn id="1590" dur="1" fill="hold">
                                          <p:stCondLst>
                                            <p:cond delay="0"/>
                                          </p:stCondLst>
                                        </p:cTn>
                                        <p:tgtEl>
                                          <p:spTgt spid="150"/>
                                        </p:tgtEl>
                                        <p:attrNameLst>
                                          <p:attrName>style.visibility</p:attrName>
                                        </p:attrNameLst>
                                      </p:cBhvr>
                                      <p:to>
                                        <p:strVal val="hidden"/>
                                      </p:to>
                                    </p:set>
                                  </p:childTnLst>
                                </p:cTn>
                              </p:par>
                              <p:par>
                                <p:cTn id="1591" presetID="1" presetClass="exit" presetSubtype="0" fill="hold" grpId="3" nodeType="withEffect">
                                  <p:stCondLst>
                                    <p:cond delay="0"/>
                                  </p:stCondLst>
                                  <p:childTnLst>
                                    <p:set>
                                      <p:cBhvr>
                                        <p:cTn id="1592" dur="1" fill="hold">
                                          <p:stCondLst>
                                            <p:cond delay="0"/>
                                          </p:stCondLst>
                                        </p:cTn>
                                        <p:tgtEl>
                                          <p:spTgt spid="142"/>
                                        </p:tgtEl>
                                        <p:attrNameLst>
                                          <p:attrName>style.visibility</p:attrName>
                                        </p:attrNameLst>
                                      </p:cBhvr>
                                      <p:to>
                                        <p:strVal val="hidden"/>
                                      </p:to>
                                    </p:set>
                                  </p:childTnLst>
                                </p:cTn>
                              </p:par>
                              <p:par>
                                <p:cTn id="1593" presetID="42" presetClass="path" presetSubtype="0" fill="hold" nodeType="withEffect">
                                  <p:stCondLst>
                                    <p:cond delay="0"/>
                                  </p:stCondLst>
                                  <p:childTnLst>
                                    <p:animMotion origin="layout" path="M -0.12552 0.18889 L -0.12552 0.40903 " pathEditMode="fixed" rAng="0" ptsTypes="AA">
                                      <p:cBhvr>
                                        <p:cTn id="1594" dur="1500" fill="hold"/>
                                        <p:tgtEl>
                                          <p:spTgt spid="300"/>
                                        </p:tgtEl>
                                        <p:attrNameLst>
                                          <p:attrName>ppt_x</p:attrName>
                                          <p:attrName>ppt_y</p:attrName>
                                        </p:attrNameLst>
                                      </p:cBhvr>
                                      <p:rCtr x="0" y="10995"/>
                                    </p:animMotion>
                                  </p:childTnLst>
                                </p:cTn>
                              </p:par>
                              <p:par>
                                <p:cTn id="1595" presetID="1" presetClass="entr" presetSubtype="0" fill="hold" grpId="1" nodeType="withEffect">
                                  <p:stCondLst>
                                    <p:cond delay="0"/>
                                  </p:stCondLst>
                                  <p:childTnLst>
                                    <p:set>
                                      <p:cBhvr>
                                        <p:cTn id="1596" dur="1" fill="hold">
                                          <p:stCondLst>
                                            <p:cond delay="0"/>
                                          </p:stCondLst>
                                        </p:cTn>
                                        <p:tgtEl>
                                          <p:spTgt spid="141"/>
                                        </p:tgtEl>
                                        <p:attrNameLst>
                                          <p:attrName>style.visibility</p:attrName>
                                        </p:attrNameLst>
                                      </p:cBhvr>
                                      <p:to>
                                        <p:strVal val="visible"/>
                                      </p:to>
                                    </p:set>
                                  </p:childTnLst>
                                </p:cTn>
                              </p:par>
                              <p:par>
                                <p:cTn id="1597" presetID="1" presetClass="entr" presetSubtype="0" fill="hold" grpId="3" nodeType="withEffect">
                                  <p:stCondLst>
                                    <p:cond delay="0"/>
                                  </p:stCondLst>
                                  <p:childTnLst>
                                    <p:set>
                                      <p:cBhvr>
                                        <p:cTn id="1598" dur="1" fill="hold">
                                          <p:stCondLst>
                                            <p:cond delay="0"/>
                                          </p:stCondLst>
                                        </p:cTn>
                                        <p:tgtEl>
                                          <p:spTgt spid="149"/>
                                        </p:tgtEl>
                                        <p:attrNameLst>
                                          <p:attrName>style.visibility</p:attrName>
                                        </p:attrNameLst>
                                      </p:cBhvr>
                                      <p:to>
                                        <p:strVal val="visible"/>
                                      </p:to>
                                    </p:set>
                                  </p:childTnLst>
                                </p:cTn>
                              </p:par>
                            </p:childTnLst>
                          </p:cTn>
                        </p:par>
                      </p:childTnLst>
                    </p:cTn>
                  </p:par>
                </p:childTnLst>
              </p:cTn>
              <p:nextCondLst>
                <p:cond evt="onClick" delay="0">
                  <p:tgtEl>
                    <p:spTgt spid="150"/>
                  </p:tgtEl>
                </p:cond>
              </p:nextCondLst>
            </p:seq>
            <p:seq concurrent="1" nextAc="seek">
              <p:cTn id="1599" restart="whenNotActive" fill="hold" evtFilter="cancelBubble" nodeType="interactiveSeq">
                <p:stCondLst>
                  <p:cond evt="onClick" delay="0">
                    <p:tgtEl>
                      <p:spTgt spid="151"/>
                    </p:tgtEl>
                  </p:cond>
                </p:stCondLst>
                <p:endSync evt="end" delay="0">
                  <p:rtn val="all"/>
                </p:endSync>
                <p:childTnLst>
                  <p:par>
                    <p:cTn id="1600" fill="hold">
                      <p:stCondLst>
                        <p:cond delay="0"/>
                      </p:stCondLst>
                      <p:childTnLst>
                        <p:par>
                          <p:cTn id="1601" fill="hold">
                            <p:stCondLst>
                              <p:cond delay="0"/>
                            </p:stCondLst>
                            <p:childTnLst>
                              <p:par>
                                <p:cTn id="1602" presetID="1" presetClass="exit" presetSubtype="0" fill="hold" grpId="1" nodeType="withEffect">
                                  <p:stCondLst>
                                    <p:cond delay="0"/>
                                  </p:stCondLst>
                                  <p:childTnLst>
                                    <p:set>
                                      <p:cBhvr>
                                        <p:cTn id="1603" dur="1" fill="hold">
                                          <p:stCondLst>
                                            <p:cond delay="0"/>
                                          </p:stCondLst>
                                        </p:cTn>
                                        <p:tgtEl>
                                          <p:spTgt spid="151"/>
                                        </p:tgtEl>
                                        <p:attrNameLst>
                                          <p:attrName>style.visibility</p:attrName>
                                        </p:attrNameLst>
                                      </p:cBhvr>
                                      <p:to>
                                        <p:strVal val="hidden"/>
                                      </p:to>
                                    </p:set>
                                  </p:childTnLst>
                                </p:cTn>
                              </p:par>
                              <p:par>
                                <p:cTn id="1604" presetID="1" presetClass="exit" presetSubtype="0" fill="hold" grpId="3" nodeType="withEffect">
                                  <p:stCondLst>
                                    <p:cond delay="0"/>
                                  </p:stCondLst>
                                  <p:childTnLst>
                                    <p:set>
                                      <p:cBhvr>
                                        <p:cTn id="1605" dur="1" fill="hold">
                                          <p:stCondLst>
                                            <p:cond delay="0"/>
                                          </p:stCondLst>
                                        </p:cTn>
                                        <p:tgtEl>
                                          <p:spTgt spid="143"/>
                                        </p:tgtEl>
                                        <p:attrNameLst>
                                          <p:attrName>style.visibility</p:attrName>
                                        </p:attrNameLst>
                                      </p:cBhvr>
                                      <p:to>
                                        <p:strVal val="hidden"/>
                                      </p:to>
                                    </p:set>
                                  </p:childTnLst>
                                </p:cTn>
                              </p:par>
                              <p:par>
                                <p:cTn id="1606" presetID="57" presetClass="path" presetSubtype="0" fill="hold" nodeType="withEffect">
                                  <p:stCondLst>
                                    <p:cond delay="0"/>
                                  </p:stCondLst>
                                  <p:childTnLst>
                                    <p:animMotion origin="layout" path="M -0.12552 0.18889 L -0.12552 0.10834 C -0.12552 0.07176 -0.08038 0.02778 -0.0434 0.02778 L 0.03924 0.02778 " pathEditMode="fixed" rAng="0" ptsTypes="AAAA">
                                      <p:cBhvr>
                                        <p:cTn id="1607" dur="1500" spd="-100000" fill="hold"/>
                                        <p:tgtEl>
                                          <p:spTgt spid="300"/>
                                        </p:tgtEl>
                                        <p:attrNameLst>
                                          <p:attrName>ppt_x</p:attrName>
                                          <p:attrName>ppt_y</p:attrName>
                                        </p:attrNameLst>
                                      </p:cBhvr>
                                      <p:rCtr x="8229" y="-8056"/>
                                    </p:animMotion>
                                  </p:childTnLst>
                                  <p:subTnLst>
                                    <p:audio>
                                      <p:cMediaNode>
                                        <p:cTn display="0" masterRel="sameClick">
                                          <p:stCondLst>
                                            <p:cond evt="begin" delay="0">
                                              <p:tn val="1606"/>
                                            </p:cond>
                                          </p:stCondLst>
                                          <p:endCondLst>
                                            <p:cond evt="onStopAudio" delay="0">
                                              <p:tgtEl>
                                                <p:sldTgt/>
                                              </p:tgtEl>
                                            </p:cond>
                                          </p:endCondLst>
                                        </p:cTn>
                                        <p:tgtEl>
                                          <p:sndTgt r:embed="rId39" name="mk64_toad04.wav"/>
                                        </p:tgtEl>
                                      </p:cMediaNode>
                                    </p:audio>
                                  </p:subTnLst>
                                </p:cTn>
                              </p:par>
                              <p:par>
                                <p:cTn id="1608" presetID="1" presetClass="entr" presetSubtype="0" fill="hold" grpId="1" nodeType="withEffect">
                                  <p:stCondLst>
                                    <p:cond delay="0"/>
                                  </p:stCondLst>
                                  <p:childTnLst>
                                    <p:set>
                                      <p:cBhvr>
                                        <p:cTn id="1609" dur="1" fill="hold">
                                          <p:stCondLst>
                                            <p:cond delay="0"/>
                                          </p:stCondLst>
                                        </p:cTn>
                                        <p:tgtEl>
                                          <p:spTgt spid="142"/>
                                        </p:tgtEl>
                                        <p:attrNameLst>
                                          <p:attrName>style.visibility</p:attrName>
                                        </p:attrNameLst>
                                      </p:cBhvr>
                                      <p:to>
                                        <p:strVal val="visible"/>
                                      </p:to>
                                    </p:set>
                                  </p:childTnLst>
                                </p:cTn>
                              </p:par>
                              <p:par>
                                <p:cTn id="1610" presetID="1" presetClass="entr" presetSubtype="0" fill="hold" grpId="3" nodeType="withEffect">
                                  <p:stCondLst>
                                    <p:cond delay="0"/>
                                  </p:stCondLst>
                                  <p:childTnLst>
                                    <p:set>
                                      <p:cBhvr>
                                        <p:cTn id="1611" dur="1" fill="hold">
                                          <p:stCondLst>
                                            <p:cond delay="0"/>
                                          </p:stCondLst>
                                        </p:cTn>
                                        <p:tgtEl>
                                          <p:spTgt spid="150"/>
                                        </p:tgtEl>
                                        <p:attrNameLst>
                                          <p:attrName>style.visibility</p:attrName>
                                        </p:attrNameLst>
                                      </p:cBhvr>
                                      <p:to>
                                        <p:strVal val="visible"/>
                                      </p:to>
                                    </p:set>
                                  </p:childTnLst>
                                </p:cTn>
                              </p:par>
                            </p:childTnLst>
                          </p:cTn>
                        </p:par>
                      </p:childTnLst>
                    </p:cTn>
                  </p:par>
                </p:childTnLst>
              </p:cTn>
              <p:nextCondLst>
                <p:cond evt="onClick" delay="0">
                  <p:tgtEl>
                    <p:spTgt spid="151"/>
                  </p:tgtEl>
                </p:cond>
              </p:nextCondLst>
            </p:seq>
            <p:seq concurrent="1" nextAc="seek">
              <p:cTn id="1612" restart="whenNotActive" fill="hold" evtFilter="cancelBubble" nodeType="interactiveSeq">
                <p:stCondLst>
                  <p:cond evt="onClick" delay="0">
                    <p:tgtEl>
                      <p:spTgt spid="152"/>
                    </p:tgtEl>
                  </p:cond>
                </p:stCondLst>
                <p:endSync evt="end" delay="0">
                  <p:rtn val="all"/>
                </p:endSync>
                <p:childTnLst>
                  <p:par>
                    <p:cTn id="1613" fill="hold">
                      <p:stCondLst>
                        <p:cond delay="0"/>
                      </p:stCondLst>
                      <p:childTnLst>
                        <p:par>
                          <p:cTn id="1614" fill="hold">
                            <p:stCondLst>
                              <p:cond delay="0"/>
                            </p:stCondLst>
                            <p:childTnLst>
                              <p:par>
                                <p:cTn id="1615" presetID="1" presetClass="exit" presetSubtype="0" fill="hold" grpId="2" nodeType="withEffect">
                                  <p:stCondLst>
                                    <p:cond delay="0"/>
                                  </p:stCondLst>
                                  <p:childTnLst>
                                    <p:set>
                                      <p:cBhvr>
                                        <p:cTn id="1616" dur="1" fill="hold">
                                          <p:stCondLst>
                                            <p:cond delay="0"/>
                                          </p:stCondLst>
                                        </p:cTn>
                                        <p:tgtEl>
                                          <p:spTgt spid="129"/>
                                        </p:tgtEl>
                                        <p:attrNameLst>
                                          <p:attrName>style.visibility</p:attrName>
                                        </p:attrNameLst>
                                      </p:cBhvr>
                                      <p:to>
                                        <p:strVal val="hidden"/>
                                      </p:to>
                                    </p:set>
                                  </p:childTnLst>
                                </p:cTn>
                              </p:par>
                              <p:par>
                                <p:cTn id="1617" presetID="1" presetClass="exit" presetSubtype="0" fill="hold" grpId="1" nodeType="withEffect">
                                  <p:stCondLst>
                                    <p:cond delay="0"/>
                                  </p:stCondLst>
                                  <p:childTnLst>
                                    <p:set>
                                      <p:cBhvr>
                                        <p:cTn id="1618" dur="1" fill="hold">
                                          <p:stCondLst>
                                            <p:cond delay="0"/>
                                          </p:stCondLst>
                                        </p:cTn>
                                        <p:tgtEl>
                                          <p:spTgt spid="152"/>
                                        </p:tgtEl>
                                        <p:attrNameLst>
                                          <p:attrName>style.visibility</p:attrName>
                                        </p:attrNameLst>
                                      </p:cBhvr>
                                      <p:to>
                                        <p:strVal val="hidden"/>
                                      </p:to>
                                    </p:set>
                                  </p:childTnLst>
                                </p:cTn>
                              </p:par>
                              <p:par>
                                <p:cTn id="1619" presetID="35" presetClass="path" presetSubtype="0" fill="hold" nodeType="withEffect">
                                  <p:stCondLst>
                                    <p:cond delay="0"/>
                                  </p:stCondLst>
                                  <p:childTnLst>
                                    <p:animMotion origin="layout" path="M 0.26007 0.02686 L 0.03924 0.02778 " pathEditMode="fixed" rAng="0" ptsTypes="AA">
                                      <p:cBhvr>
                                        <p:cTn id="1620" dur="1500" fill="hold"/>
                                        <p:tgtEl>
                                          <p:spTgt spid="300"/>
                                        </p:tgtEl>
                                        <p:attrNameLst>
                                          <p:attrName>ppt_x</p:attrName>
                                          <p:attrName>ppt_y</p:attrName>
                                        </p:attrNameLst>
                                      </p:cBhvr>
                                      <p:rCtr x="-11042" y="46"/>
                                    </p:animMotion>
                                  </p:childTnLst>
                                </p:cTn>
                              </p:par>
                              <p:par>
                                <p:cTn id="1621" presetID="1" presetClass="entr" presetSubtype="0" fill="hold" grpId="1" nodeType="withEffect">
                                  <p:stCondLst>
                                    <p:cond delay="0"/>
                                  </p:stCondLst>
                                  <p:childTnLst>
                                    <p:set>
                                      <p:cBhvr>
                                        <p:cTn id="1622" dur="1" fill="hold">
                                          <p:stCondLst>
                                            <p:cond delay="0"/>
                                          </p:stCondLst>
                                        </p:cTn>
                                        <p:tgtEl>
                                          <p:spTgt spid="143"/>
                                        </p:tgtEl>
                                        <p:attrNameLst>
                                          <p:attrName>style.visibility</p:attrName>
                                        </p:attrNameLst>
                                      </p:cBhvr>
                                      <p:to>
                                        <p:strVal val="visible"/>
                                      </p:to>
                                    </p:set>
                                  </p:childTnLst>
                                </p:cTn>
                              </p:par>
                              <p:par>
                                <p:cTn id="1623" presetID="1" presetClass="entr" presetSubtype="0" fill="hold" grpId="3" nodeType="withEffect">
                                  <p:stCondLst>
                                    <p:cond delay="0"/>
                                  </p:stCondLst>
                                  <p:childTnLst>
                                    <p:set>
                                      <p:cBhvr>
                                        <p:cTn id="1624" dur="1" fill="hold">
                                          <p:stCondLst>
                                            <p:cond delay="0"/>
                                          </p:stCondLst>
                                        </p:cTn>
                                        <p:tgtEl>
                                          <p:spTgt spid="151"/>
                                        </p:tgtEl>
                                        <p:attrNameLst>
                                          <p:attrName>style.visibility</p:attrName>
                                        </p:attrNameLst>
                                      </p:cBhvr>
                                      <p:to>
                                        <p:strVal val="visible"/>
                                      </p:to>
                                    </p:set>
                                  </p:childTnLst>
                                </p:cTn>
                              </p:par>
                            </p:childTnLst>
                          </p:cTn>
                        </p:par>
                      </p:childTnLst>
                    </p:cTn>
                  </p:par>
                </p:childTnLst>
              </p:cTn>
              <p:nextCondLst>
                <p:cond evt="onClick" delay="0">
                  <p:tgtEl>
                    <p:spTgt spid="152"/>
                  </p:tgtEl>
                </p:cond>
              </p:nextCondLst>
            </p:seq>
            <p:seq concurrent="1" nextAc="seek">
              <p:cTn id="1625" restart="whenNotActive" fill="hold" evtFilter="cancelBubble" nodeType="interactiveSeq">
                <p:stCondLst>
                  <p:cond evt="onClick" delay="0">
                    <p:tgtEl>
                      <p:spTgt spid="156"/>
                    </p:tgtEl>
                  </p:cond>
                </p:stCondLst>
                <p:endSync evt="end" delay="0">
                  <p:rtn val="all"/>
                </p:endSync>
                <p:childTnLst>
                  <p:par>
                    <p:cTn id="1626" fill="hold">
                      <p:stCondLst>
                        <p:cond delay="0"/>
                      </p:stCondLst>
                      <p:childTnLst>
                        <p:par>
                          <p:cTn id="1627" fill="hold">
                            <p:stCondLst>
                              <p:cond delay="0"/>
                            </p:stCondLst>
                            <p:childTnLst>
                              <p:par>
                                <p:cTn id="1628" presetID="1" presetClass="exit" presetSubtype="0" fill="hold" nodeType="clickEffect">
                                  <p:stCondLst>
                                    <p:cond delay="0"/>
                                  </p:stCondLst>
                                  <p:childTnLst>
                                    <p:set>
                                      <p:cBhvr>
                                        <p:cTn id="1629" dur="1" fill="hold">
                                          <p:stCondLst>
                                            <p:cond delay="0"/>
                                          </p:stCondLst>
                                        </p:cTn>
                                        <p:tgtEl>
                                          <p:spTgt spid="156"/>
                                        </p:tgtEl>
                                        <p:attrNameLst>
                                          <p:attrName>style.visibility</p:attrName>
                                        </p:attrNameLst>
                                      </p:cBhvr>
                                      <p:to>
                                        <p:strVal val="hidden"/>
                                      </p:to>
                                    </p:set>
                                  </p:childTnLst>
                                </p:cTn>
                              </p:par>
                              <p:par>
                                <p:cTn id="1630" presetID="1" presetClass="entr" presetSubtype="0" fill="hold" nodeType="withEffect">
                                  <p:stCondLst>
                                    <p:cond delay="0"/>
                                  </p:stCondLst>
                                  <p:childTnLst>
                                    <p:set>
                                      <p:cBhvr>
                                        <p:cTn id="1631" dur="1" fill="hold">
                                          <p:stCondLst>
                                            <p:cond delay="0"/>
                                          </p:stCondLst>
                                        </p:cTn>
                                        <p:tgtEl>
                                          <p:spTgt spid="155"/>
                                        </p:tgtEl>
                                        <p:attrNameLst>
                                          <p:attrName>style.visibility</p:attrName>
                                        </p:attrNameLst>
                                      </p:cBhvr>
                                      <p:to>
                                        <p:strVal val="visible"/>
                                      </p:to>
                                    </p:set>
                                  </p:childTnLst>
                                </p:cTn>
                              </p:par>
                            </p:childTnLst>
                          </p:cTn>
                        </p:par>
                      </p:childTnLst>
                    </p:cTn>
                  </p:par>
                </p:childTnLst>
              </p:cTn>
              <p:nextCondLst>
                <p:cond evt="onClick" delay="0">
                  <p:tgtEl>
                    <p:spTgt spid="156"/>
                  </p:tgtEl>
                </p:cond>
              </p:nextCondLst>
            </p:seq>
            <p:seq concurrent="1" nextAc="seek">
              <p:cTn id="1632" restart="whenNotActive" fill="hold" evtFilter="cancelBubble" nodeType="interactiveSeq">
                <p:stCondLst>
                  <p:cond evt="onClick" delay="0">
                    <p:tgtEl>
                      <p:spTgt spid="155"/>
                    </p:tgtEl>
                  </p:cond>
                </p:stCondLst>
                <p:endSync evt="end" delay="0">
                  <p:rtn val="all"/>
                </p:endSync>
                <p:childTnLst>
                  <p:par>
                    <p:cTn id="1633" fill="hold">
                      <p:stCondLst>
                        <p:cond delay="0"/>
                      </p:stCondLst>
                      <p:childTnLst>
                        <p:par>
                          <p:cTn id="1634" fill="hold">
                            <p:stCondLst>
                              <p:cond delay="0"/>
                            </p:stCondLst>
                            <p:childTnLst>
                              <p:par>
                                <p:cTn id="1635" presetID="1" presetClass="exit" presetSubtype="0" fill="hold" nodeType="clickEffect">
                                  <p:stCondLst>
                                    <p:cond delay="0"/>
                                  </p:stCondLst>
                                  <p:childTnLst>
                                    <p:set>
                                      <p:cBhvr>
                                        <p:cTn id="1636" dur="1" fill="hold">
                                          <p:stCondLst>
                                            <p:cond delay="0"/>
                                          </p:stCondLst>
                                        </p:cTn>
                                        <p:tgtEl>
                                          <p:spTgt spid="155"/>
                                        </p:tgtEl>
                                        <p:attrNameLst>
                                          <p:attrName>style.visibility</p:attrName>
                                        </p:attrNameLst>
                                      </p:cBhvr>
                                      <p:to>
                                        <p:strVal val="hidden"/>
                                      </p:to>
                                    </p:set>
                                  </p:childTnLst>
                                </p:cTn>
                              </p:par>
                              <p:par>
                                <p:cTn id="1637" presetID="1" presetClass="entr" presetSubtype="0" fill="hold" nodeType="withEffect">
                                  <p:stCondLst>
                                    <p:cond delay="0"/>
                                  </p:stCondLst>
                                  <p:childTnLst>
                                    <p:set>
                                      <p:cBhvr>
                                        <p:cTn id="1638" dur="1" fill="hold">
                                          <p:stCondLst>
                                            <p:cond delay="0"/>
                                          </p:stCondLst>
                                        </p:cTn>
                                        <p:tgtEl>
                                          <p:spTgt spid="154"/>
                                        </p:tgtEl>
                                        <p:attrNameLst>
                                          <p:attrName>style.visibility</p:attrName>
                                        </p:attrNameLst>
                                      </p:cBhvr>
                                      <p:to>
                                        <p:strVal val="visible"/>
                                      </p:to>
                                    </p:set>
                                  </p:childTnLst>
                                  <p:subTnLst>
                                    <p:audio>
                                      <p:cMediaNode vol="17000">
                                        <p:cTn display="0" masterRel="sameClick">
                                          <p:stCondLst>
                                            <p:cond evt="begin" delay="0">
                                              <p:tn val="1637"/>
                                            </p:cond>
                                          </p:stCondLst>
                                          <p:endCondLst>
                                            <p:cond evt="onStopAudio" delay="0">
                                              <p:tgtEl>
                                                <p:sldTgt/>
                                              </p:tgtEl>
                                            </p:cond>
                                          </p:endCondLst>
                                        </p:cTn>
                                        <p:tgtEl>
                                          <p:sndTgt r:embed="rId23" name="mk64_finallap.wav"/>
                                        </p:tgtEl>
                                      </p:cMediaNode>
                                    </p:audio>
                                  </p:subTnLst>
                                </p:cTn>
                              </p:par>
                            </p:childTnLst>
                          </p:cTn>
                        </p:par>
                      </p:childTnLst>
                    </p:cTn>
                  </p:par>
                </p:childTnLst>
              </p:cTn>
              <p:nextCondLst>
                <p:cond evt="onClick" delay="0">
                  <p:tgtEl>
                    <p:spTgt spid="155"/>
                  </p:tgtEl>
                </p:cond>
              </p:nextCondLst>
            </p:seq>
            <p:seq concurrent="1" nextAc="seek">
              <p:cTn id="1639" restart="whenNotActive" fill="hold" evtFilter="cancelBubble" nodeType="interactiveSeq">
                <p:stCondLst>
                  <p:cond evt="onClick" delay="0">
                    <p:tgtEl>
                      <p:spTgt spid="154"/>
                    </p:tgtEl>
                  </p:cond>
                </p:stCondLst>
                <p:endSync evt="end" delay="0">
                  <p:rtn val="all"/>
                </p:endSync>
                <p:childTnLst>
                  <p:par>
                    <p:cTn id="1640" fill="hold">
                      <p:stCondLst>
                        <p:cond delay="0"/>
                      </p:stCondLst>
                      <p:childTnLst>
                        <p:par>
                          <p:cTn id="1641" fill="hold">
                            <p:stCondLst>
                              <p:cond delay="0"/>
                            </p:stCondLst>
                            <p:childTnLst>
                              <p:par>
                                <p:cTn id="1642" presetID="1" presetClass="exit" presetSubtype="0" fill="hold" nodeType="clickEffect">
                                  <p:stCondLst>
                                    <p:cond delay="0"/>
                                  </p:stCondLst>
                                  <p:childTnLst>
                                    <p:set>
                                      <p:cBhvr>
                                        <p:cTn id="1643" dur="1" fill="hold">
                                          <p:stCondLst>
                                            <p:cond delay="0"/>
                                          </p:stCondLst>
                                        </p:cTn>
                                        <p:tgtEl>
                                          <p:spTgt spid="154"/>
                                        </p:tgtEl>
                                        <p:attrNameLst>
                                          <p:attrName>style.visibility</p:attrName>
                                        </p:attrNameLst>
                                      </p:cBhvr>
                                      <p:to>
                                        <p:strVal val="hidden"/>
                                      </p:to>
                                    </p:set>
                                  </p:childTnLst>
                                </p:cTn>
                              </p:par>
                              <p:par>
                                <p:cTn id="1644" presetID="1" presetClass="entr" presetSubtype="0" fill="hold" nodeType="withEffect">
                                  <p:stCondLst>
                                    <p:cond delay="0"/>
                                  </p:stCondLst>
                                  <p:childTnLst>
                                    <p:set>
                                      <p:cBhvr>
                                        <p:cTn id="1645" dur="1" fill="hold">
                                          <p:stCondLst>
                                            <p:cond delay="0"/>
                                          </p:stCondLst>
                                        </p:cTn>
                                        <p:tgtEl>
                                          <p:spTgt spid="156"/>
                                        </p:tgtEl>
                                        <p:attrNameLst>
                                          <p:attrName>style.visibility</p:attrName>
                                        </p:attrNameLst>
                                      </p:cBhvr>
                                      <p:to>
                                        <p:strVal val="visible"/>
                                      </p:to>
                                    </p:set>
                                  </p:childTnLst>
                                </p:cTn>
                              </p:par>
                            </p:childTnLst>
                          </p:cTn>
                        </p:par>
                      </p:childTnLst>
                    </p:cTn>
                  </p:par>
                </p:childTnLst>
              </p:cTn>
              <p:nextCondLst>
                <p:cond evt="onClick" delay="0">
                  <p:tgtEl>
                    <p:spTgt spid="154"/>
                  </p:tgtEl>
                </p:cond>
              </p:nextCondLst>
            </p:seq>
            <p:seq concurrent="1" nextAc="seek">
              <p:cTn id="1646" restart="whenNotActive" fill="hold" evtFilter="cancelBubble" nodeType="interactiveSeq">
                <p:stCondLst>
                  <p:cond evt="onClick" delay="0">
                    <p:tgtEl>
                      <p:spTgt spid="274"/>
                    </p:tgtEl>
                  </p:cond>
                </p:stCondLst>
                <p:endSync evt="end" delay="0">
                  <p:rtn val="all"/>
                </p:endSync>
                <p:childTnLst>
                  <p:par>
                    <p:cTn id="1647" fill="hold">
                      <p:stCondLst>
                        <p:cond delay="0"/>
                      </p:stCondLst>
                      <p:childTnLst>
                        <p:par>
                          <p:cTn id="1648" fill="hold">
                            <p:stCondLst>
                              <p:cond delay="0"/>
                            </p:stCondLst>
                            <p:childTnLst>
                              <p:par>
                                <p:cTn id="1649" presetID="10" presetClass="entr" presetSubtype="0" fill="hold" nodeType="withEffect">
                                  <p:stCondLst>
                                    <p:cond delay="0"/>
                                  </p:stCondLst>
                                  <p:childTnLst>
                                    <p:set>
                                      <p:cBhvr>
                                        <p:cTn id="1650" dur="1" fill="hold">
                                          <p:stCondLst>
                                            <p:cond delay="0"/>
                                          </p:stCondLst>
                                        </p:cTn>
                                        <p:tgtEl>
                                          <p:spTgt spid="275"/>
                                        </p:tgtEl>
                                        <p:attrNameLst>
                                          <p:attrName>style.visibility</p:attrName>
                                        </p:attrNameLst>
                                      </p:cBhvr>
                                      <p:to>
                                        <p:strVal val="visible"/>
                                      </p:to>
                                    </p:set>
                                    <p:animEffect transition="in" filter="fade">
                                      <p:cBhvr>
                                        <p:cTn id="1651" dur="500"/>
                                        <p:tgtEl>
                                          <p:spTgt spid="275"/>
                                        </p:tgtEl>
                                      </p:cBhvr>
                                    </p:animEffect>
                                  </p:childTnLst>
                                  <p:subTnLst>
                                    <p:audio>
                                      <p:cMediaNode>
                                        <p:cTn display="0" masterRel="sameClick">
                                          <p:stCondLst>
                                            <p:cond evt="begin" delay="0">
                                              <p:tn val="1649"/>
                                            </p:cond>
                                          </p:stCondLst>
                                          <p:endCondLst>
                                            <p:cond evt="onStopAudio" delay="0">
                                              <p:tgtEl>
                                                <p:sldTgt/>
                                              </p:tgtEl>
                                            </p:cond>
                                          </p:endCondLst>
                                        </p:cTn>
                                        <p:tgtEl>
                                          <p:sndTgt r:embed="rId39" name="mk64_toad04.wav"/>
                                        </p:tgtEl>
                                      </p:cMediaNode>
                                    </p:audio>
                                  </p:subTnLst>
                                </p:cTn>
                              </p:par>
                              <p:par>
                                <p:cTn id="1652" presetID="10" presetClass="exit" presetSubtype="0" fill="hold" nodeType="withEffect">
                                  <p:stCondLst>
                                    <p:cond delay="0"/>
                                  </p:stCondLst>
                                  <p:childTnLst>
                                    <p:animEffect transition="out" filter="fade">
                                      <p:cBhvr>
                                        <p:cTn id="1653" dur="500"/>
                                        <p:tgtEl>
                                          <p:spTgt spid="274"/>
                                        </p:tgtEl>
                                      </p:cBhvr>
                                    </p:animEffect>
                                    <p:set>
                                      <p:cBhvr>
                                        <p:cTn id="1654" dur="1" fill="hold">
                                          <p:stCondLst>
                                            <p:cond delay="499"/>
                                          </p:stCondLst>
                                        </p:cTn>
                                        <p:tgtEl>
                                          <p:spTgt spid="274"/>
                                        </p:tgtEl>
                                        <p:attrNameLst>
                                          <p:attrName>style.visibility</p:attrName>
                                        </p:attrNameLst>
                                      </p:cBhvr>
                                      <p:to>
                                        <p:strVal val="hidden"/>
                                      </p:to>
                                    </p:set>
                                  </p:childTnLst>
                                </p:cTn>
                              </p:par>
                              <p:par>
                                <p:cTn id="1655" presetID="10" presetClass="exit" presetSubtype="0" fill="hold" grpId="4" nodeType="withEffect">
                                  <p:stCondLst>
                                    <p:cond delay="0"/>
                                  </p:stCondLst>
                                  <p:childTnLst>
                                    <p:animEffect transition="out" filter="fade">
                                      <p:cBhvr>
                                        <p:cTn id="1656" dur="500"/>
                                        <p:tgtEl>
                                          <p:spTgt spid="129"/>
                                        </p:tgtEl>
                                      </p:cBhvr>
                                    </p:animEffect>
                                    <p:set>
                                      <p:cBhvr>
                                        <p:cTn id="1657" dur="1" fill="hold">
                                          <p:stCondLst>
                                            <p:cond delay="499"/>
                                          </p:stCondLst>
                                        </p:cTn>
                                        <p:tgtEl>
                                          <p:spTgt spid="129"/>
                                        </p:tgtEl>
                                        <p:attrNameLst>
                                          <p:attrName>style.visibility</p:attrName>
                                        </p:attrNameLst>
                                      </p:cBhvr>
                                      <p:to>
                                        <p:strVal val="hidden"/>
                                      </p:to>
                                    </p:set>
                                  </p:childTnLst>
                                </p:cTn>
                              </p:par>
                              <p:par>
                                <p:cTn id="1658" presetID="10" presetClass="exit" presetSubtype="0" fill="hold" nodeType="withEffect">
                                  <p:stCondLst>
                                    <p:cond delay="0"/>
                                  </p:stCondLst>
                                  <p:childTnLst>
                                    <p:animEffect transition="out" filter="fade">
                                      <p:cBhvr>
                                        <p:cTn id="1659" dur="500"/>
                                        <p:tgtEl>
                                          <p:spTgt spid="300"/>
                                        </p:tgtEl>
                                      </p:cBhvr>
                                    </p:animEffect>
                                    <p:set>
                                      <p:cBhvr>
                                        <p:cTn id="1660" dur="1" fill="hold">
                                          <p:stCondLst>
                                            <p:cond delay="499"/>
                                          </p:stCondLst>
                                        </p:cTn>
                                        <p:tgtEl>
                                          <p:spTgt spid="300"/>
                                        </p:tgtEl>
                                        <p:attrNameLst>
                                          <p:attrName>style.visibility</p:attrName>
                                        </p:attrNameLst>
                                      </p:cBhvr>
                                      <p:to>
                                        <p:strVal val="hidden"/>
                                      </p:to>
                                    </p:set>
                                  </p:childTnLst>
                                </p:cTn>
                              </p:par>
                              <p:par>
                                <p:cTn id="1661" presetID="10" presetClass="exit" presetSubtype="0" fill="hold" nodeType="withEffect">
                                  <p:stCondLst>
                                    <p:cond delay="0"/>
                                  </p:stCondLst>
                                  <p:childTnLst>
                                    <p:animEffect transition="out" filter="fade">
                                      <p:cBhvr>
                                        <p:cTn id="1662" dur="500"/>
                                        <p:tgtEl>
                                          <p:spTgt spid="156"/>
                                        </p:tgtEl>
                                      </p:cBhvr>
                                    </p:animEffect>
                                    <p:set>
                                      <p:cBhvr>
                                        <p:cTn id="1663" dur="1" fill="hold">
                                          <p:stCondLst>
                                            <p:cond delay="499"/>
                                          </p:stCondLst>
                                        </p:cTn>
                                        <p:tgtEl>
                                          <p:spTgt spid="156"/>
                                        </p:tgtEl>
                                        <p:attrNameLst>
                                          <p:attrName>style.visibility</p:attrName>
                                        </p:attrNameLst>
                                      </p:cBhvr>
                                      <p:to>
                                        <p:strVal val="hidden"/>
                                      </p:to>
                                    </p:set>
                                  </p:childTnLst>
                                </p:cTn>
                              </p:par>
                              <p:par>
                                <p:cTn id="1664" presetID="10" presetClass="exit" presetSubtype="0" fill="hold" nodeType="withEffect">
                                  <p:stCondLst>
                                    <p:cond delay="0"/>
                                  </p:stCondLst>
                                  <p:childTnLst>
                                    <p:animEffect transition="out" filter="fade">
                                      <p:cBhvr>
                                        <p:cTn id="1665" dur="500"/>
                                        <p:tgtEl>
                                          <p:spTgt spid="153"/>
                                        </p:tgtEl>
                                      </p:cBhvr>
                                    </p:animEffect>
                                    <p:set>
                                      <p:cBhvr>
                                        <p:cTn id="1666" dur="1" fill="hold">
                                          <p:stCondLst>
                                            <p:cond delay="499"/>
                                          </p:stCondLst>
                                        </p:cTn>
                                        <p:tgtEl>
                                          <p:spTgt spid="153"/>
                                        </p:tgtEl>
                                        <p:attrNameLst>
                                          <p:attrName>style.visibility</p:attrName>
                                        </p:attrNameLst>
                                      </p:cBhvr>
                                      <p:to>
                                        <p:strVal val="hidden"/>
                                      </p:to>
                                    </p:set>
                                  </p:childTnLst>
                                </p:cTn>
                              </p:par>
                              <p:par>
                                <p:cTn id="1667" presetID="10" presetClass="exit" presetSubtype="0" fill="hold" grpId="5" nodeType="withEffect">
                                  <p:stCondLst>
                                    <p:cond delay="0"/>
                                  </p:stCondLst>
                                  <p:childTnLst>
                                    <p:animEffect transition="out" filter="fade">
                                      <p:cBhvr>
                                        <p:cTn id="1668" dur="500"/>
                                        <p:tgtEl>
                                          <p:spTgt spid="152"/>
                                        </p:tgtEl>
                                      </p:cBhvr>
                                    </p:animEffect>
                                    <p:set>
                                      <p:cBhvr>
                                        <p:cTn id="1669" dur="1" fill="hold">
                                          <p:stCondLst>
                                            <p:cond delay="499"/>
                                          </p:stCondLst>
                                        </p:cTn>
                                        <p:tgtEl>
                                          <p:spTgt spid="152"/>
                                        </p:tgtEl>
                                        <p:attrNameLst>
                                          <p:attrName>style.visibility</p:attrName>
                                        </p:attrNameLst>
                                      </p:cBhvr>
                                      <p:to>
                                        <p:strVal val="hidden"/>
                                      </p:to>
                                    </p:set>
                                  </p:childTnLst>
                                </p:cTn>
                              </p:par>
                              <p:par>
                                <p:cTn id="1670" presetID="10" presetClass="exit" presetSubtype="0" fill="hold" nodeType="withEffect">
                                  <p:stCondLst>
                                    <p:cond delay="0"/>
                                  </p:stCondLst>
                                  <p:childTnLst>
                                    <p:animEffect transition="out" filter="fade">
                                      <p:cBhvr>
                                        <p:cTn id="1671" dur="500"/>
                                        <p:tgtEl>
                                          <p:spTgt spid="284"/>
                                        </p:tgtEl>
                                      </p:cBhvr>
                                    </p:animEffect>
                                    <p:set>
                                      <p:cBhvr>
                                        <p:cTn id="1672" dur="1" fill="hold">
                                          <p:stCondLst>
                                            <p:cond delay="499"/>
                                          </p:stCondLst>
                                        </p:cTn>
                                        <p:tgtEl>
                                          <p:spTgt spid="284"/>
                                        </p:tgtEl>
                                        <p:attrNameLst>
                                          <p:attrName>style.visibility</p:attrName>
                                        </p:attrNameLst>
                                      </p:cBhvr>
                                      <p:to>
                                        <p:strVal val="hidden"/>
                                      </p:to>
                                    </p:set>
                                  </p:childTnLst>
                                </p:cTn>
                              </p:par>
                              <p:par>
                                <p:cTn id="1673" presetID="10" presetClass="exit" presetSubtype="0" fill="hold" nodeType="withEffect">
                                  <p:stCondLst>
                                    <p:cond delay="0"/>
                                  </p:stCondLst>
                                  <p:childTnLst>
                                    <p:animEffect transition="out" filter="fade">
                                      <p:cBhvr>
                                        <p:cTn id="1674" dur="500"/>
                                        <p:tgtEl>
                                          <p:spTgt spid="285"/>
                                        </p:tgtEl>
                                      </p:cBhvr>
                                    </p:animEffect>
                                    <p:set>
                                      <p:cBhvr>
                                        <p:cTn id="1675" dur="1" fill="hold">
                                          <p:stCondLst>
                                            <p:cond delay="499"/>
                                          </p:stCondLst>
                                        </p:cTn>
                                        <p:tgtEl>
                                          <p:spTgt spid="285"/>
                                        </p:tgtEl>
                                        <p:attrNameLst>
                                          <p:attrName>style.visibility</p:attrName>
                                        </p:attrNameLst>
                                      </p:cBhvr>
                                      <p:to>
                                        <p:strVal val="hidden"/>
                                      </p:to>
                                    </p:set>
                                  </p:childTnLst>
                                </p:cTn>
                              </p:par>
                            </p:childTnLst>
                          </p:cTn>
                        </p:par>
                      </p:childTnLst>
                    </p:cTn>
                  </p:par>
                </p:childTnLst>
              </p:cTn>
              <p:nextCondLst>
                <p:cond evt="onClick" delay="0">
                  <p:tgtEl>
                    <p:spTgt spid="274"/>
                  </p:tgtEl>
                </p:cond>
              </p:nextCondLst>
            </p:seq>
            <p:seq concurrent="1" nextAc="seek">
              <p:cTn id="1676" restart="whenNotActive" fill="hold" evtFilter="cancelBubble" nodeType="interactiveSeq">
                <p:stCondLst>
                  <p:cond evt="onClick" delay="0">
                    <p:tgtEl>
                      <p:spTgt spid="277"/>
                    </p:tgtEl>
                  </p:cond>
                </p:stCondLst>
                <p:endSync evt="end" delay="0">
                  <p:rtn val="all"/>
                </p:endSync>
                <p:childTnLst>
                  <p:par>
                    <p:cTn id="1677" fill="hold">
                      <p:stCondLst>
                        <p:cond delay="0"/>
                      </p:stCondLst>
                      <p:childTnLst>
                        <p:par>
                          <p:cTn id="1678" fill="hold">
                            <p:stCondLst>
                              <p:cond delay="0"/>
                            </p:stCondLst>
                            <p:childTnLst>
                              <p:par>
                                <p:cTn id="1679" presetID="10" presetClass="exit" presetSubtype="0" fill="hold" nodeType="clickEffect">
                                  <p:stCondLst>
                                    <p:cond delay="0"/>
                                  </p:stCondLst>
                                  <p:childTnLst>
                                    <p:animEffect transition="out" filter="fade">
                                      <p:cBhvr>
                                        <p:cTn id="1680" dur="500"/>
                                        <p:tgtEl>
                                          <p:spTgt spid="277"/>
                                        </p:tgtEl>
                                      </p:cBhvr>
                                    </p:animEffect>
                                    <p:set>
                                      <p:cBhvr>
                                        <p:cTn id="1681" dur="1" fill="hold">
                                          <p:stCondLst>
                                            <p:cond delay="499"/>
                                          </p:stCondLst>
                                        </p:cTn>
                                        <p:tgtEl>
                                          <p:spTgt spid="277"/>
                                        </p:tgtEl>
                                        <p:attrNameLst>
                                          <p:attrName>style.visibility</p:attrName>
                                        </p:attrNameLst>
                                      </p:cBhvr>
                                      <p:to>
                                        <p:strVal val="hidden"/>
                                      </p:to>
                                    </p:set>
                                  </p:childTnLst>
                                  <p:subTnLst>
                                    <p:audio>
                                      <p:cMediaNode>
                                        <p:cTn display="0" masterRel="sameClick">
                                          <p:stCondLst>
                                            <p:cond evt="begin" delay="0">
                                              <p:tn val="1679"/>
                                            </p:cond>
                                          </p:stCondLst>
                                          <p:endCondLst>
                                            <p:cond evt="onStopAudio" delay="0">
                                              <p:tgtEl>
                                                <p:sldTgt/>
                                              </p:tgtEl>
                                            </p:cond>
                                          </p:endCondLst>
                                        </p:cTn>
                                        <p:tgtEl>
                                          <p:sndTgt r:embed="rId44" name="mk64_yoshi02.wav"/>
                                        </p:tgtEl>
                                      </p:cMediaNode>
                                    </p:audio>
                                  </p:subTnLst>
                                </p:cTn>
                              </p:par>
                              <p:par>
                                <p:cTn id="1682" presetID="10" presetClass="entr" presetSubtype="0" fill="hold" grpId="3" nodeType="withEffect">
                                  <p:stCondLst>
                                    <p:cond delay="0"/>
                                  </p:stCondLst>
                                  <p:childTnLst>
                                    <p:set>
                                      <p:cBhvr>
                                        <p:cTn id="1683" dur="1" fill="hold">
                                          <p:stCondLst>
                                            <p:cond delay="0"/>
                                          </p:stCondLst>
                                        </p:cTn>
                                        <p:tgtEl>
                                          <p:spTgt spid="157"/>
                                        </p:tgtEl>
                                        <p:attrNameLst>
                                          <p:attrName>style.visibility</p:attrName>
                                        </p:attrNameLst>
                                      </p:cBhvr>
                                      <p:to>
                                        <p:strVal val="visible"/>
                                      </p:to>
                                    </p:set>
                                    <p:animEffect transition="in" filter="fade">
                                      <p:cBhvr>
                                        <p:cTn id="1684" dur="500"/>
                                        <p:tgtEl>
                                          <p:spTgt spid="157"/>
                                        </p:tgtEl>
                                      </p:cBhvr>
                                    </p:animEffect>
                                  </p:childTnLst>
                                </p:cTn>
                              </p:par>
                              <p:par>
                                <p:cTn id="1685" presetID="10" presetClass="entr" presetSubtype="0" fill="hold" nodeType="withEffect">
                                  <p:stCondLst>
                                    <p:cond delay="0"/>
                                  </p:stCondLst>
                                  <p:childTnLst>
                                    <p:set>
                                      <p:cBhvr>
                                        <p:cTn id="1686" dur="1" fill="hold">
                                          <p:stCondLst>
                                            <p:cond delay="0"/>
                                          </p:stCondLst>
                                        </p:cTn>
                                        <p:tgtEl>
                                          <p:spTgt spid="305"/>
                                        </p:tgtEl>
                                        <p:attrNameLst>
                                          <p:attrName>style.visibility</p:attrName>
                                        </p:attrNameLst>
                                      </p:cBhvr>
                                      <p:to>
                                        <p:strVal val="visible"/>
                                      </p:to>
                                    </p:set>
                                    <p:animEffect transition="in" filter="fade">
                                      <p:cBhvr>
                                        <p:cTn id="1687" dur="500"/>
                                        <p:tgtEl>
                                          <p:spTgt spid="305"/>
                                        </p:tgtEl>
                                      </p:cBhvr>
                                    </p:animEffect>
                                  </p:childTnLst>
                                </p:cTn>
                              </p:par>
                              <p:par>
                                <p:cTn id="1688" presetID="10" presetClass="entr" presetSubtype="0" fill="hold" grpId="2" nodeType="withEffect">
                                  <p:stCondLst>
                                    <p:cond delay="0"/>
                                  </p:stCondLst>
                                  <p:childTnLst>
                                    <p:set>
                                      <p:cBhvr>
                                        <p:cTn id="1689" dur="1" fill="hold">
                                          <p:stCondLst>
                                            <p:cond delay="0"/>
                                          </p:stCondLst>
                                        </p:cTn>
                                        <p:tgtEl>
                                          <p:spTgt spid="180"/>
                                        </p:tgtEl>
                                        <p:attrNameLst>
                                          <p:attrName>style.visibility</p:attrName>
                                        </p:attrNameLst>
                                      </p:cBhvr>
                                      <p:to>
                                        <p:strVal val="visible"/>
                                      </p:to>
                                    </p:set>
                                    <p:animEffect transition="in" filter="fade">
                                      <p:cBhvr>
                                        <p:cTn id="1690" dur="500"/>
                                        <p:tgtEl>
                                          <p:spTgt spid="180"/>
                                        </p:tgtEl>
                                      </p:cBhvr>
                                    </p:animEffect>
                                  </p:childTnLst>
                                </p:cTn>
                              </p:par>
                              <p:par>
                                <p:cTn id="1691" presetID="10" presetClass="entr" presetSubtype="0" fill="hold" nodeType="withEffect">
                                  <p:stCondLst>
                                    <p:cond delay="0"/>
                                  </p:stCondLst>
                                  <p:childTnLst>
                                    <p:set>
                                      <p:cBhvr>
                                        <p:cTn id="1692" dur="1" fill="hold">
                                          <p:stCondLst>
                                            <p:cond delay="0"/>
                                          </p:stCondLst>
                                        </p:cTn>
                                        <p:tgtEl>
                                          <p:spTgt spid="184"/>
                                        </p:tgtEl>
                                        <p:attrNameLst>
                                          <p:attrName>style.visibility</p:attrName>
                                        </p:attrNameLst>
                                      </p:cBhvr>
                                      <p:to>
                                        <p:strVal val="visible"/>
                                      </p:to>
                                    </p:set>
                                    <p:animEffect transition="in" filter="fade">
                                      <p:cBhvr>
                                        <p:cTn id="1693" dur="500"/>
                                        <p:tgtEl>
                                          <p:spTgt spid="184"/>
                                        </p:tgtEl>
                                      </p:cBhvr>
                                    </p:animEffect>
                                  </p:childTnLst>
                                </p:cTn>
                              </p:par>
                              <p:par>
                                <p:cTn id="1694" presetID="10" presetClass="entr" presetSubtype="0" fill="hold" nodeType="withEffect">
                                  <p:stCondLst>
                                    <p:cond delay="0"/>
                                  </p:stCondLst>
                                  <p:childTnLst>
                                    <p:set>
                                      <p:cBhvr>
                                        <p:cTn id="1695" dur="1" fill="hold">
                                          <p:stCondLst>
                                            <p:cond delay="0"/>
                                          </p:stCondLst>
                                        </p:cTn>
                                        <p:tgtEl>
                                          <p:spTgt spid="181"/>
                                        </p:tgtEl>
                                        <p:attrNameLst>
                                          <p:attrName>style.visibility</p:attrName>
                                        </p:attrNameLst>
                                      </p:cBhvr>
                                      <p:to>
                                        <p:strVal val="visible"/>
                                      </p:to>
                                    </p:set>
                                    <p:animEffect transition="in" filter="fade">
                                      <p:cBhvr>
                                        <p:cTn id="1696" dur="500"/>
                                        <p:tgtEl>
                                          <p:spTgt spid="181"/>
                                        </p:tgtEl>
                                      </p:cBhvr>
                                    </p:animEffect>
                                  </p:childTnLst>
                                </p:cTn>
                              </p:par>
                              <p:par>
                                <p:cTn id="1697" presetID="10" presetClass="entr" presetSubtype="0" fill="hold" nodeType="withEffect">
                                  <p:stCondLst>
                                    <p:cond delay="0"/>
                                  </p:stCondLst>
                                  <p:childTnLst>
                                    <p:set>
                                      <p:cBhvr>
                                        <p:cTn id="1698" dur="1" fill="hold">
                                          <p:stCondLst>
                                            <p:cond delay="0"/>
                                          </p:stCondLst>
                                        </p:cTn>
                                        <p:tgtEl>
                                          <p:spTgt spid="276"/>
                                        </p:tgtEl>
                                        <p:attrNameLst>
                                          <p:attrName>style.visibility</p:attrName>
                                        </p:attrNameLst>
                                      </p:cBhvr>
                                      <p:to>
                                        <p:strVal val="visible"/>
                                      </p:to>
                                    </p:set>
                                    <p:animEffect transition="in" filter="fade">
                                      <p:cBhvr>
                                        <p:cTn id="1699" dur="500"/>
                                        <p:tgtEl>
                                          <p:spTgt spid="276"/>
                                        </p:tgtEl>
                                      </p:cBhvr>
                                    </p:animEffect>
                                  </p:childTnLst>
                                </p:cTn>
                              </p:par>
                              <p:par>
                                <p:cTn id="1700" presetID="10" presetClass="entr" presetSubtype="0" fill="hold" nodeType="withEffect">
                                  <p:stCondLst>
                                    <p:cond delay="0"/>
                                  </p:stCondLst>
                                  <p:childTnLst>
                                    <p:set>
                                      <p:cBhvr>
                                        <p:cTn id="1701" dur="1" fill="hold">
                                          <p:stCondLst>
                                            <p:cond delay="0"/>
                                          </p:stCondLst>
                                        </p:cTn>
                                        <p:tgtEl>
                                          <p:spTgt spid="286"/>
                                        </p:tgtEl>
                                        <p:attrNameLst>
                                          <p:attrName>style.visibility</p:attrName>
                                        </p:attrNameLst>
                                      </p:cBhvr>
                                      <p:to>
                                        <p:strVal val="visible"/>
                                      </p:to>
                                    </p:set>
                                    <p:animEffect transition="in" filter="fade">
                                      <p:cBhvr>
                                        <p:cTn id="1702" dur="500"/>
                                        <p:tgtEl>
                                          <p:spTgt spid="286"/>
                                        </p:tgtEl>
                                      </p:cBhvr>
                                    </p:animEffect>
                                  </p:childTnLst>
                                </p:cTn>
                              </p:par>
                              <p:par>
                                <p:cTn id="1703" presetID="10" presetClass="entr" presetSubtype="0" fill="hold" nodeType="withEffect">
                                  <p:stCondLst>
                                    <p:cond delay="0"/>
                                  </p:stCondLst>
                                  <p:childTnLst>
                                    <p:set>
                                      <p:cBhvr>
                                        <p:cTn id="1704" dur="1" fill="hold">
                                          <p:stCondLst>
                                            <p:cond delay="0"/>
                                          </p:stCondLst>
                                        </p:cTn>
                                        <p:tgtEl>
                                          <p:spTgt spid="287"/>
                                        </p:tgtEl>
                                        <p:attrNameLst>
                                          <p:attrName>style.visibility</p:attrName>
                                        </p:attrNameLst>
                                      </p:cBhvr>
                                      <p:to>
                                        <p:strVal val="visible"/>
                                      </p:to>
                                    </p:set>
                                    <p:animEffect transition="in" filter="fade">
                                      <p:cBhvr>
                                        <p:cTn id="1705" dur="500"/>
                                        <p:tgtEl>
                                          <p:spTgt spid="287"/>
                                        </p:tgtEl>
                                      </p:cBhvr>
                                    </p:animEffect>
                                  </p:childTnLst>
                                </p:cTn>
                              </p:par>
                            </p:childTnLst>
                          </p:cTn>
                        </p:par>
                      </p:childTnLst>
                    </p:cTn>
                  </p:par>
                </p:childTnLst>
              </p:cTn>
              <p:nextCondLst>
                <p:cond evt="onClick" delay="0">
                  <p:tgtEl>
                    <p:spTgt spid="277"/>
                  </p:tgtEl>
                </p:cond>
              </p:nextCondLst>
            </p:seq>
            <p:seq concurrent="1" nextAc="seek">
              <p:cTn id="1706" restart="whenNotActive" fill="hold" evtFilter="cancelBubble" nodeType="interactiveSeq">
                <p:stCondLst>
                  <p:cond evt="onClick" delay="0">
                    <p:tgtEl>
                      <p:spTgt spid="157"/>
                    </p:tgtEl>
                  </p:cond>
                </p:stCondLst>
                <p:endSync evt="end" delay="0">
                  <p:rtn val="all"/>
                </p:endSync>
                <p:childTnLst>
                  <p:par>
                    <p:cTn id="1707" fill="hold">
                      <p:stCondLst>
                        <p:cond delay="0"/>
                      </p:stCondLst>
                      <p:childTnLst>
                        <p:par>
                          <p:cTn id="1708" fill="hold">
                            <p:stCondLst>
                              <p:cond delay="0"/>
                            </p:stCondLst>
                            <p:childTnLst>
                              <p:par>
                                <p:cTn id="1709" presetID="1" presetClass="exit" presetSubtype="0" fill="hold" grpId="0" nodeType="withEffect">
                                  <p:stCondLst>
                                    <p:cond delay="0"/>
                                  </p:stCondLst>
                                  <p:childTnLst>
                                    <p:set>
                                      <p:cBhvr>
                                        <p:cTn id="1710" dur="1" fill="hold">
                                          <p:stCondLst>
                                            <p:cond delay="0"/>
                                          </p:stCondLst>
                                        </p:cTn>
                                        <p:tgtEl>
                                          <p:spTgt spid="157"/>
                                        </p:tgtEl>
                                        <p:attrNameLst>
                                          <p:attrName>style.visibility</p:attrName>
                                        </p:attrNameLst>
                                      </p:cBhvr>
                                      <p:to>
                                        <p:strVal val="hidden"/>
                                      </p:to>
                                    </p:set>
                                  </p:childTnLst>
                                </p:cTn>
                              </p:par>
                              <p:par>
                                <p:cTn id="1711" presetID="1" presetClass="exit" presetSubtype="0" fill="hold" grpId="3" nodeType="withEffect">
                                  <p:stCondLst>
                                    <p:cond delay="0"/>
                                  </p:stCondLst>
                                  <p:childTnLst>
                                    <p:set>
                                      <p:cBhvr>
                                        <p:cTn id="1712" dur="1" fill="hold">
                                          <p:stCondLst>
                                            <p:cond delay="0"/>
                                          </p:stCondLst>
                                        </p:cTn>
                                        <p:tgtEl>
                                          <p:spTgt spid="180"/>
                                        </p:tgtEl>
                                        <p:attrNameLst>
                                          <p:attrName>style.visibility</p:attrName>
                                        </p:attrNameLst>
                                      </p:cBhvr>
                                      <p:to>
                                        <p:strVal val="hidden"/>
                                      </p:to>
                                    </p:set>
                                  </p:childTnLst>
                                </p:cTn>
                              </p:par>
                              <p:par>
                                <p:cTn id="1713" presetID="42" presetClass="path" presetSubtype="0" fill="hold" nodeType="withEffect">
                                  <p:stCondLst>
                                    <p:cond delay="0"/>
                                  </p:stCondLst>
                                  <p:childTnLst>
                                    <p:animMotion origin="layout" path="M 0.34427 -0.03541 L 0.57344 -0.03541 " pathEditMode="fixed" rAng="0" ptsTypes="AA">
                                      <p:cBhvr>
                                        <p:cTn id="1714" dur="1500" fill="hold"/>
                                        <p:tgtEl>
                                          <p:spTgt spid="305"/>
                                        </p:tgtEl>
                                        <p:attrNameLst>
                                          <p:attrName>ppt_x</p:attrName>
                                          <p:attrName>ppt_y</p:attrName>
                                        </p:attrNameLst>
                                      </p:cBhvr>
                                      <p:rCtr x="11458" y="0"/>
                                    </p:animMotion>
                                  </p:childTnLst>
                                  <p:subTnLst>
                                    <p:audio>
                                      <p:cMediaNode>
                                        <p:cTn display="0" masterRel="sameClick">
                                          <p:stCondLst>
                                            <p:cond evt="begin" delay="0">
                                              <p:tn val="1713"/>
                                            </p:cond>
                                          </p:stCondLst>
                                          <p:endCondLst>
                                            <p:cond evt="onStopAudio" delay="0">
                                              <p:tgtEl>
                                                <p:sldTgt/>
                                              </p:tgtEl>
                                            </p:cond>
                                          </p:endCondLst>
                                        </p:cTn>
                                        <p:tgtEl>
                                          <p:sndTgt r:embed="rId45" name="mk64_yoshi03.wav"/>
                                        </p:tgtEl>
                                      </p:cMediaNode>
                                    </p:audio>
                                  </p:subTnLst>
                                </p:cTn>
                              </p:par>
                              <p:par>
                                <p:cTn id="1715" presetID="1" presetClass="entr" presetSubtype="0" fill="hold" grpId="2" nodeType="withEffect">
                                  <p:stCondLst>
                                    <p:cond delay="0"/>
                                  </p:stCondLst>
                                  <p:childTnLst>
                                    <p:set>
                                      <p:cBhvr>
                                        <p:cTn id="1716" dur="1" fill="hold">
                                          <p:stCondLst>
                                            <p:cond delay="0"/>
                                          </p:stCondLst>
                                        </p:cTn>
                                        <p:tgtEl>
                                          <p:spTgt spid="159"/>
                                        </p:tgtEl>
                                        <p:attrNameLst>
                                          <p:attrName>style.visibility</p:attrName>
                                        </p:attrNameLst>
                                      </p:cBhvr>
                                      <p:to>
                                        <p:strVal val="visible"/>
                                      </p:to>
                                    </p:set>
                                  </p:childTnLst>
                                </p:cTn>
                              </p:par>
                              <p:par>
                                <p:cTn id="1717" presetID="1" presetClass="entr" presetSubtype="0" fill="hold" grpId="0" nodeType="withEffect">
                                  <p:stCondLst>
                                    <p:cond delay="0"/>
                                  </p:stCondLst>
                                  <p:childTnLst>
                                    <p:set>
                                      <p:cBhvr>
                                        <p:cTn id="1718" dur="1" fill="hold">
                                          <p:stCondLst>
                                            <p:cond delay="0"/>
                                          </p:stCondLst>
                                        </p:cTn>
                                        <p:tgtEl>
                                          <p:spTgt spid="158"/>
                                        </p:tgtEl>
                                        <p:attrNameLst>
                                          <p:attrName>style.visibility</p:attrName>
                                        </p:attrNameLst>
                                      </p:cBhvr>
                                      <p:to>
                                        <p:strVal val="visible"/>
                                      </p:to>
                                    </p:set>
                                  </p:childTnLst>
                                </p:cTn>
                              </p:par>
                            </p:childTnLst>
                          </p:cTn>
                        </p:par>
                      </p:childTnLst>
                    </p:cTn>
                  </p:par>
                </p:childTnLst>
              </p:cTn>
              <p:nextCondLst>
                <p:cond evt="onClick" delay="0">
                  <p:tgtEl>
                    <p:spTgt spid="157"/>
                  </p:tgtEl>
                </p:cond>
              </p:nextCondLst>
            </p:seq>
            <p:seq concurrent="1" nextAc="seek">
              <p:cTn id="1719" restart="whenNotActive" fill="hold" evtFilter="cancelBubble" nodeType="interactiveSeq">
                <p:stCondLst>
                  <p:cond evt="onClick" delay="0">
                    <p:tgtEl>
                      <p:spTgt spid="158"/>
                    </p:tgtEl>
                  </p:cond>
                </p:stCondLst>
                <p:endSync evt="end" delay="0">
                  <p:rtn val="all"/>
                </p:endSync>
                <p:childTnLst>
                  <p:par>
                    <p:cTn id="1720" fill="hold">
                      <p:stCondLst>
                        <p:cond delay="0"/>
                      </p:stCondLst>
                      <p:childTnLst>
                        <p:par>
                          <p:cTn id="1721" fill="hold">
                            <p:stCondLst>
                              <p:cond delay="0"/>
                            </p:stCondLst>
                            <p:childTnLst>
                              <p:par>
                                <p:cTn id="1722" presetID="1" presetClass="exit" presetSubtype="0" fill="hold" grpId="1" nodeType="withEffect">
                                  <p:stCondLst>
                                    <p:cond delay="0"/>
                                  </p:stCondLst>
                                  <p:childTnLst>
                                    <p:set>
                                      <p:cBhvr>
                                        <p:cTn id="1723" dur="1" fill="hold">
                                          <p:stCondLst>
                                            <p:cond delay="0"/>
                                          </p:stCondLst>
                                        </p:cTn>
                                        <p:tgtEl>
                                          <p:spTgt spid="158"/>
                                        </p:tgtEl>
                                        <p:attrNameLst>
                                          <p:attrName>style.visibility</p:attrName>
                                        </p:attrNameLst>
                                      </p:cBhvr>
                                      <p:to>
                                        <p:strVal val="hidden"/>
                                      </p:to>
                                    </p:set>
                                  </p:childTnLst>
                                </p:cTn>
                              </p:par>
                              <p:par>
                                <p:cTn id="1724" presetID="1" presetClass="exit" presetSubtype="0" fill="hold" grpId="3" nodeType="withEffect">
                                  <p:stCondLst>
                                    <p:cond delay="0"/>
                                  </p:stCondLst>
                                  <p:childTnLst>
                                    <p:set>
                                      <p:cBhvr>
                                        <p:cTn id="1725" dur="1" fill="hold">
                                          <p:stCondLst>
                                            <p:cond delay="0"/>
                                          </p:stCondLst>
                                        </p:cTn>
                                        <p:tgtEl>
                                          <p:spTgt spid="159"/>
                                        </p:tgtEl>
                                        <p:attrNameLst>
                                          <p:attrName>style.visibility</p:attrName>
                                        </p:attrNameLst>
                                      </p:cBhvr>
                                      <p:to>
                                        <p:strVal val="hidden"/>
                                      </p:to>
                                    </p:set>
                                  </p:childTnLst>
                                </p:cTn>
                              </p:par>
                              <p:par>
                                <p:cTn id="1726" presetID="42" presetClass="path" presetSubtype="0" fill="hold" nodeType="withEffect">
                                  <p:stCondLst>
                                    <p:cond delay="0"/>
                                  </p:stCondLst>
                                  <p:childTnLst>
                                    <p:animMotion origin="layout" path="M 0.34427 -0.03541 L 0.57344 -0.03541 " pathEditMode="fixed" rAng="0" ptsTypes="AA">
                                      <p:cBhvr>
                                        <p:cTn id="1727" dur="1500" spd="-100000" fill="hold"/>
                                        <p:tgtEl>
                                          <p:spTgt spid="305"/>
                                        </p:tgtEl>
                                        <p:attrNameLst>
                                          <p:attrName>ppt_x</p:attrName>
                                          <p:attrName>ppt_y</p:attrName>
                                        </p:attrNameLst>
                                      </p:cBhvr>
                                      <p:rCtr x="11458" y="0"/>
                                    </p:animMotion>
                                  </p:childTnLst>
                                </p:cTn>
                              </p:par>
                              <p:par>
                                <p:cTn id="1728" presetID="1" presetClass="entr" presetSubtype="0" fill="hold" grpId="1" nodeType="withEffect">
                                  <p:stCondLst>
                                    <p:cond delay="0"/>
                                  </p:stCondLst>
                                  <p:childTnLst>
                                    <p:set>
                                      <p:cBhvr>
                                        <p:cTn id="1729" dur="1" fill="hold">
                                          <p:stCondLst>
                                            <p:cond delay="0"/>
                                          </p:stCondLst>
                                        </p:cTn>
                                        <p:tgtEl>
                                          <p:spTgt spid="157"/>
                                        </p:tgtEl>
                                        <p:attrNameLst>
                                          <p:attrName>style.visibility</p:attrName>
                                        </p:attrNameLst>
                                      </p:cBhvr>
                                      <p:to>
                                        <p:strVal val="visible"/>
                                      </p:to>
                                    </p:set>
                                  </p:childTnLst>
                                </p:cTn>
                              </p:par>
                              <p:par>
                                <p:cTn id="1730" presetID="1" presetClass="entr" presetSubtype="0" fill="hold" grpId="4" nodeType="withEffect">
                                  <p:stCondLst>
                                    <p:cond delay="0"/>
                                  </p:stCondLst>
                                  <p:childTnLst>
                                    <p:set>
                                      <p:cBhvr>
                                        <p:cTn id="1731" dur="1" fill="hold">
                                          <p:stCondLst>
                                            <p:cond delay="0"/>
                                          </p:stCondLst>
                                        </p:cTn>
                                        <p:tgtEl>
                                          <p:spTgt spid="180"/>
                                        </p:tgtEl>
                                        <p:attrNameLst>
                                          <p:attrName>style.visibility</p:attrName>
                                        </p:attrNameLst>
                                      </p:cBhvr>
                                      <p:to>
                                        <p:strVal val="visible"/>
                                      </p:to>
                                    </p:set>
                                  </p:childTnLst>
                                </p:cTn>
                              </p:par>
                            </p:childTnLst>
                          </p:cTn>
                        </p:par>
                      </p:childTnLst>
                    </p:cTn>
                  </p:par>
                </p:childTnLst>
              </p:cTn>
              <p:nextCondLst>
                <p:cond evt="onClick" delay="0">
                  <p:tgtEl>
                    <p:spTgt spid="158"/>
                  </p:tgtEl>
                </p:cond>
              </p:nextCondLst>
            </p:seq>
            <p:seq concurrent="1" nextAc="seek">
              <p:cTn id="1732" restart="whenNotActive" fill="hold" evtFilter="cancelBubble" nodeType="interactiveSeq">
                <p:stCondLst>
                  <p:cond evt="onClick" delay="0">
                    <p:tgtEl>
                      <p:spTgt spid="159"/>
                    </p:tgtEl>
                  </p:cond>
                </p:stCondLst>
                <p:endSync evt="end" delay="0">
                  <p:rtn val="all"/>
                </p:endSync>
                <p:childTnLst>
                  <p:par>
                    <p:cTn id="1733" fill="hold">
                      <p:stCondLst>
                        <p:cond delay="0"/>
                      </p:stCondLst>
                      <p:childTnLst>
                        <p:par>
                          <p:cTn id="1734" fill="hold">
                            <p:stCondLst>
                              <p:cond delay="0"/>
                            </p:stCondLst>
                            <p:childTnLst>
                              <p:par>
                                <p:cTn id="1735" presetID="1" presetClass="exit" presetSubtype="0" fill="hold" grpId="0" nodeType="withEffect">
                                  <p:stCondLst>
                                    <p:cond delay="0"/>
                                  </p:stCondLst>
                                  <p:childTnLst>
                                    <p:set>
                                      <p:cBhvr>
                                        <p:cTn id="1736" dur="1" fill="hold">
                                          <p:stCondLst>
                                            <p:cond delay="0"/>
                                          </p:stCondLst>
                                        </p:cTn>
                                        <p:tgtEl>
                                          <p:spTgt spid="159"/>
                                        </p:tgtEl>
                                        <p:attrNameLst>
                                          <p:attrName>style.visibility</p:attrName>
                                        </p:attrNameLst>
                                      </p:cBhvr>
                                      <p:to>
                                        <p:strVal val="hidden"/>
                                      </p:to>
                                    </p:set>
                                  </p:childTnLst>
                                </p:cTn>
                              </p:par>
                              <p:par>
                                <p:cTn id="1737" presetID="1" presetClass="exit" presetSubtype="0" fill="hold" grpId="3" nodeType="withEffect">
                                  <p:stCondLst>
                                    <p:cond delay="0"/>
                                  </p:stCondLst>
                                  <p:childTnLst>
                                    <p:set>
                                      <p:cBhvr>
                                        <p:cTn id="1738" dur="1" fill="hold">
                                          <p:stCondLst>
                                            <p:cond delay="0"/>
                                          </p:stCondLst>
                                        </p:cTn>
                                        <p:tgtEl>
                                          <p:spTgt spid="158"/>
                                        </p:tgtEl>
                                        <p:attrNameLst>
                                          <p:attrName>style.visibility</p:attrName>
                                        </p:attrNameLst>
                                      </p:cBhvr>
                                      <p:to>
                                        <p:strVal val="hidden"/>
                                      </p:to>
                                    </p:set>
                                  </p:childTnLst>
                                </p:cTn>
                              </p:par>
                              <p:par>
                                <p:cTn id="1739" presetID="50" presetClass="path" presetSubtype="0" fill="hold" nodeType="withEffect">
                                  <p:stCondLst>
                                    <p:cond delay="0"/>
                                  </p:stCondLst>
                                  <p:childTnLst>
                                    <p:animMotion origin="layout" path="M 0.57205 -0.03611 L 0.65226 -0.03611 C 0.68837 -0.03611 0.73316 0.00764 0.73316 0.04422 L 0.73316 0.12523 " pathEditMode="fixed" rAng="0" ptsTypes="AAAA">
                                      <p:cBhvr>
                                        <p:cTn id="1740" dur="1500" fill="hold"/>
                                        <p:tgtEl>
                                          <p:spTgt spid="305"/>
                                        </p:tgtEl>
                                        <p:attrNameLst>
                                          <p:attrName>ppt_x</p:attrName>
                                          <p:attrName>ppt_y</p:attrName>
                                        </p:attrNameLst>
                                      </p:cBhvr>
                                      <p:rCtr x="8056" y="8056"/>
                                    </p:animMotion>
                                  </p:childTnLst>
                                </p:cTn>
                              </p:par>
                              <p:par>
                                <p:cTn id="1741" presetID="1" presetClass="entr" presetSubtype="0" fill="hold" grpId="2" nodeType="withEffect">
                                  <p:stCondLst>
                                    <p:cond delay="0"/>
                                  </p:stCondLst>
                                  <p:childTnLst>
                                    <p:set>
                                      <p:cBhvr>
                                        <p:cTn id="1742" dur="1" fill="hold">
                                          <p:stCondLst>
                                            <p:cond delay="0"/>
                                          </p:stCondLst>
                                        </p:cTn>
                                        <p:tgtEl>
                                          <p:spTgt spid="160"/>
                                        </p:tgtEl>
                                        <p:attrNameLst>
                                          <p:attrName>style.visibility</p:attrName>
                                        </p:attrNameLst>
                                      </p:cBhvr>
                                      <p:to>
                                        <p:strVal val="visible"/>
                                      </p:to>
                                    </p:set>
                                  </p:childTnLst>
                                </p:cTn>
                              </p:par>
                              <p:par>
                                <p:cTn id="1743" presetID="1" presetClass="entr" presetSubtype="0" fill="hold" grpId="2" nodeType="withEffect">
                                  <p:stCondLst>
                                    <p:cond delay="0"/>
                                  </p:stCondLst>
                                  <p:childTnLst>
                                    <p:set>
                                      <p:cBhvr>
                                        <p:cTn id="1744" dur="1" fill="hold">
                                          <p:stCondLst>
                                            <p:cond delay="0"/>
                                          </p:stCondLst>
                                        </p:cTn>
                                        <p:tgtEl>
                                          <p:spTgt spid="161"/>
                                        </p:tgtEl>
                                        <p:attrNameLst>
                                          <p:attrName>style.visibility</p:attrName>
                                        </p:attrNameLst>
                                      </p:cBhvr>
                                      <p:to>
                                        <p:strVal val="visible"/>
                                      </p:to>
                                    </p:set>
                                  </p:childTnLst>
                                </p:cTn>
                              </p:par>
                            </p:childTnLst>
                          </p:cTn>
                        </p:par>
                      </p:childTnLst>
                    </p:cTn>
                  </p:par>
                </p:childTnLst>
              </p:cTn>
              <p:nextCondLst>
                <p:cond evt="onClick" delay="0">
                  <p:tgtEl>
                    <p:spTgt spid="159"/>
                  </p:tgtEl>
                </p:cond>
              </p:nextCondLst>
            </p:seq>
            <p:seq concurrent="1" nextAc="seek">
              <p:cTn id="1745" restart="whenNotActive" fill="hold" evtFilter="cancelBubble" nodeType="interactiveSeq">
                <p:stCondLst>
                  <p:cond evt="onClick" delay="0">
                    <p:tgtEl>
                      <p:spTgt spid="160"/>
                    </p:tgtEl>
                  </p:cond>
                </p:stCondLst>
                <p:endSync evt="end" delay="0">
                  <p:rtn val="all"/>
                </p:endSync>
                <p:childTnLst>
                  <p:par>
                    <p:cTn id="1746" fill="hold">
                      <p:stCondLst>
                        <p:cond delay="0"/>
                      </p:stCondLst>
                      <p:childTnLst>
                        <p:par>
                          <p:cTn id="1747" fill="hold">
                            <p:stCondLst>
                              <p:cond delay="0"/>
                            </p:stCondLst>
                            <p:childTnLst>
                              <p:par>
                                <p:cTn id="1748" presetID="1" presetClass="exit" presetSubtype="0" fill="hold" grpId="0" nodeType="withEffect">
                                  <p:stCondLst>
                                    <p:cond delay="0"/>
                                  </p:stCondLst>
                                  <p:childTnLst>
                                    <p:set>
                                      <p:cBhvr>
                                        <p:cTn id="1749" dur="1" fill="hold">
                                          <p:stCondLst>
                                            <p:cond delay="0"/>
                                          </p:stCondLst>
                                        </p:cTn>
                                        <p:tgtEl>
                                          <p:spTgt spid="160"/>
                                        </p:tgtEl>
                                        <p:attrNameLst>
                                          <p:attrName>style.visibility</p:attrName>
                                        </p:attrNameLst>
                                      </p:cBhvr>
                                      <p:to>
                                        <p:strVal val="hidden"/>
                                      </p:to>
                                    </p:set>
                                  </p:childTnLst>
                                </p:cTn>
                              </p:par>
                              <p:par>
                                <p:cTn id="1750" presetID="1" presetClass="exit" presetSubtype="0" fill="hold" grpId="3" nodeType="withEffect">
                                  <p:stCondLst>
                                    <p:cond delay="0"/>
                                  </p:stCondLst>
                                  <p:childTnLst>
                                    <p:set>
                                      <p:cBhvr>
                                        <p:cTn id="1751" dur="1" fill="hold">
                                          <p:stCondLst>
                                            <p:cond delay="0"/>
                                          </p:stCondLst>
                                        </p:cTn>
                                        <p:tgtEl>
                                          <p:spTgt spid="161"/>
                                        </p:tgtEl>
                                        <p:attrNameLst>
                                          <p:attrName>style.visibility</p:attrName>
                                        </p:attrNameLst>
                                      </p:cBhvr>
                                      <p:to>
                                        <p:strVal val="hidden"/>
                                      </p:to>
                                    </p:set>
                                  </p:childTnLst>
                                </p:cTn>
                              </p:par>
                              <p:par>
                                <p:cTn id="1752" presetID="42" presetClass="path" presetSubtype="0" fill="hold" nodeType="withEffect">
                                  <p:stCondLst>
                                    <p:cond delay="0"/>
                                  </p:stCondLst>
                                  <p:childTnLst>
                                    <p:animMotion origin="layout" path="M 0.73316 0.12523 L 0.73316 0.34144 " pathEditMode="fixed" rAng="0" ptsTypes="AA">
                                      <p:cBhvr>
                                        <p:cTn id="1753" dur="1500" fill="hold"/>
                                        <p:tgtEl>
                                          <p:spTgt spid="305"/>
                                        </p:tgtEl>
                                        <p:attrNameLst>
                                          <p:attrName>ppt_x</p:attrName>
                                          <p:attrName>ppt_y</p:attrName>
                                        </p:attrNameLst>
                                      </p:cBhvr>
                                      <p:rCtr x="0" y="10810"/>
                                    </p:animMotion>
                                  </p:childTnLst>
                                  <p:subTnLst>
                                    <p:audio>
                                      <p:cMediaNode>
                                        <p:cTn display="0" masterRel="sameClick">
                                          <p:stCondLst>
                                            <p:cond evt="begin" delay="0">
                                              <p:tn val="1752"/>
                                            </p:cond>
                                          </p:stCondLst>
                                          <p:endCondLst>
                                            <p:cond evt="onStopAudio" delay="0">
                                              <p:tgtEl>
                                                <p:sldTgt/>
                                              </p:tgtEl>
                                            </p:cond>
                                          </p:endCondLst>
                                        </p:cTn>
                                        <p:tgtEl>
                                          <p:sndTgt r:embed="rId46" name="mk64_yoshi01.wav"/>
                                        </p:tgtEl>
                                      </p:cMediaNode>
                                    </p:audio>
                                  </p:subTnLst>
                                </p:cTn>
                              </p:par>
                              <p:par>
                                <p:cTn id="1754" presetID="1" presetClass="entr" presetSubtype="0" fill="hold" grpId="3" nodeType="withEffect">
                                  <p:stCondLst>
                                    <p:cond delay="0"/>
                                  </p:stCondLst>
                                  <p:childTnLst>
                                    <p:set>
                                      <p:cBhvr>
                                        <p:cTn id="1755" dur="1" fill="hold">
                                          <p:stCondLst>
                                            <p:cond delay="0"/>
                                          </p:stCondLst>
                                        </p:cTn>
                                        <p:tgtEl>
                                          <p:spTgt spid="162"/>
                                        </p:tgtEl>
                                        <p:attrNameLst>
                                          <p:attrName>style.visibility</p:attrName>
                                        </p:attrNameLst>
                                      </p:cBhvr>
                                      <p:to>
                                        <p:strVal val="visible"/>
                                      </p:to>
                                    </p:set>
                                  </p:childTnLst>
                                </p:cTn>
                              </p:par>
                              <p:par>
                                <p:cTn id="1756" presetID="1" presetClass="entr" presetSubtype="0" fill="hold" grpId="0" nodeType="withEffect">
                                  <p:stCondLst>
                                    <p:cond delay="0"/>
                                  </p:stCondLst>
                                  <p:childTnLst>
                                    <p:set>
                                      <p:cBhvr>
                                        <p:cTn id="1757" dur="1" fill="hold">
                                          <p:stCondLst>
                                            <p:cond delay="0"/>
                                          </p:stCondLst>
                                        </p:cTn>
                                        <p:tgtEl>
                                          <p:spTgt spid="163"/>
                                        </p:tgtEl>
                                        <p:attrNameLst>
                                          <p:attrName>style.visibility</p:attrName>
                                        </p:attrNameLst>
                                      </p:cBhvr>
                                      <p:to>
                                        <p:strVal val="visible"/>
                                      </p:to>
                                    </p:set>
                                  </p:childTnLst>
                                </p:cTn>
                              </p:par>
                            </p:childTnLst>
                          </p:cTn>
                        </p:par>
                      </p:childTnLst>
                    </p:cTn>
                  </p:par>
                </p:childTnLst>
              </p:cTn>
              <p:nextCondLst>
                <p:cond evt="onClick" delay="0">
                  <p:tgtEl>
                    <p:spTgt spid="160"/>
                  </p:tgtEl>
                </p:cond>
              </p:nextCondLst>
            </p:seq>
            <p:seq concurrent="1" nextAc="seek">
              <p:cTn id="1758" restart="whenNotActive" fill="hold" evtFilter="cancelBubble" nodeType="interactiveSeq">
                <p:stCondLst>
                  <p:cond evt="onClick" delay="0">
                    <p:tgtEl>
                      <p:spTgt spid="161"/>
                    </p:tgtEl>
                  </p:cond>
                </p:stCondLst>
                <p:endSync evt="end" delay="0">
                  <p:rtn val="all"/>
                </p:endSync>
                <p:childTnLst>
                  <p:par>
                    <p:cTn id="1759" fill="hold">
                      <p:stCondLst>
                        <p:cond delay="0"/>
                      </p:stCondLst>
                      <p:childTnLst>
                        <p:par>
                          <p:cTn id="1760" fill="hold">
                            <p:stCondLst>
                              <p:cond delay="0"/>
                            </p:stCondLst>
                            <p:childTnLst>
                              <p:par>
                                <p:cTn id="1761" presetID="1" presetClass="exit" presetSubtype="0" fill="hold" grpId="1" nodeType="withEffect">
                                  <p:stCondLst>
                                    <p:cond delay="0"/>
                                  </p:stCondLst>
                                  <p:childTnLst>
                                    <p:set>
                                      <p:cBhvr>
                                        <p:cTn id="1762" dur="1" fill="hold">
                                          <p:stCondLst>
                                            <p:cond delay="0"/>
                                          </p:stCondLst>
                                        </p:cTn>
                                        <p:tgtEl>
                                          <p:spTgt spid="161"/>
                                        </p:tgtEl>
                                        <p:attrNameLst>
                                          <p:attrName>style.visibility</p:attrName>
                                        </p:attrNameLst>
                                      </p:cBhvr>
                                      <p:to>
                                        <p:strVal val="hidden"/>
                                      </p:to>
                                    </p:set>
                                  </p:childTnLst>
                                </p:cTn>
                              </p:par>
                              <p:par>
                                <p:cTn id="1763" presetID="1" presetClass="exit" presetSubtype="0" fill="hold" grpId="3" nodeType="withEffect">
                                  <p:stCondLst>
                                    <p:cond delay="0"/>
                                  </p:stCondLst>
                                  <p:childTnLst>
                                    <p:set>
                                      <p:cBhvr>
                                        <p:cTn id="1764" dur="1" fill="hold">
                                          <p:stCondLst>
                                            <p:cond delay="0"/>
                                          </p:stCondLst>
                                        </p:cTn>
                                        <p:tgtEl>
                                          <p:spTgt spid="160"/>
                                        </p:tgtEl>
                                        <p:attrNameLst>
                                          <p:attrName>style.visibility</p:attrName>
                                        </p:attrNameLst>
                                      </p:cBhvr>
                                      <p:to>
                                        <p:strVal val="hidden"/>
                                      </p:to>
                                    </p:set>
                                  </p:childTnLst>
                                </p:cTn>
                              </p:par>
                              <p:par>
                                <p:cTn id="1765" presetID="50" presetClass="path" presetSubtype="0" fill="hold" nodeType="withEffect">
                                  <p:stCondLst>
                                    <p:cond delay="0"/>
                                  </p:stCondLst>
                                  <p:childTnLst>
                                    <p:animMotion origin="layout" path="M 0.57344 -0.03541 L 0.65226 -0.03541 C 0.68802 -0.03541 0.73316 0.00787 0.73316 0.04398 L 0.73316 0.125 " pathEditMode="fixed" rAng="0" ptsTypes="AAAA">
                                      <p:cBhvr>
                                        <p:cTn id="1766" dur="1500" spd="-100000" fill="hold"/>
                                        <p:tgtEl>
                                          <p:spTgt spid="305"/>
                                        </p:tgtEl>
                                        <p:attrNameLst>
                                          <p:attrName>ppt_x</p:attrName>
                                          <p:attrName>ppt_y</p:attrName>
                                        </p:attrNameLst>
                                      </p:cBhvr>
                                      <p:rCtr x="7986" y="8009"/>
                                    </p:animMotion>
                                  </p:childTnLst>
                                  <p:subTnLst>
                                    <p:audio>
                                      <p:cMediaNode>
                                        <p:cTn display="0" masterRel="sameClick">
                                          <p:stCondLst>
                                            <p:cond evt="begin" delay="0">
                                              <p:tn val="1765"/>
                                            </p:cond>
                                          </p:stCondLst>
                                          <p:endCondLst>
                                            <p:cond evt="onStopAudio" delay="0">
                                              <p:tgtEl>
                                                <p:sldTgt/>
                                              </p:tgtEl>
                                            </p:cond>
                                          </p:endCondLst>
                                        </p:cTn>
                                        <p:tgtEl>
                                          <p:sndTgt r:embed="rId47" name="mk64_yoshi05.wav"/>
                                        </p:tgtEl>
                                      </p:cMediaNode>
                                    </p:audio>
                                  </p:subTnLst>
                                </p:cTn>
                              </p:par>
                              <p:par>
                                <p:cTn id="1767" presetID="1" presetClass="entr" presetSubtype="0" fill="hold" grpId="1" nodeType="withEffect">
                                  <p:stCondLst>
                                    <p:cond delay="0"/>
                                  </p:stCondLst>
                                  <p:childTnLst>
                                    <p:set>
                                      <p:cBhvr>
                                        <p:cTn id="1768" dur="1" fill="hold">
                                          <p:stCondLst>
                                            <p:cond delay="0"/>
                                          </p:stCondLst>
                                        </p:cTn>
                                        <p:tgtEl>
                                          <p:spTgt spid="159"/>
                                        </p:tgtEl>
                                        <p:attrNameLst>
                                          <p:attrName>style.visibility</p:attrName>
                                        </p:attrNameLst>
                                      </p:cBhvr>
                                      <p:to>
                                        <p:strVal val="visible"/>
                                      </p:to>
                                    </p:set>
                                  </p:childTnLst>
                                </p:cTn>
                              </p:par>
                              <p:par>
                                <p:cTn id="1769" presetID="1" presetClass="entr" presetSubtype="0" fill="hold" grpId="2" nodeType="withEffect">
                                  <p:stCondLst>
                                    <p:cond delay="0"/>
                                  </p:stCondLst>
                                  <p:childTnLst>
                                    <p:set>
                                      <p:cBhvr>
                                        <p:cTn id="1770" dur="1" fill="hold">
                                          <p:stCondLst>
                                            <p:cond delay="0"/>
                                          </p:stCondLst>
                                        </p:cTn>
                                        <p:tgtEl>
                                          <p:spTgt spid="158"/>
                                        </p:tgtEl>
                                        <p:attrNameLst>
                                          <p:attrName>style.visibility</p:attrName>
                                        </p:attrNameLst>
                                      </p:cBhvr>
                                      <p:to>
                                        <p:strVal val="visible"/>
                                      </p:to>
                                    </p:set>
                                  </p:childTnLst>
                                </p:cTn>
                              </p:par>
                            </p:childTnLst>
                          </p:cTn>
                        </p:par>
                      </p:childTnLst>
                    </p:cTn>
                  </p:par>
                </p:childTnLst>
              </p:cTn>
              <p:nextCondLst>
                <p:cond evt="onClick" delay="0">
                  <p:tgtEl>
                    <p:spTgt spid="161"/>
                  </p:tgtEl>
                </p:cond>
              </p:nextCondLst>
            </p:seq>
            <p:seq concurrent="1" nextAc="seek">
              <p:cTn id="1771" restart="whenNotActive" fill="hold" evtFilter="cancelBubble" nodeType="interactiveSeq">
                <p:stCondLst>
                  <p:cond evt="onClick" delay="0">
                    <p:tgtEl>
                      <p:spTgt spid="162"/>
                    </p:tgtEl>
                  </p:cond>
                </p:stCondLst>
                <p:endSync evt="end" delay="0">
                  <p:rtn val="all"/>
                </p:endSync>
                <p:childTnLst>
                  <p:par>
                    <p:cTn id="1772" fill="hold">
                      <p:stCondLst>
                        <p:cond delay="0"/>
                      </p:stCondLst>
                      <p:childTnLst>
                        <p:par>
                          <p:cTn id="1773" fill="hold">
                            <p:stCondLst>
                              <p:cond delay="0"/>
                            </p:stCondLst>
                            <p:childTnLst>
                              <p:par>
                                <p:cTn id="1774" presetID="1" presetClass="exit" presetSubtype="0" fill="hold" grpId="0" nodeType="withEffect">
                                  <p:stCondLst>
                                    <p:cond delay="0"/>
                                  </p:stCondLst>
                                  <p:childTnLst>
                                    <p:set>
                                      <p:cBhvr>
                                        <p:cTn id="1775" dur="1" fill="hold">
                                          <p:stCondLst>
                                            <p:cond delay="0"/>
                                          </p:stCondLst>
                                        </p:cTn>
                                        <p:tgtEl>
                                          <p:spTgt spid="162"/>
                                        </p:tgtEl>
                                        <p:attrNameLst>
                                          <p:attrName>style.visibility</p:attrName>
                                        </p:attrNameLst>
                                      </p:cBhvr>
                                      <p:to>
                                        <p:strVal val="hidden"/>
                                      </p:to>
                                    </p:set>
                                  </p:childTnLst>
                                </p:cTn>
                              </p:par>
                              <p:par>
                                <p:cTn id="1776" presetID="1" presetClass="exit" presetSubtype="0" fill="hold" grpId="2" nodeType="withEffect">
                                  <p:stCondLst>
                                    <p:cond delay="0"/>
                                  </p:stCondLst>
                                  <p:childTnLst>
                                    <p:set>
                                      <p:cBhvr>
                                        <p:cTn id="1777" dur="1" fill="hold">
                                          <p:stCondLst>
                                            <p:cond delay="0"/>
                                          </p:stCondLst>
                                        </p:cTn>
                                        <p:tgtEl>
                                          <p:spTgt spid="163"/>
                                        </p:tgtEl>
                                        <p:attrNameLst>
                                          <p:attrName>style.visibility</p:attrName>
                                        </p:attrNameLst>
                                      </p:cBhvr>
                                      <p:to>
                                        <p:strVal val="hidden"/>
                                      </p:to>
                                    </p:set>
                                  </p:childTnLst>
                                </p:cTn>
                              </p:par>
                              <p:par>
                                <p:cTn id="1778" presetID="42" presetClass="path" presetSubtype="0" fill="hold" nodeType="withEffect">
                                  <p:stCondLst>
                                    <p:cond delay="0"/>
                                  </p:stCondLst>
                                  <p:childTnLst>
                                    <p:animMotion origin="layout" path="M 0.73316 0.34144 L 0.73316 0.56551 " pathEditMode="fixed" rAng="0" ptsTypes="AA">
                                      <p:cBhvr>
                                        <p:cTn id="1779" dur="1500" fill="hold"/>
                                        <p:tgtEl>
                                          <p:spTgt spid="305"/>
                                        </p:tgtEl>
                                        <p:attrNameLst>
                                          <p:attrName>ppt_x</p:attrName>
                                          <p:attrName>ppt_y</p:attrName>
                                        </p:attrNameLst>
                                      </p:cBhvr>
                                      <p:rCtr x="0" y="11204"/>
                                    </p:animMotion>
                                  </p:childTnLst>
                                </p:cTn>
                              </p:par>
                              <p:par>
                                <p:cTn id="1780" presetID="1" presetClass="entr" presetSubtype="0" fill="hold" grpId="2" nodeType="withEffect">
                                  <p:stCondLst>
                                    <p:cond delay="0"/>
                                  </p:stCondLst>
                                  <p:childTnLst>
                                    <p:set>
                                      <p:cBhvr>
                                        <p:cTn id="1781" dur="1" fill="hold">
                                          <p:stCondLst>
                                            <p:cond delay="0"/>
                                          </p:stCondLst>
                                        </p:cTn>
                                        <p:tgtEl>
                                          <p:spTgt spid="164"/>
                                        </p:tgtEl>
                                        <p:attrNameLst>
                                          <p:attrName>style.visibility</p:attrName>
                                        </p:attrNameLst>
                                      </p:cBhvr>
                                      <p:to>
                                        <p:strVal val="visible"/>
                                      </p:to>
                                    </p:set>
                                  </p:childTnLst>
                                </p:cTn>
                              </p:par>
                              <p:par>
                                <p:cTn id="1782" presetID="1" presetClass="entr" presetSubtype="0" fill="hold" grpId="0" nodeType="withEffect">
                                  <p:stCondLst>
                                    <p:cond delay="0"/>
                                  </p:stCondLst>
                                  <p:childTnLst>
                                    <p:set>
                                      <p:cBhvr>
                                        <p:cTn id="1783" dur="1" fill="hold">
                                          <p:stCondLst>
                                            <p:cond delay="0"/>
                                          </p:stCondLst>
                                        </p:cTn>
                                        <p:tgtEl>
                                          <p:spTgt spid="172"/>
                                        </p:tgtEl>
                                        <p:attrNameLst>
                                          <p:attrName>style.visibility</p:attrName>
                                        </p:attrNameLst>
                                      </p:cBhvr>
                                      <p:to>
                                        <p:strVal val="visible"/>
                                      </p:to>
                                    </p:set>
                                  </p:childTnLst>
                                </p:cTn>
                              </p:par>
                            </p:childTnLst>
                          </p:cTn>
                        </p:par>
                      </p:childTnLst>
                    </p:cTn>
                  </p:par>
                </p:childTnLst>
              </p:cTn>
              <p:nextCondLst>
                <p:cond evt="onClick" delay="0">
                  <p:tgtEl>
                    <p:spTgt spid="162"/>
                  </p:tgtEl>
                </p:cond>
              </p:nextCondLst>
            </p:seq>
            <p:seq concurrent="1" nextAc="seek">
              <p:cTn id="1784" restart="whenNotActive" fill="hold" evtFilter="cancelBubble" nodeType="interactiveSeq">
                <p:stCondLst>
                  <p:cond evt="onClick" delay="0">
                    <p:tgtEl>
                      <p:spTgt spid="163"/>
                    </p:tgtEl>
                  </p:cond>
                </p:stCondLst>
                <p:endSync evt="end" delay="0">
                  <p:rtn val="all"/>
                </p:endSync>
                <p:childTnLst>
                  <p:par>
                    <p:cTn id="1785" fill="hold">
                      <p:stCondLst>
                        <p:cond delay="0"/>
                      </p:stCondLst>
                      <p:childTnLst>
                        <p:par>
                          <p:cTn id="1786" fill="hold">
                            <p:stCondLst>
                              <p:cond delay="0"/>
                            </p:stCondLst>
                            <p:childTnLst>
                              <p:par>
                                <p:cTn id="1787" presetID="1" presetClass="exit" presetSubtype="0" fill="hold" grpId="1" nodeType="withEffect">
                                  <p:stCondLst>
                                    <p:cond delay="0"/>
                                  </p:stCondLst>
                                  <p:childTnLst>
                                    <p:set>
                                      <p:cBhvr>
                                        <p:cTn id="1788" dur="1" fill="hold">
                                          <p:stCondLst>
                                            <p:cond delay="0"/>
                                          </p:stCondLst>
                                        </p:cTn>
                                        <p:tgtEl>
                                          <p:spTgt spid="163"/>
                                        </p:tgtEl>
                                        <p:attrNameLst>
                                          <p:attrName>style.visibility</p:attrName>
                                        </p:attrNameLst>
                                      </p:cBhvr>
                                      <p:to>
                                        <p:strVal val="hidden"/>
                                      </p:to>
                                    </p:set>
                                  </p:childTnLst>
                                </p:cTn>
                              </p:par>
                              <p:par>
                                <p:cTn id="1789" presetID="1" presetClass="exit" presetSubtype="0" fill="hold" grpId="2" nodeType="withEffect">
                                  <p:stCondLst>
                                    <p:cond delay="0"/>
                                  </p:stCondLst>
                                  <p:childTnLst>
                                    <p:set>
                                      <p:cBhvr>
                                        <p:cTn id="1790" dur="1" fill="hold">
                                          <p:stCondLst>
                                            <p:cond delay="0"/>
                                          </p:stCondLst>
                                        </p:cTn>
                                        <p:tgtEl>
                                          <p:spTgt spid="162"/>
                                        </p:tgtEl>
                                        <p:attrNameLst>
                                          <p:attrName>style.visibility</p:attrName>
                                        </p:attrNameLst>
                                      </p:cBhvr>
                                      <p:to>
                                        <p:strVal val="hidden"/>
                                      </p:to>
                                    </p:set>
                                  </p:childTnLst>
                                </p:cTn>
                              </p:par>
                              <p:par>
                                <p:cTn id="1791" presetID="42" presetClass="path" presetSubtype="0" fill="hold" nodeType="withEffect">
                                  <p:stCondLst>
                                    <p:cond delay="0"/>
                                  </p:stCondLst>
                                  <p:childTnLst>
                                    <p:animMotion origin="layout" path="M 0.73316 0.12523 L 0.73316 0.34329 " pathEditMode="fixed" rAng="0" ptsTypes="AA">
                                      <p:cBhvr>
                                        <p:cTn id="1792" dur="1500" spd="-100000" fill="hold"/>
                                        <p:tgtEl>
                                          <p:spTgt spid="305"/>
                                        </p:tgtEl>
                                        <p:attrNameLst>
                                          <p:attrName>ppt_x</p:attrName>
                                          <p:attrName>ppt_y</p:attrName>
                                        </p:attrNameLst>
                                      </p:cBhvr>
                                      <p:rCtr x="0" y="10903"/>
                                    </p:animMotion>
                                  </p:childTnLst>
                                </p:cTn>
                              </p:par>
                              <p:par>
                                <p:cTn id="1793" presetID="1" presetClass="entr" presetSubtype="0" fill="hold" grpId="1" nodeType="withEffect">
                                  <p:stCondLst>
                                    <p:cond delay="0"/>
                                  </p:stCondLst>
                                  <p:childTnLst>
                                    <p:set>
                                      <p:cBhvr>
                                        <p:cTn id="1794" dur="1" fill="hold">
                                          <p:stCondLst>
                                            <p:cond delay="0"/>
                                          </p:stCondLst>
                                        </p:cTn>
                                        <p:tgtEl>
                                          <p:spTgt spid="160"/>
                                        </p:tgtEl>
                                        <p:attrNameLst>
                                          <p:attrName>style.visibility</p:attrName>
                                        </p:attrNameLst>
                                      </p:cBhvr>
                                      <p:to>
                                        <p:strVal val="visible"/>
                                      </p:to>
                                    </p:set>
                                  </p:childTnLst>
                                </p:cTn>
                              </p:par>
                              <p:par>
                                <p:cTn id="1795" presetID="1" presetClass="entr" presetSubtype="0" fill="hold" grpId="0" nodeType="withEffect">
                                  <p:stCondLst>
                                    <p:cond delay="0"/>
                                  </p:stCondLst>
                                  <p:childTnLst>
                                    <p:set>
                                      <p:cBhvr>
                                        <p:cTn id="1796" dur="1" fill="hold">
                                          <p:stCondLst>
                                            <p:cond delay="0"/>
                                          </p:stCondLst>
                                        </p:cTn>
                                        <p:tgtEl>
                                          <p:spTgt spid="161"/>
                                        </p:tgtEl>
                                        <p:attrNameLst>
                                          <p:attrName>style.visibility</p:attrName>
                                        </p:attrNameLst>
                                      </p:cBhvr>
                                      <p:to>
                                        <p:strVal val="visible"/>
                                      </p:to>
                                    </p:set>
                                  </p:childTnLst>
                                </p:cTn>
                              </p:par>
                            </p:childTnLst>
                          </p:cTn>
                        </p:par>
                      </p:childTnLst>
                    </p:cTn>
                  </p:par>
                </p:childTnLst>
              </p:cTn>
              <p:nextCondLst>
                <p:cond evt="onClick" delay="0">
                  <p:tgtEl>
                    <p:spTgt spid="163"/>
                  </p:tgtEl>
                </p:cond>
              </p:nextCondLst>
            </p:seq>
            <p:seq concurrent="1" nextAc="seek">
              <p:cTn id="1797" restart="whenNotActive" fill="hold" evtFilter="cancelBubble" nodeType="interactiveSeq">
                <p:stCondLst>
                  <p:cond evt="onClick" delay="0">
                    <p:tgtEl>
                      <p:spTgt spid="164"/>
                    </p:tgtEl>
                  </p:cond>
                </p:stCondLst>
                <p:endSync evt="end" delay="0">
                  <p:rtn val="all"/>
                </p:endSync>
                <p:childTnLst>
                  <p:par>
                    <p:cTn id="1798" fill="hold">
                      <p:stCondLst>
                        <p:cond delay="0"/>
                      </p:stCondLst>
                      <p:childTnLst>
                        <p:par>
                          <p:cTn id="1799" fill="hold">
                            <p:stCondLst>
                              <p:cond delay="0"/>
                            </p:stCondLst>
                            <p:childTnLst>
                              <p:par>
                                <p:cTn id="1800" presetID="1" presetClass="exit" presetSubtype="0" fill="hold" grpId="0" nodeType="withEffect">
                                  <p:stCondLst>
                                    <p:cond delay="0"/>
                                  </p:stCondLst>
                                  <p:childTnLst>
                                    <p:set>
                                      <p:cBhvr>
                                        <p:cTn id="1801" dur="1" fill="hold">
                                          <p:stCondLst>
                                            <p:cond delay="0"/>
                                          </p:stCondLst>
                                        </p:cTn>
                                        <p:tgtEl>
                                          <p:spTgt spid="164"/>
                                        </p:tgtEl>
                                        <p:attrNameLst>
                                          <p:attrName>style.visibility</p:attrName>
                                        </p:attrNameLst>
                                      </p:cBhvr>
                                      <p:to>
                                        <p:strVal val="hidden"/>
                                      </p:to>
                                    </p:set>
                                  </p:childTnLst>
                                </p:cTn>
                              </p:par>
                              <p:par>
                                <p:cTn id="1802" presetID="1" presetClass="exit" presetSubtype="0" fill="hold" grpId="2" nodeType="withEffect">
                                  <p:stCondLst>
                                    <p:cond delay="0"/>
                                  </p:stCondLst>
                                  <p:childTnLst>
                                    <p:set>
                                      <p:cBhvr>
                                        <p:cTn id="1803" dur="1" fill="hold">
                                          <p:stCondLst>
                                            <p:cond delay="0"/>
                                          </p:stCondLst>
                                        </p:cTn>
                                        <p:tgtEl>
                                          <p:spTgt spid="172"/>
                                        </p:tgtEl>
                                        <p:attrNameLst>
                                          <p:attrName>style.visibility</p:attrName>
                                        </p:attrNameLst>
                                      </p:cBhvr>
                                      <p:to>
                                        <p:strVal val="hidden"/>
                                      </p:to>
                                    </p:set>
                                  </p:childTnLst>
                                </p:cTn>
                              </p:par>
                              <p:par>
                                <p:cTn id="1804" presetID="43" presetClass="path" presetSubtype="0" fill="hold" nodeType="withEffect">
                                  <p:stCondLst>
                                    <p:cond delay="0"/>
                                  </p:stCondLst>
                                  <p:childTnLst>
                                    <p:animMotion origin="layout" path="M 0.57344 0.71922 L 0.65313 0.71922 C 0.68906 0.71922 0.73333 0.67662 0.73333 0.64213 L 0.73333 0.56505 " pathEditMode="fixed" rAng="0" ptsTypes="AAAA">
                                      <p:cBhvr>
                                        <p:cTn id="1805" dur="1500" spd="-100000" fill="hold"/>
                                        <p:tgtEl>
                                          <p:spTgt spid="305"/>
                                        </p:tgtEl>
                                        <p:attrNameLst>
                                          <p:attrName>ppt_x</p:attrName>
                                          <p:attrName>ppt_y</p:attrName>
                                        </p:attrNameLst>
                                      </p:cBhvr>
                                      <p:rCtr x="7986" y="-7708"/>
                                    </p:animMotion>
                                  </p:childTnLst>
                                  <p:subTnLst>
                                    <p:audio>
                                      <p:cMediaNode>
                                        <p:cTn display="0" masterRel="sameClick">
                                          <p:stCondLst>
                                            <p:cond evt="begin" delay="0">
                                              <p:tn val="1804"/>
                                            </p:cond>
                                          </p:stCondLst>
                                          <p:endCondLst>
                                            <p:cond evt="onStopAudio" delay="0">
                                              <p:tgtEl>
                                                <p:sldTgt/>
                                              </p:tgtEl>
                                            </p:cond>
                                          </p:endCondLst>
                                        </p:cTn>
                                        <p:tgtEl>
                                          <p:sndTgt r:embed="rId46" name="mk64_yoshi01.wav"/>
                                        </p:tgtEl>
                                      </p:cMediaNode>
                                    </p:audio>
                                  </p:subTnLst>
                                </p:cTn>
                              </p:par>
                              <p:par>
                                <p:cTn id="1806" presetID="1" presetClass="entr" presetSubtype="0" fill="hold" grpId="2" nodeType="withEffect">
                                  <p:stCondLst>
                                    <p:cond delay="0"/>
                                  </p:stCondLst>
                                  <p:childTnLst>
                                    <p:set>
                                      <p:cBhvr>
                                        <p:cTn id="1807" dur="1" fill="hold">
                                          <p:stCondLst>
                                            <p:cond delay="0"/>
                                          </p:stCondLst>
                                        </p:cTn>
                                        <p:tgtEl>
                                          <p:spTgt spid="165"/>
                                        </p:tgtEl>
                                        <p:attrNameLst>
                                          <p:attrName>style.visibility</p:attrName>
                                        </p:attrNameLst>
                                      </p:cBhvr>
                                      <p:to>
                                        <p:strVal val="visible"/>
                                      </p:to>
                                    </p:set>
                                  </p:childTnLst>
                                </p:cTn>
                              </p:par>
                              <p:par>
                                <p:cTn id="1808" presetID="1" presetClass="entr" presetSubtype="0" fill="hold" grpId="0" nodeType="withEffect">
                                  <p:stCondLst>
                                    <p:cond delay="0"/>
                                  </p:stCondLst>
                                  <p:childTnLst>
                                    <p:set>
                                      <p:cBhvr>
                                        <p:cTn id="1809" dur="1" fill="hold">
                                          <p:stCondLst>
                                            <p:cond delay="0"/>
                                          </p:stCondLst>
                                        </p:cTn>
                                        <p:tgtEl>
                                          <p:spTgt spid="173"/>
                                        </p:tgtEl>
                                        <p:attrNameLst>
                                          <p:attrName>style.visibility</p:attrName>
                                        </p:attrNameLst>
                                      </p:cBhvr>
                                      <p:to>
                                        <p:strVal val="visible"/>
                                      </p:to>
                                    </p:set>
                                  </p:childTnLst>
                                </p:cTn>
                              </p:par>
                            </p:childTnLst>
                          </p:cTn>
                        </p:par>
                      </p:childTnLst>
                    </p:cTn>
                  </p:par>
                </p:childTnLst>
              </p:cTn>
              <p:nextCondLst>
                <p:cond evt="onClick" delay="0">
                  <p:tgtEl>
                    <p:spTgt spid="164"/>
                  </p:tgtEl>
                </p:cond>
              </p:nextCondLst>
            </p:seq>
            <p:seq concurrent="1" nextAc="seek">
              <p:cTn id="1810" restart="whenNotActive" fill="hold" evtFilter="cancelBubble" nodeType="interactiveSeq">
                <p:stCondLst>
                  <p:cond evt="onClick" delay="0">
                    <p:tgtEl>
                      <p:spTgt spid="165"/>
                    </p:tgtEl>
                  </p:cond>
                </p:stCondLst>
                <p:endSync evt="end" delay="0">
                  <p:rtn val="all"/>
                </p:endSync>
                <p:childTnLst>
                  <p:par>
                    <p:cTn id="1811" fill="hold">
                      <p:stCondLst>
                        <p:cond delay="0"/>
                      </p:stCondLst>
                      <p:childTnLst>
                        <p:par>
                          <p:cTn id="1812" fill="hold">
                            <p:stCondLst>
                              <p:cond delay="0"/>
                            </p:stCondLst>
                            <p:childTnLst>
                              <p:par>
                                <p:cTn id="1813" presetID="1" presetClass="exit" presetSubtype="0" fill="hold" grpId="0" nodeType="withEffect">
                                  <p:stCondLst>
                                    <p:cond delay="0"/>
                                  </p:stCondLst>
                                  <p:childTnLst>
                                    <p:set>
                                      <p:cBhvr>
                                        <p:cTn id="1814" dur="1" fill="hold">
                                          <p:stCondLst>
                                            <p:cond delay="0"/>
                                          </p:stCondLst>
                                        </p:cTn>
                                        <p:tgtEl>
                                          <p:spTgt spid="165"/>
                                        </p:tgtEl>
                                        <p:attrNameLst>
                                          <p:attrName>style.visibility</p:attrName>
                                        </p:attrNameLst>
                                      </p:cBhvr>
                                      <p:to>
                                        <p:strVal val="hidden"/>
                                      </p:to>
                                    </p:set>
                                  </p:childTnLst>
                                </p:cTn>
                              </p:par>
                              <p:par>
                                <p:cTn id="1815" presetID="1" presetClass="exit" presetSubtype="0" fill="hold" grpId="2" nodeType="withEffect">
                                  <p:stCondLst>
                                    <p:cond delay="0"/>
                                  </p:stCondLst>
                                  <p:childTnLst>
                                    <p:set>
                                      <p:cBhvr>
                                        <p:cTn id="1816" dur="1" fill="hold">
                                          <p:stCondLst>
                                            <p:cond delay="0"/>
                                          </p:stCondLst>
                                        </p:cTn>
                                        <p:tgtEl>
                                          <p:spTgt spid="173"/>
                                        </p:tgtEl>
                                        <p:attrNameLst>
                                          <p:attrName>style.visibility</p:attrName>
                                        </p:attrNameLst>
                                      </p:cBhvr>
                                      <p:to>
                                        <p:strVal val="hidden"/>
                                      </p:to>
                                    </p:set>
                                  </p:childTnLst>
                                </p:cTn>
                              </p:par>
                              <p:par>
                                <p:cTn id="1817" presetID="42" presetClass="path" presetSubtype="0" fill="hold" nodeType="withEffect">
                                  <p:stCondLst>
                                    <p:cond delay="0"/>
                                  </p:stCondLst>
                                  <p:childTnLst>
                                    <p:animMotion origin="layout" path="M 0.57344 0.71922 L 0.34427 0.71922 " pathEditMode="fixed" rAng="0" ptsTypes="AA">
                                      <p:cBhvr>
                                        <p:cTn id="1818" dur="1500" fill="hold"/>
                                        <p:tgtEl>
                                          <p:spTgt spid="305"/>
                                        </p:tgtEl>
                                        <p:attrNameLst>
                                          <p:attrName>ppt_x</p:attrName>
                                          <p:attrName>ppt_y</p:attrName>
                                        </p:attrNameLst>
                                      </p:cBhvr>
                                      <p:rCtr x="-11458" y="0"/>
                                    </p:animMotion>
                                  </p:childTnLst>
                                </p:cTn>
                              </p:par>
                              <p:par>
                                <p:cTn id="1819" presetID="1" presetClass="entr" presetSubtype="0" fill="hold" grpId="2" nodeType="withEffect">
                                  <p:stCondLst>
                                    <p:cond delay="0"/>
                                  </p:stCondLst>
                                  <p:childTnLst>
                                    <p:set>
                                      <p:cBhvr>
                                        <p:cTn id="1820" dur="1" fill="hold">
                                          <p:stCondLst>
                                            <p:cond delay="0"/>
                                          </p:stCondLst>
                                        </p:cTn>
                                        <p:tgtEl>
                                          <p:spTgt spid="166"/>
                                        </p:tgtEl>
                                        <p:attrNameLst>
                                          <p:attrName>style.visibility</p:attrName>
                                        </p:attrNameLst>
                                      </p:cBhvr>
                                      <p:to>
                                        <p:strVal val="visible"/>
                                      </p:to>
                                    </p:set>
                                  </p:childTnLst>
                                </p:cTn>
                              </p:par>
                              <p:par>
                                <p:cTn id="1821" presetID="1" presetClass="entr" presetSubtype="0" fill="hold" grpId="0" nodeType="withEffect">
                                  <p:stCondLst>
                                    <p:cond delay="0"/>
                                  </p:stCondLst>
                                  <p:childTnLst>
                                    <p:set>
                                      <p:cBhvr>
                                        <p:cTn id="1822" dur="1" fill="hold">
                                          <p:stCondLst>
                                            <p:cond delay="0"/>
                                          </p:stCondLst>
                                        </p:cTn>
                                        <p:tgtEl>
                                          <p:spTgt spid="174"/>
                                        </p:tgtEl>
                                        <p:attrNameLst>
                                          <p:attrName>style.visibility</p:attrName>
                                        </p:attrNameLst>
                                      </p:cBhvr>
                                      <p:to>
                                        <p:strVal val="visible"/>
                                      </p:to>
                                    </p:set>
                                  </p:childTnLst>
                                </p:cTn>
                              </p:par>
                            </p:childTnLst>
                          </p:cTn>
                        </p:par>
                      </p:childTnLst>
                    </p:cTn>
                  </p:par>
                </p:childTnLst>
              </p:cTn>
              <p:nextCondLst>
                <p:cond evt="onClick" delay="0">
                  <p:tgtEl>
                    <p:spTgt spid="165"/>
                  </p:tgtEl>
                </p:cond>
              </p:nextCondLst>
            </p:seq>
            <p:seq concurrent="1" nextAc="seek">
              <p:cTn id="1823" restart="whenNotActive" fill="hold" evtFilter="cancelBubble" nodeType="interactiveSeq">
                <p:stCondLst>
                  <p:cond evt="onClick" delay="0">
                    <p:tgtEl>
                      <p:spTgt spid="166"/>
                    </p:tgtEl>
                  </p:cond>
                </p:stCondLst>
                <p:endSync evt="end" delay="0">
                  <p:rtn val="all"/>
                </p:endSync>
                <p:childTnLst>
                  <p:par>
                    <p:cTn id="1824" fill="hold">
                      <p:stCondLst>
                        <p:cond delay="0"/>
                      </p:stCondLst>
                      <p:childTnLst>
                        <p:par>
                          <p:cTn id="1825" fill="hold">
                            <p:stCondLst>
                              <p:cond delay="0"/>
                            </p:stCondLst>
                            <p:childTnLst>
                              <p:par>
                                <p:cTn id="1826" presetID="1" presetClass="exit" presetSubtype="0" fill="hold" grpId="0" nodeType="withEffect">
                                  <p:stCondLst>
                                    <p:cond delay="0"/>
                                  </p:stCondLst>
                                  <p:childTnLst>
                                    <p:set>
                                      <p:cBhvr>
                                        <p:cTn id="1827" dur="1" fill="hold">
                                          <p:stCondLst>
                                            <p:cond delay="0"/>
                                          </p:stCondLst>
                                        </p:cTn>
                                        <p:tgtEl>
                                          <p:spTgt spid="166"/>
                                        </p:tgtEl>
                                        <p:attrNameLst>
                                          <p:attrName>style.visibility</p:attrName>
                                        </p:attrNameLst>
                                      </p:cBhvr>
                                      <p:to>
                                        <p:strVal val="hidden"/>
                                      </p:to>
                                    </p:set>
                                  </p:childTnLst>
                                </p:cTn>
                              </p:par>
                              <p:par>
                                <p:cTn id="1828" presetID="1" presetClass="exit" presetSubtype="0" fill="hold" grpId="2" nodeType="withEffect">
                                  <p:stCondLst>
                                    <p:cond delay="0"/>
                                  </p:stCondLst>
                                  <p:childTnLst>
                                    <p:set>
                                      <p:cBhvr>
                                        <p:cTn id="1829" dur="1" fill="hold">
                                          <p:stCondLst>
                                            <p:cond delay="0"/>
                                          </p:stCondLst>
                                        </p:cTn>
                                        <p:tgtEl>
                                          <p:spTgt spid="174"/>
                                        </p:tgtEl>
                                        <p:attrNameLst>
                                          <p:attrName>style.visibility</p:attrName>
                                        </p:attrNameLst>
                                      </p:cBhvr>
                                      <p:to>
                                        <p:strVal val="hidden"/>
                                      </p:to>
                                    </p:set>
                                  </p:childTnLst>
                                </p:cTn>
                              </p:par>
                              <p:par>
                                <p:cTn id="1830" presetID="35" presetClass="path" presetSubtype="0" fill="hold" nodeType="withEffect">
                                  <p:stCondLst>
                                    <p:cond delay="0"/>
                                  </p:stCondLst>
                                  <p:childTnLst>
                                    <p:animMotion origin="layout" path="M 0.34427 0.71922 L 0.12344 0.71922 " pathEditMode="fixed" rAng="0" ptsTypes="AA">
                                      <p:cBhvr>
                                        <p:cTn id="1831" dur="1500" fill="hold"/>
                                        <p:tgtEl>
                                          <p:spTgt spid="305"/>
                                        </p:tgtEl>
                                        <p:attrNameLst>
                                          <p:attrName>ppt_x</p:attrName>
                                          <p:attrName>ppt_y</p:attrName>
                                        </p:attrNameLst>
                                      </p:cBhvr>
                                      <p:rCtr x="-11042" y="0"/>
                                    </p:animMotion>
                                  </p:childTnLst>
                                  <p:subTnLst>
                                    <p:audio>
                                      <p:cMediaNode>
                                        <p:cTn display="0" masterRel="sameClick">
                                          <p:stCondLst>
                                            <p:cond evt="begin" delay="0">
                                              <p:tn val="1830"/>
                                            </p:cond>
                                          </p:stCondLst>
                                          <p:endCondLst>
                                            <p:cond evt="onStopAudio" delay="0">
                                              <p:tgtEl>
                                                <p:sldTgt/>
                                              </p:tgtEl>
                                            </p:cond>
                                          </p:endCondLst>
                                        </p:cTn>
                                        <p:tgtEl>
                                          <p:sndTgt r:embed="rId45" name="mk64_yoshi03.wav"/>
                                        </p:tgtEl>
                                      </p:cMediaNode>
                                    </p:audio>
                                  </p:subTnLst>
                                </p:cTn>
                              </p:par>
                              <p:par>
                                <p:cTn id="1832" presetID="1" presetClass="entr" presetSubtype="0" fill="hold" grpId="2" nodeType="withEffect">
                                  <p:stCondLst>
                                    <p:cond delay="0"/>
                                  </p:stCondLst>
                                  <p:childTnLst>
                                    <p:set>
                                      <p:cBhvr>
                                        <p:cTn id="1833" dur="1" fill="hold">
                                          <p:stCondLst>
                                            <p:cond delay="0"/>
                                          </p:stCondLst>
                                        </p:cTn>
                                        <p:tgtEl>
                                          <p:spTgt spid="167"/>
                                        </p:tgtEl>
                                        <p:attrNameLst>
                                          <p:attrName>style.visibility</p:attrName>
                                        </p:attrNameLst>
                                      </p:cBhvr>
                                      <p:to>
                                        <p:strVal val="visible"/>
                                      </p:to>
                                    </p:set>
                                  </p:childTnLst>
                                </p:cTn>
                              </p:par>
                              <p:par>
                                <p:cTn id="1834" presetID="1" presetClass="entr" presetSubtype="0" fill="hold" grpId="0" nodeType="withEffect">
                                  <p:stCondLst>
                                    <p:cond delay="0"/>
                                  </p:stCondLst>
                                  <p:childTnLst>
                                    <p:set>
                                      <p:cBhvr>
                                        <p:cTn id="1835" dur="1" fill="hold">
                                          <p:stCondLst>
                                            <p:cond delay="0"/>
                                          </p:stCondLst>
                                        </p:cTn>
                                        <p:tgtEl>
                                          <p:spTgt spid="175"/>
                                        </p:tgtEl>
                                        <p:attrNameLst>
                                          <p:attrName>style.visibility</p:attrName>
                                        </p:attrNameLst>
                                      </p:cBhvr>
                                      <p:to>
                                        <p:strVal val="visible"/>
                                      </p:to>
                                    </p:set>
                                  </p:childTnLst>
                                </p:cTn>
                              </p:par>
                            </p:childTnLst>
                          </p:cTn>
                        </p:par>
                      </p:childTnLst>
                    </p:cTn>
                  </p:par>
                </p:childTnLst>
              </p:cTn>
              <p:nextCondLst>
                <p:cond evt="onClick" delay="0">
                  <p:tgtEl>
                    <p:spTgt spid="166"/>
                  </p:tgtEl>
                </p:cond>
              </p:nextCondLst>
            </p:seq>
            <p:seq concurrent="1" nextAc="seek">
              <p:cTn id="1836" restart="whenNotActive" fill="hold" evtFilter="cancelBubble" nodeType="interactiveSeq">
                <p:stCondLst>
                  <p:cond evt="onClick" delay="0">
                    <p:tgtEl>
                      <p:spTgt spid="167"/>
                    </p:tgtEl>
                  </p:cond>
                </p:stCondLst>
                <p:endSync evt="end" delay="0">
                  <p:rtn val="all"/>
                </p:endSync>
                <p:childTnLst>
                  <p:par>
                    <p:cTn id="1837" fill="hold">
                      <p:stCondLst>
                        <p:cond delay="0"/>
                      </p:stCondLst>
                      <p:childTnLst>
                        <p:par>
                          <p:cTn id="1838" fill="hold">
                            <p:stCondLst>
                              <p:cond delay="0"/>
                            </p:stCondLst>
                            <p:childTnLst>
                              <p:par>
                                <p:cTn id="1839" presetID="1" presetClass="exit" presetSubtype="0" fill="hold" grpId="0" nodeType="withEffect">
                                  <p:stCondLst>
                                    <p:cond delay="0"/>
                                  </p:stCondLst>
                                  <p:childTnLst>
                                    <p:set>
                                      <p:cBhvr>
                                        <p:cTn id="1840" dur="1" fill="hold">
                                          <p:stCondLst>
                                            <p:cond delay="0"/>
                                          </p:stCondLst>
                                        </p:cTn>
                                        <p:tgtEl>
                                          <p:spTgt spid="167"/>
                                        </p:tgtEl>
                                        <p:attrNameLst>
                                          <p:attrName>style.visibility</p:attrName>
                                        </p:attrNameLst>
                                      </p:cBhvr>
                                      <p:to>
                                        <p:strVal val="hidden"/>
                                      </p:to>
                                    </p:set>
                                  </p:childTnLst>
                                </p:cTn>
                              </p:par>
                              <p:par>
                                <p:cTn id="1841" presetID="1" presetClass="exit" presetSubtype="0" fill="hold" grpId="2" nodeType="withEffect">
                                  <p:stCondLst>
                                    <p:cond delay="0"/>
                                  </p:stCondLst>
                                  <p:childTnLst>
                                    <p:set>
                                      <p:cBhvr>
                                        <p:cTn id="1842" dur="1" fill="hold">
                                          <p:stCondLst>
                                            <p:cond delay="0"/>
                                          </p:stCondLst>
                                        </p:cTn>
                                        <p:tgtEl>
                                          <p:spTgt spid="175"/>
                                        </p:tgtEl>
                                        <p:attrNameLst>
                                          <p:attrName>style.visibility</p:attrName>
                                        </p:attrNameLst>
                                      </p:cBhvr>
                                      <p:to>
                                        <p:strVal val="hidden"/>
                                      </p:to>
                                    </p:set>
                                  </p:childTnLst>
                                </p:cTn>
                              </p:par>
                              <p:par>
                                <p:cTn id="1843" presetID="36" presetClass="path" presetSubtype="0" fill="hold" nodeType="withEffect">
                                  <p:stCondLst>
                                    <p:cond delay="0"/>
                                  </p:stCondLst>
                                  <p:childTnLst>
                                    <p:animMotion origin="layout" path="M -0.04132 0.56551 L -0.04132 0.64213 C -0.04132 0.67639 0.00399 0.71875 0.0408 0.71875 L 0.12344 0.71875 " pathEditMode="fixed" rAng="0" ptsTypes="AAAA">
                                      <p:cBhvr>
                                        <p:cTn id="1844" dur="1500" spd="-100000" fill="hold"/>
                                        <p:tgtEl>
                                          <p:spTgt spid="305"/>
                                        </p:tgtEl>
                                        <p:attrNameLst>
                                          <p:attrName>ppt_x</p:attrName>
                                          <p:attrName>ppt_y</p:attrName>
                                        </p:attrNameLst>
                                      </p:cBhvr>
                                      <p:rCtr x="8229" y="7662"/>
                                    </p:animMotion>
                                  </p:childTnLst>
                                </p:cTn>
                              </p:par>
                              <p:par>
                                <p:cTn id="1845" presetID="1" presetClass="entr" presetSubtype="0" fill="hold" grpId="2" nodeType="withEffect">
                                  <p:stCondLst>
                                    <p:cond delay="0"/>
                                  </p:stCondLst>
                                  <p:childTnLst>
                                    <p:set>
                                      <p:cBhvr>
                                        <p:cTn id="1846" dur="1" fill="hold">
                                          <p:stCondLst>
                                            <p:cond delay="0"/>
                                          </p:stCondLst>
                                        </p:cTn>
                                        <p:tgtEl>
                                          <p:spTgt spid="168"/>
                                        </p:tgtEl>
                                        <p:attrNameLst>
                                          <p:attrName>style.visibility</p:attrName>
                                        </p:attrNameLst>
                                      </p:cBhvr>
                                      <p:to>
                                        <p:strVal val="visible"/>
                                      </p:to>
                                    </p:set>
                                  </p:childTnLst>
                                </p:cTn>
                              </p:par>
                              <p:par>
                                <p:cTn id="1847" presetID="1" presetClass="entr" presetSubtype="0" fill="hold" grpId="0" nodeType="withEffect">
                                  <p:stCondLst>
                                    <p:cond delay="0"/>
                                  </p:stCondLst>
                                  <p:childTnLst>
                                    <p:set>
                                      <p:cBhvr>
                                        <p:cTn id="1848" dur="1" fill="hold">
                                          <p:stCondLst>
                                            <p:cond delay="0"/>
                                          </p:stCondLst>
                                        </p:cTn>
                                        <p:tgtEl>
                                          <p:spTgt spid="176"/>
                                        </p:tgtEl>
                                        <p:attrNameLst>
                                          <p:attrName>style.visibility</p:attrName>
                                        </p:attrNameLst>
                                      </p:cBhvr>
                                      <p:to>
                                        <p:strVal val="visible"/>
                                      </p:to>
                                    </p:set>
                                  </p:childTnLst>
                                </p:cTn>
                              </p:par>
                            </p:childTnLst>
                          </p:cTn>
                        </p:par>
                      </p:childTnLst>
                    </p:cTn>
                  </p:par>
                </p:childTnLst>
              </p:cTn>
              <p:nextCondLst>
                <p:cond evt="onClick" delay="0">
                  <p:tgtEl>
                    <p:spTgt spid="167"/>
                  </p:tgtEl>
                </p:cond>
              </p:nextCondLst>
            </p:seq>
            <p:seq concurrent="1" nextAc="seek">
              <p:cTn id="1849" restart="whenNotActive" fill="hold" evtFilter="cancelBubble" nodeType="interactiveSeq">
                <p:stCondLst>
                  <p:cond evt="onClick" delay="0">
                    <p:tgtEl>
                      <p:spTgt spid="168"/>
                    </p:tgtEl>
                  </p:cond>
                </p:stCondLst>
                <p:endSync evt="end" delay="0">
                  <p:rtn val="all"/>
                </p:endSync>
                <p:childTnLst>
                  <p:par>
                    <p:cTn id="1850" fill="hold">
                      <p:stCondLst>
                        <p:cond delay="0"/>
                      </p:stCondLst>
                      <p:childTnLst>
                        <p:par>
                          <p:cTn id="1851" fill="hold">
                            <p:stCondLst>
                              <p:cond delay="0"/>
                            </p:stCondLst>
                            <p:childTnLst>
                              <p:par>
                                <p:cTn id="1852" presetID="1" presetClass="exit" presetSubtype="0" fill="hold" grpId="0" nodeType="withEffect">
                                  <p:stCondLst>
                                    <p:cond delay="0"/>
                                  </p:stCondLst>
                                  <p:childTnLst>
                                    <p:set>
                                      <p:cBhvr>
                                        <p:cTn id="1853" dur="1" fill="hold">
                                          <p:stCondLst>
                                            <p:cond delay="0"/>
                                          </p:stCondLst>
                                        </p:cTn>
                                        <p:tgtEl>
                                          <p:spTgt spid="168"/>
                                        </p:tgtEl>
                                        <p:attrNameLst>
                                          <p:attrName>style.visibility</p:attrName>
                                        </p:attrNameLst>
                                      </p:cBhvr>
                                      <p:to>
                                        <p:strVal val="hidden"/>
                                      </p:to>
                                    </p:set>
                                  </p:childTnLst>
                                </p:cTn>
                              </p:par>
                              <p:par>
                                <p:cTn id="1854" presetID="1" presetClass="exit" presetSubtype="0" fill="hold" grpId="2" nodeType="withEffect">
                                  <p:stCondLst>
                                    <p:cond delay="0"/>
                                  </p:stCondLst>
                                  <p:childTnLst>
                                    <p:set>
                                      <p:cBhvr>
                                        <p:cTn id="1855" dur="1" fill="hold">
                                          <p:stCondLst>
                                            <p:cond delay="0"/>
                                          </p:stCondLst>
                                        </p:cTn>
                                        <p:tgtEl>
                                          <p:spTgt spid="176"/>
                                        </p:tgtEl>
                                        <p:attrNameLst>
                                          <p:attrName>style.visibility</p:attrName>
                                        </p:attrNameLst>
                                      </p:cBhvr>
                                      <p:to>
                                        <p:strVal val="hidden"/>
                                      </p:to>
                                    </p:set>
                                  </p:childTnLst>
                                </p:cTn>
                              </p:par>
                              <p:par>
                                <p:cTn id="1856" presetID="42" presetClass="path" presetSubtype="0" fill="hold" nodeType="withEffect">
                                  <p:stCondLst>
                                    <p:cond delay="0"/>
                                  </p:stCondLst>
                                  <p:childTnLst>
                                    <p:animMotion origin="layout" path="M -0.04132 0.34676 L -0.04132 0.56551 " pathEditMode="fixed" rAng="0" ptsTypes="AA">
                                      <p:cBhvr>
                                        <p:cTn id="1857" dur="1500" spd="-100000" fill="hold"/>
                                        <p:tgtEl>
                                          <p:spTgt spid="305"/>
                                        </p:tgtEl>
                                        <p:attrNameLst>
                                          <p:attrName>ppt_x</p:attrName>
                                          <p:attrName>ppt_y</p:attrName>
                                        </p:attrNameLst>
                                      </p:cBhvr>
                                      <p:rCtr x="0" y="10926"/>
                                    </p:animMotion>
                                  </p:childTnLst>
                                  <p:subTnLst>
                                    <p:audio>
                                      <p:cMediaNode>
                                        <p:cTn display="0" masterRel="sameClick">
                                          <p:stCondLst>
                                            <p:cond evt="begin" delay="0">
                                              <p:tn val="1856"/>
                                            </p:cond>
                                          </p:stCondLst>
                                          <p:endCondLst>
                                            <p:cond evt="onStopAudio" delay="0">
                                              <p:tgtEl>
                                                <p:sldTgt/>
                                              </p:tgtEl>
                                            </p:cond>
                                          </p:endCondLst>
                                        </p:cTn>
                                        <p:tgtEl>
                                          <p:sndTgt r:embed="rId44" name="mk64_yoshi02.wav"/>
                                        </p:tgtEl>
                                      </p:cMediaNode>
                                    </p:audio>
                                  </p:subTnLst>
                                </p:cTn>
                              </p:par>
                              <p:par>
                                <p:cTn id="1858" presetID="1" presetClass="entr" presetSubtype="0" fill="hold" grpId="2" nodeType="withEffect">
                                  <p:stCondLst>
                                    <p:cond delay="0"/>
                                  </p:stCondLst>
                                  <p:childTnLst>
                                    <p:set>
                                      <p:cBhvr>
                                        <p:cTn id="1859" dur="1" fill="hold">
                                          <p:stCondLst>
                                            <p:cond delay="0"/>
                                          </p:stCondLst>
                                        </p:cTn>
                                        <p:tgtEl>
                                          <p:spTgt spid="169"/>
                                        </p:tgtEl>
                                        <p:attrNameLst>
                                          <p:attrName>style.visibility</p:attrName>
                                        </p:attrNameLst>
                                      </p:cBhvr>
                                      <p:to>
                                        <p:strVal val="visible"/>
                                      </p:to>
                                    </p:set>
                                  </p:childTnLst>
                                </p:cTn>
                              </p:par>
                              <p:par>
                                <p:cTn id="1860" presetID="1" presetClass="entr" presetSubtype="0" fill="hold" grpId="0" nodeType="withEffect">
                                  <p:stCondLst>
                                    <p:cond delay="0"/>
                                  </p:stCondLst>
                                  <p:childTnLst>
                                    <p:set>
                                      <p:cBhvr>
                                        <p:cTn id="1861" dur="1" fill="hold">
                                          <p:stCondLst>
                                            <p:cond delay="0"/>
                                          </p:stCondLst>
                                        </p:cTn>
                                        <p:tgtEl>
                                          <p:spTgt spid="177"/>
                                        </p:tgtEl>
                                        <p:attrNameLst>
                                          <p:attrName>style.visibility</p:attrName>
                                        </p:attrNameLst>
                                      </p:cBhvr>
                                      <p:to>
                                        <p:strVal val="visible"/>
                                      </p:to>
                                    </p:set>
                                  </p:childTnLst>
                                </p:cTn>
                              </p:par>
                            </p:childTnLst>
                          </p:cTn>
                        </p:par>
                      </p:childTnLst>
                    </p:cTn>
                  </p:par>
                </p:childTnLst>
              </p:cTn>
              <p:nextCondLst>
                <p:cond evt="onClick" delay="0">
                  <p:tgtEl>
                    <p:spTgt spid="168"/>
                  </p:tgtEl>
                </p:cond>
              </p:nextCondLst>
            </p:seq>
            <p:seq concurrent="1" nextAc="seek">
              <p:cTn id="1862" restart="whenNotActive" fill="hold" evtFilter="cancelBubble" nodeType="interactiveSeq">
                <p:stCondLst>
                  <p:cond evt="onClick" delay="0">
                    <p:tgtEl>
                      <p:spTgt spid="169"/>
                    </p:tgtEl>
                  </p:cond>
                </p:stCondLst>
                <p:endSync evt="end" delay="0">
                  <p:rtn val="all"/>
                </p:endSync>
                <p:childTnLst>
                  <p:par>
                    <p:cTn id="1863" fill="hold">
                      <p:stCondLst>
                        <p:cond delay="0"/>
                      </p:stCondLst>
                      <p:childTnLst>
                        <p:par>
                          <p:cTn id="1864" fill="hold">
                            <p:stCondLst>
                              <p:cond delay="0"/>
                            </p:stCondLst>
                            <p:childTnLst>
                              <p:par>
                                <p:cTn id="1865" presetID="1" presetClass="exit" presetSubtype="0" fill="hold" grpId="0" nodeType="withEffect">
                                  <p:stCondLst>
                                    <p:cond delay="0"/>
                                  </p:stCondLst>
                                  <p:childTnLst>
                                    <p:set>
                                      <p:cBhvr>
                                        <p:cTn id="1866" dur="1" fill="hold">
                                          <p:stCondLst>
                                            <p:cond delay="0"/>
                                          </p:stCondLst>
                                        </p:cTn>
                                        <p:tgtEl>
                                          <p:spTgt spid="169"/>
                                        </p:tgtEl>
                                        <p:attrNameLst>
                                          <p:attrName>style.visibility</p:attrName>
                                        </p:attrNameLst>
                                      </p:cBhvr>
                                      <p:to>
                                        <p:strVal val="hidden"/>
                                      </p:to>
                                    </p:set>
                                  </p:childTnLst>
                                </p:cTn>
                              </p:par>
                              <p:par>
                                <p:cTn id="1867" presetID="1" presetClass="exit" presetSubtype="0" fill="hold" grpId="2" nodeType="withEffect">
                                  <p:stCondLst>
                                    <p:cond delay="0"/>
                                  </p:stCondLst>
                                  <p:childTnLst>
                                    <p:set>
                                      <p:cBhvr>
                                        <p:cTn id="1868" dur="1" fill="hold">
                                          <p:stCondLst>
                                            <p:cond delay="0"/>
                                          </p:stCondLst>
                                        </p:cTn>
                                        <p:tgtEl>
                                          <p:spTgt spid="177"/>
                                        </p:tgtEl>
                                        <p:attrNameLst>
                                          <p:attrName>style.visibility</p:attrName>
                                        </p:attrNameLst>
                                      </p:cBhvr>
                                      <p:to>
                                        <p:strVal val="hidden"/>
                                      </p:to>
                                    </p:set>
                                  </p:childTnLst>
                                </p:cTn>
                              </p:par>
                              <p:par>
                                <p:cTn id="1869" presetID="42" presetClass="path" presetSubtype="0" fill="hold" nodeType="withEffect">
                                  <p:stCondLst>
                                    <p:cond delay="0"/>
                                  </p:stCondLst>
                                  <p:childTnLst>
                                    <p:animMotion origin="layout" path="M -0.04132 0.34676 L -0.04132 0.12662 " pathEditMode="fixed" rAng="0" ptsTypes="AA">
                                      <p:cBhvr>
                                        <p:cTn id="1870" dur="1500" fill="hold"/>
                                        <p:tgtEl>
                                          <p:spTgt spid="305"/>
                                        </p:tgtEl>
                                        <p:attrNameLst>
                                          <p:attrName>ppt_x</p:attrName>
                                          <p:attrName>ppt_y</p:attrName>
                                        </p:attrNameLst>
                                      </p:cBhvr>
                                      <p:rCtr x="0" y="-11019"/>
                                    </p:animMotion>
                                  </p:childTnLst>
                                </p:cTn>
                              </p:par>
                              <p:par>
                                <p:cTn id="1871" presetID="1" presetClass="entr" presetSubtype="0" fill="hold" grpId="2" nodeType="withEffect">
                                  <p:stCondLst>
                                    <p:cond delay="0"/>
                                  </p:stCondLst>
                                  <p:childTnLst>
                                    <p:set>
                                      <p:cBhvr>
                                        <p:cTn id="1872" dur="1" fill="hold">
                                          <p:stCondLst>
                                            <p:cond delay="0"/>
                                          </p:stCondLst>
                                        </p:cTn>
                                        <p:tgtEl>
                                          <p:spTgt spid="170"/>
                                        </p:tgtEl>
                                        <p:attrNameLst>
                                          <p:attrName>style.visibility</p:attrName>
                                        </p:attrNameLst>
                                      </p:cBhvr>
                                      <p:to>
                                        <p:strVal val="visible"/>
                                      </p:to>
                                    </p:set>
                                  </p:childTnLst>
                                </p:cTn>
                              </p:par>
                              <p:par>
                                <p:cTn id="1873" presetID="1" presetClass="entr" presetSubtype="0" fill="hold" grpId="0" nodeType="withEffect">
                                  <p:stCondLst>
                                    <p:cond delay="0"/>
                                  </p:stCondLst>
                                  <p:childTnLst>
                                    <p:set>
                                      <p:cBhvr>
                                        <p:cTn id="1874" dur="1" fill="hold">
                                          <p:stCondLst>
                                            <p:cond delay="0"/>
                                          </p:stCondLst>
                                        </p:cTn>
                                        <p:tgtEl>
                                          <p:spTgt spid="178"/>
                                        </p:tgtEl>
                                        <p:attrNameLst>
                                          <p:attrName>style.visibility</p:attrName>
                                        </p:attrNameLst>
                                      </p:cBhvr>
                                      <p:to>
                                        <p:strVal val="visible"/>
                                      </p:to>
                                    </p:set>
                                  </p:childTnLst>
                                </p:cTn>
                              </p:par>
                            </p:childTnLst>
                          </p:cTn>
                        </p:par>
                      </p:childTnLst>
                    </p:cTn>
                  </p:par>
                </p:childTnLst>
              </p:cTn>
              <p:nextCondLst>
                <p:cond evt="onClick" delay="0">
                  <p:tgtEl>
                    <p:spTgt spid="169"/>
                  </p:tgtEl>
                </p:cond>
              </p:nextCondLst>
            </p:seq>
            <p:seq concurrent="1" nextAc="seek">
              <p:cTn id="1875" restart="whenNotActive" fill="hold" evtFilter="cancelBubble" nodeType="interactiveSeq">
                <p:stCondLst>
                  <p:cond evt="onClick" delay="0">
                    <p:tgtEl>
                      <p:spTgt spid="170"/>
                    </p:tgtEl>
                  </p:cond>
                </p:stCondLst>
                <p:endSync evt="end" delay="0">
                  <p:rtn val="all"/>
                </p:endSync>
                <p:childTnLst>
                  <p:par>
                    <p:cTn id="1876" fill="hold">
                      <p:stCondLst>
                        <p:cond delay="0"/>
                      </p:stCondLst>
                      <p:childTnLst>
                        <p:par>
                          <p:cTn id="1877" fill="hold">
                            <p:stCondLst>
                              <p:cond delay="0"/>
                            </p:stCondLst>
                            <p:childTnLst>
                              <p:par>
                                <p:cTn id="1878" presetID="1" presetClass="exit" presetSubtype="0" fill="hold" grpId="0" nodeType="withEffect">
                                  <p:stCondLst>
                                    <p:cond delay="0"/>
                                  </p:stCondLst>
                                  <p:childTnLst>
                                    <p:set>
                                      <p:cBhvr>
                                        <p:cTn id="1879" dur="1" fill="hold">
                                          <p:stCondLst>
                                            <p:cond delay="0"/>
                                          </p:stCondLst>
                                        </p:cTn>
                                        <p:tgtEl>
                                          <p:spTgt spid="170"/>
                                        </p:tgtEl>
                                        <p:attrNameLst>
                                          <p:attrName>style.visibility</p:attrName>
                                        </p:attrNameLst>
                                      </p:cBhvr>
                                      <p:to>
                                        <p:strVal val="hidden"/>
                                      </p:to>
                                    </p:set>
                                  </p:childTnLst>
                                </p:cTn>
                              </p:par>
                              <p:par>
                                <p:cTn id="1880" presetID="1" presetClass="exit" presetSubtype="0" fill="hold" grpId="2" nodeType="withEffect">
                                  <p:stCondLst>
                                    <p:cond delay="0"/>
                                  </p:stCondLst>
                                  <p:childTnLst>
                                    <p:set>
                                      <p:cBhvr>
                                        <p:cTn id="1881" dur="1" fill="hold">
                                          <p:stCondLst>
                                            <p:cond delay="0"/>
                                          </p:stCondLst>
                                        </p:cTn>
                                        <p:tgtEl>
                                          <p:spTgt spid="178"/>
                                        </p:tgtEl>
                                        <p:attrNameLst>
                                          <p:attrName>style.visibility</p:attrName>
                                        </p:attrNameLst>
                                      </p:cBhvr>
                                      <p:to>
                                        <p:strVal val="hidden"/>
                                      </p:to>
                                    </p:set>
                                  </p:childTnLst>
                                </p:cTn>
                              </p:par>
                              <p:par>
                                <p:cTn id="1882" presetID="57" presetClass="path" presetSubtype="0" fill="hold" nodeType="withEffect">
                                  <p:stCondLst>
                                    <p:cond delay="0"/>
                                  </p:stCondLst>
                                  <p:childTnLst>
                                    <p:animMotion origin="layout" path="M -0.04132 0.12662 L -0.04132 0.0456 C -0.04132 0.00973 0.00382 -0.03449 0.04097 -0.03449 L 0.12344 -0.03449 " pathEditMode="fixed" rAng="0" ptsTypes="AAAA">
                                      <p:cBhvr>
                                        <p:cTn id="1883" dur="1500" fill="hold"/>
                                        <p:tgtEl>
                                          <p:spTgt spid="305"/>
                                        </p:tgtEl>
                                        <p:attrNameLst>
                                          <p:attrName>ppt_x</p:attrName>
                                          <p:attrName>ppt_y</p:attrName>
                                        </p:attrNameLst>
                                      </p:cBhvr>
                                      <p:rCtr x="8229" y="-8056"/>
                                    </p:animMotion>
                                  </p:childTnLst>
                                </p:cTn>
                              </p:par>
                              <p:par>
                                <p:cTn id="1884" presetID="1" presetClass="entr" presetSubtype="0" fill="hold" grpId="2" nodeType="withEffect">
                                  <p:stCondLst>
                                    <p:cond delay="0"/>
                                  </p:stCondLst>
                                  <p:childTnLst>
                                    <p:set>
                                      <p:cBhvr>
                                        <p:cTn id="1885" dur="1" fill="hold">
                                          <p:stCondLst>
                                            <p:cond delay="0"/>
                                          </p:stCondLst>
                                        </p:cTn>
                                        <p:tgtEl>
                                          <p:spTgt spid="171"/>
                                        </p:tgtEl>
                                        <p:attrNameLst>
                                          <p:attrName>style.visibility</p:attrName>
                                        </p:attrNameLst>
                                      </p:cBhvr>
                                      <p:to>
                                        <p:strVal val="visible"/>
                                      </p:to>
                                    </p:set>
                                  </p:childTnLst>
                                </p:cTn>
                              </p:par>
                              <p:par>
                                <p:cTn id="1886" presetID="1" presetClass="entr" presetSubtype="0" fill="hold" grpId="0" nodeType="withEffect">
                                  <p:stCondLst>
                                    <p:cond delay="0"/>
                                  </p:stCondLst>
                                  <p:childTnLst>
                                    <p:set>
                                      <p:cBhvr>
                                        <p:cTn id="1887" dur="1" fill="hold">
                                          <p:stCondLst>
                                            <p:cond delay="0"/>
                                          </p:stCondLst>
                                        </p:cTn>
                                        <p:tgtEl>
                                          <p:spTgt spid="179"/>
                                        </p:tgtEl>
                                        <p:attrNameLst>
                                          <p:attrName>style.visibility</p:attrName>
                                        </p:attrNameLst>
                                      </p:cBhvr>
                                      <p:to>
                                        <p:strVal val="visible"/>
                                      </p:to>
                                    </p:set>
                                  </p:childTnLst>
                                </p:cTn>
                              </p:par>
                            </p:childTnLst>
                          </p:cTn>
                        </p:par>
                      </p:childTnLst>
                    </p:cTn>
                  </p:par>
                </p:childTnLst>
              </p:cTn>
              <p:nextCondLst>
                <p:cond evt="onClick" delay="0">
                  <p:tgtEl>
                    <p:spTgt spid="170"/>
                  </p:tgtEl>
                </p:cond>
              </p:nextCondLst>
            </p:seq>
            <p:seq concurrent="1" nextAc="seek">
              <p:cTn id="1888" restart="whenNotActive" fill="hold" evtFilter="cancelBubble" nodeType="interactiveSeq">
                <p:stCondLst>
                  <p:cond evt="onClick" delay="0">
                    <p:tgtEl>
                      <p:spTgt spid="171"/>
                    </p:tgtEl>
                  </p:cond>
                </p:stCondLst>
                <p:endSync evt="end" delay="0">
                  <p:rtn val="all"/>
                </p:endSync>
                <p:childTnLst>
                  <p:par>
                    <p:cTn id="1889" fill="hold">
                      <p:stCondLst>
                        <p:cond delay="0"/>
                      </p:stCondLst>
                      <p:childTnLst>
                        <p:par>
                          <p:cTn id="1890" fill="hold">
                            <p:stCondLst>
                              <p:cond delay="0"/>
                            </p:stCondLst>
                            <p:childTnLst>
                              <p:par>
                                <p:cTn id="1891" presetID="1" presetClass="exit" presetSubtype="0" fill="hold" grpId="0" nodeType="withEffect">
                                  <p:stCondLst>
                                    <p:cond delay="0"/>
                                  </p:stCondLst>
                                  <p:childTnLst>
                                    <p:set>
                                      <p:cBhvr>
                                        <p:cTn id="1892" dur="1" fill="hold">
                                          <p:stCondLst>
                                            <p:cond delay="0"/>
                                          </p:stCondLst>
                                        </p:cTn>
                                        <p:tgtEl>
                                          <p:spTgt spid="171"/>
                                        </p:tgtEl>
                                        <p:attrNameLst>
                                          <p:attrName>style.visibility</p:attrName>
                                        </p:attrNameLst>
                                      </p:cBhvr>
                                      <p:to>
                                        <p:strVal val="hidden"/>
                                      </p:to>
                                    </p:set>
                                  </p:childTnLst>
                                </p:cTn>
                              </p:par>
                              <p:par>
                                <p:cTn id="1893" presetID="1" presetClass="exit" presetSubtype="0" fill="hold" grpId="2" nodeType="withEffect">
                                  <p:stCondLst>
                                    <p:cond delay="0"/>
                                  </p:stCondLst>
                                  <p:childTnLst>
                                    <p:set>
                                      <p:cBhvr>
                                        <p:cTn id="1894" dur="1" fill="hold">
                                          <p:stCondLst>
                                            <p:cond delay="0"/>
                                          </p:stCondLst>
                                        </p:cTn>
                                        <p:tgtEl>
                                          <p:spTgt spid="179"/>
                                        </p:tgtEl>
                                        <p:attrNameLst>
                                          <p:attrName>style.visibility</p:attrName>
                                        </p:attrNameLst>
                                      </p:cBhvr>
                                      <p:to>
                                        <p:strVal val="hidden"/>
                                      </p:to>
                                    </p:set>
                                  </p:childTnLst>
                                </p:cTn>
                              </p:par>
                              <p:par>
                                <p:cTn id="1895" presetID="63" presetClass="path" presetSubtype="0" fill="hold" nodeType="withEffect">
                                  <p:stCondLst>
                                    <p:cond delay="0"/>
                                  </p:stCondLst>
                                  <p:childTnLst>
                                    <p:animMotion origin="layout" path="M 0.12344 -0.03449 L 0.34427 -0.03541 " pathEditMode="fixed" rAng="0" ptsTypes="AA">
                                      <p:cBhvr>
                                        <p:cTn id="1896" dur="1500" fill="hold"/>
                                        <p:tgtEl>
                                          <p:spTgt spid="305"/>
                                        </p:tgtEl>
                                        <p:attrNameLst>
                                          <p:attrName>ppt_x</p:attrName>
                                          <p:attrName>ppt_y</p:attrName>
                                        </p:attrNameLst>
                                      </p:cBhvr>
                                      <p:rCtr x="11042" y="-46"/>
                                    </p:animMotion>
                                  </p:childTnLst>
                                  <p:subTnLst>
                                    <p:audio>
                                      <p:cMediaNode>
                                        <p:cTn display="0" masterRel="sameClick">
                                          <p:stCondLst>
                                            <p:cond evt="begin" delay="0">
                                              <p:tn val="1895"/>
                                            </p:cond>
                                          </p:stCondLst>
                                          <p:endCondLst>
                                            <p:cond evt="onStopAudio" delay="0">
                                              <p:tgtEl>
                                                <p:sldTgt/>
                                              </p:tgtEl>
                                            </p:cond>
                                          </p:endCondLst>
                                        </p:cTn>
                                        <p:tgtEl>
                                          <p:sndTgt r:embed="rId45" name="mk64_yoshi03.wav"/>
                                        </p:tgtEl>
                                      </p:cMediaNode>
                                    </p:audio>
                                  </p:subTnLst>
                                </p:cTn>
                              </p:par>
                              <p:par>
                                <p:cTn id="1897" presetID="1" presetClass="entr" presetSubtype="0" fill="hold" grpId="0" nodeType="withEffect">
                                  <p:stCondLst>
                                    <p:cond delay="0"/>
                                  </p:stCondLst>
                                  <p:childTnLst>
                                    <p:set>
                                      <p:cBhvr>
                                        <p:cTn id="1898" dur="1" fill="hold">
                                          <p:stCondLst>
                                            <p:cond delay="0"/>
                                          </p:stCondLst>
                                        </p:cTn>
                                        <p:tgtEl>
                                          <p:spTgt spid="180"/>
                                        </p:tgtEl>
                                        <p:attrNameLst>
                                          <p:attrName>style.visibility</p:attrName>
                                        </p:attrNameLst>
                                      </p:cBhvr>
                                      <p:to>
                                        <p:strVal val="visible"/>
                                      </p:to>
                                    </p:set>
                                  </p:childTnLst>
                                </p:cTn>
                              </p:par>
                              <p:par>
                                <p:cTn id="1899" presetID="1" presetClass="entr" presetSubtype="0" fill="hold" grpId="5" nodeType="withEffect">
                                  <p:stCondLst>
                                    <p:cond delay="0"/>
                                  </p:stCondLst>
                                  <p:childTnLst>
                                    <p:set>
                                      <p:cBhvr>
                                        <p:cTn id="1900" dur="1" fill="hold">
                                          <p:stCondLst>
                                            <p:cond delay="0"/>
                                          </p:stCondLst>
                                        </p:cTn>
                                        <p:tgtEl>
                                          <p:spTgt spid="157"/>
                                        </p:tgtEl>
                                        <p:attrNameLst>
                                          <p:attrName>style.visibility</p:attrName>
                                        </p:attrNameLst>
                                      </p:cBhvr>
                                      <p:to>
                                        <p:strVal val="visible"/>
                                      </p:to>
                                    </p:set>
                                  </p:childTnLst>
                                </p:cTn>
                              </p:par>
                            </p:childTnLst>
                          </p:cTn>
                        </p:par>
                      </p:childTnLst>
                    </p:cTn>
                  </p:par>
                </p:childTnLst>
              </p:cTn>
              <p:nextCondLst>
                <p:cond evt="onClick" delay="0">
                  <p:tgtEl>
                    <p:spTgt spid="171"/>
                  </p:tgtEl>
                </p:cond>
              </p:nextCondLst>
            </p:seq>
            <p:seq concurrent="1" nextAc="seek">
              <p:cTn id="1901" restart="whenNotActive" fill="hold" evtFilter="cancelBubble" nodeType="interactiveSeq">
                <p:stCondLst>
                  <p:cond evt="onClick" delay="0">
                    <p:tgtEl>
                      <p:spTgt spid="172"/>
                    </p:tgtEl>
                  </p:cond>
                </p:stCondLst>
                <p:endSync evt="end" delay="0">
                  <p:rtn val="all"/>
                </p:endSync>
                <p:childTnLst>
                  <p:par>
                    <p:cTn id="1902" fill="hold">
                      <p:stCondLst>
                        <p:cond delay="0"/>
                      </p:stCondLst>
                      <p:childTnLst>
                        <p:par>
                          <p:cTn id="1903" fill="hold">
                            <p:stCondLst>
                              <p:cond delay="0"/>
                            </p:stCondLst>
                            <p:childTnLst>
                              <p:par>
                                <p:cTn id="1904" presetID="1" presetClass="exit" presetSubtype="0" fill="hold" grpId="1" nodeType="withEffect">
                                  <p:stCondLst>
                                    <p:cond delay="0"/>
                                  </p:stCondLst>
                                  <p:childTnLst>
                                    <p:set>
                                      <p:cBhvr>
                                        <p:cTn id="1905" dur="1" fill="hold">
                                          <p:stCondLst>
                                            <p:cond delay="0"/>
                                          </p:stCondLst>
                                        </p:cTn>
                                        <p:tgtEl>
                                          <p:spTgt spid="172"/>
                                        </p:tgtEl>
                                        <p:attrNameLst>
                                          <p:attrName>style.visibility</p:attrName>
                                        </p:attrNameLst>
                                      </p:cBhvr>
                                      <p:to>
                                        <p:strVal val="hidden"/>
                                      </p:to>
                                    </p:set>
                                  </p:childTnLst>
                                </p:cTn>
                              </p:par>
                              <p:par>
                                <p:cTn id="1906" presetID="1" presetClass="exit" presetSubtype="0" fill="hold" grpId="3" nodeType="withEffect">
                                  <p:stCondLst>
                                    <p:cond delay="0"/>
                                  </p:stCondLst>
                                  <p:childTnLst>
                                    <p:set>
                                      <p:cBhvr>
                                        <p:cTn id="1907" dur="1" fill="hold">
                                          <p:stCondLst>
                                            <p:cond delay="0"/>
                                          </p:stCondLst>
                                        </p:cTn>
                                        <p:tgtEl>
                                          <p:spTgt spid="164"/>
                                        </p:tgtEl>
                                        <p:attrNameLst>
                                          <p:attrName>style.visibility</p:attrName>
                                        </p:attrNameLst>
                                      </p:cBhvr>
                                      <p:to>
                                        <p:strVal val="hidden"/>
                                      </p:to>
                                    </p:set>
                                  </p:childTnLst>
                                </p:cTn>
                              </p:par>
                              <p:par>
                                <p:cTn id="1908" presetID="42" presetClass="path" presetSubtype="0" fill="hold" nodeType="withEffect">
                                  <p:stCondLst>
                                    <p:cond delay="0"/>
                                  </p:stCondLst>
                                  <p:childTnLst>
                                    <p:animMotion origin="layout" path="M 0.73316 0.34144 L 0.73316 0.56736 " pathEditMode="fixed" rAng="0" ptsTypes="AA">
                                      <p:cBhvr>
                                        <p:cTn id="1909" dur="1500" spd="-100000" fill="hold"/>
                                        <p:tgtEl>
                                          <p:spTgt spid="305"/>
                                        </p:tgtEl>
                                        <p:attrNameLst>
                                          <p:attrName>ppt_x</p:attrName>
                                          <p:attrName>ppt_y</p:attrName>
                                        </p:attrNameLst>
                                      </p:cBhvr>
                                      <p:rCtr x="0" y="11296"/>
                                    </p:animMotion>
                                  </p:childTnLst>
                                  <p:subTnLst>
                                    <p:audio>
                                      <p:cMediaNode>
                                        <p:cTn display="0" masterRel="sameClick">
                                          <p:stCondLst>
                                            <p:cond evt="begin" delay="0">
                                              <p:tn val="1908"/>
                                            </p:cond>
                                          </p:stCondLst>
                                          <p:endCondLst>
                                            <p:cond evt="onStopAudio" delay="0">
                                              <p:tgtEl>
                                                <p:sldTgt/>
                                              </p:tgtEl>
                                            </p:cond>
                                          </p:endCondLst>
                                        </p:cTn>
                                        <p:tgtEl>
                                          <p:sndTgt r:embed="rId48" name="mk64_yoshi04.wav"/>
                                        </p:tgtEl>
                                      </p:cMediaNode>
                                    </p:audio>
                                  </p:subTnLst>
                                </p:cTn>
                              </p:par>
                              <p:par>
                                <p:cTn id="1910" presetID="1" presetClass="entr" presetSubtype="0" fill="hold" grpId="1" nodeType="withEffect">
                                  <p:stCondLst>
                                    <p:cond delay="0"/>
                                  </p:stCondLst>
                                  <p:childTnLst>
                                    <p:set>
                                      <p:cBhvr>
                                        <p:cTn id="1911" dur="1" fill="hold">
                                          <p:stCondLst>
                                            <p:cond delay="0"/>
                                          </p:stCondLst>
                                        </p:cTn>
                                        <p:tgtEl>
                                          <p:spTgt spid="162"/>
                                        </p:tgtEl>
                                        <p:attrNameLst>
                                          <p:attrName>style.visibility</p:attrName>
                                        </p:attrNameLst>
                                      </p:cBhvr>
                                      <p:to>
                                        <p:strVal val="visible"/>
                                      </p:to>
                                    </p:set>
                                  </p:childTnLst>
                                </p:cTn>
                              </p:par>
                              <p:par>
                                <p:cTn id="1912" presetID="1" presetClass="entr" presetSubtype="0" fill="hold" grpId="3" nodeType="withEffect">
                                  <p:stCondLst>
                                    <p:cond delay="0"/>
                                  </p:stCondLst>
                                  <p:childTnLst>
                                    <p:set>
                                      <p:cBhvr>
                                        <p:cTn id="1913" dur="1" fill="hold">
                                          <p:stCondLst>
                                            <p:cond delay="0"/>
                                          </p:stCondLst>
                                        </p:cTn>
                                        <p:tgtEl>
                                          <p:spTgt spid="163"/>
                                        </p:tgtEl>
                                        <p:attrNameLst>
                                          <p:attrName>style.visibility</p:attrName>
                                        </p:attrNameLst>
                                      </p:cBhvr>
                                      <p:to>
                                        <p:strVal val="visible"/>
                                      </p:to>
                                    </p:set>
                                  </p:childTnLst>
                                </p:cTn>
                              </p:par>
                            </p:childTnLst>
                          </p:cTn>
                        </p:par>
                      </p:childTnLst>
                    </p:cTn>
                  </p:par>
                </p:childTnLst>
              </p:cTn>
              <p:nextCondLst>
                <p:cond evt="onClick" delay="0">
                  <p:tgtEl>
                    <p:spTgt spid="172"/>
                  </p:tgtEl>
                </p:cond>
              </p:nextCondLst>
            </p:seq>
            <p:seq concurrent="1" nextAc="seek">
              <p:cTn id="1914" restart="whenNotActive" fill="hold" evtFilter="cancelBubble" nodeType="interactiveSeq">
                <p:stCondLst>
                  <p:cond evt="onClick" delay="0">
                    <p:tgtEl>
                      <p:spTgt spid="173"/>
                    </p:tgtEl>
                  </p:cond>
                </p:stCondLst>
                <p:endSync evt="end" delay="0">
                  <p:rtn val="all"/>
                </p:endSync>
                <p:childTnLst>
                  <p:par>
                    <p:cTn id="1915" fill="hold">
                      <p:stCondLst>
                        <p:cond delay="0"/>
                      </p:stCondLst>
                      <p:childTnLst>
                        <p:par>
                          <p:cTn id="1916" fill="hold">
                            <p:stCondLst>
                              <p:cond delay="0"/>
                            </p:stCondLst>
                            <p:childTnLst>
                              <p:par>
                                <p:cTn id="1917" presetID="1" presetClass="exit" presetSubtype="0" fill="hold" grpId="1" nodeType="withEffect">
                                  <p:stCondLst>
                                    <p:cond delay="0"/>
                                  </p:stCondLst>
                                  <p:childTnLst>
                                    <p:set>
                                      <p:cBhvr>
                                        <p:cTn id="1918" dur="1" fill="hold">
                                          <p:stCondLst>
                                            <p:cond delay="0"/>
                                          </p:stCondLst>
                                        </p:cTn>
                                        <p:tgtEl>
                                          <p:spTgt spid="173"/>
                                        </p:tgtEl>
                                        <p:attrNameLst>
                                          <p:attrName>style.visibility</p:attrName>
                                        </p:attrNameLst>
                                      </p:cBhvr>
                                      <p:to>
                                        <p:strVal val="hidden"/>
                                      </p:to>
                                    </p:set>
                                  </p:childTnLst>
                                </p:cTn>
                              </p:par>
                              <p:par>
                                <p:cTn id="1919" presetID="1" presetClass="exit" presetSubtype="0" fill="hold" grpId="3" nodeType="withEffect">
                                  <p:stCondLst>
                                    <p:cond delay="0"/>
                                  </p:stCondLst>
                                  <p:childTnLst>
                                    <p:set>
                                      <p:cBhvr>
                                        <p:cTn id="1920" dur="1" fill="hold">
                                          <p:stCondLst>
                                            <p:cond delay="0"/>
                                          </p:stCondLst>
                                        </p:cTn>
                                        <p:tgtEl>
                                          <p:spTgt spid="165"/>
                                        </p:tgtEl>
                                        <p:attrNameLst>
                                          <p:attrName>style.visibility</p:attrName>
                                        </p:attrNameLst>
                                      </p:cBhvr>
                                      <p:to>
                                        <p:strVal val="hidden"/>
                                      </p:to>
                                    </p:set>
                                  </p:childTnLst>
                                </p:cTn>
                              </p:par>
                              <p:par>
                                <p:cTn id="1921" presetID="43" presetClass="path" presetSubtype="0" fill="hold" nodeType="withEffect">
                                  <p:stCondLst>
                                    <p:cond delay="0"/>
                                  </p:stCondLst>
                                  <p:childTnLst>
                                    <p:animMotion origin="layout" path="M 0.57344 0.71922 L 0.65295 0.71922 C 0.68889 0.71922 0.73351 0.67547 0.73351 0.64051 L 0.73351 0.56227 " pathEditMode="fixed" rAng="0" ptsTypes="AAAA">
                                      <p:cBhvr>
                                        <p:cTn id="1922" dur="1500" fill="hold"/>
                                        <p:tgtEl>
                                          <p:spTgt spid="305"/>
                                        </p:tgtEl>
                                        <p:attrNameLst>
                                          <p:attrName>ppt_x</p:attrName>
                                          <p:attrName>ppt_y</p:attrName>
                                        </p:attrNameLst>
                                      </p:cBhvr>
                                      <p:rCtr x="8003" y="-7847"/>
                                    </p:animMotion>
                                  </p:childTnLst>
                                </p:cTn>
                              </p:par>
                              <p:par>
                                <p:cTn id="1923" presetID="1" presetClass="entr" presetSubtype="0" fill="hold" grpId="3" nodeType="withEffect">
                                  <p:stCondLst>
                                    <p:cond delay="0"/>
                                  </p:stCondLst>
                                  <p:childTnLst>
                                    <p:set>
                                      <p:cBhvr>
                                        <p:cTn id="1924" dur="1" fill="hold">
                                          <p:stCondLst>
                                            <p:cond delay="0"/>
                                          </p:stCondLst>
                                        </p:cTn>
                                        <p:tgtEl>
                                          <p:spTgt spid="172"/>
                                        </p:tgtEl>
                                        <p:attrNameLst>
                                          <p:attrName>style.visibility</p:attrName>
                                        </p:attrNameLst>
                                      </p:cBhvr>
                                      <p:to>
                                        <p:strVal val="visible"/>
                                      </p:to>
                                    </p:set>
                                  </p:childTnLst>
                                </p:cTn>
                              </p:par>
                              <p:par>
                                <p:cTn id="1925" presetID="1" presetClass="entr" presetSubtype="0" fill="hold" grpId="1" nodeType="withEffect">
                                  <p:stCondLst>
                                    <p:cond delay="0"/>
                                  </p:stCondLst>
                                  <p:childTnLst>
                                    <p:set>
                                      <p:cBhvr>
                                        <p:cTn id="1926" dur="1" fill="hold">
                                          <p:stCondLst>
                                            <p:cond delay="0"/>
                                          </p:stCondLst>
                                        </p:cTn>
                                        <p:tgtEl>
                                          <p:spTgt spid="164"/>
                                        </p:tgtEl>
                                        <p:attrNameLst>
                                          <p:attrName>style.visibility</p:attrName>
                                        </p:attrNameLst>
                                      </p:cBhvr>
                                      <p:to>
                                        <p:strVal val="visible"/>
                                      </p:to>
                                    </p:set>
                                  </p:childTnLst>
                                </p:cTn>
                              </p:par>
                            </p:childTnLst>
                          </p:cTn>
                        </p:par>
                      </p:childTnLst>
                    </p:cTn>
                  </p:par>
                </p:childTnLst>
              </p:cTn>
              <p:nextCondLst>
                <p:cond evt="onClick" delay="0">
                  <p:tgtEl>
                    <p:spTgt spid="173"/>
                  </p:tgtEl>
                </p:cond>
              </p:nextCondLst>
            </p:seq>
            <p:seq concurrent="1" nextAc="seek">
              <p:cTn id="1927" restart="whenNotActive" fill="hold" evtFilter="cancelBubble" nodeType="interactiveSeq">
                <p:stCondLst>
                  <p:cond evt="onClick" delay="0">
                    <p:tgtEl>
                      <p:spTgt spid="174"/>
                    </p:tgtEl>
                  </p:cond>
                </p:stCondLst>
                <p:endSync evt="end" delay="0">
                  <p:rtn val="all"/>
                </p:endSync>
                <p:childTnLst>
                  <p:par>
                    <p:cTn id="1928" fill="hold">
                      <p:stCondLst>
                        <p:cond delay="0"/>
                      </p:stCondLst>
                      <p:childTnLst>
                        <p:par>
                          <p:cTn id="1929" fill="hold">
                            <p:stCondLst>
                              <p:cond delay="0"/>
                            </p:stCondLst>
                            <p:childTnLst>
                              <p:par>
                                <p:cTn id="1930" presetID="1" presetClass="exit" presetSubtype="0" fill="hold" grpId="1" nodeType="withEffect">
                                  <p:stCondLst>
                                    <p:cond delay="0"/>
                                  </p:stCondLst>
                                  <p:childTnLst>
                                    <p:set>
                                      <p:cBhvr>
                                        <p:cTn id="1931" dur="1" fill="hold">
                                          <p:stCondLst>
                                            <p:cond delay="0"/>
                                          </p:stCondLst>
                                        </p:cTn>
                                        <p:tgtEl>
                                          <p:spTgt spid="174"/>
                                        </p:tgtEl>
                                        <p:attrNameLst>
                                          <p:attrName>style.visibility</p:attrName>
                                        </p:attrNameLst>
                                      </p:cBhvr>
                                      <p:to>
                                        <p:strVal val="hidden"/>
                                      </p:to>
                                    </p:set>
                                  </p:childTnLst>
                                </p:cTn>
                              </p:par>
                              <p:par>
                                <p:cTn id="1932" presetID="1" presetClass="exit" presetSubtype="0" fill="hold" grpId="3" nodeType="withEffect">
                                  <p:stCondLst>
                                    <p:cond delay="0"/>
                                  </p:stCondLst>
                                  <p:childTnLst>
                                    <p:set>
                                      <p:cBhvr>
                                        <p:cTn id="1933" dur="1" fill="hold">
                                          <p:stCondLst>
                                            <p:cond delay="0"/>
                                          </p:stCondLst>
                                        </p:cTn>
                                        <p:tgtEl>
                                          <p:spTgt spid="166"/>
                                        </p:tgtEl>
                                        <p:attrNameLst>
                                          <p:attrName>style.visibility</p:attrName>
                                        </p:attrNameLst>
                                      </p:cBhvr>
                                      <p:to>
                                        <p:strVal val="hidden"/>
                                      </p:to>
                                    </p:set>
                                  </p:childTnLst>
                                </p:cTn>
                              </p:par>
                              <p:par>
                                <p:cTn id="1934" presetID="42" presetClass="path" presetSubtype="0" fill="hold" nodeType="withEffect">
                                  <p:stCondLst>
                                    <p:cond delay="0"/>
                                  </p:stCondLst>
                                  <p:childTnLst>
                                    <p:animMotion origin="layout" path="M 0.34427 0.71922 L 0.57344 0.71922 " pathEditMode="fixed" rAng="0" ptsTypes="AA">
                                      <p:cBhvr>
                                        <p:cTn id="1935" dur="1500" fill="hold"/>
                                        <p:tgtEl>
                                          <p:spTgt spid="305"/>
                                        </p:tgtEl>
                                        <p:attrNameLst>
                                          <p:attrName>ppt_x</p:attrName>
                                          <p:attrName>ppt_y</p:attrName>
                                        </p:attrNameLst>
                                      </p:cBhvr>
                                      <p:rCtr x="11458" y="0"/>
                                    </p:animMotion>
                                  </p:childTnLst>
                                  <p:subTnLst>
                                    <p:audio>
                                      <p:cMediaNode>
                                        <p:cTn display="0" masterRel="sameClick">
                                          <p:stCondLst>
                                            <p:cond evt="begin" delay="0">
                                              <p:tn val="1934"/>
                                            </p:cond>
                                          </p:stCondLst>
                                          <p:endCondLst>
                                            <p:cond evt="onStopAudio" delay="0">
                                              <p:tgtEl>
                                                <p:sldTgt/>
                                              </p:tgtEl>
                                            </p:cond>
                                          </p:endCondLst>
                                        </p:cTn>
                                        <p:tgtEl>
                                          <p:sndTgt r:embed="rId47" name="mk64_yoshi05.wav"/>
                                        </p:tgtEl>
                                      </p:cMediaNode>
                                    </p:audio>
                                  </p:subTnLst>
                                </p:cTn>
                              </p:par>
                              <p:par>
                                <p:cTn id="1936" presetID="1" presetClass="entr" presetSubtype="0" fill="hold" grpId="1" nodeType="withEffect">
                                  <p:stCondLst>
                                    <p:cond delay="0"/>
                                  </p:stCondLst>
                                  <p:childTnLst>
                                    <p:set>
                                      <p:cBhvr>
                                        <p:cTn id="1937" dur="1" fill="hold">
                                          <p:stCondLst>
                                            <p:cond delay="0"/>
                                          </p:stCondLst>
                                        </p:cTn>
                                        <p:tgtEl>
                                          <p:spTgt spid="165"/>
                                        </p:tgtEl>
                                        <p:attrNameLst>
                                          <p:attrName>style.visibility</p:attrName>
                                        </p:attrNameLst>
                                      </p:cBhvr>
                                      <p:to>
                                        <p:strVal val="visible"/>
                                      </p:to>
                                    </p:set>
                                  </p:childTnLst>
                                </p:cTn>
                              </p:par>
                              <p:par>
                                <p:cTn id="1938" presetID="1" presetClass="entr" presetSubtype="0" fill="hold" grpId="3" nodeType="withEffect">
                                  <p:stCondLst>
                                    <p:cond delay="0"/>
                                  </p:stCondLst>
                                  <p:childTnLst>
                                    <p:set>
                                      <p:cBhvr>
                                        <p:cTn id="1939" dur="1" fill="hold">
                                          <p:stCondLst>
                                            <p:cond delay="0"/>
                                          </p:stCondLst>
                                        </p:cTn>
                                        <p:tgtEl>
                                          <p:spTgt spid="173"/>
                                        </p:tgtEl>
                                        <p:attrNameLst>
                                          <p:attrName>style.visibility</p:attrName>
                                        </p:attrNameLst>
                                      </p:cBhvr>
                                      <p:to>
                                        <p:strVal val="visible"/>
                                      </p:to>
                                    </p:set>
                                  </p:childTnLst>
                                </p:cTn>
                              </p:par>
                            </p:childTnLst>
                          </p:cTn>
                        </p:par>
                      </p:childTnLst>
                    </p:cTn>
                  </p:par>
                </p:childTnLst>
              </p:cTn>
              <p:nextCondLst>
                <p:cond evt="onClick" delay="0">
                  <p:tgtEl>
                    <p:spTgt spid="174"/>
                  </p:tgtEl>
                </p:cond>
              </p:nextCondLst>
            </p:seq>
            <p:seq concurrent="1" nextAc="seek">
              <p:cTn id="1940" restart="whenNotActive" fill="hold" evtFilter="cancelBubble" nodeType="interactiveSeq">
                <p:stCondLst>
                  <p:cond evt="onClick" delay="0">
                    <p:tgtEl>
                      <p:spTgt spid="175"/>
                    </p:tgtEl>
                  </p:cond>
                </p:stCondLst>
                <p:endSync evt="end" delay="0">
                  <p:rtn val="all"/>
                </p:endSync>
                <p:childTnLst>
                  <p:par>
                    <p:cTn id="1941" fill="hold">
                      <p:stCondLst>
                        <p:cond delay="0"/>
                      </p:stCondLst>
                      <p:childTnLst>
                        <p:par>
                          <p:cTn id="1942" fill="hold">
                            <p:stCondLst>
                              <p:cond delay="0"/>
                            </p:stCondLst>
                            <p:childTnLst>
                              <p:par>
                                <p:cTn id="1943" presetID="1" presetClass="exit" presetSubtype="0" fill="hold" grpId="1" nodeType="withEffect">
                                  <p:stCondLst>
                                    <p:cond delay="0"/>
                                  </p:stCondLst>
                                  <p:childTnLst>
                                    <p:set>
                                      <p:cBhvr>
                                        <p:cTn id="1944" dur="1" fill="hold">
                                          <p:stCondLst>
                                            <p:cond delay="0"/>
                                          </p:stCondLst>
                                        </p:cTn>
                                        <p:tgtEl>
                                          <p:spTgt spid="175"/>
                                        </p:tgtEl>
                                        <p:attrNameLst>
                                          <p:attrName>style.visibility</p:attrName>
                                        </p:attrNameLst>
                                      </p:cBhvr>
                                      <p:to>
                                        <p:strVal val="hidden"/>
                                      </p:to>
                                    </p:set>
                                  </p:childTnLst>
                                </p:cTn>
                              </p:par>
                              <p:par>
                                <p:cTn id="1945" presetID="1" presetClass="exit" presetSubtype="0" fill="hold" grpId="3" nodeType="withEffect">
                                  <p:stCondLst>
                                    <p:cond delay="0"/>
                                  </p:stCondLst>
                                  <p:childTnLst>
                                    <p:set>
                                      <p:cBhvr>
                                        <p:cTn id="1946" dur="1" fill="hold">
                                          <p:stCondLst>
                                            <p:cond delay="0"/>
                                          </p:stCondLst>
                                        </p:cTn>
                                        <p:tgtEl>
                                          <p:spTgt spid="167"/>
                                        </p:tgtEl>
                                        <p:attrNameLst>
                                          <p:attrName>style.visibility</p:attrName>
                                        </p:attrNameLst>
                                      </p:cBhvr>
                                      <p:to>
                                        <p:strVal val="hidden"/>
                                      </p:to>
                                    </p:set>
                                  </p:childTnLst>
                                </p:cTn>
                              </p:par>
                              <p:par>
                                <p:cTn id="1947" presetID="63" presetClass="path" presetSubtype="0" fill="hold" nodeType="withEffect">
                                  <p:stCondLst>
                                    <p:cond delay="0"/>
                                  </p:stCondLst>
                                  <p:childTnLst>
                                    <p:animMotion origin="layout" path="M 0.12344 0.71875 L 0.34219 0.71875 " pathEditMode="fixed" rAng="0" ptsTypes="AA">
                                      <p:cBhvr>
                                        <p:cTn id="1948" dur="1500" fill="hold"/>
                                        <p:tgtEl>
                                          <p:spTgt spid="305"/>
                                        </p:tgtEl>
                                        <p:attrNameLst>
                                          <p:attrName>ppt_x</p:attrName>
                                          <p:attrName>ppt_y</p:attrName>
                                        </p:attrNameLst>
                                      </p:cBhvr>
                                      <p:rCtr x="10938" y="0"/>
                                    </p:animMotion>
                                  </p:childTnLst>
                                </p:cTn>
                              </p:par>
                              <p:par>
                                <p:cTn id="1949" presetID="1" presetClass="entr" presetSubtype="0" fill="hold" grpId="1" nodeType="withEffect">
                                  <p:stCondLst>
                                    <p:cond delay="0"/>
                                  </p:stCondLst>
                                  <p:childTnLst>
                                    <p:set>
                                      <p:cBhvr>
                                        <p:cTn id="1950" dur="1" fill="hold">
                                          <p:stCondLst>
                                            <p:cond delay="0"/>
                                          </p:stCondLst>
                                        </p:cTn>
                                        <p:tgtEl>
                                          <p:spTgt spid="166"/>
                                        </p:tgtEl>
                                        <p:attrNameLst>
                                          <p:attrName>style.visibility</p:attrName>
                                        </p:attrNameLst>
                                      </p:cBhvr>
                                      <p:to>
                                        <p:strVal val="visible"/>
                                      </p:to>
                                    </p:set>
                                  </p:childTnLst>
                                </p:cTn>
                              </p:par>
                              <p:par>
                                <p:cTn id="1951" presetID="1" presetClass="entr" presetSubtype="0" fill="hold" grpId="3" nodeType="withEffect">
                                  <p:stCondLst>
                                    <p:cond delay="0"/>
                                  </p:stCondLst>
                                  <p:childTnLst>
                                    <p:set>
                                      <p:cBhvr>
                                        <p:cTn id="1952" dur="1" fill="hold">
                                          <p:stCondLst>
                                            <p:cond delay="0"/>
                                          </p:stCondLst>
                                        </p:cTn>
                                        <p:tgtEl>
                                          <p:spTgt spid="174"/>
                                        </p:tgtEl>
                                        <p:attrNameLst>
                                          <p:attrName>style.visibility</p:attrName>
                                        </p:attrNameLst>
                                      </p:cBhvr>
                                      <p:to>
                                        <p:strVal val="visible"/>
                                      </p:to>
                                    </p:set>
                                  </p:childTnLst>
                                </p:cTn>
                              </p:par>
                            </p:childTnLst>
                          </p:cTn>
                        </p:par>
                      </p:childTnLst>
                    </p:cTn>
                  </p:par>
                </p:childTnLst>
              </p:cTn>
              <p:nextCondLst>
                <p:cond evt="onClick" delay="0">
                  <p:tgtEl>
                    <p:spTgt spid="175"/>
                  </p:tgtEl>
                </p:cond>
              </p:nextCondLst>
            </p:seq>
            <p:seq concurrent="1" nextAc="seek">
              <p:cTn id="1953" restart="whenNotActive" fill="hold" evtFilter="cancelBubble" nodeType="interactiveSeq">
                <p:stCondLst>
                  <p:cond evt="onClick" delay="0">
                    <p:tgtEl>
                      <p:spTgt spid="176"/>
                    </p:tgtEl>
                  </p:cond>
                </p:stCondLst>
                <p:endSync evt="end" delay="0">
                  <p:rtn val="all"/>
                </p:endSync>
                <p:childTnLst>
                  <p:par>
                    <p:cTn id="1954" fill="hold">
                      <p:stCondLst>
                        <p:cond delay="0"/>
                      </p:stCondLst>
                      <p:childTnLst>
                        <p:par>
                          <p:cTn id="1955" fill="hold">
                            <p:stCondLst>
                              <p:cond delay="0"/>
                            </p:stCondLst>
                            <p:childTnLst>
                              <p:par>
                                <p:cTn id="1956" presetID="1" presetClass="exit" presetSubtype="0" fill="hold" grpId="1" nodeType="withEffect">
                                  <p:stCondLst>
                                    <p:cond delay="0"/>
                                  </p:stCondLst>
                                  <p:childTnLst>
                                    <p:set>
                                      <p:cBhvr>
                                        <p:cTn id="1957" dur="1" fill="hold">
                                          <p:stCondLst>
                                            <p:cond delay="0"/>
                                          </p:stCondLst>
                                        </p:cTn>
                                        <p:tgtEl>
                                          <p:spTgt spid="176"/>
                                        </p:tgtEl>
                                        <p:attrNameLst>
                                          <p:attrName>style.visibility</p:attrName>
                                        </p:attrNameLst>
                                      </p:cBhvr>
                                      <p:to>
                                        <p:strVal val="hidden"/>
                                      </p:to>
                                    </p:set>
                                  </p:childTnLst>
                                </p:cTn>
                              </p:par>
                              <p:par>
                                <p:cTn id="1958" presetID="1" presetClass="exit" presetSubtype="0" fill="hold" grpId="3" nodeType="withEffect">
                                  <p:stCondLst>
                                    <p:cond delay="0"/>
                                  </p:stCondLst>
                                  <p:childTnLst>
                                    <p:set>
                                      <p:cBhvr>
                                        <p:cTn id="1959" dur="1" fill="hold">
                                          <p:stCondLst>
                                            <p:cond delay="0"/>
                                          </p:stCondLst>
                                        </p:cTn>
                                        <p:tgtEl>
                                          <p:spTgt spid="168"/>
                                        </p:tgtEl>
                                        <p:attrNameLst>
                                          <p:attrName>style.visibility</p:attrName>
                                        </p:attrNameLst>
                                      </p:cBhvr>
                                      <p:to>
                                        <p:strVal val="hidden"/>
                                      </p:to>
                                    </p:set>
                                  </p:childTnLst>
                                </p:cTn>
                              </p:par>
                              <p:par>
                                <p:cTn id="1960" presetID="36" presetClass="path" presetSubtype="0" fill="hold" nodeType="withEffect">
                                  <p:stCondLst>
                                    <p:cond delay="0"/>
                                  </p:stCondLst>
                                  <p:childTnLst>
                                    <p:animMotion origin="layout" path="M -0.04132 0.56551 L -0.04132 0.6419 C -0.04132 0.67616 0.00382 0.71875 0.04097 0.71875 L 0.12344 0.71875 " pathEditMode="fixed" rAng="0" ptsTypes="AAAA">
                                      <p:cBhvr>
                                        <p:cTn id="1961" dur="1500" fill="hold"/>
                                        <p:tgtEl>
                                          <p:spTgt spid="305"/>
                                        </p:tgtEl>
                                        <p:attrNameLst>
                                          <p:attrName>ppt_x</p:attrName>
                                          <p:attrName>ppt_y</p:attrName>
                                        </p:attrNameLst>
                                      </p:cBhvr>
                                      <p:rCtr x="8229" y="7662"/>
                                    </p:animMotion>
                                  </p:childTnLst>
                                  <p:subTnLst>
                                    <p:audio>
                                      <p:cMediaNode>
                                        <p:cTn display="0" masterRel="sameClick">
                                          <p:stCondLst>
                                            <p:cond evt="begin" delay="0">
                                              <p:tn val="1960"/>
                                            </p:cond>
                                          </p:stCondLst>
                                          <p:endCondLst>
                                            <p:cond evt="onStopAudio" delay="0">
                                              <p:tgtEl>
                                                <p:sldTgt/>
                                              </p:tgtEl>
                                            </p:cond>
                                          </p:endCondLst>
                                        </p:cTn>
                                        <p:tgtEl>
                                          <p:sndTgt r:embed="rId47" name="mk64_yoshi05.wav"/>
                                        </p:tgtEl>
                                      </p:cMediaNode>
                                    </p:audio>
                                  </p:subTnLst>
                                </p:cTn>
                              </p:par>
                              <p:par>
                                <p:cTn id="1962" presetID="1" presetClass="entr" presetSubtype="0" fill="hold" grpId="1" nodeType="withEffect">
                                  <p:stCondLst>
                                    <p:cond delay="0"/>
                                  </p:stCondLst>
                                  <p:childTnLst>
                                    <p:set>
                                      <p:cBhvr>
                                        <p:cTn id="1963" dur="1" fill="hold">
                                          <p:stCondLst>
                                            <p:cond delay="0"/>
                                          </p:stCondLst>
                                        </p:cTn>
                                        <p:tgtEl>
                                          <p:spTgt spid="167"/>
                                        </p:tgtEl>
                                        <p:attrNameLst>
                                          <p:attrName>style.visibility</p:attrName>
                                        </p:attrNameLst>
                                      </p:cBhvr>
                                      <p:to>
                                        <p:strVal val="visible"/>
                                      </p:to>
                                    </p:set>
                                  </p:childTnLst>
                                </p:cTn>
                              </p:par>
                              <p:par>
                                <p:cTn id="1964" presetID="1" presetClass="entr" presetSubtype="0" fill="hold" grpId="3" nodeType="withEffect">
                                  <p:stCondLst>
                                    <p:cond delay="0"/>
                                  </p:stCondLst>
                                  <p:childTnLst>
                                    <p:set>
                                      <p:cBhvr>
                                        <p:cTn id="1965" dur="1" fill="hold">
                                          <p:stCondLst>
                                            <p:cond delay="0"/>
                                          </p:stCondLst>
                                        </p:cTn>
                                        <p:tgtEl>
                                          <p:spTgt spid="175"/>
                                        </p:tgtEl>
                                        <p:attrNameLst>
                                          <p:attrName>style.visibility</p:attrName>
                                        </p:attrNameLst>
                                      </p:cBhvr>
                                      <p:to>
                                        <p:strVal val="visible"/>
                                      </p:to>
                                    </p:set>
                                  </p:childTnLst>
                                </p:cTn>
                              </p:par>
                            </p:childTnLst>
                          </p:cTn>
                        </p:par>
                      </p:childTnLst>
                    </p:cTn>
                  </p:par>
                </p:childTnLst>
              </p:cTn>
              <p:nextCondLst>
                <p:cond evt="onClick" delay="0">
                  <p:tgtEl>
                    <p:spTgt spid="176"/>
                  </p:tgtEl>
                </p:cond>
              </p:nextCondLst>
            </p:seq>
            <p:seq concurrent="1" nextAc="seek">
              <p:cTn id="1966" restart="whenNotActive" fill="hold" evtFilter="cancelBubble" nodeType="interactiveSeq">
                <p:stCondLst>
                  <p:cond evt="onClick" delay="0">
                    <p:tgtEl>
                      <p:spTgt spid="177"/>
                    </p:tgtEl>
                  </p:cond>
                </p:stCondLst>
                <p:endSync evt="end" delay="0">
                  <p:rtn val="all"/>
                </p:endSync>
                <p:childTnLst>
                  <p:par>
                    <p:cTn id="1967" fill="hold">
                      <p:stCondLst>
                        <p:cond delay="0"/>
                      </p:stCondLst>
                      <p:childTnLst>
                        <p:par>
                          <p:cTn id="1968" fill="hold">
                            <p:stCondLst>
                              <p:cond delay="0"/>
                            </p:stCondLst>
                            <p:childTnLst>
                              <p:par>
                                <p:cTn id="1969" presetID="1" presetClass="exit" presetSubtype="0" fill="hold" grpId="1" nodeType="withEffect">
                                  <p:stCondLst>
                                    <p:cond delay="0"/>
                                  </p:stCondLst>
                                  <p:childTnLst>
                                    <p:set>
                                      <p:cBhvr>
                                        <p:cTn id="1970" dur="1" fill="hold">
                                          <p:stCondLst>
                                            <p:cond delay="0"/>
                                          </p:stCondLst>
                                        </p:cTn>
                                        <p:tgtEl>
                                          <p:spTgt spid="177"/>
                                        </p:tgtEl>
                                        <p:attrNameLst>
                                          <p:attrName>style.visibility</p:attrName>
                                        </p:attrNameLst>
                                      </p:cBhvr>
                                      <p:to>
                                        <p:strVal val="hidden"/>
                                      </p:to>
                                    </p:set>
                                  </p:childTnLst>
                                </p:cTn>
                              </p:par>
                              <p:par>
                                <p:cTn id="1971" presetID="1" presetClass="exit" presetSubtype="0" fill="hold" grpId="3" nodeType="withEffect">
                                  <p:stCondLst>
                                    <p:cond delay="0"/>
                                  </p:stCondLst>
                                  <p:childTnLst>
                                    <p:set>
                                      <p:cBhvr>
                                        <p:cTn id="1972" dur="1" fill="hold">
                                          <p:stCondLst>
                                            <p:cond delay="0"/>
                                          </p:stCondLst>
                                        </p:cTn>
                                        <p:tgtEl>
                                          <p:spTgt spid="169"/>
                                        </p:tgtEl>
                                        <p:attrNameLst>
                                          <p:attrName>style.visibility</p:attrName>
                                        </p:attrNameLst>
                                      </p:cBhvr>
                                      <p:to>
                                        <p:strVal val="hidden"/>
                                      </p:to>
                                    </p:set>
                                  </p:childTnLst>
                                </p:cTn>
                              </p:par>
                              <p:par>
                                <p:cTn id="1973" presetID="42" presetClass="path" presetSubtype="0" fill="hold" nodeType="withEffect">
                                  <p:stCondLst>
                                    <p:cond delay="0"/>
                                  </p:stCondLst>
                                  <p:childTnLst>
                                    <p:animMotion origin="layout" path="M -0.04132 0.34676 L -0.04132 0.56551 " pathEditMode="fixed" rAng="0" ptsTypes="AA">
                                      <p:cBhvr>
                                        <p:cTn id="1974" dur="1500" fill="hold"/>
                                        <p:tgtEl>
                                          <p:spTgt spid="305"/>
                                        </p:tgtEl>
                                        <p:attrNameLst>
                                          <p:attrName>ppt_x</p:attrName>
                                          <p:attrName>ppt_y</p:attrName>
                                        </p:attrNameLst>
                                      </p:cBhvr>
                                      <p:rCtr x="0" y="10926"/>
                                    </p:animMotion>
                                  </p:childTnLst>
                                </p:cTn>
                              </p:par>
                              <p:par>
                                <p:cTn id="1975" presetID="1" presetClass="entr" presetSubtype="0" fill="hold" grpId="1" nodeType="withEffect">
                                  <p:stCondLst>
                                    <p:cond delay="0"/>
                                  </p:stCondLst>
                                  <p:childTnLst>
                                    <p:set>
                                      <p:cBhvr>
                                        <p:cTn id="1976" dur="1" fill="hold">
                                          <p:stCondLst>
                                            <p:cond delay="0"/>
                                          </p:stCondLst>
                                        </p:cTn>
                                        <p:tgtEl>
                                          <p:spTgt spid="168"/>
                                        </p:tgtEl>
                                        <p:attrNameLst>
                                          <p:attrName>style.visibility</p:attrName>
                                        </p:attrNameLst>
                                      </p:cBhvr>
                                      <p:to>
                                        <p:strVal val="visible"/>
                                      </p:to>
                                    </p:set>
                                  </p:childTnLst>
                                </p:cTn>
                              </p:par>
                              <p:par>
                                <p:cTn id="1977" presetID="1" presetClass="entr" presetSubtype="0" fill="hold" grpId="3" nodeType="withEffect">
                                  <p:stCondLst>
                                    <p:cond delay="0"/>
                                  </p:stCondLst>
                                  <p:childTnLst>
                                    <p:set>
                                      <p:cBhvr>
                                        <p:cTn id="1978" dur="1" fill="hold">
                                          <p:stCondLst>
                                            <p:cond delay="0"/>
                                          </p:stCondLst>
                                        </p:cTn>
                                        <p:tgtEl>
                                          <p:spTgt spid="176"/>
                                        </p:tgtEl>
                                        <p:attrNameLst>
                                          <p:attrName>style.visibility</p:attrName>
                                        </p:attrNameLst>
                                      </p:cBhvr>
                                      <p:to>
                                        <p:strVal val="visible"/>
                                      </p:to>
                                    </p:set>
                                  </p:childTnLst>
                                </p:cTn>
                              </p:par>
                            </p:childTnLst>
                          </p:cTn>
                        </p:par>
                      </p:childTnLst>
                    </p:cTn>
                  </p:par>
                </p:childTnLst>
              </p:cTn>
              <p:nextCondLst>
                <p:cond evt="onClick" delay="0">
                  <p:tgtEl>
                    <p:spTgt spid="177"/>
                  </p:tgtEl>
                </p:cond>
              </p:nextCondLst>
            </p:seq>
            <p:seq concurrent="1" nextAc="seek">
              <p:cTn id="1979" restart="whenNotActive" fill="hold" evtFilter="cancelBubble" nodeType="interactiveSeq">
                <p:stCondLst>
                  <p:cond evt="onClick" delay="0">
                    <p:tgtEl>
                      <p:spTgt spid="178"/>
                    </p:tgtEl>
                  </p:cond>
                </p:stCondLst>
                <p:endSync evt="end" delay="0">
                  <p:rtn val="all"/>
                </p:endSync>
                <p:childTnLst>
                  <p:par>
                    <p:cTn id="1980" fill="hold">
                      <p:stCondLst>
                        <p:cond delay="0"/>
                      </p:stCondLst>
                      <p:childTnLst>
                        <p:par>
                          <p:cTn id="1981" fill="hold">
                            <p:stCondLst>
                              <p:cond delay="0"/>
                            </p:stCondLst>
                            <p:childTnLst>
                              <p:par>
                                <p:cTn id="1982" presetID="1" presetClass="exit" presetSubtype="0" fill="hold" grpId="1" nodeType="withEffect">
                                  <p:stCondLst>
                                    <p:cond delay="0"/>
                                  </p:stCondLst>
                                  <p:childTnLst>
                                    <p:set>
                                      <p:cBhvr>
                                        <p:cTn id="1983" dur="1" fill="hold">
                                          <p:stCondLst>
                                            <p:cond delay="0"/>
                                          </p:stCondLst>
                                        </p:cTn>
                                        <p:tgtEl>
                                          <p:spTgt spid="178"/>
                                        </p:tgtEl>
                                        <p:attrNameLst>
                                          <p:attrName>style.visibility</p:attrName>
                                        </p:attrNameLst>
                                      </p:cBhvr>
                                      <p:to>
                                        <p:strVal val="hidden"/>
                                      </p:to>
                                    </p:set>
                                  </p:childTnLst>
                                </p:cTn>
                              </p:par>
                              <p:par>
                                <p:cTn id="1984" presetID="1" presetClass="exit" presetSubtype="0" fill="hold" grpId="3" nodeType="withEffect">
                                  <p:stCondLst>
                                    <p:cond delay="0"/>
                                  </p:stCondLst>
                                  <p:childTnLst>
                                    <p:set>
                                      <p:cBhvr>
                                        <p:cTn id="1985" dur="1" fill="hold">
                                          <p:stCondLst>
                                            <p:cond delay="0"/>
                                          </p:stCondLst>
                                        </p:cTn>
                                        <p:tgtEl>
                                          <p:spTgt spid="170"/>
                                        </p:tgtEl>
                                        <p:attrNameLst>
                                          <p:attrName>style.visibility</p:attrName>
                                        </p:attrNameLst>
                                      </p:cBhvr>
                                      <p:to>
                                        <p:strVal val="hidden"/>
                                      </p:to>
                                    </p:set>
                                  </p:childTnLst>
                                </p:cTn>
                              </p:par>
                              <p:par>
                                <p:cTn id="1986" presetID="42" presetClass="path" presetSubtype="0" fill="hold" nodeType="withEffect">
                                  <p:stCondLst>
                                    <p:cond delay="0"/>
                                  </p:stCondLst>
                                  <p:childTnLst>
                                    <p:animMotion origin="layout" path="M -0.04132 0.12662 L -0.04132 0.34676 " pathEditMode="fixed" rAng="0" ptsTypes="AA">
                                      <p:cBhvr>
                                        <p:cTn id="1987" dur="1500" fill="hold"/>
                                        <p:tgtEl>
                                          <p:spTgt spid="305"/>
                                        </p:tgtEl>
                                        <p:attrNameLst>
                                          <p:attrName>ppt_x</p:attrName>
                                          <p:attrName>ppt_y</p:attrName>
                                        </p:attrNameLst>
                                      </p:cBhvr>
                                      <p:rCtr x="0" y="10995"/>
                                    </p:animMotion>
                                  </p:childTnLst>
                                </p:cTn>
                              </p:par>
                              <p:par>
                                <p:cTn id="1988" presetID="1" presetClass="entr" presetSubtype="0" fill="hold" grpId="1" nodeType="withEffect">
                                  <p:stCondLst>
                                    <p:cond delay="0"/>
                                  </p:stCondLst>
                                  <p:childTnLst>
                                    <p:set>
                                      <p:cBhvr>
                                        <p:cTn id="1989" dur="1" fill="hold">
                                          <p:stCondLst>
                                            <p:cond delay="0"/>
                                          </p:stCondLst>
                                        </p:cTn>
                                        <p:tgtEl>
                                          <p:spTgt spid="169"/>
                                        </p:tgtEl>
                                        <p:attrNameLst>
                                          <p:attrName>style.visibility</p:attrName>
                                        </p:attrNameLst>
                                      </p:cBhvr>
                                      <p:to>
                                        <p:strVal val="visible"/>
                                      </p:to>
                                    </p:set>
                                  </p:childTnLst>
                                </p:cTn>
                              </p:par>
                              <p:par>
                                <p:cTn id="1990" presetID="1" presetClass="entr" presetSubtype="0" fill="hold" grpId="3" nodeType="withEffect">
                                  <p:stCondLst>
                                    <p:cond delay="0"/>
                                  </p:stCondLst>
                                  <p:childTnLst>
                                    <p:set>
                                      <p:cBhvr>
                                        <p:cTn id="1991" dur="1" fill="hold">
                                          <p:stCondLst>
                                            <p:cond delay="0"/>
                                          </p:stCondLst>
                                        </p:cTn>
                                        <p:tgtEl>
                                          <p:spTgt spid="177"/>
                                        </p:tgtEl>
                                        <p:attrNameLst>
                                          <p:attrName>style.visibility</p:attrName>
                                        </p:attrNameLst>
                                      </p:cBhvr>
                                      <p:to>
                                        <p:strVal val="visible"/>
                                      </p:to>
                                    </p:set>
                                  </p:childTnLst>
                                </p:cTn>
                              </p:par>
                            </p:childTnLst>
                          </p:cTn>
                        </p:par>
                      </p:childTnLst>
                    </p:cTn>
                  </p:par>
                </p:childTnLst>
              </p:cTn>
              <p:nextCondLst>
                <p:cond evt="onClick" delay="0">
                  <p:tgtEl>
                    <p:spTgt spid="178"/>
                  </p:tgtEl>
                </p:cond>
              </p:nextCondLst>
            </p:seq>
            <p:seq concurrent="1" nextAc="seek">
              <p:cTn id="1992" restart="whenNotActive" fill="hold" evtFilter="cancelBubble" nodeType="interactiveSeq">
                <p:stCondLst>
                  <p:cond evt="onClick" delay="0">
                    <p:tgtEl>
                      <p:spTgt spid="179"/>
                    </p:tgtEl>
                  </p:cond>
                </p:stCondLst>
                <p:endSync evt="end" delay="0">
                  <p:rtn val="all"/>
                </p:endSync>
                <p:childTnLst>
                  <p:par>
                    <p:cTn id="1993" fill="hold">
                      <p:stCondLst>
                        <p:cond delay="0"/>
                      </p:stCondLst>
                      <p:childTnLst>
                        <p:par>
                          <p:cTn id="1994" fill="hold">
                            <p:stCondLst>
                              <p:cond delay="0"/>
                            </p:stCondLst>
                            <p:childTnLst>
                              <p:par>
                                <p:cTn id="1995" presetID="1" presetClass="exit" presetSubtype="0" fill="hold" grpId="1" nodeType="withEffect">
                                  <p:stCondLst>
                                    <p:cond delay="0"/>
                                  </p:stCondLst>
                                  <p:childTnLst>
                                    <p:set>
                                      <p:cBhvr>
                                        <p:cTn id="1996" dur="1" fill="hold">
                                          <p:stCondLst>
                                            <p:cond delay="0"/>
                                          </p:stCondLst>
                                        </p:cTn>
                                        <p:tgtEl>
                                          <p:spTgt spid="179"/>
                                        </p:tgtEl>
                                        <p:attrNameLst>
                                          <p:attrName>style.visibility</p:attrName>
                                        </p:attrNameLst>
                                      </p:cBhvr>
                                      <p:to>
                                        <p:strVal val="hidden"/>
                                      </p:to>
                                    </p:set>
                                  </p:childTnLst>
                                </p:cTn>
                              </p:par>
                              <p:par>
                                <p:cTn id="1997" presetID="1" presetClass="exit" presetSubtype="0" fill="hold" grpId="3" nodeType="withEffect">
                                  <p:stCondLst>
                                    <p:cond delay="0"/>
                                  </p:stCondLst>
                                  <p:childTnLst>
                                    <p:set>
                                      <p:cBhvr>
                                        <p:cTn id="1998" dur="1" fill="hold">
                                          <p:stCondLst>
                                            <p:cond delay="0"/>
                                          </p:stCondLst>
                                        </p:cTn>
                                        <p:tgtEl>
                                          <p:spTgt spid="171"/>
                                        </p:tgtEl>
                                        <p:attrNameLst>
                                          <p:attrName>style.visibility</p:attrName>
                                        </p:attrNameLst>
                                      </p:cBhvr>
                                      <p:to>
                                        <p:strVal val="hidden"/>
                                      </p:to>
                                    </p:set>
                                  </p:childTnLst>
                                </p:cTn>
                              </p:par>
                              <p:par>
                                <p:cTn id="1999" presetID="57" presetClass="path" presetSubtype="0" fill="hold" nodeType="withEffect">
                                  <p:stCondLst>
                                    <p:cond delay="0"/>
                                  </p:stCondLst>
                                  <p:childTnLst>
                                    <p:animMotion origin="layout" path="M -0.04132 0.12662 L -0.04132 0.04607 C -0.04132 0.00949 0.00382 -0.03449 0.0408 -0.03449 L 0.12344 -0.03449 " pathEditMode="fixed" rAng="0" ptsTypes="AAAA">
                                      <p:cBhvr>
                                        <p:cTn id="2000" dur="1500" spd="-100000" fill="hold"/>
                                        <p:tgtEl>
                                          <p:spTgt spid="305"/>
                                        </p:tgtEl>
                                        <p:attrNameLst>
                                          <p:attrName>ppt_x</p:attrName>
                                          <p:attrName>ppt_y</p:attrName>
                                        </p:attrNameLst>
                                      </p:cBhvr>
                                      <p:rCtr x="8229" y="-8056"/>
                                    </p:animMotion>
                                  </p:childTnLst>
                                  <p:subTnLst>
                                    <p:audio>
                                      <p:cMediaNode>
                                        <p:cTn display="0" masterRel="sameClick">
                                          <p:stCondLst>
                                            <p:cond evt="begin" delay="0">
                                              <p:tn val="1999"/>
                                            </p:cond>
                                          </p:stCondLst>
                                          <p:endCondLst>
                                            <p:cond evt="onStopAudio" delay="0">
                                              <p:tgtEl>
                                                <p:sldTgt/>
                                              </p:tgtEl>
                                            </p:cond>
                                          </p:endCondLst>
                                        </p:cTn>
                                        <p:tgtEl>
                                          <p:sndTgt r:embed="rId48" name="mk64_yoshi04.wav"/>
                                        </p:tgtEl>
                                      </p:cMediaNode>
                                    </p:audio>
                                  </p:subTnLst>
                                </p:cTn>
                              </p:par>
                              <p:par>
                                <p:cTn id="2001" presetID="1" presetClass="entr" presetSubtype="0" fill="hold" grpId="1" nodeType="withEffect">
                                  <p:stCondLst>
                                    <p:cond delay="0"/>
                                  </p:stCondLst>
                                  <p:childTnLst>
                                    <p:set>
                                      <p:cBhvr>
                                        <p:cTn id="2002" dur="1" fill="hold">
                                          <p:stCondLst>
                                            <p:cond delay="0"/>
                                          </p:stCondLst>
                                        </p:cTn>
                                        <p:tgtEl>
                                          <p:spTgt spid="170"/>
                                        </p:tgtEl>
                                        <p:attrNameLst>
                                          <p:attrName>style.visibility</p:attrName>
                                        </p:attrNameLst>
                                      </p:cBhvr>
                                      <p:to>
                                        <p:strVal val="visible"/>
                                      </p:to>
                                    </p:set>
                                  </p:childTnLst>
                                </p:cTn>
                              </p:par>
                              <p:par>
                                <p:cTn id="2003" presetID="1" presetClass="entr" presetSubtype="0" fill="hold" grpId="3" nodeType="withEffect">
                                  <p:stCondLst>
                                    <p:cond delay="0"/>
                                  </p:stCondLst>
                                  <p:childTnLst>
                                    <p:set>
                                      <p:cBhvr>
                                        <p:cTn id="2004" dur="1" fill="hold">
                                          <p:stCondLst>
                                            <p:cond delay="0"/>
                                          </p:stCondLst>
                                        </p:cTn>
                                        <p:tgtEl>
                                          <p:spTgt spid="178"/>
                                        </p:tgtEl>
                                        <p:attrNameLst>
                                          <p:attrName>style.visibility</p:attrName>
                                        </p:attrNameLst>
                                      </p:cBhvr>
                                      <p:to>
                                        <p:strVal val="visible"/>
                                      </p:to>
                                    </p:set>
                                  </p:childTnLst>
                                </p:cTn>
                              </p:par>
                            </p:childTnLst>
                          </p:cTn>
                        </p:par>
                      </p:childTnLst>
                    </p:cTn>
                  </p:par>
                </p:childTnLst>
              </p:cTn>
              <p:nextCondLst>
                <p:cond evt="onClick" delay="0">
                  <p:tgtEl>
                    <p:spTgt spid="179"/>
                  </p:tgtEl>
                </p:cond>
              </p:nextCondLst>
            </p:seq>
            <p:seq concurrent="1" nextAc="seek">
              <p:cTn id="2005" restart="whenNotActive" fill="hold" evtFilter="cancelBubble" nodeType="interactiveSeq">
                <p:stCondLst>
                  <p:cond evt="onClick" delay="0">
                    <p:tgtEl>
                      <p:spTgt spid="180"/>
                    </p:tgtEl>
                  </p:cond>
                </p:stCondLst>
                <p:endSync evt="end" delay="0">
                  <p:rtn val="all"/>
                </p:endSync>
                <p:childTnLst>
                  <p:par>
                    <p:cTn id="2006" fill="hold">
                      <p:stCondLst>
                        <p:cond delay="0"/>
                      </p:stCondLst>
                      <p:childTnLst>
                        <p:par>
                          <p:cTn id="2007" fill="hold">
                            <p:stCondLst>
                              <p:cond delay="0"/>
                            </p:stCondLst>
                            <p:childTnLst>
                              <p:par>
                                <p:cTn id="2008" presetID="1" presetClass="exit" presetSubtype="0" fill="hold" grpId="2" nodeType="withEffect">
                                  <p:stCondLst>
                                    <p:cond delay="0"/>
                                  </p:stCondLst>
                                  <p:childTnLst>
                                    <p:set>
                                      <p:cBhvr>
                                        <p:cTn id="2009" dur="1" fill="hold">
                                          <p:stCondLst>
                                            <p:cond delay="0"/>
                                          </p:stCondLst>
                                        </p:cTn>
                                        <p:tgtEl>
                                          <p:spTgt spid="157"/>
                                        </p:tgtEl>
                                        <p:attrNameLst>
                                          <p:attrName>style.visibility</p:attrName>
                                        </p:attrNameLst>
                                      </p:cBhvr>
                                      <p:to>
                                        <p:strVal val="hidden"/>
                                      </p:to>
                                    </p:set>
                                  </p:childTnLst>
                                </p:cTn>
                              </p:par>
                              <p:par>
                                <p:cTn id="2010" presetID="1" presetClass="exit" presetSubtype="0" fill="hold" grpId="1" nodeType="withEffect">
                                  <p:stCondLst>
                                    <p:cond delay="0"/>
                                  </p:stCondLst>
                                  <p:childTnLst>
                                    <p:set>
                                      <p:cBhvr>
                                        <p:cTn id="2011" dur="1" fill="hold">
                                          <p:stCondLst>
                                            <p:cond delay="0"/>
                                          </p:stCondLst>
                                        </p:cTn>
                                        <p:tgtEl>
                                          <p:spTgt spid="180"/>
                                        </p:tgtEl>
                                        <p:attrNameLst>
                                          <p:attrName>style.visibility</p:attrName>
                                        </p:attrNameLst>
                                      </p:cBhvr>
                                      <p:to>
                                        <p:strVal val="hidden"/>
                                      </p:to>
                                    </p:set>
                                  </p:childTnLst>
                                </p:cTn>
                              </p:par>
                              <p:par>
                                <p:cTn id="2012" presetID="35" presetClass="path" presetSubtype="0" fill="hold" nodeType="withEffect">
                                  <p:stCondLst>
                                    <p:cond delay="0"/>
                                  </p:stCondLst>
                                  <p:childTnLst>
                                    <p:animMotion origin="layout" path="M 0.34427 -0.03541 L 0.12344 -0.03449 " pathEditMode="fixed" rAng="0" ptsTypes="AA">
                                      <p:cBhvr>
                                        <p:cTn id="2013" dur="1500" fill="hold"/>
                                        <p:tgtEl>
                                          <p:spTgt spid="305"/>
                                        </p:tgtEl>
                                        <p:attrNameLst>
                                          <p:attrName>ppt_x</p:attrName>
                                          <p:attrName>ppt_y</p:attrName>
                                        </p:attrNameLst>
                                      </p:cBhvr>
                                      <p:rCtr x="-11042" y="46"/>
                                    </p:animMotion>
                                  </p:childTnLst>
                                </p:cTn>
                              </p:par>
                              <p:par>
                                <p:cTn id="2014" presetID="1" presetClass="entr" presetSubtype="0" fill="hold" grpId="1" nodeType="withEffect">
                                  <p:stCondLst>
                                    <p:cond delay="0"/>
                                  </p:stCondLst>
                                  <p:childTnLst>
                                    <p:set>
                                      <p:cBhvr>
                                        <p:cTn id="2015" dur="1" fill="hold">
                                          <p:stCondLst>
                                            <p:cond delay="0"/>
                                          </p:stCondLst>
                                        </p:cTn>
                                        <p:tgtEl>
                                          <p:spTgt spid="171"/>
                                        </p:tgtEl>
                                        <p:attrNameLst>
                                          <p:attrName>style.visibility</p:attrName>
                                        </p:attrNameLst>
                                      </p:cBhvr>
                                      <p:to>
                                        <p:strVal val="visible"/>
                                      </p:to>
                                    </p:set>
                                  </p:childTnLst>
                                </p:cTn>
                              </p:par>
                              <p:par>
                                <p:cTn id="2016" presetID="1" presetClass="entr" presetSubtype="0" fill="hold" grpId="3" nodeType="withEffect">
                                  <p:stCondLst>
                                    <p:cond delay="0"/>
                                  </p:stCondLst>
                                  <p:childTnLst>
                                    <p:set>
                                      <p:cBhvr>
                                        <p:cTn id="2017" dur="1" fill="hold">
                                          <p:stCondLst>
                                            <p:cond delay="0"/>
                                          </p:stCondLst>
                                        </p:cTn>
                                        <p:tgtEl>
                                          <p:spTgt spid="179"/>
                                        </p:tgtEl>
                                        <p:attrNameLst>
                                          <p:attrName>style.visibility</p:attrName>
                                        </p:attrNameLst>
                                      </p:cBhvr>
                                      <p:to>
                                        <p:strVal val="visible"/>
                                      </p:to>
                                    </p:set>
                                  </p:childTnLst>
                                </p:cTn>
                              </p:par>
                            </p:childTnLst>
                          </p:cTn>
                        </p:par>
                      </p:childTnLst>
                    </p:cTn>
                  </p:par>
                </p:childTnLst>
              </p:cTn>
              <p:nextCondLst>
                <p:cond evt="onClick" delay="0">
                  <p:tgtEl>
                    <p:spTgt spid="180"/>
                  </p:tgtEl>
                </p:cond>
              </p:nextCondLst>
            </p:seq>
            <p:seq concurrent="1" nextAc="seek">
              <p:cTn id="2018" restart="whenNotActive" fill="hold" evtFilter="cancelBubble" nodeType="interactiveSeq">
                <p:stCondLst>
                  <p:cond evt="onClick" delay="0">
                    <p:tgtEl>
                      <p:spTgt spid="184"/>
                    </p:tgtEl>
                  </p:cond>
                </p:stCondLst>
                <p:endSync evt="end" delay="0">
                  <p:rtn val="all"/>
                </p:endSync>
                <p:childTnLst>
                  <p:par>
                    <p:cTn id="2019" fill="hold">
                      <p:stCondLst>
                        <p:cond delay="0"/>
                      </p:stCondLst>
                      <p:childTnLst>
                        <p:par>
                          <p:cTn id="2020" fill="hold">
                            <p:stCondLst>
                              <p:cond delay="0"/>
                            </p:stCondLst>
                            <p:childTnLst>
                              <p:par>
                                <p:cTn id="2021" presetID="1" presetClass="exit" presetSubtype="0" fill="hold" nodeType="clickEffect">
                                  <p:stCondLst>
                                    <p:cond delay="0"/>
                                  </p:stCondLst>
                                  <p:childTnLst>
                                    <p:set>
                                      <p:cBhvr>
                                        <p:cTn id="2022" dur="1" fill="hold">
                                          <p:stCondLst>
                                            <p:cond delay="0"/>
                                          </p:stCondLst>
                                        </p:cTn>
                                        <p:tgtEl>
                                          <p:spTgt spid="184"/>
                                        </p:tgtEl>
                                        <p:attrNameLst>
                                          <p:attrName>style.visibility</p:attrName>
                                        </p:attrNameLst>
                                      </p:cBhvr>
                                      <p:to>
                                        <p:strVal val="hidden"/>
                                      </p:to>
                                    </p:set>
                                  </p:childTnLst>
                                </p:cTn>
                              </p:par>
                              <p:par>
                                <p:cTn id="2023" presetID="1" presetClass="entr" presetSubtype="0" fill="hold" nodeType="withEffect">
                                  <p:stCondLst>
                                    <p:cond delay="0"/>
                                  </p:stCondLst>
                                  <p:childTnLst>
                                    <p:set>
                                      <p:cBhvr>
                                        <p:cTn id="2024" dur="1" fill="hold">
                                          <p:stCondLst>
                                            <p:cond delay="0"/>
                                          </p:stCondLst>
                                        </p:cTn>
                                        <p:tgtEl>
                                          <p:spTgt spid="183"/>
                                        </p:tgtEl>
                                        <p:attrNameLst>
                                          <p:attrName>style.visibility</p:attrName>
                                        </p:attrNameLst>
                                      </p:cBhvr>
                                      <p:to>
                                        <p:strVal val="visible"/>
                                      </p:to>
                                    </p:set>
                                  </p:childTnLst>
                                </p:cTn>
                              </p:par>
                            </p:childTnLst>
                          </p:cTn>
                        </p:par>
                      </p:childTnLst>
                    </p:cTn>
                  </p:par>
                </p:childTnLst>
              </p:cTn>
              <p:nextCondLst>
                <p:cond evt="onClick" delay="0">
                  <p:tgtEl>
                    <p:spTgt spid="184"/>
                  </p:tgtEl>
                </p:cond>
              </p:nextCondLst>
            </p:seq>
            <p:seq concurrent="1" nextAc="seek">
              <p:cTn id="2025" restart="whenNotActive" fill="hold" evtFilter="cancelBubble" nodeType="interactiveSeq">
                <p:stCondLst>
                  <p:cond evt="onClick" delay="0">
                    <p:tgtEl>
                      <p:spTgt spid="183"/>
                    </p:tgtEl>
                  </p:cond>
                </p:stCondLst>
                <p:endSync evt="end" delay="0">
                  <p:rtn val="all"/>
                </p:endSync>
                <p:childTnLst>
                  <p:par>
                    <p:cTn id="2026" fill="hold">
                      <p:stCondLst>
                        <p:cond delay="0"/>
                      </p:stCondLst>
                      <p:childTnLst>
                        <p:par>
                          <p:cTn id="2027" fill="hold">
                            <p:stCondLst>
                              <p:cond delay="0"/>
                            </p:stCondLst>
                            <p:childTnLst>
                              <p:par>
                                <p:cTn id="2028" presetID="1" presetClass="exit" presetSubtype="0" fill="hold" nodeType="clickEffect">
                                  <p:stCondLst>
                                    <p:cond delay="0"/>
                                  </p:stCondLst>
                                  <p:childTnLst>
                                    <p:set>
                                      <p:cBhvr>
                                        <p:cTn id="2029" dur="1" fill="hold">
                                          <p:stCondLst>
                                            <p:cond delay="0"/>
                                          </p:stCondLst>
                                        </p:cTn>
                                        <p:tgtEl>
                                          <p:spTgt spid="183"/>
                                        </p:tgtEl>
                                        <p:attrNameLst>
                                          <p:attrName>style.visibility</p:attrName>
                                        </p:attrNameLst>
                                      </p:cBhvr>
                                      <p:to>
                                        <p:strVal val="hidden"/>
                                      </p:to>
                                    </p:set>
                                  </p:childTnLst>
                                </p:cTn>
                              </p:par>
                              <p:par>
                                <p:cTn id="2030" presetID="1" presetClass="entr" presetSubtype="0" fill="hold" nodeType="withEffect">
                                  <p:stCondLst>
                                    <p:cond delay="0"/>
                                  </p:stCondLst>
                                  <p:childTnLst>
                                    <p:set>
                                      <p:cBhvr>
                                        <p:cTn id="2031" dur="1" fill="hold">
                                          <p:stCondLst>
                                            <p:cond delay="0"/>
                                          </p:stCondLst>
                                        </p:cTn>
                                        <p:tgtEl>
                                          <p:spTgt spid="182"/>
                                        </p:tgtEl>
                                        <p:attrNameLst>
                                          <p:attrName>style.visibility</p:attrName>
                                        </p:attrNameLst>
                                      </p:cBhvr>
                                      <p:to>
                                        <p:strVal val="visible"/>
                                      </p:to>
                                    </p:set>
                                  </p:childTnLst>
                                  <p:subTnLst>
                                    <p:audio>
                                      <p:cMediaNode vol="17000">
                                        <p:cTn display="0" masterRel="sameClick">
                                          <p:stCondLst>
                                            <p:cond evt="begin" delay="0">
                                              <p:tn val="2030"/>
                                            </p:cond>
                                          </p:stCondLst>
                                          <p:endCondLst>
                                            <p:cond evt="onStopAudio" delay="0">
                                              <p:tgtEl>
                                                <p:sldTgt/>
                                              </p:tgtEl>
                                            </p:cond>
                                          </p:endCondLst>
                                        </p:cTn>
                                        <p:tgtEl>
                                          <p:sndTgt r:embed="rId23" name="mk64_finallap.wav"/>
                                        </p:tgtEl>
                                      </p:cMediaNode>
                                    </p:audio>
                                  </p:subTnLst>
                                </p:cTn>
                              </p:par>
                            </p:childTnLst>
                          </p:cTn>
                        </p:par>
                      </p:childTnLst>
                    </p:cTn>
                  </p:par>
                </p:childTnLst>
              </p:cTn>
              <p:nextCondLst>
                <p:cond evt="onClick" delay="0">
                  <p:tgtEl>
                    <p:spTgt spid="183"/>
                  </p:tgtEl>
                </p:cond>
              </p:nextCondLst>
            </p:seq>
            <p:seq concurrent="1" nextAc="seek">
              <p:cTn id="2032" restart="whenNotActive" fill="hold" evtFilter="cancelBubble" nodeType="interactiveSeq">
                <p:stCondLst>
                  <p:cond evt="onClick" delay="0">
                    <p:tgtEl>
                      <p:spTgt spid="182"/>
                    </p:tgtEl>
                  </p:cond>
                </p:stCondLst>
                <p:endSync evt="end" delay="0">
                  <p:rtn val="all"/>
                </p:endSync>
                <p:childTnLst>
                  <p:par>
                    <p:cTn id="2033" fill="hold">
                      <p:stCondLst>
                        <p:cond delay="0"/>
                      </p:stCondLst>
                      <p:childTnLst>
                        <p:par>
                          <p:cTn id="2034" fill="hold">
                            <p:stCondLst>
                              <p:cond delay="0"/>
                            </p:stCondLst>
                            <p:childTnLst>
                              <p:par>
                                <p:cTn id="2035" presetID="1" presetClass="exit" presetSubtype="0" fill="hold" nodeType="clickEffect">
                                  <p:stCondLst>
                                    <p:cond delay="0"/>
                                  </p:stCondLst>
                                  <p:childTnLst>
                                    <p:set>
                                      <p:cBhvr>
                                        <p:cTn id="2036" dur="1" fill="hold">
                                          <p:stCondLst>
                                            <p:cond delay="0"/>
                                          </p:stCondLst>
                                        </p:cTn>
                                        <p:tgtEl>
                                          <p:spTgt spid="182"/>
                                        </p:tgtEl>
                                        <p:attrNameLst>
                                          <p:attrName>style.visibility</p:attrName>
                                        </p:attrNameLst>
                                      </p:cBhvr>
                                      <p:to>
                                        <p:strVal val="hidden"/>
                                      </p:to>
                                    </p:set>
                                  </p:childTnLst>
                                </p:cTn>
                              </p:par>
                              <p:par>
                                <p:cTn id="2037" presetID="1" presetClass="entr" presetSubtype="0" fill="hold" nodeType="withEffect">
                                  <p:stCondLst>
                                    <p:cond delay="0"/>
                                  </p:stCondLst>
                                  <p:childTnLst>
                                    <p:set>
                                      <p:cBhvr>
                                        <p:cTn id="2038" dur="1" fill="hold">
                                          <p:stCondLst>
                                            <p:cond delay="0"/>
                                          </p:stCondLst>
                                        </p:cTn>
                                        <p:tgtEl>
                                          <p:spTgt spid="184"/>
                                        </p:tgtEl>
                                        <p:attrNameLst>
                                          <p:attrName>style.visibility</p:attrName>
                                        </p:attrNameLst>
                                      </p:cBhvr>
                                      <p:to>
                                        <p:strVal val="visible"/>
                                      </p:to>
                                    </p:set>
                                  </p:childTnLst>
                                </p:cTn>
                              </p:par>
                            </p:childTnLst>
                          </p:cTn>
                        </p:par>
                      </p:childTnLst>
                    </p:cTn>
                  </p:par>
                </p:childTnLst>
              </p:cTn>
              <p:nextCondLst>
                <p:cond evt="onClick" delay="0">
                  <p:tgtEl>
                    <p:spTgt spid="182"/>
                  </p:tgtEl>
                </p:cond>
              </p:nextCondLst>
            </p:seq>
            <p:seq concurrent="1" nextAc="seek">
              <p:cTn id="2039" restart="whenNotActive" fill="hold" evtFilter="cancelBubble" nodeType="interactiveSeq">
                <p:stCondLst>
                  <p:cond evt="onClick" delay="0">
                    <p:tgtEl>
                      <p:spTgt spid="276"/>
                    </p:tgtEl>
                  </p:cond>
                </p:stCondLst>
                <p:endSync evt="end" delay="0">
                  <p:rtn val="all"/>
                </p:endSync>
                <p:childTnLst>
                  <p:par>
                    <p:cTn id="2040" fill="hold">
                      <p:stCondLst>
                        <p:cond delay="0"/>
                      </p:stCondLst>
                      <p:childTnLst>
                        <p:par>
                          <p:cTn id="2041" fill="hold">
                            <p:stCondLst>
                              <p:cond delay="0"/>
                            </p:stCondLst>
                            <p:childTnLst>
                              <p:par>
                                <p:cTn id="2042" presetID="10" presetClass="entr" presetSubtype="0" fill="hold" nodeType="withEffect">
                                  <p:stCondLst>
                                    <p:cond delay="0"/>
                                  </p:stCondLst>
                                  <p:childTnLst>
                                    <p:set>
                                      <p:cBhvr>
                                        <p:cTn id="2043" dur="1" fill="hold">
                                          <p:stCondLst>
                                            <p:cond delay="0"/>
                                          </p:stCondLst>
                                        </p:cTn>
                                        <p:tgtEl>
                                          <p:spTgt spid="277"/>
                                        </p:tgtEl>
                                        <p:attrNameLst>
                                          <p:attrName>style.visibility</p:attrName>
                                        </p:attrNameLst>
                                      </p:cBhvr>
                                      <p:to>
                                        <p:strVal val="visible"/>
                                      </p:to>
                                    </p:set>
                                    <p:animEffect transition="in" filter="fade">
                                      <p:cBhvr>
                                        <p:cTn id="2044" dur="500"/>
                                        <p:tgtEl>
                                          <p:spTgt spid="277"/>
                                        </p:tgtEl>
                                      </p:cBhvr>
                                    </p:animEffect>
                                  </p:childTnLst>
                                  <p:subTnLst>
                                    <p:audio>
                                      <p:cMediaNode>
                                        <p:cTn display="0" masterRel="sameClick">
                                          <p:stCondLst>
                                            <p:cond evt="begin" delay="0">
                                              <p:tn val="2042"/>
                                            </p:cond>
                                          </p:stCondLst>
                                          <p:endCondLst>
                                            <p:cond evt="onStopAudio" delay="0">
                                              <p:tgtEl>
                                                <p:sldTgt/>
                                              </p:tgtEl>
                                            </p:cond>
                                          </p:endCondLst>
                                        </p:cTn>
                                        <p:tgtEl>
                                          <p:sndTgt r:embed="rId47" name="mk64_yoshi05.wav"/>
                                        </p:tgtEl>
                                      </p:cMediaNode>
                                    </p:audio>
                                  </p:subTnLst>
                                </p:cTn>
                              </p:par>
                              <p:par>
                                <p:cTn id="2045" presetID="10" presetClass="exit" presetSubtype="0" fill="hold" grpId="4" nodeType="withEffect">
                                  <p:stCondLst>
                                    <p:cond delay="0"/>
                                  </p:stCondLst>
                                  <p:childTnLst>
                                    <p:animEffect transition="out" filter="fade">
                                      <p:cBhvr>
                                        <p:cTn id="2046" dur="500"/>
                                        <p:tgtEl>
                                          <p:spTgt spid="157"/>
                                        </p:tgtEl>
                                      </p:cBhvr>
                                    </p:animEffect>
                                    <p:set>
                                      <p:cBhvr>
                                        <p:cTn id="2047" dur="1" fill="hold">
                                          <p:stCondLst>
                                            <p:cond delay="499"/>
                                          </p:stCondLst>
                                        </p:cTn>
                                        <p:tgtEl>
                                          <p:spTgt spid="157"/>
                                        </p:tgtEl>
                                        <p:attrNameLst>
                                          <p:attrName>style.visibility</p:attrName>
                                        </p:attrNameLst>
                                      </p:cBhvr>
                                      <p:to>
                                        <p:strVal val="hidden"/>
                                      </p:to>
                                    </p:set>
                                  </p:childTnLst>
                                </p:cTn>
                              </p:par>
                              <p:par>
                                <p:cTn id="2048" presetID="10" presetClass="exit" presetSubtype="0" fill="hold" nodeType="withEffect">
                                  <p:stCondLst>
                                    <p:cond delay="0"/>
                                  </p:stCondLst>
                                  <p:childTnLst>
                                    <p:animEffect transition="out" filter="fade">
                                      <p:cBhvr>
                                        <p:cTn id="2049" dur="500"/>
                                        <p:tgtEl>
                                          <p:spTgt spid="305"/>
                                        </p:tgtEl>
                                      </p:cBhvr>
                                    </p:animEffect>
                                    <p:set>
                                      <p:cBhvr>
                                        <p:cTn id="2050" dur="1" fill="hold">
                                          <p:stCondLst>
                                            <p:cond delay="499"/>
                                          </p:stCondLst>
                                        </p:cTn>
                                        <p:tgtEl>
                                          <p:spTgt spid="305"/>
                                        </p:tgtEl>
                                        <p:attrNameLst>
                                          <p:attrName>style.visibility</p:attrName>
                                        </p:attrNameLst>
                                      </p:cBhvr>
                                      <p:to>
                                        <p:strVal val="hidden"/>
                                      </p:to>
                                    </p:set>
                                  </p:childTnLst>
                                </p:cTn>
                              </p:par>
                              <p:par>
                                <p:cTn id="2051" presetID="10" presetClass="exit" presetSubtype="0" fill="hold" nodeType="withEffect">
                                  <p:stCondLst>
                                    <p:cond delay="0"/>
                                  </p:stCondLst>
                                  <p:childTnLst>
                                    <p:animEffect transition="out" filter="fade">
                                      <p:cBhvr>
                                        <p:cTn id="2052" dur="500"/>
                                        <p:tgtEl>
                                          <p:spTgt spid="184"/>
                                        </p:tgtEl>
                                      </p:cBhvr>
                                    </p:animEffect>
                                    <p:set>
                                      <p:cBhvr>
                                        <p:cTn id="2053" dur="1" fill="hold">
                                          <p:stCondLst>
                                            <p:cond delay="499"/>
                                          </p:stCondLst>
                                        </p:cTn>
                                        <p:tgtEl>
                                          <p:spTgt spid="184"/>
                                        </p:tgtEl>
                                        <p:attrNameLst>
                                          <p:attrName>style.visibility</p:attrName>
                                        </p:attrNameLst>
                                      </p:cBhvr>
                                      <p:to>
                                        <p:strVal val="hidden"/>
                                      </p:to>
                                    </p:set>
                                  </p:childTnLst>
                                </p:cTn>
                              </p:par>
                              <p:par>
                                <p:cTn id="2054" presetID="10" presetClass="exit" presetSubtype="0" fill="hold" nodeType="withEffect">
                                  <p:stCondLst>
                                    <p:cond delay="0"/>
                                  </p:stCondLst>
                                  <p:childTnLst>
                                    <p:animEffect transition="out" filter="fade">
                                      <p:cBhvr>
                                        <p:cTn id="2055" dur="500"/>
                                        <p:tgtEl>
                                          <p:spTgt spid="181"/>
                                        </p:tgtEl>
                                      </p:cBhvr>
                                    </p:animEffect>
                                    <p:set>
                                      <p:cBhvr>
                                        <p:cTn id="2056" dur="1" fill="hold">
                                          <p:stCondLst>
                                            <p:cond delay="499"/>
                                          </p:stCondLst>
                                        </p:cTn>
                                        <p:tgtEl>
                                          <p:spTgt spid="181"/>
                                        </p:tgtEl>
                                        <p:attrNameLst>
                                          <p:attrName>style.visibility</p:attrName>
                                        </p:attrNameLst>
                                      </p:cBhvr>
                                      <p:to>
                                        <p:strVal val="hidden"/>
                                      </p:to>
                                    </p:set>
                                  </p:childTnLst>
                                </p:cTn>
                              </p:par>
                              <p:par>
                                <p:cTn id="2057" presetID="10" presetClass="exit" presetSubtype="0" fill="hold" grpId="5" nodeType="withEffect">
                                  <p:stCondLst>
                                    <p:cond delay="0"/>
                                  </p:stCondLst>
                                  <p:childTnLst>
                                    <p:animEffect transition="out" filter="fade">
                                      <p:cBhvr>
                                        <p:cTn id="2058" dur="500"/>
                                        <p:tgtEl>
                                          <p:spTgt spid="180"/>
                                        </p:tgtEl>
                                      </p:cBhvr>
                                    </p:animEffect>
                                    <p:set>
                                      <p:cBhvr>
                                        <p:cTn id="2059" dur="1" fill="hold">
                                          <p:stCondLst>
                                            <p:cond delay="499"/>
                                          </p:stCondLst>
                                        </p:cTn>
                                        <p:tgtEl>
                                          <p:spTgt spid="180"/>
                                        </p:tgtEl>
                                        <p:attrNameLst>
                                          <p:attrName>style.visibility</p:attrName>
                                        </p:attrNameLst>
                                      </p:cBhvr>
                                      <p:to>
                                        <p:strVal val="hidden"/>
                                      </p:to>
                                    </p:set>
                                  </p:childTnLst>
                                </p:cTn>
                              </p:par>
                              <p:par>
                                <p:cTn id="2060" presetID="10" presetClass="exit" presetSubtype="0" fill="hold" nodeType="withEffect">
                                  <p:stCondLst>
                                    <p:cond delay="0"/>
                                  </p:stCondLst>
                                  <p:childTnLst>
                                    <p:animEffect transition="out" filter="fade">
                                      <p:cBhvr>
                                        <p:cTn id="2061" dur="500"/>
                                        <p:tgtEl>
                                          <p:spTgt spid="286"/>
                                        </p:tgtEl>
                                      </p:cBhvr>
                                    </p:animEffect>
                                    <p:set>
                                      <p:cBhvr>
                                        <p:cTn id="2062" dur="1" fill="hold">
                                          <p:stCondLst>
                                            <p:cond delay="499"/>
                                          </p:stCondLst>
                                        </p:cTn>
                                        <p:tgtEl>
                                          <p:spTgt spid="286"/>
                                        </p:tgtEl>
                                        <p:attrNameLst>
                                          <p:attrName>style.visibility</p:attrName>
                                        </p:attrNameLst>
                                      </p:cBhvr>
                                      <p:to>
                                        <p:strVal val="hidden"/>
                                      </p:to>
                                    </p:set>
                                  </p:childTnLst>
                                </p:cTn>
                              </p:par>
                              <p:par>
                                <p:cTn id="2063" presetID="10" presetClass="exit" presetSubtype="0" fill="hold" nodeType="withEffect">
                                  <p:stCondLst>
                                    <p:cond delay="0"/>
                                  </p:stCondLst>
                                  <p:childTnLst>
                                    <p:animEffect transition="out" filter="fade">
                                      <p:cBhvr>
                                        <p:cTn id="2064" dur="500"/>
                                        <p:tgtEl>
                                          <p:spTgt spid="287"/>
                                        </p:tgtEl>
                                      </p:cBhvr>
                                    </p:animEffect>
                                    <p:set>
                                      <p:cBhvr>
                                        <p:cTn id="2065" dur="1" fill="hold">
                                          <p:stCondLst>
                                            <p:cond delay="499"/>
                                          </p:stCondLst>
                                        </p:cTn>
                                        <p:tgtEl>
                                          <p:spTgt spid="287"/>
                                        </p:tgtEl>
                                        <p:attrNameLst>
                                          <p:attrName>style.visibility</p:attrName>
                                        </p:attrNameLst>
                                      </p:cBhvr>
                                      <p:to>
                                        <p:strVal val="hidden"/>
                                      </p:to>
                                    </p:set>
                                  </p:childTnLst>
                                </p:cTn>
                              </p:par>
                              <p:par>
                                <p:cTn id="2066" presetID="10" presetClass="exit" presetSubtype="0" fill="hold" nodeType="withEffect">
                                  <p:stCondLst>
                                    <p:cond delay="0"/>
                                  </p:stCondLst>
                                  <p:childTnLst>
                                    <p:animEffect transition="out" filter="fade">
                                      <p:cBhvr>
                                        <p:cTn id="2067" dur="500"/>
                                        <p:tgtEl>
                                          <p:spTgt spid="276"/>
                                        </p:tgtEl>
                                      </p:cBhvr>
                                    </p:animEffect>
                                    <p:set>
                                      <p:cBhvr>
                                        <p:cTn id="2068" dur="1" fill="hold">
                                          <p:stCondLst>
                                            <p:cond delay="499"/>
                                          </p:stCondLst>
                                        </p:cTn>
                                        <p:tgtEl>
                                          <p:spTgt spid="276"/>
                                        </p:tgtEl>
                                        <p:attrNameLst>
                                          <p:attrName>style.visibility</p:attrName>
                                        </p:attrNameLst>
                                      </p:cBhvr>
                                      <p:to>
                                        <p:strVal val="hidden"/>
                                      </p:to>
                                    </p:set>
                                  </p:childTnLst>
                                </p:cTn>
                              </p:par>
                            </p:childTnLst>
                          </p:cTn>
                        </p:par>
                      </p:childTnLst>
                    </p:cTn>
                  </p:par>
                </p:childTnLst>
              </p:cTn>
              <p:nextCondLst>
                <p:cond evt="onClick" delay="0">
                  <p:tgtEl>
                    <p:spTgt spid="276"/>
                  </p:tgtEl>
                </p:cond>
              </p:nextCondLst>
            </p:seq>
            <p:seq concurrent="1" nextAc="seek">
              <p:cTn id="2069" restart="whenNotActive" fill="hold" evtFilter="cancelBubble" nodeType="interactiveSeq">
                <p:stCondLst>
                  <p:cond evt="onClick" delay="0">
                    <p:tgtEl>
                      <p:spTgt spid="279"/>
                    </p:tgtEl>
                  </p:cond>
                </p:stCondLst>
                <p:endSync evt="end" delay="0">
                  <p:rtn val="all"/>
                </p:endSync>
                <p:childTnLst>
                  <p:par>
                    <p:cTn id="2070" fill="hold">
                      <p:stCondLst>
                        <p:cond delay="0"/>
                      </p:stCondLst>
                      <p:childTnLst>
                        <p:par>
                          <p:cTn id="2071" fill="hold">
                            <p:stCondLst>
                              <p:cond delay="0"/>
                            </p:stCondLst>
                            <p:childTnLst>
                              <p:par>
                                <p:cTn id="2072" presetID="10" presetClass="exit" presetSubtype="0" fill="hold" nodeType="clickEffect">
                                  <p:stCondLst>
                                    <p:cond delay="0"/>
                                  </p:stCondLst>
                                  <p:childTnLst>
                                    <p:animEffect transition="out" filter="fade">
                                      <p:cBhvr>
                                        <p:cTn id="2073" dur="500"/>
                                        <p:tgtEl>
                                          <p:spTgt spid="279"/>
                                        </p:tgtEl>
                                      </p:cBhvr>
                                    </p:animEffect>
                                    <p:set>
                                      <p:cBhvr>
                                        <p:cTn id="2074" dur="1" fill="hold">
                                          <p:stCondLst>
                                            <p:cond delay="499"/>
                                          </p:stCondLst>
                                        </p:cTn>
                                        <p:tgtEl>
                                          <p:spTgt spid="279"/>
                                        </p:tgtEl>
                                        <p:attrNameLst>
                                          <p:attrName>style.visibility</p:attrName>
                                        </p:attrNameLst>
                                      </p:cBhvr>
                                      <p:to>
                                        <p:strVal val="hidden"/>
                                      </p:to>
                                    </p:set>
                                  </p:childTnLst>
                                  <p:subTnLst>
                                    <p:audio>
                                      <p:cMediaNode>
                                        <p:cTn display="0" masterRel="sameClick">
                                          <p:stCondLst>
                                            <p:cond evt="begin" delay="0">
                                              <p:tn val="2072"/>
                                            </p:cond>
                                          </p:stCondLst>
                                          <p:endCondLst>
                                            <p:cond evt="onStopAudio" delay="0">
                                              <p:tgtEl>
                                                <p:sldTgt/>
                                              </p:tgtEl>
                                            </p:cond>
                                          </p:endCondLst>
                                        </p:cTn>
                                        <p:tgtEl>
                                          <p:sndTgt r:embed="rId49" name="mk64_dk02.wav"/>
                                        </p:tgtEl>
                                      </p:cMediaNode>
                                    </p:audio>
                                  </p:subTnLst>
                                </p:cTn>
                              </p:par>
                              <p:par>
                                <p:cTn id="2075" presetID="10" presetClass="entr" presetSubtype="0" fill="hold" nodeType="withEffect">
                                  <p:stCondLst>
                                    <p:cond delay="0"/>
                                  </p:stCondLst>
                                  <p:childTnLst>
                                    <p:set>
                                      <p:cBhvr>
                                        <p:cTn id="2076" dur="1" fill="hold">
                                          <p:stCondLst>
                                            <p:cond delay="0"/>
                                          </p:stCondLst>
                                        </p:cTn>
                                        <p:tgtEl>
                                          <p:spTgt spid="278"/>
                                        </p:tgtEl>
                                        <p:attrNameLst>
                                          <p:attrName>style.visibility</p:attrName>
                                        </p:attrNameLst>
                                      </p:cBhvr>
                                      <p:to>
                                        <p:strVal val="visible"/>
                                      </p:to>
                                    </p:set>
                                    <p:animEffect transition="in" filter="fade">
                                      <p:cBhvr>
                                        <p:cTn id="2077" dur="500"/>
                                        <p:tgtEl>
                                          <p:spTgt spid="278"/>
                                        </p:tgtEl>
                                      </p:cBhvr>
                                    </p:animEffect>
                                  </p:childTnLst>
                                </p:cTn>
                              </p:par>
                              <p:par>
                                <p:cTn id="2078" presetID="10" presetClass="entr" presetSubtype="0" fill="hold" grpId="3" nodeType="withEffect">
                                  <p:stCondLst>
                                    <p:cond delay="0"/>
                                  </p:stCondLst>
                                  <p:childTnLst>
                                    <p:set>
                                      <p:cBhvr>
                                        <p:cTn id="2079" dur="1" fill="hold">
                                          <p:stCondLst>
                                            <p:cond delay="0"/>
                                          </p:stCondLst>
                                        </p:cTn>
                                        <p:tgtEl>
                                          <p:spTgt spid="185"/>
                                        </p:tgtEl>
                                        <p:attrNameLst>
                                          <p:attrName>style.visibility</p:attrName>
                                        </p:attrNameLst>
                                      </p:cBhvr>
                                      <p:to>
                                        <p:strVal val="visible"/>
                                      </p:to>
                                    </p:set>
                                    <p:animEffect transition="in" filter="fade">
                                      <p:cBhvr>
                                        <p:cTn id="2080" dur="500"/>
                                        <p:tgtEl>
                                          <p:spTgt spid="185"/>
                                        </p:tgtEl>
                                      </p:cBhvr>
                                    </p:animEffect>
                                  </p:childTnLst>
                                </p:cTn>
                              </p:par>
                              <p:par>
                                <p:cTn id="2081" presetID="10" presetClass="entr" presetSubtype="0" fill="hold" nodeType="withEffect">
                                  <p:stCondLst>
                                    <p:cond delay="0"/>
                                  </p:stCondLst>
                                  <p:childTnLst>
                                    <p:set>
                                      <p:cBhvr>
                                        <p:cTn id="2082" dur="1" fill="hold">
                                          <p:stCondLst>
                                            <p:cond delay="0"/>
                                          </p:stCondLst>
                                        </p:cTn>
                                        <p:tgtEl>
                                          <p:spTgt spid="301"/>
                                        </p:tgtEl>
                                        <p:attrNameLst>
                                          <p:attrName>style.visibility</p:attrName>
                                        </p:attrNameLst>
                                      </p:cBhvr>
                                      <p:to>
                                        <p:strVal val="visible"/>
                                      </p:to>
                                    </p:set>
                                    <p:animEffect transition="in" filter="fade">
                                      <p:cBhvr>
                                        <p:cTn id="2083" dur="500"/>
                                        <p:tgtEl>
                                          <p:spTgt spid="301"/>
                                        </p:tgtEl>
                                      </p:cBhvr>
                                    </p:animEffect>
                                  </p:childTnLst>
                                </p:cTn>
                              </p:par>
                              <p:par>
                                <p:cTn id="2084" presetID="10" presetClass="entr" presetSubtype="0" fill="hold" grpId="2" nodeType="withEffect">
                                  <p:stCondLst>
                                    <p:cond delay="0"/>
                                  </p:stCondLst>
                                  <p:childTnLst>
                                    <p:set>
                                      <p:cBhvr>
                                        <p:cTn id="2085" dur="1" fill="hold">
                                          <p:stCondLst>
                                            <p:cond delay="0"/>
                                          </p:stCondLst>
                                        </p:cTn>
                                        <p:tgtEl>
                                          <p:spTgt spid="208"/>
                                        </p:tgtEl>
                                        <p:attrNameLst>
                                          <p:attrName>style.visibility</p:attrName>
                                        </p:attrNameLst>
                                      </p:cBhvr>
                                      <p:to>
                                        <p:strVal val="visible"/>
                                      </p:to>
                                    </p:set>
                                    <p:animEffect transition="in" filter="fade">
                                      <p:cBhvr>
                                        <p:cTn id="2086" dur="500"/>
                                        <p:tgtEl>
                                          <p:spTgt spid="208"/>
                                        </p:tgtEl>
                                      </p:cBhvr>
                                    </p:animEffect>
                                  </p:childTnLst>
                                </p:cTn>
                              </p:par>
                              <p:par>
                                <p:cTn id="2087" presetID="10" presetClass="entr" presetSubtype="0" fill="hold" nodeType="withEffect">
                                  <p:stCondLst>
                                    <p:cond delay="0"/>
                                  </p:stCondLst>
                                  <p:childTnLst>
                                    <p:set>
                                      <p:cBhvr>
                                        <p:cTn id="2088" dur="1" fill="hold">
                                          <p:stCondLst>
                                            <p:cond delay="0"/>
                                          </p:stCondLst>
                                        </p:cTn>
                                        <p:tgtEl>
                                          <p:spTgt spid="212"/>
                                        </p:tgtEl>
                                        <p:attrNameLst>
                                          <p:attrName>style.visibility</p:attrName>
                                        </p:attrNameLst>
                                      </p:cBhvr>
                                      <p:to>
                                        <p:strVal val="visible"/>
                                      </p:to>
                                    </p:set>
                                    <p:animEffect transition="in" filter="fade">
                                      <p:cBhvr>
                                        <p:cTn id="2089" dur="500"/>
                                        <p:tgtEl>
                                          <p:spTgt spid="212"/>
                                        </p:tgtEl>
                                      </p:cBhvr>
                                    </p:animEffect>
                                  </p:childTnLst>
                                </p:cTn>
                              </p:par>
                              <p:par>
                                <p:cTn id="2090" presetID="10" presetClass="entr" presetSubtype="0" fill="hold" nodeType="withEffect">
                                  <p:stCondLst>
                                    <p:cond delay="0"/>
                                  </p:stCondLst>
                                  <p:childTnLst>
                                    <p:set>
                                      <p:cBhvr>
                                        <p:cTn id="2091" dur="1" fill="hold">
                                          <p:stCondLst>
                                            <p:cond delay="0"/>
                                          </p:stCondLst>
                                        </p:cTn>
                                        <p:tgtEl>
                                          <p:spTgt spid="209"/>
                                        </p:tgtEl>
                                        <p:attrNameLst>
                                          <p:attrName>style.visibility</p:attrName>
                                        </p:attrNameLst>
                                      </p:cBhvr>
                                      <p:to>
                                        <p:strVal val="visible"/>
                                      </p:to>
                                    </p:set>
                                    <p:animEffect transition="in" filter="fade">
                                      <p:cBhvr>
                                        <p:cTn id="2092" dur="500"/>
                                        <p:tgtEl>
                                          <p:spTgt spid="209"/>
                                        </p:tgtEl>
                                      </p:cBhvr>
                                    </p:animEffect>
                                  </p:childTnLst>
                                </p:cTn>
                              </p:par>
                              <p:par>
                                <p:cTn id="2093" presetID="10" presetClass="entr" presetSubtype="0" fill="hold" nodeType="withEffect">
                                  <p:stCondLst>
                                    <p:cond delay="0"/>
                                  </p:stCondLst>
                                  <p:childTnLst>
                                    <p:set>
                                      <p:cBhvr>
                                        <p:cTn id="2094" dur="1" fill="hold">
                                          <p:stCondLst>
                                            <p:cond delay="0"/>
                                          </p:stCondLst>
                                        </p:cTn>
                                        <p:tgtEl>
                                          <p:spTgt spid="288"/>
                                        </p:tgtEl>
                                        <p:attrNameLst>
                                          <p:attrName>style.visibility</p:attrName>
                                        </p:attrNameLst>
                                      </p:cBhvr>
                                      <p:to>
                                        <p:strVal val="visible"/>
                                      </p:to>
                                    </p:set>
                                    <p:animEffect transition="in" filter="fade">
                                      <p:cBhvr>
                                        <p:cTn id="2095" dur="500"/>
                                        <p:tgtEl>
                                          <p:spTgt spid="288"/>
                                        </p:tgtEl>
                                      </p:cBhvr>
                                    </p:animEffect>
                                  </p:childTnLst>
                                </p:cTn>
                              </p:par>
                              <p:par>
                                <p:cTn id="2096" presetID="10" presetClass="entr" presetSubtype="0" fill="hold" nodeType="withEffect">
                                  <p:stCondLst>
                                    <p:cond delay="0"/>
                                  </p:stCondLst>
                                  <p:childTnLst>
                                    <p:set>
                                      <p:cBhvr>
                                        <p:cTn id="2097" dur="1" fill="hold">
                                          <p:stCondLst>
                                            <p:cond delay="0"/>
                                          </p:stCondLst>
                                        </p:cTn>
                                        <p:tgtEl>
                                          <p:spTgt spid="289"/>
                                        </p:tgtEl>
                                        <p:attrNameLst>
                                          <p:attrName>style.visibility</p:attrName>
                                        </p:attrNameLst>
                                      </p:cBhvr>
                                      <p:to>
                                        <p:strVal val="visible"/>
                                      </p:to>
                                    </p:set>
                                    <p:animEffect transition="in" filter="fade">
                                      <p:cBhvr>
                                        <p:cTn id="2098" dur="500"/>
                                        <p:tgtEl>
                                          <p:spTgt spid="289"/>
                                        </p:tgtEl>
                                      </p:cBhvr>
                                    </p:animEffect>
                                  </p:childTnLst>
                                </p:cTn>
                              </p:par>
                            </p:childTnLst>
                          </p:cTn>
                        </p:par>
                      </p:childTnLst>
                    </p:cTn>
                  </p:par>
                </p:childTnLst>
              </p:cTn>
              <p:nextCondLst>
                <p:cond evt="onClick" delay="0">
                  <p:tgtEl>
                    <p:spTgt spid="279"/>
                  </p:tgtEl>
                </p:cond>
              </p:nextCondLst>
            </p:seq>
            <p:seq concurrent="1" nextAc="seek">
              <p:cTn id="2099" restart="whenNotActive" fill="hold" evtFilter="cancelBubble" nodeType="interactiveSeq">
                <p:stCondLst>
                  <p:cond evt="onClick" delay="0">
                    <p:tgtEl>
                      <p:spTgt spid="185"/>
                    </p:tgtEl>
                  </p:cond>
                </p:stCondLst>
                <p:endSync evt="end" delay="0">
                  <p:rtn val="all"/>
                </p:endSync>
                <p:childTnLst>
                  <p:par>
                    <p:cTn id="2100" fill="hold">
                      <p:stCondLst>
                        <p:cond delay="0"/>
                      </p:stCondLst>
                      <p:childTnLst>
                        <p:par>
                          <p:cTn id="2101" fill="hold">
                            <p:stCondLst>
                              <p:cond delay="0"/>
                            </p:stCondLst>
                            <p:childTnLst>
                              <p:par>
                                <p:cTn id="2102" presetID="1" presetClass="exit" presetSubtype="0" fill="hold" grpId="0" nodeType="withEffect">
                                  <p:stCondLst>
                                    <p:cond delay="0"/>
                                  </p:stCondLst>
                                  <p:childTnLst>
                                    <p:set>
                                      <p:cBhvr>
                                        <p:cTn id="2103" dur="1" fill="hold">
                                          <p:stCondLst>
                                            <p:cond delay="0"/>
                                          </p:stCondLst>
                                        </p:cTn>
                                        <p:tgtEl>
                                          <p:spTgt spid="185"/>
                                        </p:tgtEl>
                                        <p:attrNameLst>
                                          <p:attrName>style.visibility</p:attrName>
                                        </p:attrNameLst>
                                      </p:cBhvr>
                                      <p:to>
                                        <p:strVal val="hidden"/>
                                      </p:to>
                                    </p:set>
                                  </p:childTnLst>
                                </p:cTn>
                              </p:par>
                              <p:par>
                                <p:cTn id="2104" presetID="1" presetClass="exit" presetSubtype="0" fill="hold" grpId="3" nodeType="withEffect">
                                  <p:stCondLst>
                                    <p:cond delay="0"/>
                                  </p:stCondLst>
                                  <p:childTnLst>
                                    <p:set>
                                      <p:cBhvr>
                                        <p:cTn id="2105" dur="1" fill="hold">
                                          <p:stCondLst>
                                            <p:cond delay="0"/>
                                          </p:stCondLst>
                                        </p:cTn>
                                        <p:tgtEl>
                                          <p:spTgt spid="208"/>
                                        </p:tgtEl>
                                        <p:attrNameLst>
                                          <p:attrName>style.visibility</p:attrName>
                                        </p:attrNameLst>
                                      </p:cBhvr>
                                      <p:to>
                                        <p:strVal val="hidden"/>
                                      </p:to>
                                    </p:set>
                                  </p:childTnLst>
                                </p:cTn>
                              </p:par>
                              <p:par>
                                <p:cTn id="2106" presetID="42" presetClass="path" presetSubtype="0" fill="hold" nodeType="withEffect">
                                  <p:stCondLst>
                                    <p:cond delay="0"/>
                                  </p:stCondLst>
                                  <p:childTnLst>
                                    <p:animMotion origin="layout" path="M 0.34045 0.02686 L 0.56962 0.02686 " pathEditMode="fixed" rAng="0" ptsTypes="AA">
                                      <p:cBhvr>
                                        <p:cTn id="2107" dur="1500" fill="hold"/>
                                        <p:tgtEl>
                                          <p:spTgt spid="301"/>
                                        </p:tgtEl>
                                        <p:attrNameLst>
                                          <p:attrName>ppt_x</p:attrName>
                                          <p:attrName>ppt_y</p:attrName>
                                        </p:attrNameLst>
                                      </p:cBhvr>
                                      <p:rCtr x="11458" y="0"/>
                                    </p:animMotion>
                                  </p:childTnLst>
                                  <p:subTnLst>
                                    <p:audio>
                                      <p:cMediaNode>
                                        <p:cTn display="0" masterRel="sameClick">
                                          <p:stCondLst>
                                            <p:cond evt="begin" delay="0">
                                              <p:tn val="2106"/>
                                            </p:cond>
                                          </p:stCondLst>
                                          <p:endCondLst>
                                            <p:cond evt="onStopAudio" delay="0">
                                              <p:tgtEl>
                                                <p:sldTgt/>
                                              </p:tgtEl>
                                            </p:cond>
                                          </p:endCondLst>
                                        </p:cTn>
                                        <p:tgtEl>
                                          <p:sndTgt r:embed="rId50" name="mk64_dk03.wav"/>
                                        </p:tgtEl>
                                      </p:cMediaNode>
                                    </p:audio>
                                  </p:subTnLst>
                                </p:cTn>
                              </p:par>
                              <p:par>
                                <p:cTn id="2108" presetID="1" presetClass="entr" presetSubtype="0" fill="hold" grpId="2" nodeType="withEffect">
                                  <p:stCondLst>
                                    <p:cond delay="0"/>
                                  </p:stCondLst>
                                  <p:childTnLst>
                                    <p:set>
                                      <p:cBhvr>
                                        <p:cTn id="2109" dur="1" fill="hold">
                                          <p:stCondLst>
                                            <p:cond delay="0"/>
                                          </p:stCondLst>
                                        </p:cTn>
                                        <p:tgtEl>
                                          <p:spTgt spid="187"/>
                                        </p:tgtEl>
                                        <p:attrNameLst>
                                          <p:attrName>style.visibility</p:attrName>
                                        </p:attrNameLst>
                                      </p:cBhvr>
                                      <p:to>
                                        <p:strVal val="visible"/>
                                      </p:to>
                                    </p:set>
                                  </p:childTnLst>
                                </p:cTn>
                              </p:par>
                              <p:par>
                                <p:cTn id="2110" presetID="1" presetClass="entr" presetSubtype="0" fill="hold" grpId="0" nodeType="withEffect">
                                  <p:stCondLst>
                                    <p:cond delay="0"/>
                                  </p:stCondLst>
                                  <p:childTnLst>
                                    <p:set>
                                      <p:cBhvr>
                                        <p:cTn id="2111" dur="1" fill="hold">
                                          <p:stCondLst>
                                            <p:cond delay="0"/>
                                          </p:stCondLst>
                                        </p:cTn>
                                        <p:tgtEl>
                                          <p:spTgt spid="186"/>
                                        </p:tgtEl>
                                        <p:attrNameLst>
                                          <p:attrName>style.visibility</p:attrName>
                                        </p:attrNameLst>
                                      </p:cBhvr>
                                      <p:to>
                                        <p:strVal val="visible"/>
                                      </p:to>
                                    </p:set>
                                  </p:childTnLst>
                                </p:cTn>
                              </p:par>
                            </p:childTnLst>
                          </p:cTn>
                        </p:par>
                      </p:childTnLst>
                    </p:cTn>
                  </p:par>
                </p:childTnLst>
              </p:cTn>
              <p:nextCondLst>
                <p:cond evt="onClick" delay="0">
                  <p:tgtEl>
                    <p:spTgt spid="185"/>
                  </p:tgtEl>
                </p:cond>
              </p:nextCondLst>
            </p:seq>
            <p:seq concurrent="1" nextAc="seek">
              <p:cTn id="2112" restart="whenNotActive" fill="hold" evtFilter="cancelBubble" nodeType="interactiveSeq">
                <p:stCondLst>
                  <p:cond evt="onClick" delay="0">
                    <p:tgtEl>
                      <p:spTgt spid="186"/>
                    </p:tgtEl>
                  </p:cond>
                </p:stCondLst>
                <p:endSync evt="end" delay="0">
                  <p:rtn val="all"/>
                </p:endSync>
                <p:childTnLst>
                  <p:par>
                    <p:cTn id="2113" fill="hold">
                      <p:stCondLst>
                        <p:cond delay="0"/>
                      </p:stCondLst>
                      <p:childTnLst>
                        <p:par>
                          <p:cTn id="2114" fill="hold">
                            <p:stCondLst>
                              <p:cond delay="0"/>
                            </p:stCondLst>
                            <p:childTnLst>
                              <p:par>
                                <p:cTn id="2115" presetID="1" presetClass="exit" presetSubtype="0" fill="hold" grpId="1" nodeType="withEffect">
                                  <p:stCondLst>
                                    <p:cond delay="0"/>
                                  </p:stCondLst>
                                  <p:childTnLst>
                                    <p:set>
                                      <p:cBhvr>
                                        <p:cTn id="2116" dur="1" fill="hold">
                                          <p:stCondLst>
                                            <p:cond delay="0"/>
                                          </p:stCondLst>
                                        </p:cTn>
                                        <p:tgtEl>
                                          <p:spTgt spid="186"/>
                                        </p:tgtEl>
                                        <p:attrNameLst>
                                          <p:attrName>style.visibility</p:attrName>
                                        </p:attrNameLst>
                                      </p:cBhvr>
                                      <p:to>
                                        <p:strVal val="hidden"/>
                                      </p:to>
                                    </p:set>
                                  </p:childTnLst>
                                </p:cTn>
                              </p:par>
                              <p:par>
                                <p:cTn id="2117" presetID="1" presetClass="exit" presetSubtype="0" fill="hold" grpId="3" nodeType="withEffect">
                                  <p:stCondLst>
                                    <p:cond delay="0"/>
                                  </p:stCondLst>
                                  <p:childTnLst>
                                    <p:set>
                                      <p:cBhvr>
                                        <p:cTn id="2118" dur="1" fill="hold">
                                          <p:stCondLst>
                                            <p:cond delay="0"/>
                                          </p:stCondLst>
                                        </p:cTn>
                                        <p:tgtEl>
                                          <p:spTgt spid="187"/>
                                        </p:tgtEl>
                                        <p:attrNameLst>
                                          <p:attrName>style.visibility</p:attrName>
                                        </p:attrNameLst>
                                      </p:cBhvr>
                                      <p:to>
                                        <p:strVal val="hidden"/>
                                      </p:to>
                                    </p:set>
                                  </p:childTnLst>
                                </p:cTn>
                              </p:par>
                              <p:par>
                                <p:cTn id="2119" presetID="42" presetClass="path" presetSubtype="0" fill="hold" nodeType="withEffect">
                                  <p:stCondLst>
                                    <p:cond delay="0"/>
                                  </p:stCondLst>
                                  <p:childTnLst>
                                    <p:animMotion origin="layout" path="M 0.34045 0.02686 L 0.56962 0.02686 " pathEditMode="fixed" rAng="0" ptsTypes="AA">
                                      <p:cBhvr>
                                        <p:cTn id="2120" dur="1500" spd="-100000" fill="hold"/>
                                        <p:tgtEl>
                                          <p:spTgt spid="301"/>
                                        </p:tgtEl>
                                        <p:attrNameLst>
                                          <p:attrName>ppt_x</p:attrName>
                                          <p:attrName>ppt_y</p:attrName>
                                        </p:attrNameLst>
                                      </p:cBhvr>
                                      <p:rCtr x="11458" y="0"/>
                                    </p:animMotion>
                                  </p:childTnLst>
                                </p:cTn>
                              </p:par>
                              <p:par>
                                <p:cTn id="2121" presetID="1" presetClass="entr" presetSubtype="0" fill="hold" grpId="1" nodeType="withEffect">
                                  <p:stCondLst>
                                    <p:cond delay="0"/>
                                  </p:stCondLst>
                                  <p:childTnLst>
                                    <p:set>
                                      <p:cBhvr>
                                        <p:cTn id="2122" dur="1" fill="hold">
                                          <p:stCondLst>
                                            <p:cond delay="0"/>
                                          </p:stCondLst>
                                        </p:cTn>
                                        <p:tgtEl>
                                          <p:spTgt spid="185"/>
                                        </p:tgtEl>
                                        <p:attrNameLst>
                                          <p:attrName>style.visibility</p:attrName>
                                        </p:attrNameLst>
                                      </p:cBhvr>
                                      <p:to>
                                        <p:strVal val="visible"/>
                                      </p:to>
                                    </p:set>
                                  </p:childTnLst>
                                </p:cTn>
                              </p:par>
                              <p:par>
                                <p:cTn id="2123" presetID="1" presetClass="entr" presetSubtype="0" fill="hold" grpId="4" nodeType="withEffect">
                                  <p:stCondLst>
                                    <p:cond delay="0"/>
                                  </p:stCondLst>
                                  <p:childTnLst>
                                    <p:set>
                                      <p:cBhvr>
                                        <p:cTn id="2124" dur="1" fill="hold">
                                          <p:stCondLst>
                                            <p:cond delay="0"/>
                                          </p:stCondLst>
                                        </p:cTn>
                                        <p:tgtEl>
                                          <p:spTgt spid="208"/>
                                        </p:tgtEl>
                                        <p:attrNameLst>
                                          <p:attrName>style.visibility</p:attrName>
                                        </p:attrNameLst>
                                      </p:cBhvr>
                                      <p:to>
                                        <p:strVal val="visible"/>
                                      </p:to>
                                    </p:set>
                                  </p:childTnLst>
                                </p:cTn>
                              </p:par>
                            </p:childTnLst>
                          </p:cTn>
                        </p:par>
                      </p:childTnLst>
                    </p:cTn>
                  </p:par>
                </p:childTnLst>
              </p:cTn>
              <p:nextCondLst>
                <p:cond evt="onClick" delay="0">
                  <p:tgtEl>
                    <p:spTgt spid="186"/>
                  </p:tgtEl>
                </p:cond>
              </p:nextCondLst>
            </p:seq>
            <p:seq concurrent="1" nextAc="seek">
              <p:cTn id="2125" restart="whenNotActive" fill="hold" evtFilter="cancelBubble" nodeType="interactiveSeq">
                <p:stCondLst>
                  <p:cond evt="onClick" delay="0">
                    <p:tgtEl>
                      <p:spTgt spid="187"/>
                    </p:tgtEl>
                  </p:cond>
                </p:stCondLst>
                <p:endSync evt="end" delay="0">
                  <p:rtn val="all"/>
                </p:endSync>
                <p:childTnLst>
                  <p:par>
                    <p:cTn id="2126" fill="hold">
                      <p:stCondLst>
                        <p:cond delay="0"/>
                      </p:stCondLst>
                      <p:childTnLst>
                        <p:par>
                          <p:cTn id="2127" fill="hold">
                            <p:stCondLst>
                              <p:cond delay="0"/>
                            </p:stCondLst>
                            <p:childTnLst>
                              <p:par>
                                <p:cTn id="2128" presetID="1" presetClass="exit" presetSubtype="0" fill="hold" grpId="0" nodeType="withEffect">
                                  <p:stCondLst>
                                    <p:cond delay="0"/>
                                  </p:stCondLst>
                                  <p:childTnLst>
                                    <p:set>
                                      <p:cBhvr>
                                        <p:cTn id="2129" dur="1" fill="hold">
                                          <p:stCondLst>
                                            <p:cond delay="0"/>
                                          </p:stCondLst>
                                        </p:cTn>
                                        <p:tgtEl>
                                          <p:spTgt spid="187"/>
                                        </p:tgtEl>
                                        <p:attrNameLst>
                                          <p:attrName>style.visibility</p:attrName>
                                        </p:attrNameLst>
                                      </p:cBhvr>
                                      <p:to>
                                        <p:strVal val="hidden"/>
                                      </p:to>
                                    </p:set>
                                  </p:childTnLst>
                                </p:cTn>
                              </p:par>
                              <p:par>
                                <p:cTn id="2130" presetID="1" presetClass="exit" presetSubtype="0" fill="hold" grpId="3" nodeType="withEffect">
                                  <p:stCondLst>
                                    <p:cond delay="0"/>
                                  </p:stCondLst>
                                  <p:childTnLst>
                                    <p:set>
                                      <p:cBhvr>
                                        <p:cTn id="2131" dur="1" fill="hold">
                                          <p:stCondLst>
                                            <p:cond delay="0"/>
                                          </p:stCondLst>
                                        </p:cTn>
                                        <p:tgtEl>
                                          <p:spTgt spid="186"/>
                                        </p:tgtEl>
                                        <p:attrNameLst>
                                          <p:attrName>style.visibility</p:attrName>
                                        </p:attrNameLst>
                                      </p:cBhvr>
                                      <p:to>
                                        <p:strVal val="hidden"/>
                                      </p:to>
                                    </p:set>
                                  </p:childTnLst>
                                </p:cTn>
                              </p:par>
                              <p:par>
                                <p:cTn id="2132" presetID="50" presetClass="path" presetSubtype="0" fill="hold" nodeType="withEffect">
                                  <p:stCondLst>
                                    <p:cond delay="0"/>
                                  </p:stCondLst>
                                  <p:childTnLst>
                                    <p:animMotion origin="layout" path="M 0.56823 0.02616 L 0.64844 0.02616 C 0.68455 0.02616 0.72934 0.06991 0.72934 0.10649 L 0.72934 0.1875 " pathEditMode="fixed" rAng="0" ptsTypes="AAAA">
                                      <p:cBhvr>
                                        <p:cTn id="2133" dur="1500" fill="hold"/>
                                        <p:tgtEl>
                                          <p:spTgt spid="301"/>
                                        </p:tgtEl>
                                        <p:attrNameLst>
                                          <p:attrName>ppt_x</p:attrName>
                                          <p:attrName>ppt_y</p:attrName>
                                        </p:attrNameLst>
                                      </p:cBhvr>
                                      <p:rCtr x="8056" y="8056"/>
                                    </p:animMotion>
                                  </p:childTnLst>
                                </p:cTn>
                              </p:par>
                              <p:par>
                                <p:cTn id="2134" presetID="1" presetClass="entr" presetSubtype="0" fill="hold" grpId="2" nodeType="withEffect">
                                  <p:stCondLst>
                                    <p:cond delay="0"/>
                                  </p:stCondLst>
                                  <p:childTnLst>
                                    <p:set>
                                      <p:cBhvr>
                                        <p:cTn id="2135" dur="1" fill="hold">
                                          <p:stCondLst>
                                            <p:cond delay="0"/>
                                          </p:stCondLst>
                                        </p:cTn>
                                        <p:tgtEl>
                                          <p:spTgt spid="188"/>
                                        </p:tgtEl>
                                        <p:attrNameLst>
                                          <p:attrName>style.visibility</p:attrName>
                                        </p:attrNameLst>
                                      </p:cBhvr>
                                      <p:to>
                                        <p:strVal val="visible"/>
                                      </p:to>
                                    </p:set>
                                  </p:childTnLst>
                                </p:cTn>
                              </p:par>
                              <p:par>
                                <p:cTn id="2136" presetID="1" presetClass="entr" presetSubtype="0" fill="hold" grpId="2" nodeType="withEffect">
                                  <p:stCondLst>
                                    <p:cond delay="0"/>
                                  </p:stCondLst>
                                  <p:childTnLst>
                                    <p:set>
                                      <p:cBhvr>
                                        <p:cTn id="2137" dur="1" fill="hold">
                                          <p:stCondLst>
                                            <p:cond delay="0"/>
                                          </p:stCondLst>
                                        </p:cTn>
                                        <p:tgtEl>
                                          <p:spTgt spid="189"/>
                                        </p:tgtEl>
                                        <p:attrNameLst>
                                          <p:attrName>style.visibility</p:attrName>
                                        </p:attrNameLst>
                                      </p:cBhvr>
                                      <p:to>
                                        <p:strVal val="visible"/>
                                      </p:to>
                                    </p:set>
                                  </p:childTnLst>
                                </p:cTn>
                              </p:par>
                            </p:childTnLst>
                          </p:cTn>
                        </p:par>
                      </p:childTnLst>
                    </p:cTn>
                  </p:par>
                </p:childTnLst>
              </p:cTn>
              <p:nextCondLst>
                <p:cond evt="onClick" delay="0">
                  <p:tgtEl>
                    <p:spTgt spid="187"/>
                  </p:tgtEl>
                </p:cond>
              </p:nextCondLst>
            </p:seq>
            <p:seq concurrent="1" nextAc="seek">
              <p:cTn id="2138" restart="whenNotActive" fill="hold" evtFilter="cancelBubble" nodeType="interactiveSeq">
                <p:stCondLst>
                  <p:cond evt="onClick" delay="0">
                    <p:tgtEl>
                      <p:spTgt spid="188"/>
                    </p:tgtEl>
                  </p:cond>
                </p:stCondLst>
                <p:endSync evt="end" delay="0">
                  <p:rtn val="all"/>
                </p:endSync>
                <p:childTnLst>
                  <p:par>
                    <p:cTn id="2139" fill="hold">
                      <p:stCondLst>
                        <p:cond delay="0"/>
                      </p:stCondLst>
                      <p:childTnLst>
                        <p:par>
                          <p:cTn id="2140" fill="hold">
                            <p:stCondLst>
                              <p:cond delay="0"/>
                            </p:stCondLst>
                            <p:childTnLst>
                              <p:par>
                                <p:cTn id="2141" presetID="1" presetClass="exit" presetSubtype="0" fill="hold" grpId="0" nodeType="withEffect">
                                  <p:stCondLst>
                                    <p:cond delay="0"/>
                                  </p:stCondLst>
                                  <p:childTnLst>
                                    <p:set>
                                      <p:cBhvr>
                                        <p:cTn id="2142" dur="1" fill="hold">
                                          <p:stCondLst>
                                            <p:cond delay="0"/>
                                          </p:stCondLst>
                                        </p:cTn>
                                        <p:tgtEl>
                                          <p:spTgt spid="188"/>
                                        </p:tgtEl>
                                        <p:attrNameLst>
                                          <p:attrName>style.visibility</p:attrName>
                                        </p:attrNameLst>
                                      </p:cBhvr>
                                      <p:to>
                                        <p:strVal val="hidden"/>
                                      </p:to>
                                    </p:set>
                                  </p:childTnLst>
                                </p:cTn>
                              </p:par>
                              <p:par>
                                <p:cTn id="2143" presetID="1" presetClass="exit" presetSubtype="0" fill="hold" grpId="3" nodeType="withEffect">
                                  <p:stCondLst>
                                    <p:cond delay="0"/>
                                  </p:stCondLst>
                                  <p:childTnLst>
                                    <p:set>
                                      <p:cBhvr>
                                        <p:cTn id="2144" dur="1" fill="hold">
                                          <p:stCondLst>
                                            <p:cond delay="0"/>
                                          </p:stCondLst>
                                        </p:cTn>
                                        <p:tgtEl>
                                          <p:spTgt spid="189"/>
                                        </p:tgtEl>
                                        <p:attrNameLst>
                                          <p:attrName>style.visibility</p:attrName>
                                        </p:attrNameLst>
                                      </p:cBhvr>
                                      <p:to>
                                        <p:strVal val="hidden"/>
                                      </p:to>
                                    </p:set>
                                  </p:childTnLst>
                                </p:cTn>
                              </p:par>
                              <p:par>
                                <p:cTn id="2145" presetID="42" presetClass="path" presetSubtype="0" fill="hold" nodeType="withEffect">
                                  <p:stCondLst>
                                    <p:cond delay="0"/>
                                  </p:stCondLst>
                                  <p:childTnLst>
                                    <p:animMotion origin="layout" path="M 0.72934 0.1875 L 0.72934 0.40371 " pathEditMode="fixed" rAng="0" ptsTypes="AA">
                                      <p:cBhvr>
                                        <p:cTn id="2146" dur="1500" fill="hold"/>
                                        <p:tgtEl>
                                          <p:spTgt spid="301"/>
                                        </p:tgtEl>
                                        <p:attrNameLst>
                                          <p:attrName>ppt_x</p:attrName>
                                          <p:attrName>ppt_y</p:attrName>
                                        </p:attrNameLst>
                                      </p:cBhvr>
                                      <p:rCtr x="0" y="10810"/>
                                    </p:animMotion>
                                  </p:childTnLst>
                                  <p:subTnLst>
                                    <p:audio>
                                      <p:cMediaNode>
                                        <p:cTn display="0" masterRel="sameClick">
                                          <p:stCondLst>
                                            <p:cond evt="begin" delay="0">
                                              <p:tn val="2145"/>
                                            </p:cond>
                                          </p:stCondLst>
                                          <p:endCondLst>
                                            <p:cond evt="onStopAudio" delay="0">
                                              <p:tgtEl>
                                                <p:sldTgt/>
                                              </p:tgtEl>
                                            </p:cond>
                                          </p:endCondLst>
                                        </p:cTn>
                                        <p:tgtEl>
                                          <p:sndTgt r:embed="rId51" name="mk64_dk01.wav"/>
                                        </p:tgtEl>
                                      </p:cMediaNode>
                                    </p:audio>
                                  </p:subTnLst>
                                </p:cTn>
                              </p:par>
                              <p:par>
                                <p:cTn id="2147" presetID="1" presetClass="entr" presetSubtype="0" fill="hold" grpId="3" nodeType="withEffect">
                                  <p:stCondLst>
                                    <p:cond delay="0"/>
                                  </p:stCondLst>
                                  <p:childTnLst>
                                    <p:set>
                                      <p:cBhvr>
                                        <p:cTn id="2148" dur="1" fill="hold">
                                          <p:stCondLst>
                                            <p:cond delay="0"/>
                                          </p:stCondLst>
                                        </p:cTn>
                                        <p:tgtEl>
                                          <p:spTgt spid="190"/>
                                        </p:tgtEl>
                                        <p:attrNameLst>
                                          <p:attrName>style.visibility</p:attrName>
                                        </p:attrNameLst>
                                      </p:cBhvr>
                                      <p:to>
                                        <p:strVal val="visible"/>
                                      </p:to>
                                    </p:set>
                                  </p:childTnLst>
                                </p:cTn>
                              </p:par>
                              <p:par>
                                <p:cTn id="2149" presetID="1" presetClass="entr" presetSubtype="0" fill="hold" grpId="0" nodeType="withEffect">
                                  <p:stCondLst>
                                    <p:cond delay="0"/>
                                  </p:stCondLst>
                                  <p:childTnLst>
                                    <p:set>
                                      <p:cBhvr>
                                        <p:cTn id="2150" dur="1" fill="hold">
                                          <p:stCondLst>
                                            <p:cond delay="0"/>
                                          </p:stCondLst>
                                        </p:cTn>
                                        <p:tgtEl>
                                          <p:spTgt spid="191"/>
                                        </p:tgtEl>
                                        <p:attrNameLst>
                                          <p:attrName>style.visibility</p:attrName>
                                        </p:attrNameLst>
                                      </p:cBhvr>
                                      <p:to>
                                        <p:strVal val="visible"/>
                                      </p:to>
                                    </p:set>
                                  </p:childTnLst>
                                </p:cTn>
                              </p:par>
                            </p:childTnLst>
                          </p:cTn>
                        </p:par>
                      </p:childTnLst>
                    </p:cTn>
                  </p:par>
                </p:childTnLst>
              </p:cTn>
              <p:nextCondLst>
                <p:cond evt="onClick" delay="0">
                  <p:tgtEl>
                    <p:spTgt spid="188"/>
                  </p:tgtEl>
                </p:cond>
              </p:nextCondLst>
            </p:seq>
            <p:seq concurrent="1" nextAc="seek">
              <p:cTn id="2151" restart="whenNotActive" fill="hold" evtFilter="cancelBubble" nodeType="interactiveSeq">
                <p:stCondLst>
                  <p:cond evt="onClick" delay="0">
                    <p:tgtEl>
                      <p:spTgt spid="189"/>
                    </p:tgtEl>
                  </p:cond>
                </p:stCondLst>
                <p:endSync evt="end" delay="0">
                  <p:rtn val="all"/>
                </p:endSync>
                <p:childTnLst>
                  <p:par>
                    <p:cTn id="2152" fill="hold">
                      <p:stCondLst>
                        <p:cond delay="0"/>
                      </p:stCondLst>
                      <p:childTnLst>
                        <p:par>
                          <p:cTn id="2153" fill="hold">
                            <p:stCondLst>
                              <p:cond delay="0"/>
                            </p:stCondLst>
                            <p:childTnLst>
                              <p:par>
                                <p:cTn id="2154" presetID="1" presetClass="exit" presetSubtype="0" fill="hold" grpId="1" nodeType="withEffect">
                                  <p:stCondLst>
                                    <p:cond delay="0"/>
                                  </p:stCondLst>
                                  <p:childTnLst>
                                    <p:set>
                                      <p:cBhvr>
                                        <p:cTn id="2155" dur="1" fill="hold">
                                          <p:stCondLst>
                                            <p:cond delay="0"/>
                                          </p:stCondLst>
                                        </p:cTn>
                                        <p:tgtEl>
                                          <p:spTgt spid="189"/>
                                        </p:tgtEl>
                                        <p:attrNameLst>
                                          <p:attrName>style.visibility</p:attrName>
                                        </p:attrNameLst>
                                      </p:cBhvr>
                                      <p:to>
                                        <p:strVal val="hidden"/>
                                      </p:to>
                                    </p:set>
                                  </p:childTnLst>
                                </p:cTn>
                              </p:par>
                              <p:par>
                                <p:cTn id="2156" presetID="1" presetClass="exit" presetSubtype="0" fill="hold" grpId="3" nodeType="withEffect">
                                  <p:stCondLst>
                                    <p:cond delay="0"/>
                                  </p:stCondLst>
                                  <p:childTnLst>
                                    <p:set>
                                      <p:cBhvr>
                                        <p:cTn id="2157" dur="1" fill="hold">
                                          <p:stCondLst>
                                            <p:cond delay="0"/>
                                          </p:stCondLst>
                                        </p:cTn>
                                        <p:tgtEl>
                                          <p:spTgt spid="188"/>
                                        </p:tgtEl>
                                        <p:attrNameLst>
                                          <p:attrName>style.visibility</p:attrName>
                                        </p:attrNameLst>
                                      </p:cBhvr>
                                      <p:to>
                                        <p:strVal val="hidden"/>
                                      </p:to>
                                    </p:set>
                                  </p:childTnLst>
                                </p:cTn>
                              </p:par>
                              <p:par>
                                <p:cTn id="2158" presetID="50" presetClass="path" presetSubtype="0" fill="hold" nodeType="withEffect">
                                  <p:stCondLst>
                                    <p:cond delay="0"/>
                                  </p:stCondLst>
                                  <p:childTnLst>
                                    <p:animMotion origin="layout" path="M 0.56962 0.02686 L 0.64844 0.02686 C 0.6842 0.02686 0.72934 0.07014 0.72934 0.10625 L 0.72934 0.18727 " pathEditMode="fixed" rAng="0" ptsTypes="AAAA">
                                      <p:cBhvr>
                                        <p:cTn id="2159" dur="1500" spd="-100000" fill="hold"/>
                                        <p:tgtEl>
                                          <p:spTgt spid="301"/>
                                        </p:tgtEl>
                                        <p:attrNameLst>
                                          <p:attrName>ppt_x</p:attrName>
                                          <p:attrName>ppt_y</p:attrName>
                                        </p:attrNameLst>
                                      </p:cBhvr>
                                      <p:rCtr x="7986" y="8009"/>
                                    </p:animMotion>
                                  </p:childTnLst>
                                  <p:subTnLst>
                                    <p:audio>
                                      <p:cMediaNode>
                                        <p:cTn display="0" masterRel="sameClick">
                                          <p:stCondLst>
                                            <p:cond evt="begin" delay="0">
                                              <p:tn val="2158"/>
                                            </p:cond>
                                          </p:stCondLst>
                                          <p:endCondLst>
                                            <p:cond evt="onStopAudio" delay="0">
                                              <p:tgtEl>
                                                <p:sldTgt/>
                                              </p:tgtEl>
                                            </p:cond>
                                          </p:endCondLst>
                                        </p:cTn>
                                        <p:tgtEl>
                                          <p:sndTgt r:embed="rId52" name="mk64_dk05.wav"/>
                                        </p:tgtEl>
                                      </p:cMediaNode>
                                    </p:audio>
                                  </p:subTnLst>
                                </p:cTn>
                              </p:par>
                              <p:par>
                                <p:cTn id="2160" presetID="1" presetClass="entr" presetSubtype="0" fill="hold" grpId="1" nodeType="withEffect">
                                  <p:stCondLst>
                                    <p:cond delay="0"/>
                                  </p:stCondLst>
                                  <p:childTnLst>
                                    <p:set>
                                      <p:cBhvr>
                                        <p:cTn id="2161" dur="1" fill="hold">
                                          <p:stCondLst>
                                            <p:cond delay="0"/>
                                          </p:stCondLst>
                                        </p:cTn>
                                        <p:tgtEl>
                                          <p:spTgt spid="187"/>
                                        </p:tgtEl>
                                        <p:attrNameLst>
                                          <p:attrName>style.visibility</p:attrName>
                                        </p:attrNameLst>
                                      </p:cBhvr>
                                      <p:to>
                                        <p:strVal val="visible"/>
                                      </p:to>
                                    </p:set>
                                  </p:childTnLst>
                                </p:cTn>
                              </p:par>
                              <p:par>
                                <p:cTn id="2162" presetID="1" presetClass="entr" presetSubtype="0" fill="hold" grpId="2" nodeType="withEffect">
                                  <p:stCondLst>
                                    <p:cond delay="0"/>
                                  </p:stCondLst>
                                  <p:childTnLst>
                                    <p:set>
                                      <p:cBhvr>
                                        <p:cTn id="2163" dur="1" fill="hold">
                                          <p:stCondLst>
                                            <p:cond delay="0"/>
                                          </p:stCondLst>
                                        </p:cTn>
                                        <p:tgtEl>
                                          <p:spTgt spid="186"/>
                                        </p:tgtEl>
                                        <p:attrNameLst>
                                          <p:attrName>style.visibility</p:attrName>
                                        </p:attrNameLst>
                                      </p:cBhvr>
                                      <p:to>
                                        <p:strVal val="visible"/>
                                      </p:to>
                                    </p:set>
                                  </p:childTnLst>
                                </p:cTn>
                              </p:par>
                            </p:childTnLst>
                          </p:cTn>
                        </p:par>
                      </p:childTnLst>
                    </p:cTn>
                  </p:par>
                </p:childTnLst>
              </p:cTn>
              <p:nextCondLst>
                <p:cond evt="onClick" delay="0">
                  <p:tgtEl>
                    <p:spTgt spid="189"/>
                  </p:tgtEl>
                </p:cond>
              </p:nextCondLst>
            </p:seq>
            <p:seq concurrent="1" nextAc="seek">
              <p:cTn id="2164" restart="whenNotActive" fill="hold" evtFilter="cancelBubble" nodeType="interactiveSeq">
                <p:stCondLst>
                  <p:cond evt="onClick" delay="0">
                    <p:tgtEl>
                      <p:spTgt spid="190"/>
                    </p:tgtEl>
                  </p:cond>
                </p:stCondLst>
                <p:endSync evt="end" delay="0">
                  <p:rtn val="all"/>
                </p:endSync>
                <p:childTnLst>
                  <p:par>
                    <p:cTn id="2165" fill="hold">
                      <p:stCondLst>
                        <p:cond delay="0"/>
                      </p:stCondLst>
                      <p:childTnLst>
                        <p:par>
                          <p:cTn id="2166" fill="hold">
                            <p:stCondLst>
                              <p:cond delay="0"/>
                            </p:stCondLst>
                            <p:childTnLst>
                              <p:par>
                                <p:cTn id="2167" presetID="1" presetClass="exit" presetSubtype="0" fill="hold" grpId="0" nodeType="withEffect">
                                  <p:stCondLst>
                                    <p:cond delay="0"/>
                                  </p:stCondLst>
                                  <p:childTnLst>
                                    <p:set>
                                      <p:cBhvr>
                                        <p:cTn id="2168" dur="1" fill="hold">
                                          <p:stCondLst>
                                            <p:cond delay="0"/>
                                          </p:stCondLst>
                                        </p:cTn>
                                        <p:tgtEl>
                                          <p:spTgt spid="190"/>
                                        </p:tgtEl>
                                        <p:attrNameLst>
                                          <p:attrName>style.visibility</p:attrName>
                                        </p:attrNameLst>
                                      </p:cBhvr>
                                      <p:to>
                                        <p:strVal val="hidden"/>
                                      </p:to>
                                    </p:set>
                                  </p:childTnLst>
                                </p:cTn>
                              </p:par>
                              <p:par>
                                <p:cTn id="2169" presetID="1" presetClass="exit" presetSubtype="0" fill="hold" grpId="2" nodeType="withEffect">
                                  <p:stCondLst>
                                    <p:cond delay="0"/>
                                  </p:stCondLst>
                                  <p:childTnLst>
                                    <p:set>
                                      <p:cBhvr>
                                        <p:cTn id="2170" dur="1" fill="hold">
                                          <p:stCondLst>
                                            <p:cond delay="0"/>
                                          </p:stCondLst>
                                        </p:cTn>
                                        <p:tgtEl>
                                          <p:spTgt spid="191"/>
                                        </p:tgtEl>
                                        <p:attrNameLst>
                                          <p:attrName>style.visibility</p:attrName>
                                        </p:attrNameLst>
                                      </p:cBhvr>
                                      <p:to>
                                        <p:strVal val="hidden"/>
                                      </p:to>
                                    </p:set>
                                  </p:childTnLst>
                                </p:cTn>
                              </p:par>
                              <p:par>
                                <p:cTn id="2171" presetID="42" presetClass="path" presetSubtype="0" fill="hold" nodeType="withEffect">
                                  <p:stCondLst>
                                    <p:cond delay="0"/>
                                  </p:stCondLst>
                                  <p:childTnLst>
                                    <p:animMotion origin="layout" path="M 0.72934 0.40371 L 0.72934 0.62778 " pathEditMode="fixed" rAng="0" ptsTypes="AA">
                                      <p:cBhvr>
                                        <p:cTn id="2172" dur="1500" fill="hold"/>
                                        <p:tgtEl>
                                          <p:spTgt spid="301"/>
                                        </p:tgtEl>
                                        <p:attrNameLst>
                                          <p:attrName>ppt_x</p:attrName>
                                          <p:attrName>ppt_y</p:attrName>
                                        </p:attrNameLst>
                                      </p:cBhvr>
                                      <p:rCtr x="0" y="11204"/>
                                    </p:animMotion>
                                  </p:childTnLst>
                                </p:cTn>
                              </p:par>
                              <p:par>
                                <p:cTn id="2173" presetID="1" presetClass="entr" presetSubtype="0" fill="hold" grpId="2" nodeType="withEffect">
                                  <p:stCondLst>
                                    <p:cond delay="0"/>
                                  </p:stCondLst>
                                  <p:childTnLst>
                                    <p:set>
                                      <p:cBhvr>
                                        <p:cTn id="2174" dur="1" fill="hold">
                                          <p:stCondLst>
                                            <p:cond delay="0"/>
                                          </p:stCondLst>
                                        </p:cTn>
                                        <p:tgtEl>
                                          <p:spTgt spid="192"/>
                                        </p:tgtEl>
                                        <p:attrNameLst>
                                          <p:attrName>style.visibility</p:attrName>
                                        </p:attrNameLst>
                                      </p:cBhvr>
                                      <p:to>
                                        <p:strVal val="visible"/>
                                      </p:to>
                                    </p:set>
                                  </p:childTnLst>
                                </p:cTn>
                              </p:par>
                              <p:par>
                                <p:cTn id="2175" presetID="1" presetClass="entr" presetSubtype="0" fill="hold" grpId="0" nodeType="withEffect">
                                  <p:stCondLst>
                                    <p:cond delay="0"/>
                                  </p:stCondLst>
                                  <p:childTnLst>
                                    <p:set>
                                      <p:cBhvr>
                                        <p:cTn id="2176" dur="1" fill="hold">
                                          <p:stCondLst>
                                            <p:cond delay="0"/>
                                          </p:stCondLst>
                                        </p:cTn>
                                        <p:tgtEl>
                                          <p:spTgt spid="200"/>
                                        </p:tgtEl>
                                        <p:attrNameLst>
                                          <p:attrName>style.visibility</p:attrName>
                                        </p:attrNameLst>
                                      </p:cBhvr>
                                      <p:to>
                                        <p:strVal val="visible"/>
                                      </p:to>
                                    </p:set>
                                  </p:childTnLst>
                                </p:cTn>
                              </p:par>
                            </p:childTnLst>
                          </p:cTn>
                        </p:par>
                      </p:childTnLst>
                    </p:cTn>
                  </p:par>
                </p:childTnLst>
              </p:cTn>
              <p:nextCondLst>
                <p:cond evt="onClick" delay="0">
                  <p:tgtEl>
                    <p:spTgt spid="190"/>
                  </p:tgtEl>
                </p:cond>
              </p:nextCondLst>
            </p:seq>
            <p:seq concurrent="1" nextAc="seek">
              <p:cTn id="2177" restart="whenNotActive" fill="hold" evtFilter="cancelBubble" nodeType="interactiveSeq">
                <p:stCondLst>
                  <p:cond evt="onClick" delay="0">
                    <p:tgtEl>
                      <p:spTgt spid="191"/>
                    </p:tgtEl>
                  </p:cond>
                </p:stCondLst>
                <p:endSync evt="end" delay="0">
                  <p:rtn val="all"/>
                </p:endSync>
                <p:childTnLst>
                  <p:par>
                    <p:cTn id="2178" fill="hold">
                      <p:stCondLst>
                        <p:cond delay="0"/>
                      </p:stCondLst>
                      <p:childTnLst>
                        <p:par>
                          <p:cTn id="2179" fill="hold">
                            <p:stCondLst>
                              <p:cond delay="0"/>
                            </p:stCondLst>
                            <p:childTnLst>
                              <p:par>
                                <p:cTn id="2180" presetID="1" presetClass="exit" presetSubtype="0" fill="hold" grpId="1" nodeType="withEffect">
                                  <p:stCondLst>
                                    <p:cond delay="0"/>
                                  </p:stCondLst>
                                  <p:childTnLst>
                                    <p:set>
                                      <p:cBhvr>
                                        <p:cTn id="2181" dur="1" fill="hold">
                                          <p:stCondLst>
                                            <p:cond delay="0"/>
                                          </p:stCondLst>
                                        </p:cTn>
                                        <p:tgtEl>
                                          <p:spTgt spid="191"/>
                                        </p:tgtEl>
                                        <p:attrNameLst>
                                          <p:attrName>style.visibility</p:attrName>
                                        </p:attrNameLst>
                                      </p:cBhvr>
                                      <p:to>
                                        <p:strVal val="hidden"/>
                                      </p:to>
                                    </p:set>
                                  </p:childTnLst>
                                </p:cTn>
                              </p:par>
                              <p:par>
                                <p:cTn id="2182" presetID="1" presetClass="exit" presetSubtype="0" fill="hold" grpId="2" nodeType="withEffect">
                                  <p:stCondLst>
                                    <p:cond delay="0"/>
                                  </p:stCondLst>
                                  <p:childTnLst>
                                    <p:set>
                                      <p:cBhvr>
                                        <p:cTn id="2183" dur="1" fill="hold">
                                          <p:stCondLst>
                                            <p:cond delay="0"/>
                                          </p:stCondLst>
                                        </p:cTn>
                                        <p:tgtEl>
                                          <p:spTgt spid="190"/>
                                        </p:tgtEl>
                                        <p:attrNameLst>
                                          <p:attrName>style.visibility</p:attrName>
                                        </p:attrNameLst>
                                      </p:cBhvr>
                                      <p:to>
                                        <p:strVal val="hidden"/>
                                      </p:to>
                                    </p:set>
                                  </p:childTnLst>
                                </p:cTn>
                              </p:par>
                              <p:par>
                                <p:cTn id="2184" presetID="42" presetClass="path" presetSubtype="0" fill="hold" nodeType="withEffect">
                                  <p:stCondLst>
                                    <p:cond delay="0"/>
                                  </p:stCondLst>
                                  <p:childTnLst>
                                    <p:animMotion origin="layout" path="M 0.72934 0.1875 L 0.72934 0.40556 " pathEditMode="fixed" rAng="0" ptsTypes="AA">
                                      <p:cBhvr>
                                        <p:cTn id="2185" dur="1500" spd="-100000" fill="hold"/>
                                        <p:tgtEl>
                                          <p:spTgt spid="301"/>
                                        </p:tgtEl>
                                        <p:attrNameLst>
                                          <p:attrName>ppt_x</p:attrName>
                                          <p:attrName>ppt_y</p:attrName>
                                        </p:attrNameLst>
                                      </p:cBhvr>
                                      <p:rCtr x="0" y="10903"/>
                                    </p:animMotion>
                                  </p:childTnLst>
                                </p:cTn>
                              </p:par>
                              <p:par>
                                <p:cTn id="2186" presetID="1" presetClass="entr" presetSubtype="0" fill="hold" grpId="1" nodeType="withEffect">
                                  <p:stCondLst>
                                    <p:cond delay="0"/>
                                  </p:stCondLst>
                                  <p:childTnLst>
                                    <p:set>
                                      <p:cBhvr>
                                        <p:cTn id="2187" dur="1" fill="hold">
                                          <p:stCondLst>
                                            <p:cond delay="0"/>
                                          </p:stCondLst>
                                        </p:cTn>
                                        <p:tgtEl>
                                          <p:spTgt spid="188"/>
                                        </p:tgtEl>
                                        <p:attrNameLst>
                                          <p:attrName>style.visibility</p:attrName>
                                        </p:attrNameLst>
                                      </p:cBhvr>
                                      <p:to>
                                        <p:strVal val="visible"/>
                                      </p:to>
                                    </p:set>
                                  </p:childTnLst>
                                </p:cTn>
                              </p:par>
                              <p:par>
                                <p:cTn id="2188" presetID="1" presetClass="entr" presetSubtype="0" fill="hold" grpId="0" nodeType="withEffect">
                                  <p:stCondLst>
                                    <p:cond delay="0"/>
                                  </p:stCondLst>
                                  <p:childTnLst>
                                    <p:set>
                                      <p:cBhvr>
                                        <p:cTn id="2189" dur="1" fill="hold">
                                          <p:stCondLst>
                                            <p:cond delay="0"/>
                                          </p:stCondLst>
                                        </p:cTn>
                                        <p:tgtEl>
                                          <p:spTgt spid="189"/>
                                        </p:tgtEl>
                                        <p:attrNameLst>
                                          <p:attrName>style.visibility</p:attrName>
                                        </p:attrNameLst>
                                      </p:cBhvr>
                                      <p:to>
                                        <p:strVal val="visible"/>
                                      </p:to>
                                    </p:set>
                                  </p:childTnLst>
                                </p:cTn>
                              </p:par>
                            </p:childTnLst>
                          </p:cTn>
                        </p:par>
                      </p:childTnLst>
                    </p:cTn>
                  </p:par>
                </p:childTnLst>
              </p:cTn>
              <p:nextCondLst>
                <p:cond evt="onClick" delay="0">
                  <p:tgtEl>
                    <p:spTgt spid="191"/>
                  </p:tgtEl>
                </p:cond>
              </p:nextCondLst>
            </p:seq>
            <p:seq concurrent="1" nextAc="seek">
              <p:cTn id="2190" restart="whenNotActive" fill="hold" evtFilter="cancelBubble" nodeType="interactiveSeq">
                <p:stCondLst>
                  <p:cond evt="onClick" delay="0">
                    <p:tgtEl>
                      <p:spTgt spid="192"/>
                    </p:tgtEl>
                  </p:cond>
                </p:stCondLst>
                <p:endSync evt="end" delay="0">
                  <p:rtn val="all"/>
                </p:endSync>
                <p:childTnLst>
                  <p:par>
                    <p:cTn id="2191" fill="hold">
                      <p:stCondLst>
                        <p:cond delay="0"/>
                      </p:stCondLst>
                      <p:childTnLst>
                        <p:par>
                          <p:cTn id="2192" fill="hold">
                            <p:stCondLst>
                              <p:cond delay="0"/>
                            </p:stCondLst>
                            <p:childTnLst>
                              <p:par>
                                <p:cTn id="2193" presetID="1" presetClass="exit" presetSubtype="0" fill="hold" grpId="0" nodeType="withEffect">
                                  <p:stCondLst>
                                    <p:cond delay="0"/>
                                  </p:stCondLst>
                                  <p:childTnLst>
                                    <p:set>
                                      <p:cBhvr>
                                        <p:cTn id="2194" dur="1" fill="hold">
                                          <p:stCondLst>
                                            <p:cond delay="0"/>
                                          </p:stCondLst>
                                        </p:cTn>
                                        <p:tgtEl>
                                          <p:spTgt spid="192"/>
                                        </p:tgtEl>
                                        <p:attrNameLst>
                                          <p:attrName>style.visibility</p:attrName>
                                        </p:attrNameLst>
                                      </p:cBhvr>
                                      <p:to>
                                        <p:strVal val="hidden"/>
                                      </p:to>
                                    </p:set>
                                  </p:childTnLst>
                                </p:cTn>
                              </p:par>
                              <p:par>
                                <p:cTn id="2195" presetID="1" presetClass="exit" presetSubtype="0" fill="hold" grpId="2" nodeType="withEffect">
                                  <p:stCondLst>
                                    <p:cond delay="0"/>
                                  </p:stCondLst>
                                  <p:childTnLst>
                                    <p:set>
                                      <p:cBhvr>
                                        <p:cTn id="2196" dur="1" fill="hold">
                                          <p:stCondLst>
                                            <p:cond delay="0"/>
                                          </p:stCondLst>
                                        </p:cTn>
                                        <p:tgtEl>
                                          <p:spTgt spid="200"/>
                                        </p:tgtEl>
                                        <p:attrNameLst>
                                          <p:attrName>style.visibility</p:attrName>
                                        </p:attrNameLst>
                                      </p:cBhvr>
                                      <p:to>
                                        <p:strVal val="hidden"/>
                                      </p:to>
                                    </p:set>
                                  </p:childTnLst>
                                </p:cTn>
                              </p:par>
                              <p:par>
                                <p:cTn id="2197" presetID="43" presetClass="path" presetSubtype="0" fill="hold" nodeType="withEffect">
                                  <p:stCondLst>
                                    <p:cond delay="0"/>
                                  </p:stCondLst>
                                  <p:childTnLst>
                                    <p:animMotion origin="layout" path="M 0.56962 0.78149 L 0.64931 0.78149 C 0.68524 0.78149 0.72951 0.73889 0.72951 0.7044 L 0.72951 0.62732 " pathEditMode="fixed" rAng="0" ptsTypes="AAAA">
                                      <p:cBhvr>
                                        <p:cTn id="2198" dur="1500" spd="-100000" fill="hold"/>
                                        <p:tgtEl>
                                          <p:spTgt spid="301"/>
                                        </p:tgtEl>
                                        <p:attrNameLst>
                                          <p:attrName>ppt_x</p:attrName>
                                          <p:attrName>ppt_y</p:attrName>
                                        </p:attrNameLst>
                                      </p:cBhvr>
                                      <p:rCtr x="7986" y="-7708"/>
                                    </p:animMotion>
                                  </p:childTnLst>
                                  <p:subTnLst>
                                    <p:audio>
                                      <p:cMediaNode>
                                        <p:cTn display="0" masterRel="sameClick">
                                          <p:stCondLst>
                                            <p:cond evt="begin" delay="0">
                                              <p:tn val="2197"/>
                                            </p:cond>
                                          </p:stCondLst>
                                          <p:endCondLst>
                                            <p:cond evt="onStopAudio" delay="0">
                                              <p:tgtEl>
                                                <p:sldTgt/>
                                              </p:tgtEl>
                                            </p:cond>
                                          </p:endCondLst>
                                        </p:cTn>
                                        <p:tgtEl>
                                          <p:sndTgt r:embed="rId49" name="mk64_dk02.wav"/>
                                        </p:tgtEl>
                                      </p:cMediaNode>
                                    </p:audio>
                                  </p:subTnLst>
                                </p:cTn>
                              </p:par>
                              <p:par>
                                <p:cTn id="2199" presetID="1" presetClass="entr" presetSubtype="0" fill="hold" grpId="2" nodeType="withEffect">
                                  <p:stCondLst>
                                    <p:cond delay="0"/>
                                  </p:stCondLst>
                                  <p:childTnLst>
                                    <p:set>
                                      <p:cBhvr>
                                        <p:cTn id="2200" dur="1" fill="hold">
                                          <p:stCondLst>
                                            <p:cond delay="0"/>
                                          </p:stCondLst>
                                        </p:cTn>
                                        <p:tgtEl>
                                          <p:spTgt spid="193"/>
                                        </p:tgtEl>
                                        <p:attrNameLst>
                                          <p:attrName>style.visibility</p:attrName>
                                        </p:attrNameLst>
                                      </p:cBhvr>
                                      <p:to>
                                        <p:strVal val="visible"/>
                                      </p:to>
                                    </p:set>
                                  </p:childTnLst>
                                </p:cTn>
                              </p:par>
                              <p:par>
                                <p:cTn id="2201" presetID="1" presetClass="entr" presetSubtype="0" fill="hold" grpId="0" nodeType="withEffect">
                                  <p:stCondLst>
                                    <p:cond delay="0"/>
                                  </p:stCondLst>
                                  <p:childTnLst>
                                    <p:set>
                                      <p:cBhvr>
                                        <p:cTn id="2202" dur="1" fill="hold">
                                          <p:stCondLst>
                                            <p:cond delay="0"/>
                                          </p:stCondLst>
                                        </p:cTn>
                                        <p:tgtEl>
                                          <p:spTgt spid="201"/>
                                        </p:tgtEl>
                                        <p:attrNameLst>
                                          <p:attrName>style.visibility</p:attrName>
                                        </p:attrNameLst>
                                      </p:cBhvr>
                                      <p:to>
                                        <p:strVal val="visible"/>
                                      </p:to>
                                    </p:set>
                                  </p:childTnLst>
                                </p:cTn>
                              </p:par>
                            </p:childTnLst>
                          </p:cTn>
                        </p:par>
                      </p:childTnLst>
                    </p:cTn>
                  </p:par>
                </p:childTnLst>
              </p:cTn>
              <p:nextCondLst>
                <p:cond evt="onClick" delay="0">
                  <p:tgtEl>
                    <p:spTgt spid="192"/>
                  </p:tgtEl>
                </p:cond>
              </p:nextCondLst>
            </p:seq>
            <p:seq concurrent="1" nextAc="seek">
              <p:cTn id="2203" restart="whenNotActive" fill="hold" evtFilter="cancelBubble" nodeType="interactiveSeq">
                <p:stCondLst>
                  <p:cond evt="onClick" delay="0">
                    <p:tgtEl>
                      <p:spTgt spid="193"/>
                    </p:tgtEl>
                  </p:cond>
                </p:stCondLst>
                <p:endSync evt="end" delay="0">
                  <p:rtn val="all"/>
                </p:endSync>
                <p:childTnLst>
                  <p:par>
                    <p:cTn id="2204" fill="hold">
                      <p:stCondLst>
                        <p:cond delay="0"/>
                      </p:stCondLst>
                      <p:childTnLst>
                        <p:par>
                          <p:cTn id="2205" fill="hold">
                            <p:stCondLst>
                              <p:cond delay="0"/>
                            </p:stCondLst>
                            <p:childTnLst>
                              <p:par>
                                <p:cTn id="2206" presetID="1" presetClass="exit" presetSubtype="0" fill="hold" grpId="0" nodeType="withEffect">
                                  <p:stCondLst>
                                    <p:cond delay="0"/>
                                  </p:stCondLst>
                                  <p:childTnLst>
                                    <p:set>
                                      <p:cBhvr>
                                        <p:cTn id="2207" dur="1" fill="hold">
                                          <p:stCondLst>
                                            <p:cond delay="0"/>
                                          </p:stCondLst>
                                        </p:cTn>
                                        <p:tgtEl>
                                          <p:spTgt spid="193"/>
                                        </p:tgtEl>
                                        <p:attrNameLst>
                                          <p:attrName>style.visibility</p:attrName>
                                        </p:attrNameLst>
                                      </p:cBhvr>
                                      <p:to>
                                        <p:strVal val="hidden"/>
                                      </p:to>
                                    </p:set>
                                  </p:childTnLst>
                                </p:cTn>
                              </p:par>
                              <p:par>
                                <p:cTn id="2208" presetID="1" presetClass="exit" presetSubtype="0" fill="hold" grpId="2" nodeType="withEffect">
                                  <p:stCondLst>
                                    <p:cond delay="0"/>
                                  </p:stCondLst>
                                  <p:childTnLst>
                                    <p:set>
                                      <p:cBhvr>
                                        <p:cTn id="2209" dur="1" fill="hold">
                                          <p:stCondLst>
                                            <p:cond delay="0"/>
                                          </p:stCondLst>
                                        </p:cTn>
                                        <p:tgtEl>
                                          <p:spTgt spid="201"/>
                                        </p:tgtEl>
                                        <p:attrNameLst>
                                          <p:attrName>style.visibility</p:attrName>
                                        </p:attrNameLst>
                                      </p:cBhvr>
                                      <p:to>
                                        <p:strVal val="hidden"/>
                                      </p:to>
                                    </p:set>
                                  </p:childTnLst>
                                </p:cTn>
                              </p:par>
                              <p:par>
                                <p:cTn id="2210" presetID="42" presetClass="path" presetSubtype="0" fill="hold" nodeType="withEffect">
                                  <p:stCondLst>
                                    <p:cond delay="0"/>
                                  </p:stCondLst>
                                  <p:childTnLst>
                                    <p:animMotion origin="layout" path="M 0.56962 0.78149 L 0.34045 0.78149 " pathEditMode="fixed" rAng="0" ptsTypes="AA">
                                      <p:cBhvr>
                                        <p:cTn id="2211" dur="1500" fill="hold"/>
                                        <p:tgtEl>
                                          <p:spTgt spid="301"/>
                                        </p:tgtEl>
                                        <p:attrNameLst>
                                          <p:attrName>ppt_x</p:attrName>
                                          <p:attrName>ppt_y</p:attrName>
                                        </p:attrNameLst>
                                      </p:cBhvr>
                                      <p:rCtr x="-11458" y="0"/>
                                    </p:animMotion>
                                  </p:childTnLst>
                                </p:cTn>
                              </p:par>
                              <p:par>
                                <p:cTn id="2212" presetID="1" presetClass="entr" presetSubtype="0" fill="hold" grpId="2" nodeType="withEffect">
                                  <p:stCondLst>
                                    <p:cond delay="0"/>
                                  </p:stCondLst>
                                  <p:childTnLst>
                                    <p:set>
                                      <p:cBhvr>
                                        <p:cTn id="2213" dur="1" fill="hold">
                                          <p:stCondLst>
                                            <p:cond delay="0"/>
                                          </p:stCondLst>
                                        </p:cTn>
                                        <p:tgtEl>
                                          <p:spTgt spid="194"/>
                                        </p:tgtEl>
                                        <p:attrNameLst>
                                          <p:attrName>style.visibility</p:attrName>
                                        </p:attrNameLst>
                                      </p:cBhvr>
                                      <p:to>
                                        <p:strVal val="visible"/>
                                      </p:to>
                                    </p:set>
                                  </p:childTnLst>
                                </p:cTn>
                              </p:par>
                              <p:par>
                                <p:cTn id="2214" presetID="1" presetClass="entr" presetSubtype="0" fill="hold" grpId="0" nodeType="withEffect">
                                  <p:stCondLst>
                                    <p:cond delay="0"/>
                                  </p:stCondLst>
                                  <p:childTnLst>
                                    <p:set>
                                      <p:cBhvr>
                                        <p:cTn id="2215" dur="1" fill="hold">
                                          <p:stCondLst>
                                            <p:cond delay="0"/>
                                          </p:stCondLst>
                                        </p:cTn>
                                        <p:tgtEl>
                                          <p:spTgt spid="202"/>
                                        </p:tgtEl>
                                        <p:attrNameLst>
                                          <p:attrName>style.visibility</p:attrName>
                                        </p:attrNameLst>
                                      </p:cBhvr>
                                      <p:to>
                                        <p:strVal val="visible"/>
                                      </p:to>
                                    </p:set>
                                  </p:childTnLst>
                                </p:cTn>
                              </p:par>
                            </p:childTnLst>
                          </p:cTn>
                        </p:par>
                      </p:childTnLst>
                    </p:cTn>
                  </p:par>
                </p:childTnLst>
              </p:cTn>
              <p:nextCondLst>
                <p:cond evt="onClick" delay="0">
                  <p:tgtEl>
                    <p:spTgt spid="193"/>
                  </p:tgtEl>
                </p:cond>
              </p:nextCondLst>
            </p:seq>
            <p:seq concurrent="1" nextAc="seek">
              <p:cTn id="2216" restart="whenNotActive" fill="hold" evtFilter="cancelBubble" nodeType="interactiveSeq">
                <p:stCondLst>
                  <p:cond evt="onClick" delay="0">
                    <p:tgtEl>
                      <p:spTgt spid="194"/>
                    </p:tgtEl>
                  </p:cond>
                </p:stCondLst>
                <p:endSync evt="end" delay="0">
                  <p:rtn val="all"/>
                </p:endSync>
                <p:childTnLst>
                  <p:par>
                    <p:cTn id="2217" fill="hold">
                      <p:stCondLst>
                        <p:cond delay="0"/>
                      </p:stCondLst>
                      <p:childTnLst>
                        <p:par>
                          <p:cTn id="2218" fill="hold">
                            <p:stCondLst>
                              <p:cond delay="0"/>
                            </p:stCondLst>
                            <p:childTnLst>
                              <p:par>
                                <p:cTn id="2219" presetID="1" presetClass="exit" presetSubtype="0" fill="hold" grpId="0" nodeType="withEffect">
                                  <p:stCondLst>
                                    <p:cond delay="0"/>
                                  </p:stCondLst>
                                  <p:childTnLst>
                                    <p:set>
                                      <p:cBhvr>
                                        <p:cTn id="2220" dur="1" fill="hold">
                                          <p:stCondLst>
                                            <p:cond delay="0"/>
                                          </p:stCondLst>
                                        </p:cTn>
                                        <p:tgtEl>
                                          <p:spTgt spid="194"/>
                                        </p:tgtEl>
                                        <p:attrNameLst>
                                          <p:attrName>style.visibility</p:attrName>
                                        </p:attrNameLst>
                                      </p:cBhvr>
                                      <p:to>
                                        <p:strVal val="hidden"/>
                                      </p:to>
                                    </p:set>
                                  </p:childTnLst>
                                </p:cTn>
                              </p:par>
                              <p:par>
                                <p:cTn id="2221" presetID="1" presetClass="exit" presetSubtype="0" fill="hold" grpId="2" nodeType="withEffect">
                                  <p:stCondLst>
                                    <p:cond delay="0"/>
                                  </p:stCondLst>
                                  <p:childTnLst>
                                    <p:set>
                                      <p:cBhvr>
                                        <p:cTn id="2222" dur="1" fill="hold">
                                          <p:stCondLst>
                                            <p:cond delay="0"/>
                                          </p:stCondLst>
                                        </p:cTn>
                                        <p:tgtEl>
                                          <p:spTgt spid="202"/>
                                        </p:tgtEl>
                                        <p:attrNameLst>
                                          <p:attrName>style.visibility</p:attrName>
                                        </p:attrNameLst>
                                      </p:cBhvr>
                                      <p:to>
                                        <p:strVal val="hidden"/>
                                      </p:to>
                                    </p:set>
                                  </p:childTnLst>
                                </p:cTn>
                              </p:par>
                              <p:par>
                                <p:cTn id="2223" presetID="35" presetClass="path" presetSubtype="0" fill="hold" nodeType="withEffect">
                                  <p:stCondLst>
                                    <p:cond delay="0"/>
                                  </p:stCondLst>
                                  <p:childTnLst>
                                    <p:animMotion origin="layout" path="M 0.34045 0.78149 L 0.11962 0.78149 " pathEditMode="fixed" rAng="0" ptsTypes="AA">
                                      <p:cBhvr>
                                        <p:cTn id="2224" dur="1500" fill="hold"/>
                                        <p:tgtEl>
                                          <p:spTgt spid="301"/>
                                        </p:tgtEl>
                                        <p:attrNameLst>
                                          <p:attrName>ppt_x</p:attrName>
                                          <p:attrName>ppt_y</p:attrName>
                                        </p:attrNameLst>
                                      </p:cBhvr>
                                      <p:rCtr x="-11042" y="0"/>
                                    </p:animMotion>
                                  </p:childTnLst>
                                  <p:subTnLst>
                                    <p:audio>
                                      <p:cMediaNode>
                                        <p:cTn display="0" masterRel="sameClick">
                                          <p:stCondLst>
                                            <p:cond evt="begin" delay="0">
                                              <p:tn val="2223"/>
                                            </p:cond>
                                          </p:stCondLst>
                                          <p:endCondLst>
                                            <p:cond evt="onStopAudio" delay="0">
                                              <p:tgtEl>
                                                <p:sldTgt/>
                                              </p:tgtEl>
                                            </p:cond>
                                          </p:endCondLst>
                                        </p:cTn>
                                        <p:tgtEl>
                                          <p:sndTgt r:embed="rId51" name="mk64_dk01.wav"/>
                                        </p:tgtEl>
                                      </p:cMediaNode>
                                    </p:audio>
                                  </p:subTnLst>
                                </p:cTn>
                              </p:par>
                              <p:par>
                                <p:cTn id="2225" presetID="1" presetClass="entr" presetSubtype="0" fill="hold" grpId="2" nodeType="withEffect">
                                  <p:stCondLst>
                                    <p:cond delay="0"/>
                                  </p:stCondLst>
                                  <p:childTnLst>
                                    <p:set>
                                      <p:cBhvr>
                                        <p:cTn id="2226" dur="1" fill="hold">
                                          <p:stCondLst>
                                            <p:cond delay="0"/>
                                          </p:stCondLst>
                                        </p:cTn>
                                        <p:tgtEl>
                                          <p:spTgt spid="195"/>
                                        </p:tgtEl>
                                        <p:attrNameLst>
                                          <p:attrName>style.visibility</p:attrName>
                                        </p:attrNameLst>
                                      </p:cBhvr>
                                      <p:to>
                                        <p:strVal val="visible"/>
                                      </p:to>
                                    </p:set>
                                  </p:childTnLst>
                                </p:cTn>
                              </p:par>
                              <p:par>
                                <p:cTn id="2227" presetID="1" presetClass="entr" presetSubtype="0" fill="hold" grpId="0" nodeType="withEffect">
                                  <p:stCondLst>
                                    <p:cond delay="0"/>
                                  </p:stCondLst>
                                  <p:childTnLst>
                                    <p:set>
                                      <p:cBhvr>
                                        <p:cTn id="2228" dur="1" fill="hold">
                                          <p:stCondLst>
                                            <p:cond delay="0"/>
                                          </p:stCondLst>
                                        </p:cTn>
                                        <p:tgtEl>
                                          <p:spTgt spid="203"/>
                                        </p:tgtEl>
                                        <p:attrNameLst>
                                          <p:attrName>style.visibility</p:attrName>
                                        </p:attrNameLst>
                                      </p:cBhvr>
                                      <p:to>
                                        <p:strVal val="visible"/>
                                      </p:to>
                                    </p:set>
                                  </p:childTnLst>
                                </p:cTn>
                              </p:par>
                            </p:childTnLst>
                          </p:cTn>
                        </p:par>
                      </p:childTnLst>
                    </p:cTn>
                  </p:par>
                </p:childTnLst>
              </p:cTn>
              <p:nextCondLst>
                <p:cond evt="onClick" delay="0">
                  <p:tgtEl>
                    <p:spTgt spid="194"/>
                  </p:tgtEl>
                </p:cond>
              </p:nextCondLst>
            </p:seq>
            <p:seq concurrent="1" nextAc="seek">
              <p:cTn id="2229" restart="whenNotActive" fill="hold" evtFilter="cancelBubble" nodeType="interactiveSeq">
                <p:stCondLst>
                  <p:cond evt="onClick" delay="0">
                    <p:tgtEl>
                      <p:spTgt spid="195"/>
                    </p:tgtEl>
                  </p:cond>
                </p:stCondLst>
                <p:endSync evt="end" delay="0">
                  <p:rtn val="all"/>
                </p:endSync>
                <p:childTnLst>
                  <p:par>
                    <p:cTn id="2230" fill="hold">
                      <p:stCondLst>
                        <p:cond delay="0"/>
                      </p:stCondLst>
                      <p:childTnLst>
                        <p:par>
                          <p:cTn id="2231" fill="hold">
                            <p:stCondLst>
                              <p:cond delay="0"/>
                            </p:stCondLst>
                            <p:childTnLst>
                              <p:par>
                                <p:cTn id="2232" presetID="1" presetClass="exit" presetSubtype="0" fill="hold" grpId="0" nodeType="withEffect">
                                  <p:stCondLst>
                                    <p:cond delay="0"/>
                                  </p:stCondLst>
                                  <p:childTnLst>
                                    <p:set>
                                      <p:cBhvr>
                                        <p:cTn id="2233" dur="1" fill="hold">
                                          <p:stCondLst>
                                            <p:cond delay="0"/>
                                          </p:stCondLst>
                                        </p:cTn>
                                        <p:tgtEl>
                                          <p:spTgt spid="195"/>
                                        </p:tgtEl>
                                        <p:attrNameLst>
                                          <p:attrName>style.visibility</p:attrName>
                                        </p:attrNameLst>
                                      </p:cBhvr>
                                      <p:to>
                                        <p:strVal val="hidden"/>
                                      </p:to>
                                    </p:set>
                                  </p:childTnLst>
                                </p:cTn>
                              </p:par>
                              <p:par>
                                <p:cTn id="2234" presetID="1" presetClass="exit" presetSubtype="0" fill="hold" grpId="2" nodeType="withEffect">
                                  <p:stCondLst>
                                    <p:cond delay="0"/>
                                  </p:stCondLst>
                                  <p:childTnLst>
                                    <p:set>
                                      <p:cBhvr>
                                        <p:cTn id="2235" dur="1" fill="hold">
                                          <p:stCondLst>
                                            <p:cond delay="0"/>
                                          </p:stCondLst>
                                        </p:cTn>
                                        <p:tgtEl>
                                          <p:spTgt spid="203"/>
                                        </p:tgtEl>
                                        <p:attrNameLst>
                                          <p:attrName>style.visibility</p:attrName>
                                        </p:attrNameLst>
                                      </p:cBhvr>
                                      <p:to>
                                        <p:strVal val="hidden"/>
                                      </p:to>
                                    </p:set>
                                  </p:childTnLst>
                                </p:cTn>
                              </p:par>
                              <p:par>
                                <p:cTn id="2236" presetID="36" presetClass="path" presetSubtype="0" fill="hold" nodeType="withEffect">
                                  <p:stCondLst>
                                    <p:cond delay="0"/>
                                  </p:stCondLst>
                                  <p:childTnLst>
                                    <p:animMotion origin="layout" path="M -0.04514 0.62778 L -0.04514 0.7044 C -0.04514 0.73866 0.00017 0.78102 0.03698 0.78102 L 0.11962 0.78102 " pathEditMode="fixed" rAng="0" ptsTypes="AAAA">
                                      <p:cBhvr>
                                        <p:cTn id="2237" dur="1500" spd="-100000" fill="hold"/>
                                        <p:tgtEl>
                                          <p:spTgt spid="301"/>
                                        </p:tgtEl>
                                        <p:attrNameLst>
                                          <p:attrName>ppt_x</p:attrName>
                                          <p:attrName>ppt_y</p:attrName>
                                        </p:attrNameLst>
                                      </p:cBhvr>
                                      <p:rCtr x="8229" y="7662"/>
                                    </p:animMotion>
                                  </p:childTnLst>
                                </p:cTn>
                              </p:par>
                              <p:par>
                                <p:cTn id="2238" presetID="1" presetClass="entr" presetSubtype="0" fill="hold" grpId="2" nodeType="withEffect">
                                  <p:stCondLst>
                                    <p:cond delay="0"/>
                                  </p:stCondLst>
                                  <p:childTnLst>
                                    <p:set>
                                      <p:cBhvr>
                                        <p:cTn id="2239" dur="1" fill="hold">
                                          <p:stCondLst>
                                            <p:cond delay="0"/>
                                          </p:stCondLst>
                                        </p:cTn>
                                        <p:tgtEl>
                                          <p:spTgt spid="196"/>
                                        </p:tgtEl>
                                        <p:attrNameLst>
                                          <p:attrName>style.visibility</p:attrName>
                                        </p:attrNameLst>
                                      </p:cBhvr>
                                      <p:to>
                                        <p:strVal val="visible"/>
                                      </p:to>
                                    </p:set>
                                  </p:childTnLst>
                                </p:cTn>
                              </p:par>
                              <p:par>
                                <p:cTn id="2240" presetID="1" presetClass="entr" presetSubtype="0" fill="hold" grpId="0" nodeType="withEffect">
                                  <p:stCondLst>
                                    <p:cond delay="0"/>
                                  </p:stCondLst>
                                  <p:childTnLst>
                                    <p:set>
                                      <p:cBhvr>
                                        <p:cTn id="2241" dur="1" fill="hold">
                                          <p:stCondLst>
                                            <p:cond delay="0"/>
                                          </p:stCondLst>
                                        </p:cTn>
                                        <p:tgtEl>
                                          <p:spTgt spid="204"/>
                                        </p:tgtEl>
                                        <p:attrNameLst>
                                          <p:attrName>style.visibility</p:attrName>
                                        </p:attrNameLst>
                                      </p:cBhvr>
                                      <p:to>
                                        <p:strVal val="visible"/>
                                      </p:to>
                                    </p:set>
                                  </p:childTnLst>
                                </p:cTn>
                              </p:par>
                            </p:childTnLst>
                          </p:cTn>
                        </p:par>
                      </p:childTnLst>
                    </p:cTn>
                  </p:par>
                </p:childTnLst>
              </p:cTn>
              <p:nextCondLst>
                <p:cond evt="onClick" delay="0">
                  <p:tgtEl>
                    <p:spTgt spid="195"/>
                  </p:tgtEl>
                </p:cond>
              </p:nextCondLst>
            </p:seq>
            <p:seq concurrent="1" nextAc="seek">
              <p:cTn id="2242" restart="whenNotActive" fill="hold" evtFilter="cancelBubble" nodeType="interactiveSeq">
                <p:stCondLst>
                  <p:cond evt="onClick" delay="0">
                    <p:tgtEl>
                      <p:spTgt spid="196"/>
                    </p:tgtEl>
                  </p:cond>
                </p:stCondLst>
                <p:endSync evt="end" delay="0">
                  <p:rtn val="all"/>
                </p:endSync>
                <p:childTnLst>
                  <p:par>
                    <p:cTn id="2243" fill="hold">
                      <p:stCondLst>
                        <p:cond delay="0"/>
                      </p:stCondLst>
                      <p:childTnLst>
                        <p:par>
                          <p:cTn id="2244" fill="hold">
                            <p:stCondLst>
                              <p:cond delay="0"/>
                            </p:stCondLst>
                            <p:childTnLst>
                              <p:par>
                                <p:cTn id="2245" presetID="1" presetClass="exit" presetSubtype="0" fill="hold" grpId="0" nodeType="withEffect">
                                  <p:stCondLst>
                                    <p:cond delay="0"/>
                                  </p:stCondLst>
                                  <p:childTnLst>
                                    <p:set>
                                      <p:cBhvr>
                                        <p:cTn id="2246" dur="1" fill="hold">
                                          <p:stCondLst>
                                            <p:cond delay="0"/>
                                          </p:stCondLst>
                                        </p:cTn>
                                        <p:tgtEl>
                                          <p:spTgt spid="196"/>
                                        </p:tgtEl>
                                        <p:attrNameLst>
                                          <p:attrName>style.visibility</p:attrName>
                                        </p:attrNameLst>
                                      </p:cBhvr>
                                      <p:to>
                                        <p:strVal val="hidden"/>
                                      </p:to>
                                    </p:set>
                                  </p:childTnLst>
                                </p:cTn>
                              </p:par>
                              <p:par>
                                <p:cTn id="2247" presetID="1" presetClass="exit" presetSubtype="0" fill="hold" grpId="2" nodeType="withEffect">
                                  <p:stCondLst>
                                    <p:cond delay="0"/>
                                  </p:stCondLst>
                                  <p:childTnLst>
                                    <p:set>
                                      <p:cBhvr>
                                        <p:cTn id="2248" dur="1" fill="hold">
                                          <p:stCondLst>
                                            <p:cond delay="0"/>
                                          </p:stCondLst>
                                        </p:cTn>
                                        <p:tgtEl>
                                          <p:spTgt spid="204"/>
                                        </p:tgtEl>
                                        <p:attrNameLst>
                                          <p:attrName>style.visibility</p:attrName>
                                        </p:attrNameLst>
                                      </p:cBhvr>
                                      <p:to>
                                        <p:strVal val="hidden"/>
                                      </p:to>
                                    </p:set>
                                  </p:childTnLst>
                                </p:cTn>
                              </p:par>
                              <p:par>
                                <p:cTn id="2249" presetID="42" presetClass="path" presetSubtype="0" fill="hold" nodeType="withEffect">
                                  <p:stCondLst>
                                    <p:cond delay="0"/>
                                  </p:stCondLst>
                                  <p:childTnLst>
                                    <p:animMotion origin="layout" path="M -0.04514 0.40903 L -0.04514 0.62778 " pathEditMode="fixed" rAng="0" ptsTypes="AA">
                                      <p:cBhvr>
                                        <p:cTn id="2250" dur="1500" spd="-100000" fill="hold"/>
                                        <p:tgtEl>
                                          <p:spTgt spid="301"/>
                                        </p:tgtEl>
                                        <p:attrNameLst>
                                          <p:attrName>ppt_x</p:attrName>
                                          <p:attrName>ppt_y</p:attrName>
                                        </p:attrNameLst>
                                      </p:cBhvr>
                                      <p:rCtr x="0" y="10926"/>
                                    </p:animMotion>
                                  </p:childTnLst>
                                  <p:subTnLst>
                                    <p:audio>
                                      <p:cMediaNode>
                                        <p:cTn display="0" masterRel="sameClick">
                                          <p:stCondLst>
                                            <p:cond evt="begin" delay="0">
                                              <p:tn val="2249"/>
                                            </p:cond>
                                          </p:stCondLst>
                                          <p:endCondLst>
                                            <p:cond evt="onStopAudio" delay="0">
                                              <p:tgtEl>
                                                <p:sldTgt/>
                                              </p:tgtEl>
                                            </p:cond>
                                          </p:endCondLst>
                                        </p:cTn>
                                        <p:tgtEl>
                                          <p:sndTgt r:embed="rId49" name="mk64_dk02.wav"/>
                                        </p:tgtEl>
                                      </p:cMediaNode>
                                    </p:audio>
                                  </p:subTnLst>
                                </p:cTn>
                              </p:par>
                              <p:par>
                                <p:cTn id="2251" presetID="1" presetClass="entr" presetSubtype="0" fill="hold" grpId="2" nodeType="withEffect">
                                  <p:stCondLst>
                                    <p:cond delay="0"/>
                                  </p:stCondLst>
                                  <p:childTnLst>
                                    <p:set>
                                      <p:cBhvr>
                                        <p:cTn id="2252" dur="1" fill="hold">
                                          <p:stCondLst>
                                            <p:cond delay="0"/>
                                          </p:stCondLst>
                                        </p:cTn>
                                        <p:tgtEl>
                                          <p:spTgt spid="197"/>
                                        </p:tgtEl>
                                        <p:attrNameLst>
                                          <p:attrName>style.visibility</p:attrName>
                                        </p:attrNameLst>
                                      </p:cBhvr>
                                      <p:to>
                                        <p:strVal val="visible"/>
                                      </p:to>
                                    </p:set>
                                  </p:childTnLst>
                                </p:cTn>
                              </p:par>
                              <p:par>
                                <p:cTn id="2253" presetID="1" presetClass="entr" presetSubtype="0" fill="hold" grpId="0" nodeType="withEffect">
                                  <p:stCondLst>
                                    <p:cond delay="0"/>
                                  </p:stCondLst>
                                  <p:childTnLst>
                                    <p:set>
                                      <p:cBhvr>
                                        <p:cTn id="2254" dur="1" fill="hold">
                                          <p:stCondLst>
                                            <p:cond delay="0"/>
                                          </p:stCondLst>
                                        </p:cTn>
                                        <p:tgtEl>
                                          <p:spTgt spid="205"/>
                                        </p:tgtEl>
                                        <p:attrNameLst>
                                          <p:attrName>style.visibility</p:attrName>
                                        </p:attrNameLst>
                                      </p:cBhvr>
                                      <p:to>
                                        <p:strVal val="visible"/>
                                      </p:to>
                                    </p:set>
                                  </p:childTnLst>
                                </p:cTn>
                              </p:par>
                            </p:childTnLst>
                          </p:cTn>
                        </p:par>
                      </p:childTnLst>
                    </p:cTn>
                  </p:par>
                </p:childTnLst>
              </p:cTn>
              <p:nextCondLst>
                <p:cond evt="onClick" delay="0">
                  <p:tgtEl>
                    <p:spTgt spid="196"/>
                  </p:tgtEl>
                </p:cond>
              </p:nextCondLst>
            </p:seq>
            <p:seq concurrent="1" nextAc="seek">
              <p:cTn id="2255" restart="whenNotActive" fill="hold" evtFilter="cancelBubble" nodeType="interactiveSeq">
                <p:stCondLst>
                  <p:cond evt="onClick" delay="0">
                    <p:tgtEl>
                      <p:spTgt spid="197"/>
                    </p:tgtEl>
                  </p:cond>
                </p:stCondLst>
                <p:endSync evt="end" delay="0">
                  <p:rtn val="all"/>
                </p:endSync>
                <p:childTnLst>
                  <p:par>
                    <p:cTn id="2256" fill="hold">
                      <p:stCondLst>
                        <p:cond delay="0"/>
                      </p:stCondLst>
                      <p:childTnLst>
                        <p:par>
                          <p:cTn id="2257" fill="hold">
                            <p:stCondLst>
                              <p:cond delay="0"/>
                            </p:stCondLst>
                            <p:childTnLst>
                              <p:par>
                                <p:cTn id="2258" presetID="1" presetClass="exit" presetSubtype="0" fill="hold" grpId="0" nodeType="withEffect">
                                  <p:stCondLst>
                                    <p:cond delay="0"/>
                                  </p:stCondLst>
                                  <p:childTnLst>
                                    <p:set>
                                      <p:cBhvr>
                                        <p:cTn id="2259" dur="1" fill="hold">
                                          <p:stCondLst>
                                            <p:cond delay="0"/>
                                          </p:stCondLst>
                                        </p:cTn>
                                        <p:tgtEl>
                                          <p:spTgt spid="197"/>
                                        </p:tgtEl>
                                        <p:attrNameLst>
                                          <p:attrName>style.visibility</p:attrName>
                                        </p:attrNameLst>
                                      </p:cBhvr>
                                      <p:to>
                                        <p:strVal val="hidden"/>
                                      </p:to>
                                    </p:set>
                                  </p:childTnLst>
                                </p:cTn>
                              </p:par>
                              <p:par>
                                <p:cTn id="2260" presetID="1" presetClass="exit" presetSubtype="0" fill="hold" grpId="2" nodeType="withEffect">
                                  <p:stCondLst>
                                    <p:cond delay="0"/>
                                  </p:stCondLst>
                                  <p:childTnLst>
                                    <p:set>
                                      <p:cBhvr>
                                        <p:cTn id="2261" dur="1" fill="hold">
                                          <p:stCondLst>
                                            <p:cond delay="0"/>
                                          </p:stCondLst>
                                        </p:cTn>
                                        <p:tgtEl>
                                          <p:spTgt spid="205"/>
                                        </p:tgtEl>
                                        <p:attrNameLst>
                                          <p:attrName>style.visibility</p:attrName>
                                        </p:attrNameLst>
                                      </p:cBhvr>
                                      <p:to>
                                        <p:strVal val="hidden"/>
                                      </p:to>
                                    </p:set>
                                  </p:childTnLst>
                                </p:cTn>
                              </p:par>
                              <p:par>
                                <p:cTn id="2262" presetID="42" presetClass="path" presetSubtype="0" fill="hold" nodeType="withEffect">
                                  <p:stCondLst>
                                    <p:cond delay="0"/>
                                  </p:stCondLst>
                                  <p:childTnLst>
                                    <p:animMotion origin="layout" path="M -0.04514 0.40903 L -0.04514 0.18889 " pathEditMode="fixed" rAng="0" ptsTypes="AA">
                                      <p:cBhvr>
                                        <p:cTn id="2263" dur="1500" fill="hold"/>
                                        <p:tgtEl>
                                          <p:spTgt spid="301"/>
                                        </p:tgtEl>
                                        <p:attrNameLst>
                                          <p:attrName>ppt_x</p:attrName>
                                          <p:attrName>ppt_y</p:attrName>
                                        </p:attrNameLst>
                                      </p:cBhvr>
                                      <p:rCtr x="0" y="-11019"/>
                                    </p:animMotion>
                                  </p:childTnLst>
                                </p:cTn>
                              </p:par>
                              <p:par>
                                <p:cTn id="2264" presetID="1" presetClass="entr" presetSubtype="0" fill="hold" grpId="2" nodeType="withEffect">
                                  <p:stCondLst>
                                    <p:cond delay="0"/>
                                  </p:stCondLst>
                                  <p:childTnLst>
                                    <p:set>
                                      <p:cBhvr>
                                        <p:cTn id="2265" dur="1" fill="hold">
                                          <p:stCondLst>
                                            <p:cond delay="0"/>
                                          </p:stCondLst>
                                        </p:cTn>
                                        <p:tgtEl>
                                          <p:spTgt spid="198"/>
                                        </p:tgtEl>
                                        <p:attrNameLst>
                                          <p:attrName>style.visibility</p:attrName>
                                        </p:attrNameLst>
                                      </p:cBhvr>
                                      <p:to>
                                        <p:strVal val="visible"/>
                                      </p:to>
                                    </p:set>
                                  </p:childTnLst>
                                </p:cTn>
                              </p:par>
                              <p:par>
                                <p:cTn id="2266" presetID="1" presetClass="entr" presetSubtype="0" fill="hold" grpId="0" nodeType="withEffect">
                                  <p:stCondLst>
                                    <p:cond delay="0"/>
                                  </p:stCondLst>
                                  <p:childTnLst>
                                    <p:set>
                                      <p:cBhvr>
                                        <p:cTn id="2267" dur="1" fill="hold">
                                          <p:stCondLst>
                                            <p:cond delay="0"/>
                                          </p:stCondLst>
                                        </p:cTn>
                                        <p:tgtEl>
                                          <p:spTgt spid="206"/>
                                        </p:tgtEl>
                                        <p:attrNameLst>
                                          <p:attrName>style.visibility</p:attrName>
                                        </p:attrNameLst>
                                      </p:cBhvr>
                                      <p:to>
                                        <p:strVal val="visible"/>
                                      </p:to>
                                    </p:set>
                                  </p:childTnLst>
                                </p:cTn>
                              </p:par>
                            </p:childTnLst>
                          </p:cTn>
                        </p:par>
                      </p:childTnLst>
                    </p:cTn>
                  </p:par>
                </p:childTnLst>
              </p:cTn>
              <p:nextCondLst>
                <p:cond evt="onClick" delay="0">
                  <p:tgtEl>
                    <p:spTgt spid="197"/>
                  </p:tgtEl>
                </p:cond>
              </p:nextCondLst>
            </p:seq>
            <p:seq concurrent="1" nextAc="seek">
              <p:cTn id="2268" restart="whenNotActive" fill="hold" evtFilter="cancelBubble" nodeType="interactiveSeq">
                <p:stCondLst>
                  <p:cond evt="onClick" delay="0">
                    <p:tgtEl>
                      <p:spTgt spid="198"/>
                    </p:tgtEl>
                  </p:cond>
                </p:stCondLst>
                <p:endSync evt="end" delay="0">
                  <p:rtn val="all"/>
                </p:endSync>
                <p:childTnLst>
                  <p:par>
                    <p:cTn id="2269" fill="hold">
                      <p:stCondLst>
                        <p:cond delay="0"/>
                      </p:stCondLst>
                      <p:childTnLst>
                        <p:par>
                          <p:cTn id="2270" fill="hold">
                            <p:stCondLst>
                              <p:cond delay="0"/>
                            </p:stCondLst>
                            <p:childTnLst>
                              <p:par>
                                <p:cTn id="2271" presetID="1" presetClass="exit" presetSubtype="0" fill="hold" grpId="0" nodeType="withEffect">
                                  <p:stCondLst>
                                    <p:cond delay="0"/>
                                  </p:stCondLst>
                                  <p:childTnLst>
                                    <p:set>
                                      <p:cBhvr>
                                        <p:cTn id="2272" dur="1" fill="hold">
                                          <p:stCondLst>
                                            <p:cond delay="0"/>
                                          </p:stCondLst>
                                        </p:cTn>
                                        <p:tgtEl>
                                          <p:spTgt spid="198"/>
                                        </p:tgtEl>
                                        <p:attrNameLst>
                                          <p:attrName>style.visibility</p:attrName>
                                        </p:attrNameLst>
                                      </p:cBhvr>
                                      <p:to>
                                        <p:strVal val="hidden"/>
                                      </p:to>
                                    </p:set>
                                  </p:childTnLst>
                                </p:cTn>
                              </p:par>
                              <p:par>
                                <p:cTn id="2273" presetID="1" presetClass="exit" presetSubtype="0" fill="hold" grpId="2" nodeType="withEffect">
                                  <p:stCondLst>
                                    <p:cond delay="0"/>
                                  </p:stCondLst>
                                  <p:childTnLst>
                                    <p:set>
                                      <p:cBhvr>
                                        <p:cTn id="2274" dur="1" fill="hold">
                                          <p:stCondLst>
                                            <p:cond delay="0"/>
                                          </p:stCondLst>
                                        </p:cTn>
                                        <p:tgtEl>
                                          <p:spTgt spid="206"/>
                                        </p:tgtEl>
                                        <p:attrNameLst>
                                          <p:attrName>style.visibility</p:attrName>
                                        </p:attrNameLst>
                                      </p:cBhvr>
                                      <p:to>
                                        <p:strVal val="hidden"/>
                                      </p:to>
                                    </p:set>
                                  </p:childTnLst>
                                </p:cTn>
                              </p:par>
                              <p:par>
                                <p:cTn id="2275" presetID="57" presetClass="path" presetSubtype="0" fill="hold" nodeType="withEffect">
                                  <p:stCondLst>
                                    <p:cond delay="0"/>
                                  </p:stCondLst>
                                  <p:childTnLst>
                                    <p:animMotion origin="layout" path="M -0.04514 0.18889 L -0.04514 0.10787 C -0.04514 0.072 5.55556E-7 0.02778 0.03715 0.02778 L 0.11962 0.02778 " pathEditMode="fixed" rAng="0" ptsTypes="AAAA">
                                      <p:cBhvr>
                                        <p:cTn id="2276" dur="1500" fill="hold"/>
                                        <p:tgtEl>
                                          <p:spTgt spid="301"/>
                                        </p:tgtEl>
                                        <p:attrNameLst>
                                          <p:attrName>ppt_x</p:attrName>
                                          <p:attrName>ppt_y</p:attrName>
                                        </p:attrNameLst>
                                      </p:cBhvr>
                                      <p:rCtr x="8229" y="-8056"/>
                                    </p:animMotion>
                                  </p:childTnLst>
                                  <p:subTnLst>
                                    <p:audio>
                                      <p:cMediaNode>
                                        <p:cTn display="0" masterRel="sameClick">
                                          <p:stCondLst>
                                            <p:cond evt="begin" delay="0">
                                              <p:tn val="2275"/>
                                            </p:cond>
                                          </p:stCondLst>
                                          <p:endCondLst>
                                            <p:cond evt="onStopAudio" delay="0">
                                              <p:tgtEl>
                                                <p:sldTgt/>
                                              </p:tgtEl>
                                            </p:cond>
                                          </p:endCondLst>
                                        </p:cTn>
                                        <p:tgtEl>
                                          <p:sndTgt r:embed="rId49" name="mk64_dk02.wav"/>
                                        </p:tgtEl>
                                      </p:cMediaNode>
                                    </p:audio>
                                  </p:subTnLst>
                                </p:cTn>
                              </p:par>
                              <p:par>
                                <p:cTn id="2277" presetID="1" presetClass="entr" presetSubtype="0" fill="hold" grpId="2" nodeType="withEffect">
                                  <p:stCondLst>
                                    <p:cond delay="0"/>
                                  </p:stCondLst>
                                  <p:childTnLst>
                                    <p:set>
                                      <p:cBhvr>
                                        <p:cTn id="2278" dur="1" fill="hold">
                                          <p:stCondLst>
                                            <p:cond delay="0"/>
                                          </p:stCondLst>
                                        </p:cTn>
                                        <p:tgtEl>
                                          <p:spTgt spid="199"/>
                                        </p:tgtEl>
                                        <p:attrNameLst>
                                          <p:attrName>style.visibility</p:attrName>
                                        </p:attrNameLst>
                                      </p:cBhvr>
                                      <p:to>
                                        <p:strVal val="visible"/>
                                      </p:to>
                                    </p:set>
                                  </p:childTnLst>
                                </p:cTn>
                              </p:par>
                              <p:par>
                                <p:cTn id="2279" presetID="1" presetClass="entr" presetSubtype="0" fill="hold" grpId="0" nodeType="withEffect">
                                  <p:stCondLst>
                                    <p:cond delay="0"/>
                                  </p:stCondLst>
                                  <p:childTnLst>
                                    <p:set>
                                      <p:cBhvr>
                                        <p:cTn id="2280" dur="1" fill="hold">
                                          <p:stCondLst>
                                            <p:cond delay="0"/>
                                          </p:stCondLst>
                                        </p:cTn>
                                        <p:tgtEl>
                                          <p:spTgt spid="207"/>
                                        </p:tgtEl>
                                        <p:attrNameLst>
                                          <p:attrName>style.visibility</p:attrName>
                                        </p:attrNameLst>
                                      </p:cBhvr>
                                      <p:to>
                                        <p:strVal val="visible"/>
                                      </p:to>
                                    </p:set>
                                  </p:childTnLst>
                                </p:cTn>
                              </p:par>
                            </p:childTnLst>
                          </p:cTn>
                        </p:par>
                      </p:childTnLst>
                    </p:cTn>
                  </p:par>
                </p:childTnLst>
              </p:cTn>
              <p:nextCondLst>
                <p:cond evt="onClick" delay="0">
                  <p:tgtEl>
                    <p:spTgt spid="198"/>
                  </p:tgtEl>
                </p:cond>
              </p:nextCondLst>
            </p:seq>
            <p:seq concurrent="1" nextAc="seek">
              <p:cTn id="2281" restart="whenNotActive" fill="hold" evtFilter="cancelBubble" nodeType="interactiveSeq">
                <p:stCondLst>
                  <p:cond evt="onClick" delay="0">
                    <p:tgtEl>
                      <p:spTgt spid="199"/>
                    </p:tgtEl>
                  </p:cond>
                </p:stCondLst>
                <p:endSync evt="end" delay="0">
                  <p:rtn val="all"/>
                </p:endSync>
                <p:childTnLst>
                  <p:par>
                    <p:cTn id="2282" fill="hold">
                      <p:stCondLst>
                        <p:cond delay="0"/>
                      </p:stCondLst>
                      <p:childTnLst>
                        <p:par>
                          <p:cTn id="2283" fill="hold">
                            <p:stCondLst>
                              <p:cond delay="0"/>
                            </p:stCondLst>
                            <p:childTnLst>
                              <p:par>
                                <p:cTn id="2284" presetID="1" presetClass="exit" presetSubtype="0" fill="hold" grpId="0" nodeType="withEffect">
                                  <p:stCondLst>
                                    <p:cond delay="0"/>
                                  </p:stCondLst>
                                  <p:childTnLst>
                                    <p:set>
                                      <p:cBhvr>
                                        <p:cTn id="2285" dur="1" fill="hold">
                                          <p:stCondLst>
                                            <p:cond delay="0"/>
                                          </p:stCondLst>
                                        </p:cTn>
                                        <p:tgtEl>
                                          <p:spTgt spid="199"/>
                                        </p:tgtEl>
                                        <p:attrNameLst>
                                          <p:attrName>style.visibility</p:attrName>
                                        </p:attrNameLst>
                                      </p:cBhvr>
                                      <p:to>
                                        <p:strVal val="hidden"/>
                                      </p:to>
                                    </p:set>
                                  </p:childTnLst>
                                </p:cTn>
                              </p:par>
                              <p:par>
                                <p:cTn id="2286" presetID="1" presetClass="exit" presetSubtype="0" fill="hold" grpId="2" nodeType="withEffect">
                                  <p:stCondLst>
                                    <p:cond delay="0"/>
                                  </p:stCondLst>
                                  <p:childTnLst>
                                    <p:set>
                                      <p:cBhvr>
                                        <p:cTn id="2287" dur="1" fill="hold">
                                          <p:stCondLst>
                                            <p:cond delay="0"/>
                                          </p:stCondLst>
                                        </p:cTn>
                                        <p:tgtEl>
                                          <p:spTgt spid="207"/>
                                        </p:tgtEl>
                                        <p:attrNameLst>
                                          <p:attrName>style.visibility</p:attrName>
                                        </p:attrNameLst>
                                      </p:cBhvr>
                                      <p:to>
                                        <p:strVal val="hidden"/>
                                      </p:to>
                                    </p:set>
                                  </p:childTnLst>
                                </p:cTn>
                              </p:par>
                              <p:par>
                                <p:cTn id="2288" presetID="63" presetClass="path" presetSubtype="0" fill="hold" nodeType="withEffect">
                                  <p:stCondLst>
                                    <p:cond delay="0"/>
                                  </p:stCondLst>
                                  <p:childTnLst>
                                    <p:animMotion origin="layout" path="M 0.11962 0.02778 L 0.34045 0.02686 " pathEditMode="fixed" rAng="0" ptsTypes="AA">
                                      <p:cBhvr>
                                        <p:cTn id="2289" dur="1500" fill="hold"/>
                                        <p:tgtEl>
                                          <p:spTgt spid="301"/>
                                        </p:tgtEl>
                                        <p:attrNameLst>
                                          <p:attrName>ppt_x</p:attrName>
                                          <p:attrName>ppt_y</p:attrName>
                                        </p:attrNameLst>
                                      </p:cBhvr>
                                      <p:rCtr x="11042" y="-46"/>
                                    </p:animMotion>
                                  </p:childTnLst>
                                  <p:subTnLst>
                                    <p:audio>
                                      <p:cMediaNode>
                                        <p:cTn display="0" masterRel="sameClick">
                                          <p:stCondLst>
                                            <p:cond evt="begin" delay="0">
                                              <p:tn val="2288"/>
                                            </p:cond>
                                          </p:stCondLst>
                                          <p:endCondLst>
                                            <p:cond evt="onStopAudio" delay="0">
                                              <p:tgtEl>
                                                <p:sldTgt/>
                                              </p:tgtEl>
                                            </p:cond>
                                          </p:endCondLst>
                                        </p:cTn>
                                        <p:tgtEl>
                                          <p:sndTgt r:embed="rId50" name="mk64_dk03.wav"/>
                                        </p:tgtEl>
                                      </p:cMediaNode>
                                    </p:audio>
                                  </p:subTnLst>
                                </p:cTn>
                              </p:par>
                              <p:par>
                                <p:cTn id="2290" presetID="1" presetClass="entr" presetSubtype="0" fill="hold" grpId="0" nodeType="withEffect">
                                  <p:stCondLst>
                                    <p:cond delay="0"/>
                                  </p:stCondLst>
                                  <p:childTnLst>
                                    <p:set>
                                      <p:cBhvr>
                                        <p:cTn id="2291" dur="1" fill="hold">
                                          <p:stCondLst>
                                            <p:cond delay="0"/>
                                          </p:stCondLst>
                                        </p:cTn>
                                        <p:tgtEl>
                                          <p:spTgt spid="208"/>
                                        </p:tgtEl>
                                        <p:attrNameLst>
                                          <p:attrName>style.visibility</p:attrName>
                                        </p:attrNameLst>
                                      </p:cBhvr>
                                      <p:to>
                                        <p:strVal val="visible"/>
                                      </p:to>
                                    </p:set>
                                  </p:childTnLst>
                                </p:cTn>
                              </p:par>
                              <p:par>
                                <p:cTn id="2292" presetID="1" presetClass="entr" presetSubtype="0" fill="hold" grpId="5" nodeType="withEffect">
                                  <p:stCondLst>
                                    <p:cond delay="0"/>
                                  </p:stCondLst>
                                  <p:childTnLst>
                                    <p:set>
                                      <p:cBhvr>
                                        <p:cTn id="2293" dur="1" fill="hold">
                                          <p:stCondLst>
                                            <p:cond delay="0"/>
                                          </p:stCondLst>
                                        </p:cTn>
                                        <p:tgtEl>
                                          <p:spTgt spid="185"/>
                                        </p:tgtEl>
                                        <p:attrNameLst>
                                          <p:attrName>style.visibility</p:attrName>
                                        </p:attrNameLst>
                                      </p:cBhvr>
                                      <p:to>
                                        <p:strVal val="visible"/>
                                      </p:to>
                                    </p:set>
                                  </p:childTnLst>
                                </p:cTn>
                              </p:par>
                            </p:childTnLst>
                          </p:cTn>
                        </p:par>
                      </p:childTnLst>
                    </p:cTn>
                  </p:par>
                </p:childTnLst>
              </p:cTn>
              <p:nextCondLst>
                <p:cond evt="onClick" delay="0">
                  <p:tgtEl>
                    <p:spTgt spid="199"/>
                  </p:tgtEl>
                </p:cond>
              </p:nextCondLst>
            </p:seq>
            <p:seq concurrent="1" nextAc="seek">
              <p:cTn id="2294" restart="whenNotActive" fill="hold" evtFilter="cancelBubble" nodeType="interactiveSeq">
                <p:stCondLst>
                  <p:cond evt="onClick" delay="0">
                    <p:tgtEl>
                      <p:spTgt spid="200"/>
                    </p:tgtEl>
                  </p:cond>
                </p:stCondLst>
                <p:endSync evt="end" delay="0">
                  <p:rtn val="all"/>
                </p:endSync>
                <p:childTnLst>
                  <p:par>
                    <p:cTn id="2295" fill="hold">
                      <p:stCondLst>
                        <p:cond delay="0"/>
                      </p:stCondLst>
                      <p:childTnLst>
                        <p:par>
                          <p:cTn id="2296" fill="hold">
                            <p:stCondLst>
                              <p:cond delay="0"/>
                            </p:stCondLst>
                            <p:childTnLst>
                              <p:par>
                                <p:cTn id="2297" presetID="1" presetClass="exit" presetSubtype="0" fill="hold" grpId="1" nodeType="withEffect">
                                  <p:stCondLst>
                                    <p:cond delay="0"/>
                                  </p:stCondLst>
                                  <p:childTnLst>
                                    <p:set>
                                      <p:cBhvr>
                                        <p:cTn id="2298" dur="1" fill="hold">
                                          <p:stCondLst>
                                            <p:cond delay="0"/>
                                          </p:stCondLst>
                                        </p:cTn>
                                        <p:tgtEl>
                                          <p:spTgt spid="200"/>
                                        </p:tgtEl>
                                        <p:attrNameLst>
                                          <p:attrName>style.visibility</p:attrName>
                                        </p:attrNameLst>
                                      </p:cBhvr>
                                      <p:to>
                                        <p:strVal val="hidden"/>
                                      </p:to>
                                    </p:set>
                                  </p:childTnLst>
                                </p:cTn>
                              </p:par>
                              <p:par>
                                <p:cTn id="2299" presetID="1" presetClass="exit" presetSubtype="0" fill="hold" grpId="3" nodeType="withEffect">
                                  <p:stCondLst>
                                    <p:cond delay="0"/>
                                  </p:stCondLst>
                                  <p:childTnLst>
                                    <p:set>
                                      <p:cBhvr>
                                        <p:cTn id="2300" dur="1" fill="hold">
                                          <p:stCondLst>
                                            <p:cond delay="0"/>
                                          </p:stCondLst>
                                        </p:cTn>
                                        <p:tgtEl>
                                          <p:spTgt spid="192"/>
                                        </p:tgtEl>
                                        <p:attrNameLst>
                                          <p:attrName>style.visibility</p:attrName>
                                        </p:attrNameLst>
                                      </p:cBhvr>
                                      <p:to>
                                        <p:strVal val="hidden"/>
                                      </p:to>
                                    </p:set>
                                  </p:childTnLst>
                                </p:cTn>
                              </p:par>
                              <p:par>
                                <p:cTn id="2301" presetID="42" presetClass="path" presetSubtype="0" fill="hold" nodeType="withEffect">
                                  <p:stCondLst>
                                    <p:cond delay="0"/>
                                  </p:stCondLst>
                                  <p:childTnLst>
                                    <p:animMotion origin="layout" path="M 0.72934 0.40371 L 0.72934 0.62963 " pathEditMode="fixed" rAng="0" ptsTypes="AA">
                                      <p:cBhvr>
                                        <p:cTn id="2302" dur="1500" spd="-100000" fill="hold"/>
                                        <p:tgtEl>
                                          <p:spTgt spid="301"/>
                                        </p:tgtEl>
                                        <p:attrNameLst>
                                          <p:attrName>ppt_x</p:attrName>
                                          <p:attrName>ppt_y</p:attrName>
                                        </p:attrNameLst>
                                      </p:cBhvr>
                                      <p:rCtr x="0" y="11296"/>
                                    </p:animMotion>
                                  </p:childTnLst>
                                  <p:subTnLst>
                                    <p:audio>
                                      <p:cMediaNode>
                                        <p:cTn display="0" masterRel="sameClick">
                                          <p:stCondLst>
                                            <p:cond evt="begin" delay="0">
                                              <p:tn val="2301"/>
                                            </p:cond>
                                          </p:stCondLst>
                                          <p:endCondLst>
                                            <p:cond evt="onStopAudio" delay="0">
                                              <p:tgtEl>
                                                <p:sldTgt/>
                                              </p:tgtEl>
                                            </p:cond>
                                          </p:endCondLst>
                                        </p:cTn>
                                        <p:tgtEl>
                                          <p:sndTgt r:embed="rId53" name="mk64_dk04.wav"/>
                                        </p:tgtEl>
                                      </p:cMediaNode>
                                    </p:audio>
                                  </p:subTnLst>
                                </p:cTn>
                              </p:par>
                              <p:par>
                                <p:cTn id="2303" presetID="1" presetClass="entr" presetSubtype="0" fill="hold" grpId="1" nodeType="withEffect">
                                  <p:stCondLst>
                                    <p:cond delay="0"/>
                                  </p:stCondLst>
                                  <p:childTnLst>
                                    <p:set>
                                      <p:cBhvr>
                                        <p:cTn id="2304" dur="1" fill="hold">
                                          <p:stCondLst>
                                            <p:cond delay="0"/>
                                          </p:stCondLst>
                                        </p:cTn>
                                        <p:tgtEl>
                                          <p:spTgt spid="190"/>
                                        </p:tgtEl>
                                        <p:attrNameLst>
                                          <p:attrName>style.visibility</p:attrName>
                                        </p:attrNameLst>
                                      </p:cBhvr>
                                      <p:to>
                                        <p:strVal val="visible"/>
                                      </p:to>
                                    </p:set>
                                  </p:childTnLst>
                                </p:cTn>
                              </p:par>
                              <p:par>
                                <p:cTn id="2305" presetID="1" presetClass="entr" presetSubtype="0" fill="hold" grpId="3" nodeType="withEffect">
                                  <p:stCondLst>
                                    <p:cond delay="0"/>
                                  </p:stCondLst>
                                  <p:childTnLst>
                                    <p:set>
                                      <p:cBhvr>
                                        <p:cTn id="2306" dur="1" fill="hold">
                                          <p:stCondLst>
                                            <p:cond delay="0"/>
                                          </p:stCondLst>
                                        </p:cTn>
                                        <p:tgtEl>
                                          <p:spTgt spid="191"/>
                                        </p:tgtEl>
                                        <p:attrNameLst>
                                          <p:attrName>style.visibility</p:attrName>
                                        </p:attrNameLst>
                                      </p:cBhvr>
                                      <p:to>
                                        <p:strVal val="visible"/>
                                      </p:to>
                                    </p:set>
                                  </p:childTnLst>
                                </p:cTn>
                              </p:par>
                            </p:childTnLst>
                          </p:cTn>
                        </p:par>
                      </p:childTnLst>
                    </p:cTn>
                  </p:par>
                </p:childTnLst>
              </p:cTn>
              <p:nextCondLst>
                <p:cond evt="onClick" delay="0">
                  <p:tgtEl>
                    <p:spTgt spid="200"/>
                  </p:tgtEl>
                </p:cond>
              </p:nextCondLst>
            </p:seq>
            <p:seq concurrent="1" nextAc="seek">
              <p:cTn id="2307" restart="whenNotActive" fill="hold" evtFilter="cancelBubble" nodeType="interactiveSeq">
                <p:stCondLst>
                  <p:cond evt="onClick" delay="0">
                    <p:tgtEl>
                      <p:spTgt spid="201"/>
                    </p:tgtEl>
                  </p:cond>
                </p:stCondLst>
                <p:endSync evt="end" delay="0">
                  <p:rtn val="all"/>
                </p:endSync>
                <p:childTnLst>
                  <p:par>
                    <p:cTn id="2308" fill="hold">
                      <p:stCondLst>
                        <p:cond delay="0"/>
                      </p:stCondLst>
                      <p:childTnLst>
                        <p:par>
                          <p:cTn id="2309" fill="hold">
                            <p:stCondLst>
                              <p:cond delay="0"/>
                            </p:stCondLst>
                            <p:childTnLst>
                              <p:par>
                                <p:cTn id="2310" presetID="1" presetClass="exit" presetSubtype="0" fill="hold" grpId="1" nodeType="withEffect">
                                  <p:stCondLst>
                                    <p:cond delay="0"/>
                                  </p:stCondLst>
                                  <p:childTnLst>
                                    <p:set>
                                      <p:cBhvr>
                                        <p:cTn id="2311" dur="1" fill="hold">
                                          <p:stCondLst>
                                            <p:cond delay="0"/>
                                          </p:stCondLst>
                                        </p:cTn>
                                        <p:tgtEl>
                                          <p:spTgt spid="201"/>
                                        </p:tgtEl>
                                        <p:attrNameLst>
                                          <p:attrName>style.visibility</p:attrName>
                                        </p:attrNameLst>
                                      </p:cBhvr>
                                      <p:to>
                                        <p:strVal val="hidden"/>
                                      </p:to>
                                    </p:set>
                                  </p:childTnLst>
                                </p:cTn>
                              </p:par>
                              <p:par>
                                <p:cTn id="2312" presetID="1" presetClass="exit" presetSubtype="0" fill="hold" grpId="3" nodeType="withEffect">
                                  <p:stCondLst>
                                    <p:cond delay="0"/>
                                  </p:stCondLst>
                                  <p:childTnLst>
                                    <p:set>
                                      <p:cBhvr>
                                        <p:cTn id="2313" dur="1" fill="hold">
                                          <p:stCondLst>
                                            <p:cond delay="0"/>
                                          </p:stCondLst>
                                        </p:cTn>
                                        <p:tgtEl>
                                          <p:spTgt spid="193"/>
                                        </p:tgtEl>
                                        <p:attrNameLst>
                                          <p:attrName>style.visibility</p:attrName>
                                        </p:attrNameLst>
                                      </p:cBhvr>
                                      <p:to>
                                        <p:strVal val="hidden"/>
                                      </p:to>
                                    </p:set>
                                  </p:childTnLst>
                                </p:cTn>
                              </p:par>
                              <p:par>
                                <p:cTn id="2314" presetID="43" presetClass="path" presetSubtype="0" fill="hold" nodeType="withEffect">
                                  <p:stCondLst>
                                    <p:cond delay="0"/>
                                  </p:stCondLst>
                                  <p:childTnLst>
                                    <p:animMotion origin="layout" path="M 0.56962 0.78149 L 0.64913 0.78149 C 0.68507 0.78149 0.72969 0.73774 0.72969 0.70278 L 0.72969 0.62454 " pathEditMode="fixed" rAng="0" ptsTypes="AAAA">
                                      <p:cBhvr>
                                        <p:cTn id="2315" dur="1500" fill="hold"/>
                                        <p:tgtEl>
                                          <p:spTgt spid="301"/>
                                        </p:tgtEl>
                                        <p:attrNameLst>
                                          <p:attrName>ppt_x</p:attrName>
                                          <p:attrName>ppt_y</p:attrName>
                                        </p:attrNameLst>
                                      </p:cBhvr>
                                      <p:rCtr x="8003" y="-7847"/>
                                    </p:animMotion>
                                  </p:childTnLst>
                                </p:cTn>
                              </p:par>
                              <p:par>
                                <p:cTn id="2316" presetID="1" presetClass="entr" presetSubtype="0" fill="hold" grpId="3" nodeType="withEffect">
                                  <p:stCondLst>
                                    <p:cond delay="0"/>
                                  </p:stCondLst>
                                  <p:childTnLst>
                                    <p:set>
                                      <p:cBhvr>
                                        <p:cTn id="2317" dur="1" fill="hold">
                                          <p:stCondLst>
                                            <p:cond delay="0"/>
                                          </p:stCondLst>
                                        </p:cTn>
                                        <p:tgtEl>
                                          <p:spTgt spid="200"/>
                                        </p:tgtEl>
                                        <p:attrNameLst>
                                          <p:attrName>style.visibility</p:attrName>
                                        </p:attrNameLst>
                                      </p:cBhvr>
                                      <p:to>
                                        <p:strVal val="visible"/>
                                      </p:to>
                                    </p:set>
                                  </p:childTnLst>
                                </p:cTn>
                              </p:par>
                              <p:par>
                                <p:cTn id="2318" presetID="1" presetClass="entr" presetSubtype="0" fill="hold" grpId="1" nodeType="withEffect">
                                  <p:stCondLst>
                                    <p:cond delay="0"/>
                                  </p:stCondLst>
                                  <p:childTnLst>
                                    <p:set>
                                      <p:cBhvr>
                                        <p:cTn id="2319" dur="1" fill="hold">
                                          <p:stCondLst>
                                            <p:cond delay="0"/>
                                          </p:stCondLst>
                                        </p:cTn>
                                        <p:tgtEl>
                                          <p:spTgt spid="192"/>
                                        </p:tgtEl>
                                        <p:attrNameLst>
                                          <p:attrName>style.visibility</p:attrName>
                                        </p:attrNameLst>
                                      </p:cBhvr>
                                      <p:to>
                                        <p:strVal val="visible"/>
                                      </p:to>
                                    </p:set>
                                  </p:childTnLst>
                                </p:cTn>
                              </p:par>
                            </p:childTnLst>
                          </p:cTn>
                        </p:par>
                      </p:childTnLst>
                    </p:cTn>
                  </p:par>
                </p:childTnLst>
              </p:cTn>
              <p:nextCondLst>
                <p:cond evt="onClick" delay="0">
                  <p:tgtEl>
                    <p:spTgt spid="201"/>
                  </p:tgtEl>
                </p:cond>
              </p:nextCondLst>
            </p:seq>
            <p:seq concurrent="1" nextAc="seek">
              <p:cTn id="2320" restart="whenNotActive" fill="hold" evtFilter="cancelBubble" nodeType="interactiveSeq">
                <p:stCondLst>
                  <p:cond evt="onClick" delay="0">
                    <p:tgtEl>
                      <p:spTgt spid="202"/>
                    </p:tgtEl>
                  </p:cond>
                </p:stCondLst>
                <p:endSync evt="end" delay="0">
                  <p:rtn val="all"/>
                </p:endSync>
                <p:childTnLst>
                  <p:par>
                    <p:cTn id="2321" fill="hold">
                      <p:stCondLst>
                        <p:cond delay="0"/>
                      </p:stCondLst>
                      <p:childTnLst>
                        <p:par>
                          <p:cTn id="2322" fill="hold">
                            <p:stCondLst>
                              <p:cond delay="0"/>
                            </p:stCondLst>
                            <p:childTnLst>
                              <p:par>
                                <p:cTn id="2323" presetID="1" presetClass="exit" presetSubtype="0" fill="hold" grpId="1" nodeType="withEffect">
                                  <p:stCondLst>
                                    <p:cond delay="0"/>
                                  </p:stCondLst>
                                  <p:childTnLst>
                                    <p:set>
                                      <p:cBhvr>
                                        <p:cTn id="2324" dur="1" fill="hold">
                                          <p:stCondLst>
                                            <p:cond delay="0"/>
                                          </p:stCondLst>
                                        </p:cTn>
                                        <p:tgtEl>
                                          <p:spTgt spid="202"/>
                                        </p:tgtEl>
                                        <p:attrNameLst>
                                          <p:attrName>style.visibility</p:attrName>
                                        </p:attrNameLst>
                                      </p:cBhvr>
                                      <p:to>
                                        <p:strVal val="hidden"/>
                                      </p:to>
                                    </p:set>
                                  </p:childTnLst>
                                </p:cTn>
                              </p:par>
                              <p:par>
                                <p:cTn id="2325" presetID="1" presetClass="exit" presetSubtype="0" fill="hold" grpId="3" nodeType="withEffect">
                                  <p:stCondLst>
                                    <p:cond delay="0"/>
                                  </p:stCondLst>
                                  <p:childTnLst>
                                    <p:set>
                                      <p:cBhvr>
                                        <p:cTn id="2326" dur="1" fill="hold">
                                          <p:stCondLst>
                                            <p:cond delay="0"/>
                                          </p:stCondLst>
                                        </p:cTn>
                                        <p:tgtEl>
                                          <p:spTgt spid="194"/>
                                        </p:tgtEl>
                                        <p:attrNameLst>
                                          <p:attrName>style.visibility</p:attrName>
                                        </p:attrNameLst>
                                      </p:cBhvr>
                                      <p:to>
                                        <p:strVal val="hidden"/>
                                      </p:to>
                                    </p:set>
                                  </p:childTnLst>
                                </p:cTn>
                              </p:par>
                              <p:par>
                                <p:cTn id="2327" presetID="42" presetClass="path" presetSubtype="0" fill="hold" nodeType="withEffect">
                                  <p:stCondLst>
                                    <p:cond delay="0"/>
                                  </p:stCondLst>
                                  <p:childTnLst>
                                    <p:animMotion origin="layout" path="M 0.34045 0.78149 L 0.56962 0.78149 " pathEditMode="fixed" rAng="0" ptsTypes="AA">
                                      <p:cBhvr>
                                        <p:cTn id="2328" dur="1500" fill="hold"/>
                                        <p:tgtEl>
                                          <p:spTgt spid="301"/>
                                        </p:tgtEl>
                                        <p:attrNameLst>
                                          <p:attrName>ppt_x</p:attrName>
                                          <p:attrName>ppt_y</p:attrName>
                                        </p:attrNameLst>
                                      </p:cBhvr>
                                      <p:rCtr x="11458" y="0"/>
                                    </p:animMotion>
                                  </p:childTnLst>
                                  <p:subTnLst>
                                    <p:audio>
                                      <p:cMediaNode>
                                        <p:cTn display="0" masterRel="sameClick">
                                          <p:stCondLst>
                                            <p:cond evt="begin" delay="0">
                                              <p:tn val="2327"/>
                                            </p:cond>
                                          </p:stCondLst>
                                          <p:endCondLst>
                                            <p:cond evt="onStopAudio" delay="0">
                                              <p:tgtEl>
                                                <p:sldTgt/>
                                              </p:tgtEl>
                                            </p:cond>
                                          </p:endCondLst>
                                        </p:cTn>
                                        <p:tgtEl>
                                          <p:sndTgt r:embed="rId54" name="mk64_dk06.wav"/>
                                        </p:tgtEl>
                                      </p:cMediaNode>
                                    </p:audio>
                                  </p:subTnLst>
                                </p:cTn>
                              </p:par>
                              <p:par>
                                <p:cTn id="2329" presetID="1" presetClass="entr" presetSubtype="0" fill="hold" grpId="1" nodeType="withEffect">
                                  <p:stCondLst>
                                    <p:cond delay="0"/>
                                  </p:stCondLst>
                                  <p:childTnLst>
                                    <p:set>
                                      <p:cBhvr>
                                        <p:cTn id="2330" dur="1" fill="hold">
                                          <p:stCondLst>
                                            <p:cond delay="0"/>
                                          </p:stCondLst>
                                        </p:cTn>
                                        <p:tgtEl>
                                          <p:spTgt spid="193"/>
                                        </p:tgtEl>
                                        <p:attrNameLst>
                                          <p:attrName>style.visibility</p:attrName>
                                        </p:attrNameLst>
                                      </p:cBhvr>
                                      <p:to>
                                        <p:strVal val="visible"/>
                                      </p:to>
                                    </p:set>
                                  </p:childTnLst>
                                </p:cTn>
                              </p:par>
                              <p:par>
                                <p:cTn id="2331" presetID="1" presetClass="entr" presetSubtype="0" fill="hold" grpId="3" nodeType="withEffect">
                                  <p:stCondLst>
                                    <p:cond delay="0"/>
                                  </p:stCondLst>
                                  <p:childTnLst>
                                    <p:set>
                                      <p:cBhvr>
                                        <p:cTn id="2332" dur="1" fill="hold">
                                          <p:stCondLst>
                                            <p:cond delay="0"/>
                                          </p:stCondLst>
                                        </p:cTn>
                                        <p:tgtEl>
                                          <p:spTgt spid="201"/>
                                        </p:tgtEl>
                                        <p:attrNameLst>
                                          <p:attrName>style.visibility</p:attrName>
                                        </p:attrNameLst>
                                      </p:cBhvr>
                                      <p:to>
                                        <p:strVal val="visible"/>
                                      </p:to>
                                    </p:set>
                                  </p:childTnLst>
                                </p:cTn>
                              </p:par>
                            </p:childTnLst>
                          </p:cTn>
                        </p:par>
                      </p:childTnLst>
                    </p:cTn>
                  </p:par>
                </p:childTnLst>
              </p:cTn>
              <p:nextCondLst>
                <p:cond evt="onClick" delay="0">
                  <p:tgtEl>
                    <p:spTgt spid="202"/>
                  </p:tgtEl>
                </p:cond>
              </p:nextCondLst>
            </p:seq>
            <p:seq concurrent="1" nextAc="seek">
              <p:cTn id="2333" restart="whenNotActive" fill="hold" evtFilter="cancelBubble" nodeType="interactiveSeq">
                <p:stCondLst>
                  <p:cond evt="onClick" delay="0">
                    <p:tgtEl>
                      <p:spTgt spid="203"/>
                    </p:tgtEl>
                  </p:cond>
                </p:stCondLst>
                <p:endSync evt="end" delay="0">
                  <p:rtn val="all"/>
                </p:endSync>
                <p:childTnLst>
                  <p:par>
                    <p:cTn id="2334" fill="hold">
                      <p:stCondLst>
                        <p:cond delay="0"/>
                      </p:stCondLst>
                      <p:childTnLst>
                        <p:par>
                          <p:cTn id="2335" fill="hold">
                            <p:stCondLst>
                              <p:cond delay="0"/>
                            </p:stCondLst>
                            <p:childTnLst>
                              <p:par>
                                <p:cTn id="2336" presetID="1" presetClass="exit" presetSubtype="0" fill="hold" grpId="1" nodeType="withEffect">
                                  <p:stCondLst>
                                    <p:cond delay="0"/>
                                  </p:stCondLst>
                                  <p:childTnLst>
                                    <p:set>
                                      <p:cBhvr>
                                        <p:cTn id="2337" dur="1" fill="hold">
                                          <p:stCondLst>
                                            <p:cond delay="0"/>
                                          </p:stCondLst>
                                        </p:cTn>
                                        <p:tgtEl>
                                          <p:spTgt spid="203"/>
                                        </p:tgtEl>
                                        <p:attrNameLst>
                                          <p:attrName>style.visibility</p:attrName>
                                        </p:attrNameLst>
                                      </p:cBhvr>
                                      <p:to>
                                        <p:strVal val="hidden"/>
                                      </p:to>
                                    </p:set>
                                  </p:childTnLst>
                                </p:cTn>
                              </p:par>
                              <p:par>
                                <p:cTn id="2338" presetID="1" presetClass="exit" presetSubtype="0" fill="hold" grpId="3" nodeType="withEffect">
                                  <p:stCondLst>
                                    <p:cond delay="0"/>
                                  </p:stCondLst>
                                  <p:childTnLst>
                                    <p:set>
                                      <p:cBhvr>
                                        <p:cTn id="2339" dur="1" fill="hold">
                                          <p:stCondLst>
                                            <p:cond delay="0"/>
                                          </p:stCondLst>
                                        </p:cTn>
                                        <p:tgtEl>
                                          <p:spTgt spid="195"/>
                                        </p:tgtEl>
                                        <p:attrNameLst>
                                          <p:attrName>style.visibility</p:attrName>
                                        </p:attrNameLst>
                                      </p:cBhvr>
                                      <p:to>
                                        <p:strVal val="hidden"/>
                                      </p:to>
                                    </p:set>
                                  </p:childTnLst>
                                </p:cTn>
                              </p:par>
                              <p:par>
                                <p:cTn id="2340" presetID="63" presetClass="path" presetSubtype="0" fill="hold" nodeType="withEffect">
                                  <p:stCondLst>
                                    <p:cond delay="0"/>
                                  </p:stCondLst>
                                  <p:childTnLst>
                                    <p:animMotion origin="layout" path="M 0.11962 0.78102 L 0.33837 0.78102 " pathEditMode="fixed" rAng="0" ptsTypes="AA">
                                      <p:cBhvr>
                                        <p:cTn id="2341" dur="1500" fill="hold"/>
                                        <p:tgtEl>
                                          <p:spTgt spid="301"/>
                                        </p:tgtEl>
                                        <p:attrNameLst>
                                          <p:attrName>ppt_x</p:attrName>
                                          <p:attrName>ppt_y</p:attrName>
                                        </p:attrNameLst>
                                      </p:cBhvr>
                                      <p:rCtr x="10938" y="0"/>
                                    </p:animMotion>
                                  </p:childTnLst>
                                </p:cTn>
                              </p:par>
                              <p:par>
                                <p:cTn id="2342" presetID="1" presetClass="entr" presetSubtype="0" fill="hold" grpId="1" nodeType="withEffect">
                                  <p:stCondLst>
                                    <p:cond delay="0"/>
                                  </p:stCondLst>
                                  <p:childTnLst>
                                    <p:set>
                                      <p:cBhvr>
                                        <p:cTn id="2343" dur="1" fill="hold">
                                          <p:stCondLst>
                                            <p:cond delay="0"/>
                                          </p:stCondLst>
                                        </p:cTn>
                                        <p:tgtEl>
                                          <p:spTgt spid="194"/>
                                        </p:tgtEl>
                                        <p:attrNameLst>
                                          <p:attrName>style.visibility</p:attrName>
                                        </p:attrNameLst>
                                      </p:cBhvr>
                                      <p:to>
                                        <p:strVal val="visible"/>
                                      </p:to>
                                    </p:set>
                                  </p:childTnLst>
                                </p:cTn>
                              </p:par>
                              <p:par>
                                <p:cTn id="2344" presetID="1" presetClass="entr" presetSubtype="0" fill="hold" grpId="3" nodeType="withEffect">
                                  <p:stCondLst>
                                    <p:cond delay="0"/>
                                  </p:stCondLst>
                                  <p:childTnLst>
                                    <p:set>
                                      <p:cBhvr>
                                        <p:cTn id="2345" dur="1" fill="hold">
                                          <p:stCondLst>
                                            <p:cond delay="0"/>
                                          </p:stCondLst>
                                        </p:cTn>
                                        <p:tgtEl>
                                          <p:spTgt spid="202"/>
                                        </p:tgtEl>
                                        <p:attrNameLst>
                                          <p:attrName>style.visibility</p:attrName>
                                        </p:attrNameLst>
                                      </p:cBhvr>
                                      <p:to>
                                        <p:strVal val="visible"/>
                                      </p:to>
                                    </p:set>
                                  </p:childTnLst>
                                </p:cTn>
                              </p:par>
                            </p:childTnLst>
                          </p:cTn>
                        </p:par>
                      </p:childTnLst>
                    </p:cTn>
                  </p:par>
                </p:childTnLst>
              </p:cTn>
              <p:nextCondLst>
                <p:cond evt="onClick" delay="0">
                  <p:tgtEl>
                    <p:spTgt spid="203"/>
                  </p:tgtEl>
                </p:cond>
              </p:nextCondLst>
            </p:seq>
            <p:seq concurrent="1" nextAc="seek">
              <p:cTn id="2346" restart="whenNotActive" fill="hold" evtFilter="cancelBubble" nodeType="interactiveSeq">
                <p:stCondLst>
                  <p:cond evt="onClick" delay="0">
                    <p:tgtEl>
                      <p:spTgt spid="204"/>
                    </p:tgtEl>
                  </p:cond>
                </p:stCondLst>
                <p:endSync evt="end" delay="0">
                  <p:rtn val="all"/>
                </p:endSync>
                <p:childTnLst>
                  <p:par>
                    <p:cTn id="2347" fill="hold">
                      <p:stCondLst>
                        <p:cond delay="0"/>
                      </p:stCondLst>
                      <p:childTnLst>
                        <p:par>
                          <p:cTn id="2348" fill="hold">
                            <p:stCondLst>
                              <p:cond delay="0"/>
                            </p:stCondLst>
                            <p:childTnLst>
                              <p:par>
                                <p:cTn id="2349" presetID="1" presetClass="exit" presetSubtype="0" fill="hold" grpId="1" nodeType="withEffect">
                                  <p:stCondLst>
                                    <p:cond delay="0"/>
                                  </p:stCondLst>
                                  <p:childTnLst>
                                    <p:set>
                                      <p:cBhvr>
                                        <p:cTn id="2350" dur="1" fill="hold">
                                          <p:stCondLst>
                                            <p:cond delay="0"/>
                                          </p:stCondLst>
                                        </p:cTn>
                                        <p:tgtEl>
                                          <p:spTgt spid="204"/>
                                        </p:tgtEl>
                                        <p:attrNameLst>
                                          <p:attrName>style.visibility</p:attrName>
                                        </p:attrNameLst>
                                      </p:cBhvr>
                                      <p:to>
                                        <p:strVal val="hidden"/>
                                      </p:to>
                                    </p:set>
                                  </p:childTnLst>
                                </p:cTn>
                              </p:par>
                              <p:par>
                                <p:cTn id="2351" presetID="1" presetClass="exit" presetSubtype="0" fill="hold" grpId="3" nodeType="withEffect">
                                  <p:stCondLst>
                                    <p:cond delay="0"/>
                                  </p:stCondLst>
                                  <p:childTnLst>
                                    <p:set>
                                      <p:cBhvr>
                                        <p:cTn id="2352" dur="1" fill="hold">
                                          <p:stCondLst>
                                            <p:cond delay="0"/>
                                          </p:stCondLst>
                                        </p:cTn>
                                        <p:tgtEl>
                                          <p:spTgt spid="196"/>
                                        </p:tgtEl>
                                        <p:attrNameLst>
                                          <p:attrName>style.visibility</p:attrName>
                                        </p:attrNameLst>
                                      </p:cBhvr>
                                      <p:to>
                                        <p:strVal val="hidden"/>
                                      </p:to>
                                    </p:set>
                                  </p:childTnLst>
                                </p:cTn>
                              </p:par>
                              <p:par>
                                <p:cTn id="2353" presetID="36" presetClass="path" presetSubtype="0" fill="hold" nodeType="withEffect">
                                  <p:stCondLst>
                                    <p:cond delay="0"/>
                                  </p:stCondLst>
                                  <p:childTnLst>
                                    <p:animMotion origin="layout" path="M -0.04514 0.62778 L -0.04514 0.70417 C -0.04514 0.73843 5.55556E-7 0.78102 0.03715 0.78102 L 0.11962 0.78102 " pathEditMode="fixed" rAng="0" ptsTypes="AAAA">
                                      <p:cBhvr>
                                        <p:cTn id="2354" dur="1500" fill="hold"/>
                                        <p:tgtEl>
                                          <p:spTgt spid="301"/>
                                        </p:tgtEl>
                                        <p:attrNameLst>
                                          <p:attrName>ppt_x</p:attrName>
                                          <p:attrName>ppt_y</p:attrName>
                                        </p:attrNameLst>
                                      </p:cBhvr>
                                      <p:rCtr x="8229" y="7662"/>
                                    </p:animMotion>
                                  </p:childTnLst>
                                  <p:subTnLst>
                                    <p:audio>
                                      <p:cMediaNode>
                                        <p:cTn display="0" masterRel="sameClick">
                                          <p:stCondLst>
                                            <p:cond evt="begin" delay="0">
                                              <p:tn val="2353"/>
                                            </p:cond>
                                          </p:stCondLst>
                                          <p:endCondLst>
                                            <p:cond evt="onStopAudio" delay="0">
                                              <p:tgtEl>
                                                <p:sldTgt/>
                                              </p:tgtEl>
                                            </p:cond>
                                          </p:endCondLst>
                                        </p:cTn>
                                        <p:tgtEl>
                                          <p:sndTgt r:embed="rId52" name="mk64_dk05.wav"/>
                                        </p:tgtEl>
                                      </p:cMediaNode>
                                    </p:audio>
                                  </p:subTnLst>
                                </p:cTn>
                              </p:par>
                              <p:par>
                                <p:cTn id="2355" presetID="1" presetClass="entr" presetSubtype="0" fill="hold" grpId="1" nodeType="withEffect">
                                  <p:stCondLst>
                                    <p:cond delay="0"/>
                                  </p:stCondLst>
                                  <p:childTnLst>
                                    <p:set>
                                      <p:cBhvr>
                                        <p:cTn id="2356" dur="1" fill="hold">
                                          <p:stCondLst>
                                            <p:cond delay="0"/>
                                          </p:stCondLst>
                                        </p:cTn>
                                        <p:tgtEl>
                                          <p:spTgt spid="195"/>
                                        </p:tgtEl>
                                        <p:attrNameLst>
                                          <p:attrName>style.visibility</p:attrName>
                                        </p:attrNameLst>
                                      </p:cBhvr>
                                      <p:to>
                                        <p:strVal val="visible"/>
                                      </p:to>
                                    </p:set>
                                  </p:childTnLst>
                                </p:cTn>
                              </p:par>
                              <p:par>
                                <p:cTn id="2357" presetID="1" presetClass="entr" presetSubtype="0" fill="hold" grpId="3" nodeType="withEffect">
                                  <p:stCondLst>
                                    <p:cond delay="0"/>
                                  </p:stCondLst>
                                  <p:childTnLst>
                                    <p:set>
                                      <p:cBhvr>
                                        <p:cTn id="2358" dur="1" fill="hold">
                                          <p:stCondLst>
                                            <p:cond delay="0"/>
                                          </p:stCondLst>
                                        </p:cTn>
                                        <p:tgtEl>
                                          <p:spTgt spid="203"/>
                                        </p:tgtEl>
                                        <p:attrNameLst>
                                          <p:attrName>style.visibility</p:attrName>
                                        </p:attrNameLst>
                                      </p:cBhvr>
                                      <p:to>
                                        <p:strVal val="visible"/>
                                      </p:to>
                                    </p:set>
                                  </p:childTnLst>
                                </p:cTn>
                              </p:par>
                            </p:childTnLst>
                          </p:cTn>
                        </p:par>
                      </p:childTnLst>
                    </p:cTn>
                  </p:par>
                </p:childTnLst>
              </p:cTn>
              <p:nextCondLst>
                <p:cond evt="onClick" delay="0">
                  <p:tgtEl>
                    <p:spTgt spid="204"/>
                  </p:tgtEl>
                </p:cond>
              </p:nextCondLst>
            </p:seq>
            <p:seq concurrent="1" nextAc="seek">
              <p:cTn id="2359" restart="whenNotActive" fill="hold" evtFilter="cancelBubble" nodeType="interactiveSeq">
                <p:stCondLst>
                  <p:cond evt="onClick" delay="0">
                    <p:tgtEl>
                      <p:spTgt spid="205"/>
                    </p:tgtEl>
                  </p:cond>
                </p:stCondLst>
                <p:endSync evt="end" delay="0">
                  <p:rtn val="all"/>
                </p:endSync>
                <p:childTnLst>
                  <p:par>
                    <p:cTn id="2360" fill="hold">
                      <p:stCondLst>
                        <p:cond delay="0"/>
                      </p:stCondLst>
                      <p:childTnLst>
                        <p:par>
                          <p:cTn id="2361" fill="hold">
                            <p:stCondLst>
                              <p:cond delay="0"/>
                            </p:stCondLst>
                            <p:childTnLst>
                              <p:par>
                                <p:cTn id="2362" presetID="1" presetClass="exit" presetSubtype="0" fill="hold" grpId="1" nodeType="withEffect">
                                  <p:stCondLst>
                                    <p:cond delay="0"/>
                                  </p:stCondLst>
                                  <p:childTnLst>
                                    <p:set>
                                      <p:cBhvr>
                                        <p:cTn id="2363" dur="1" fill="hold">
                                          <p:stCondLst>
                                            <p:cond delay="0"/>
                                          </p:stCondLst>
                                        </p:cTn>
                                        <p:tgtEl>
                                          <p:spTgt spid="205"/>
                                        </p:tgtEl>
                                        <p:attrNameLst>
                                          <p:attrName>style.visibility</p:attrName>
                                        </p:attrNameLst>
                                      </p:cBhvr>
                                      <p:to>
                                        <p:strVal val="hidden"/>
                                      </p:to>
                                    </p:set>
                                  </p:childTnLst>
                                </p:cTn>
                              </p:par>
                              <p:par>
                                <p:cTn id="2364" presetID="1" presetClass="exit" presetSubtype="0" fill="hold" grpId="3" nodeType="withEffect">
                                  <p:stCondLst>
                                    <p:cond delay="0"/>
                                  </p:stCondLst>
                                  <p:childTnLst>
                                    <p:set>
                                      <p:cBhvr>
                                        <p:cTn id="2365" dur="1" fill="hold">
                                          <p:stCondLst>
                                            <p:cond delay="0"/>
                                          </p:stCondLst>
                                        </p:cTn>
                                        <p:tgtEl>
                                          <p:spTgt spid="197"/>
                                        </p:tgtEl>
                                        <p:attrNameLst>
                                          <p:attrName>style.visibility</p:attrName>
                                        </p:attrNameLst>
                                      </p:cBhvr>
                                      <p:to>
                                        <p:strVal val="hidden"/>
                                      </p:to>
                                    </p:set>
                                  </p:childTnLst>
                                </p:cTn>
                              </p:par>
                              <p:par>
                                <p:cTn id="2366" presetID="42" presetClass="path" presetSubtype="0" fill="hold" nodeType="withEffect">
                                  <p:stCondLst>
                                    <p:cond delay="0"/>
                                  </p:stCondLst>
                                  <p:childTnLst>
                                    <p:animMotion origin="layout" path="M -0.04514 0.40903 L -0.04514 0.62778 " pathEditMode="fixed" rAng="0" ptsTypes="AA">
                                      <p:cBhvr>
                                        <p:cTn id="2367" dur="1500" fill="hold"/>
                                        <p:tgtEl>
                                          <p:spTgt spid="301"/>
                                        </p:tgtEl>
                                        <p:attrNameLst>
                                          <p:attrName>ppt_x</p:attrName>
                                          <p:attrName>ppt_y</p:attrName>
                                        </p:attrNameLst>
                                      </p:cBhvr>
                                      <p:rCtr x="0" y="10926"/>
                                    </p:animMotion>
                                  </p:childTnLst>
                                </p:cTn>
                              </p:par>
                              <p:par>
                                <p:cTn id="2368" presetID="1" presetClass="entr" presetSubtype="0" fill="hold" grpId="1" nodeType="withEffect">
                                  <p:stCondLst>
                                    <p:cond delay="0"/>
                                  </p:stCondLst>
                                  <p:childTnLst>
                                    <p:set>
                                      <p:cBhvr>
                                        <p:cTn id="2369" dur="1" fill="hold">
                                          <p:stCondLst>
                                            <p:cond delay="0"/>
                                          </p:stCondLst>
                                        </p:cTn>
                                        <p:tgtEl>
                                          <p:spTgt spid="196"/>
                                        </p:tgtEl>
                                        <p:attrNameLst>
                                          <p:attrName>style.visibility</p:attrName>
                                        </p:attrNameLst>
                                      </p:cBhvr>
                                      <p:to>
                                        <p:strVal val="visible"/>
                                      </p:to>
                                    </p:set>
                                  </p:childTnLst>
                                </p:cTn>
                              </p:par>
                              <p:par>
                                <p:cTn id="2370" presetID="1" presetClass="entr" presetSubtype="0" fill="hold" grpId="3" nodeType="withEffect">
                                  <p:stCondLst>
                                    <p:cond delay="0"/>
                                  </p:stCondLst>
                                  <p:childTnLst>
                                    <p:set>
                                      <p:cBhvr>
                                        <p:cTn id="2371" dur="1" fill="hold">
                                          <p:stCondLst>
                                            <p:cond delay="0"/>
                                          </p:stCondLst>
                                        </p:cTn>
                                        <p:tgtEl>
                                          <p:spTgt spid="204"/>
                                        </p:tgtEl>
                                        <p:attrNameLst>
                                          <p:attrName>style.visibility</p:attrName>
                                        </p:attrNameLst>
                                      </p:cBhvr>
                                      <p:to>
                                        <p:strVal val="visible"/>
                                      </p:to>
                                    </p:set>
                                  </p:childTnLst>
                                </p:cTn>
                              </p:par>
                            </p:childTnLst>
                          </p:cTn>
                        </p:par>
                      </p:childTnLst>
                    </p:cTn>
                  </p:par>
                </p:childTnLst>
              </p:cTn>
              <p:nextCondLst>
                <p:cond evt="onClick" delay="0">
                  <p:tgtEl>
                    <p:spTgt spid="205"/>
                  </p:tgtEl>
                </p:cond>
              </p:nextCondLst>
            </p:seq>
            <p:seq concurrent="1" nextAc="seek">
              <p:cTn id="2372" restart="whenNotActive" fill="hold" evtFilter="cancelBubble" nodeType="interactiveSeq">
                <p:stCondLst>
                  <p:cond evt="onClick" delay="0">
                    <p:tgtEl>
                      <p:spTgt spid="206"/>
                    </p:tgtEl>
                  </p:cond>
                </p:stCondLst>
                <p:endSync evt="end" delay="0">
                  <p:rtn val="all"/>
                </p:endSync>
                <p:childTnLst>
                  <p:par>
                    <p:cTn id="2373" fill="hold">
                      <p:stCondLst>
                        <p:cond delay="0"/>
                      </p:stCondLst>
                      <p:childTnLst>
                        <p:par>
                          <p:cTn id="2374" fill="hold">
                            <p:stCondLst>
                              <p:cond delay="0"/>
                            </p:stCondLst>
                            <p:childTnLst>
                              <p:par>
                                <p:cTn id="2375" presetID="1" presetClass="exit" presetSubtype="0" fill="hold" grpId="1" nodeType="withEffect">
                                  <p:stCondLst>
                                    <p:cond delay="0"/>
                                  </p:stCondLst>
                                  <p:childTnLst>
                                    <p:set>
                                      <p:cBhvr>
                                        <p:cTn id="2376" dur="1" fill="hold">
                                          <p:stCondLst>
                                            <p:cond delay="0"/>
                                          </p:stCondLst>
                                        </p:cTn>
                                        <p:tgtEl>
                                          <p:spTgt spid="206"/>
                                        </p:tgtEl>
                                        <p:attrNameLst>
                                          <p:attrName>style.visibility</p:attrName>
                                        </p:attrNameLst>
                                      </p:cBhvr>
                                      <p:to>
                                        <p:strVal val="hidden"/>
                                      </p:to>
                                    </p:set>
                                  </p:childTnLst>
                                </p:cTn>
                              </p:par>
                              <p:par>
                                <p:cTn id="2377" presetID="1" presetClass="exit" presetSubtype="0" fill="hold" grpId="3" nodeType="withEffect">
                                  <p:stCondLst>
                                    <p:cond delay="0"/>
                                  </p:stCondLst>
                                  <p:childTnLst>
                                    <p:set>
                                      <p:cBhvr>
                                        <p:cTn id="2378" dur="1" fill="hold">
                                          <p:stCondLst>
                                            <p:cond delay="0"/>
                                          </p:stCondLst>
                                        </p:cTn>
                                        <p:tgtEl>
                                          <p:spTgt spid="198"/>
                                        </p:tgtEl>
                                        <p:attrNameLst>
                                          <p:attrName>style.visibility</p:attrName>
                                        </p:attrNameLst>
                                      </p:cBhvr>
                                      <p:to>
                                        <p:strVal val="hidden"/>
                                      </p:to>
                                    </p:set>
                                  </p:childTnLst>
                                </p:cTn>
                              </p:par>
                              <p:par>
                                <p:cTn id="2379" presetID="42" presetClass="path" presetSubtype="0" fill="hold" nodeType="withEffect">
                                  <p:stCondLst>
                                    <p:cond delay="0"/>
                                  </p:stCondLst>
                                  <p:childTnLst>
                                    <p:animMotion origin="layout" path="M -0.04514 0.18889 L -0.04514 0.40903 " pathEditMode="fixed" rAng="0" ptsTypes="AA">
                                      <p:cBhvr>
                                        <p:cTn id="2380" dur="1500" fill="hold"/>
                                        <p:tgtEl>
                                          <p:spTgt spid="301"/>
                                        </p:tgtEl>
                                        <p:attrNameLst>
                                          <p:attrName>ppt_x</p:attrName>
                                          <p:attrName>ppt_y</p:attrName>
                                        </p:attrNameLst>
                                      </p:cBhvr>
                                      <p:rCtr x="0" y="10995"/>
                                    </p:animMotion>
                                  </p:childTnLst>
                                </p:cTn>
                              </p:par>
                              <p:par>
                                <p:cTn id="2381" presetID="1" presetClass="entr" presetSubtype="0" fill="hold" grpId="1" nodeType="withEffect">
                                  <p:stCondLst>
                                    <p:cond delay="0"/>
                                  </p:stCondLst>
                                  <p:childTnLst>
                                    <p:set>
                                      <p:cBhvr>
                                        <p:cTn id="2382" dur="1" fill="hold">
                                          <p:stCondLst>
                                            <p:cond delay="0"/>
                                          </p:stCondLst>
                                        </p:cTn>
                                        <p:tgtEl>
                                          <p:spTgt spid="197"/>
                                        </p:tgtEl>
                                        <p:attrNameLst>
                                          <p:attrName>style.visibility</p:attrName>
                                        </p:attrNameLst>
                                      </p:cBhvr>
                                      <p:to>
                                        <p:strVal val="visible"/>
                                      </p:to>
                                    </p:set>
                                  </p:childTnLst>
                                </p:cTn>
                              </p:par>
                              <p:par>
                                <p:cTn id="2383" presetID="1" presetClass="entr" presetSubtype="0" fill="hold" grpId="3" nodeType="withEffect">
                                  <p:stCondLst>
                                    <p:cond delay="0"/>
                                  </p:stCondLst>
                                  <p:childTnLst>
                                    <p:set>
                                      <p:cBhvr>
                                        <p:cTn id="2384" dur="1" fill="hold">
                                          <p:stCondLst>
                                            <p:cond delay="0"/>
                                          </p:stCondLst>
                                        </p:cTn>
                                        <p:tgtEl>
                                          <p:spTgt spid="205"/>
                                        </p:tgtEl>
                                        <p:attrNameLst>
                                          <p:attrName>style.visibility</p:attrName>
                                        </p:attrNameLst>
                                      </p:cBhvr>
                                      <p:to>
                                        <p:strVal val="visible"/>
                                      </p:to>
                                    </p:set>
                                  </p:childTnLst>
                                </p:cTn>
                              </p:par>
                            </p:childTnLst>
                          </p:cTn>
                        </p:par>
                      </p:childTnLst>
                    </p:cTn>
                  </p:par>
                </p:childTnLst>
              </p:cTn>
              <p:nextCondLst>
                <p:cond evt="onClick" delay="0">
                  <p:tgtEl>
                    <p:spTgt spid="206"/>
                  </p:tgtEl>
                </p:cond>
              </p:nextCondLst>
            </p:seq>
            <p:seq concurrent="1" nextAc="seek">
              <p:cTn id="2385" restart="whenNotActive" fill="hold" evtFilter="cancelBubble" nodeType="interactiveSeq">
                <p:stCondLst>
                  <p:cond evt="onClick" delay="0">
                    <p:tgtEl>
                      <p:spTgt spid="207"/>
                    </p:tgtEl>
                  </p:cond>
                </p:stCondLst>
                <p:endSync evt="end" delay="0">
                  <p:rtn val="all"/>
                </p:endSync>
                <p:childTnLst>
                  <p:par>
                    <p:cTn id="2386" fill="hold">
                      <p:stCondLst>
                        <p:cond delay="0"/>
                      </p:stCondLst>
                      <p:childTnLst>
                        <p:par>
                          <p:cTn id="2387" fill="hold">
                            <p:stCondLst>
                              <p:cond delay="0"/>
                            </p:stCondLst>
                            <p:childTnLst>
                              <p:par>
                                <p:cTn id="2388" presetID="1" presetClass="exit" presetSubtype="0" fill="hold" grpId="1" nodeType="withEffect">
                                  <p:stCondLst>
                                    <p:cond delay="0"/>
                                  </p:stCondLst>
                                  <p:childTnLst>
                                    <p:set>
                                      <p:cBhvr>
                                        <p:cTn id="2389" dur="1" fill="hold">
                                          <p:stCondLst>
                                            <p:cond delay="0"/>
                                          </p:stCondLst>
                                        </p:cTn>
                                        <p:tgtEl>
                                          <p:spTgt spid="207"/>
                                        </p:tgtEl>
                                        <p:attrNameLst>
                                          <p:attrName>style.visibility</p:attrName>
                                        </p:attrNameLst>
                                      </p:cBhvr>
                                      <p:to>
                                        <p:strVal val="hidden"/>
                                      </p:to>
                                    </p:set>
                                  </p:childTnLst>
                                </p:cTn>
                              </p:par>
                              <p:par>
                                <p:cTn id="2390" presetID="1" presetClass="exit" presetSubtype="0" fill="hold" grpId="3" nodeType="withEffect">
                                  <p:stCondLst>
                                    <p:cond delay="0"/>
                                  </p:stCondLst>
                                  <p:childTnLst>
                                    <p:set>
                                      <p:cBhvr>
                                        <p:cTn id="2391" dur="1" fill="hold">
                                          <p:stCondLst>
                                            <p:cond delay="0"/>
                                          </p:stCondLst>
                                        </p:cTn>
                                        <p:tgtEl>
                                          <p:spTgt spid="199"/>
                                        </p:tgtEl>
                                        <p:attrNameLst>
                                          <p:attrName>style.visibility</p:attrName>
                                        </p:attrNameLst>
                                      </p:cBhvr>
                                      <p:to>
                                        <p:strVal val="hidden"/>
                                      </p:to>
                                    </p:set>
                                  </p:childTnLst>
                                </p:cTn>
                              </p:par>
                              <p:par>
                                <p:cTn id="2392" presetID="57" presetClass="path" presetSubtype="0" fill="hold" nodeType="withEffect">
                                  <p:stCondLst>
                                    <p:cond delay="0"/>
                                  </p:stCondLst>
                                  <p:childTnLst>
                                    <p:animMotion origin="layout" path="M -0.04514 0.18889 L -0.04514 0.10834 C -0.04514 0.07176 5.55556E-7 0.02778 0.03698 0.02778 L 0.11962 0.02778 " pathEditMode="fixed" rAng="0" ptsTypes="AAAA">
                                      <p:cBhvr>
                                        <p:cTn id="2393" dur="1500" spd="-100000" fill="hold"/>
                                        <p:tgtEl>
                                          <p:spTgt spid="301"/>
                                        </p:tgtEl>
                                        <p:attrNameLst>
                                          <p:attrName>ppt_x</p:attrName>
                                          <p:attrName>ppt_y</p:attrName>
                                        </p:attrNameLst>
                                      </p:cBhvr>
                                      <p:rCtr x="8229" y="-8056"/>
                                    </p:animMotion>
                                  </p:childTnLst>
                                  <p:subTnLst>
                                    <p:audio>
                                      <p:cMediaNode>
                                        <p:cTn display="0" masterRel="sameClick">
                                          <p:stCondLst>
                                            <p:cond evt="begin" delay="0">
                                              <p:tn val="2392"/>
                                            </p:cond>
                                          </p:stCondLst>
                                          <p:endCondLst>
                                            <p:cond evt="onStopAudio" delay="0">
                                              <p:tgtEl>
                                                <p:sldTgt/>
                                              </p:tgtEl>
                                            </p:cond>
                                          </p:endCondLst>
                                        </p:cTn>
                                        <p:tgtEl>
                                          <p:sndTgt r:embed="rId53" name="mk64_dk04.wav"/>
                                        </p:tgtEl>
                                      </p:cMediaNode>
                                    </p:audio>
                                  </p:subTnLst>
                                </p:cTn>
                              </p:par>
                              <p:par>
                                <p:cTn id="2394" presetID="1" presetClass="entr" presetSubtype="0" fill="hold" grpId="1" nodeType="withEffect">
                                  <p:stCondLst>
                                    <p:cond delay="0"/>
                                  </p:stCondLst>
                                  <p:childTnLst>
                                    <p:set>
                                      <p:cBhvr>
                                        <p:cTn id="2395" dur="1" fill="hold">
                                          <p:stCondLst>
                                            <p:cond delay="0"/>
                                          </p:stCondLst>
                                        </p:cTn>
                                        <p:tgtEl>
                                          <p:spTgt spid="198"/>
                                        </p:tgtEl>
                                        <p:attrNameLst>
                                          <p:attrName>style.visibility</p:attrName>
                                        </p:attrNameLst>
                                      </p:cBhvr>
                                      <p:to>
                                        <p:strVal val="visible"/>
                                      </p:to>
                                    </p:set>
                                  </p:childTnLst>
                                </p:cTn>
                              </p:par>
                              <p:par>
                                <p:cTn id="2396" presetID="1" presetClass="entr" presetSubtype="0" fill="hold" grpId="3" nodeType="withEffect">
                                  <p:stCondLst>
                                    <p:cond delay="0"/>
                                  </p:stCondLst>
                                  <p:childTnLst>
                                    <p:set>
                                      <p:cBhvr>
                                        <p:cTn id="2397" dur="1" fill="hold">
                                          <p:stCondLst>
                                            <p:cond delay="0"/>
                                          </p:stCondLst>
                                        </p:cTn>
                                        <p:tgtEl>
                                          <p:spTgt spid="206"/>
                                        </p:tgtEl>
                                        <p:attrNameLst>
                                          <p:attrName>style.visibility</p:attrName>
                                        </p:attrNameLst>
                                      </p:cBhvr>
                                      <p:to>
                                        <p:strVal val="visible"/>
                                      </p:to>
                                    </p:set>
                                  </p:childTnLst>
                                </p:cTn>
                              </p:par>
                            </p:childTnLst>
                          </p:cTn>
                        </p:par>
                      </p:childTnLst>
                    </p:cTn>
                  </p:par>
                </p:childTnLst>
              </p:cTn>
              <p:nextCondLst>
                <p:cond evt="onClick" delay="0">
                  <p:tgtEl>
                    <p:spTgt spid="207"/>
                  </p:tgtEl>
                </p:cond>
              </p:nextCondLst>
            </p:seq>
            <p:seq concurrent="1" nextAc="seek">
              <p:cTn id="2398" restart="whenNotActive" fill="hold" evtFilter="cancelBubble" nodeType="interactiveSeq">
                <p:stCondLst>
                  <p:cond evt="onClick" delay="0">
                    <p:tgtEl>
                      <p:spTgt spid="208"/>
                    </p:tgtEl>
                  </p:cond>
                </p:stCondLst>
                <p:endSync evt="end" delay="0">
                  <p:rtn val="all"/>
                </p:endSync>
                <p:childTnLst>
                  <p:par>
                    <p:cTn id="2399" fill="hold">
                      <p:stCondLst>
                        <p:cond delay="0"/>
                      </p:stCondLst>
                      <p:childTnLst>
                        <p:par>
                          <p:cTn id="2400" fill="hold">
                            <p:stCondLst>
                              <p:cond delay="0"/>
                            </p:stCondLst>
                            <p:childTnLst>
                              <p:par>
                                <p:cTn id="2401" presetID="1" presetClass="exit" presetSubtype="0" fill="hold" grpId="2" nodeType="withEffect">
                                  <p:stCondLst>
                                    <p:cond delay="0"/>
                                  </p:stCondLst>
                                  <p:childTnLst>
                                    <p:set>
                                      <p:cBhvr>
                                        <p:cTn id="2402" dur="1" fill="hold">
                                          <p:stCondLst>
                                            <p:cond delay="0"/>
                                          </p:stCondLst>
                                        </p:cTn>
                                        <p:tgtEl>
                                          <p:spTgt spid="185"/>
                                        </p:tgtEl>
                                        <p:attrNameLst>
                                          <p:attrName>style.visibility</p:attrName>
                                        </p:attrNameLst>
                                      </p:cBhvr>
                                      <p:to>
                                        <p:strVal val="hidden"/>
                                      </p:to>
                                    </p:set>
                                  </p:childTnLst>
                                </p:cTn>
                              </p:par>
                              <p:par>
                                <p:cTn id="2403" presetID="1" presetClass="exit" presetSubtype="0" fill="hold" grpId="1" nodeType="withEffect">
                                  <p:stCondLst>
                                    <p:cond delay="0"/>
                                  </p:stCondLst>
                                  <p:childTnLst>
                                    <p:set>
                                      <p:cBhvr>
                                        <p:cTn id="2404" dur="1" fill="hold">
                                          <p:stCondLst>
                                            <p:cond delay="0"/>
                                          </p:stCondLst>
                                        </p:cTn>
                                        <p:tgtEl>
                                          <p:spTgt spid="208"/>
                                        </p:tgtEl>
                                        <p:attrNameLst>
                                          <p:attrName>style.visibility</p:attrName>
                                        </p:attrNameLst>
                                      </p:cBhvr>
                                      <p:to>
                                        <p:strVal val="hidden"/>
                                      </p:to>
                                    </p:set>
                                  </p:childTnLst>
                                </p:cTn>
                              </p:par>
                              <p:par>
                                <p:cTn id="2405" presetID="35" presetClass="path" presetSubtype="0" fill="hold" nodeType="withEffect">
                                  <p:stCondLst>
                                    <p:cond delay="0"/>
                                  </p:stCondLst>
                                  <p:childTnLst>
                                    <p:animMotion origin="layout" path="M 0.34045 0.02686 L 0.11962 0.02778 " pathEditMode="fixed" rAng="0" ptsTypes="AA">
                                      <p:cBhvr>
                                        <p:cTn id="2406" dur="1500" fill="hold"/>
                                        <p:tgtEl>
                                          <p:spTgt spid="301"/>
                                        </p:tgtEl>
                                        <p:attrNameLst>
                                          <p:attrName>ppt_x</p:attrName>
                                          <p:attrName>ppt_y</p:attrName>
                                        </p:attrNameLst>
                                      </p:cBhvr>
                                      <p:rCtr x="-11042" y="46"/>
                                    </p:animMotion>
                                  </p:childTnLst>
                                </p:cTn>
                              </p:par>
                              <p:par>
                                <p:cTn id="2407" presetID="1" presetClass="entr" presetSubtype="0" fill="hold" grpId="1" nodeType="withEffect">
                                  <p:stCondLst>
                                    <p:cond delay="0"/>
                                  </p:stCondLst>
                                  <p:childTnLst>
                                    <p:set>
                                      <p:cBhvr>
                                        <p:cTn id="2408" dur="1" fill="hold">
                                          <p:stCondLst>
                                            <p:cond delay="0"/>
                                          </p:stCondLst>
                                        </p:cTn>
                                        <p:tgtEl>
                                          <p:spTgt spid="199"/>
                                        </p:tgtEl>
                                        <p:attrNameLst>
                                          <p:attrName>style.visibility</p:attrName>
                                        </p:attrNameLst>
                                      </p:cBhvr>
                                      <p:to>
                                        <p:strVal val="visible"/>
                                      </p:to>
                                    </p:set>
                                  </p:childTnLst>
                                </p:cTn>
                              </p:par>
                              <p:par>
                                <p:cTn id="2409" presetID="1" presetClass="entr" presetSubtype="0" fill="hold" grpId="3" nodeType="withEffect">
                                  <p:stCondLst>
                                    <p:cond delay="0"/>
                                  </p:stCondLst>
                                  <p:childTnLst>
                                    <p:set>
                                      <p:cBhvr>
                                        <p:cTn id="2410" dur="1" fill="hold">
                                          <p:stCondLst>
                                            <p:cond delay="0"/>
                                          </p:stCondLst>
                                        </p:cTn>
                                        <p:tgtEl>
                                          <p:spTgt spid="207"/>
                                        </p:tgtEl>
                                        <p:attrNameLst>
                                          <p:attrName>style.visibility</p:attrName>
                                        </p:attrNameLst>
                                      </p:cBhvr>
                                      <p:to>
                                        <p:strVal val="visible"/>
                                      </p:to>
                                    </p:set>
                                  </p:childTnLst>
                                </p:cTn>
                              </p:par>
                            </p:childTnLst>
                          </p:cTn>
                        </p:par>
                      </p:childTnLst>
                    </p:cTn>
                  </p:par>
                </p:childTnLst>
              </p:cTn>
              <p:nextCondLst>
                <p:cond evt="onClick" delay="0">
                  <p:tgtEl>
                    <p:spTgt spid="208"/>
                  </p:tgtEl>
                </p:cond>
              </p:nextCondLst>
            </p:seq>
            <p:seq concurrent="1" nextAc="seek">
              <p:cTn id="2411" restart="whenNotActive" fill="hold" evtFilter="cancelBubble" nodeType="interactiveSeq">
                <p:stCondLst>
                  <p:cond evt="onClick" delay="0">
                    <p:tgtEl>
                      <p:spTgt spid="212"/>
                    </p:tgtEl>
                  </p:cond>
                </p:stCondLst>
                <p:endSync evt="end" delay="0">
                  <p:rtn val="all"/>
                </p:endSync>
                <p:childTnLst>
                  <p:par>
                    <p:cTn id="2412" fill="hold">
                      <p:stCondLst>
                        <p:cond delay="0"/>
                      </p:stCondLst>
                      <p:childTnLst>
                        <p:par>
                          <p:cTn id="2413" fill="hold">
                            <p:stCondLst>
                              <p:cond delay="0"/>
                            </p:stCondLst>
                            <p:childTnLst>
                              <p:par>
                                <p:cTn id="2414" presetID="1" presetClass="exit" presetSubtype="0" fill="hold" nodeType="clickEffect">
                                  <p:stCondLst>
                                    <p:cond delay="0"/>
                                  </p:stCondLst>
                                  <p:childTnLst>
                                    <p:set>
                                      <p:cBhvr>
                                        <p:cTn id="2415" dur="1" fill="hold">
                                          <p:stCondLst>
                                            <p:cond delay="0"/>
                                          </p:stCondLst>
                                        </p:cTn>
                                        <p:tgtEl>
                                          <p:spTgt spid="212"/>
                                        </p:tgtEl>
                                        <p:attrNameLst>
                                          <p:attrName>style.visibility</p:attrName>
                                        </p:attrNameLst>
                                      </p:cBhvr>
                                      <p:to>
                                        <p:strVal val="hidden"/>
                                      </p:to>
                                    </p:set>
                                  </p:childTnLst>
                                </p:cTn>
                              </p:par>
                              <p:par>
                                <p:cTn id="2416" presetID="1" presetClass="entr" presetSubtype="0" fill="hold" nodeType="withEffect">
                                  <p:stCondLst>
                                    <p:cond delay="0"/>
                                  </p:stCondLst>
                                  <p:childTnLst>
                                    <p:set>
                                      <p:cBhvr>
                                        <p:cTn id="2417" dur="1" fill="hold">
                                          <p:stCondLst>
                                            <p:cond delay="0"/>
                                          </p:stCondLst>
                                        </p:cTn>
                                        <p:tgtEl>
                                          <p:spTgt spid="211"/>
                                        </p:tgtEl>
                                        <p:attrNameLst>
                                          <p:attrName>style.visibility</p:attrName>
                                        </p:attrNameLst>
                                      </p:cBhvr>
                                      <p:to>
                                        <p:strVal val="visible"/>
                                      </p:to>
                                    </p:set>
                                  </p:childTnLst>
                                </p:cTn>
                              </p:par>
                            </p:childTnLst>
                          </p:cTn>
                        </p:par>
                      </p:childTnLst>
                    </p:cTn>
                  </p:par>
                </p:childTnLst>
              </p:cTn>
              <p:nextCondLst>
                <p:cond evt="onClick" delay="0">
                  <p:tgtEl>
                    <p:spTgt spid="212"/>
                  </p:tgtEl>
                </p:cond>
              </p:nextCondLst>
            </p:seq>
            <p:seq concurrent="1" nextAc="seek">
              <p:cTn id="2418" restart="whenNotActive" fill="hold" evtFilter="cancelBubble" nodeType="interactiveSeq">
                <p:stCondLst>
                  <p:cond evt="onClick" delay="0">
                    <p:tgtEl>
                      <p:spTgt spid="211"/>
                    </p:tgtEl>
                  </p:cond>
                </p:stCondLst>
                <p:endSync evt="end" delay="0">
                  <p:rtn val="all"/>
                </p:endSync>
                <p:childTnLst>
                  <p:par>
                    <p:cTn id="2419" fill="hold">
                      <p:stCondLst>
                        <p:cond delay="0"/>
                      </p:stCondLst>
                      <p:childTnLst>
                        <p:par>
                          <p:cTn id="2420" fill="hold">
                            <p:stCondLst>
                              <p:cond delay="0"/>
                            </p:stCondLst>
                            <p:childTnLst>
                              <p:par>
                                <p:cTn id="2421" presetID="1" presetClass="exit" presetSubtype="0" fill="hold" nodeType="clickEffect">
                                  <p:stCondLst>
                                    <p:cond delay="0"/>
                                  </p:stCondLst>
                                  <p:childTnLst>
                                    <p:set>
                                      <p:cBhvr>
                                        <p:cTn id="2422" dur="1" fill="hold">
                                          <p:stCondLst>
                                            <p:cond delay="0"/>
                                          </p:stCondLst>
                                        </p:cTn>
                                        <p:tgtEl>
                                          <p:spTgt spid="211"/>
                                        </p:tgtEl>
                                        <p:attrNameLst>
                                          <p:attrName>style.visibility</p:attrName>
                                        </p:attrNameLst>
                                      </p:cBhvr>
                                      <p:to>
                                        <p:strVal val="hidden"/>
                                      </p:to>
                                    </p:set>
                                  </p:childTnLst>
                                </p:cTn>
                              </p:par>
                              <p:par>
                                <p:cTn id="2423" presetID="1" presetClass="entr" presetSubtype="0" fill="hold" nodeType="withEffect">
                                  <p:stCondLst>
                                    <p:cond delay="0"/>
                                  </p:stCondLst>
                                  <p:childTnLst>
                                    <p:set>
                                      <p:cBhvr>
                                        <p:cTn id="2424" dur="1" fill="hold">
                                          <p:stCondLst>
                                            <p:cond delay="0"/>
                                          </p:stCondLst>
                                        </p:cTn>
                                        <p:tgtEl>
                                          <p:spTgt spid="210"/>
                                        </p:tgtEl>
                                        <p:attrNameLst>
                                          <p:attrName>style.visibility</p:attrName>
                                        </p:attrNameLst>
                                      </p:cBhvr>
                                      <p:to>
                                        <p:strVal val="visible"/>
                                      </p:to>
                                    </p:set>
                                  </p:childTnLst>
                                  <p:subTnLst>
                                    <p:audio>
                                      <p:cMediaNode vol="17000">
                                        <p:cTn display="0" masterRel="sameClick">
                                          <p:stCondLst>
                                            <p:cond evt="begin" delay="0">
                                              <p:tn val="2423"/>
                                            </p:cond>
                                          </p:stCondLst>
                                          <p:endCondLst>
                                            <p:cond evt="onStopAudio" delay="0">
                                              <p:tgtEl>
                                                <p:sldTgt/>
                                              </p:tgtEl>
                                            </p:cond>
                                          </p:endCondLst>
                                        </p:cTn>
                                        <p:tgtEl>
                                          <p:sndTgt r:embed="rId23" name="mk64_finallap.wav"/>
                                        </p:tgtEl>
                                      </p:cMediaNode>
                                    </p:audio>
                                  </p:subTnLst>
                                </p:cTn>
                              </p:par>
                            </p:childTnLst>
                          </p:cTn>
                        </p:par>
                      </p:childTnLst>
                    </p:cTn>
                  </p:par>
                </p:childTnLst>
              </p:cTn>
              <p:nextCondLst>
                <p:cond evt="onClick" delay="0">
                  <p:tgtEl>
                    <p:spTgt spid="211"/>
                  </p:tgtEl>
                </p:cond>
              </p:nextCondLst>
            </p:seq>
            <p:seq concurrent="1" nextAc="seek">
              <p:cTn id="2425" restart="whenNotActive" fill="hold" evtFilter="cancelBubble" nodeType="interactiveSeq">
                <p:stCondLst>
                  <p:cond evt="onClick" delay="0">
                    <p:tgtEl>
                      <p:spTgt spid="210"/>
                    </p:tgtEl>
                  </p:cond>
                </p:stCondLst>
                <p:endSync evt="end" delay="0">
                  <p:rtn val="all"/>
                </p:endSync>
                <p:childTnLst>
                  <p:par>
                    <p:cTn id="2426" fill="hold">
                      <p:stCondLst>
                        <p:cond delay="0"/>
                      </p:stCondLst>
                      <p:childTnLst>
                        <p:par>
                          <p:cTn id="2427" fill="hold">
                            <p:stCondLst>
                              <p:cond delay="0"/>
                            </p:stCondLst>
                            <p:childTnLst>
                              <p:par>
                                <p:cTn id="2428" presetID="1" presetClass="exit" presetSubtype="0" fill="hold" nodeType="clickEffect">
                                  <p:stCondLst>
                                    <p:cond delay="0"/>
                                  </p:stCondLst>
                                  <p:childTnLst>
                                    <p:set>
                                      <p:cBhvr>
                                        <p:cTn id="2429" dur="1" fill="hold">
                                          <p:stCondLst>
                                            <p:cond delay="0"/>
                                          </p:stCondLst>
                                        </p:cTn>
                                        <p:tgtEl>
                                          <p:spTgt spid="210"/>
                                        </p:tgtEl>
                                        <p:attrNameLst>
                                          <p:attrName>style.visibility</p:attrName>
                                        </p:attrNameLst>
                                      </p:cBhvr>
                                      <p:to>
                                        <p:strVal val="hidden"/>
                                      </p:to>
                                    </p:set>
                                  </p:childTnLst>
                                </p:cTn>
                              </p:par>
                              <p:par>
                                <p:cTn id="2430" presetID="1" presetClass="entr" presetSubtype="0" fill="hold" nodeType="withEffect">
                                  <p:stCondLst>
                                    <p:cond delay="0"/>
                                  </p:stCondLst>
                                  <p:childTnLst>
                                    <p:set>
                                      <p:cBhvr>
                                        <p:cTn id="2431" dur="1" fill="hold">
                                          <p:stCondLst>
                                            <p:cond delay="0"/>
                                          </p:stCondLst>
                                        </p:cTn>
                                        <p:tgtEl>
                                          <p:spTgt spid="212"/>
                                        </p:tgtEl>
                                        <p:attrNameLst>
                                          <p:attrName>style.visibility</p:attrName>
                                        </p:attrNameLst>
                                      </p:cBhvr>
                                      <p:to>
                                        <p:strVal val="visible"/>
                                      </p:to>
                                    </p:set>
                                  </p:childTnLst>
                                </p:cTn>
                              </p:par>
                            </p:childTnLst>
                          </p:cTn>
                        </p:par>
                      </p:childTnLst>
                    </p:cTn>
                  </p:par>
                </p:childTnLst>
              </p:cTn>
              <p:nextCondLst>
                <p:cond evt="onClick" delay="0">
                  <p:tgtEl>
                    <p:spTgt spid="210"/>
                  </p:tgtEl>
                </p:cond>
              </p:nextCondLst>
            </p:seq>
            <p:seq concurrent="1" nextAc="seek">
              <p:cTn id="2432" restart="whenNotActive" fill="hold" evtFilter="cancelBubble" nodeType="interactiveSeq">
                <p:stCondLst>
                  <p:cond evt="onClick" delay="0">
                    <p:tgtEl>
                      <p:spTgt spid="278"/>
                    </p:tgtEl>
                  </p:cond>
                </p:stCondLst>
                <p:endSync evt="end" delay="0">
                  <p:rtn val="all"/>
                </p:endSync>
                <p:childTnLst>
                  <p:par>
                    <p:cTn id="2433" fill="hold">
                      <p:stCondLst>
                        <p:cond delay="0"/>
                      </p:stCondLst>
                      <p:childTnLst>
                        <p:par>
                          <p:cTn id="2434" fill="hold">
                            <p:stCondLst>
                              <p:cond delay="0"/>
                            </p:stCondLst>
                            <p:childTnLst>
                              <p:par>
                                <p:cTn id="2435" presetID="10" presetClass="entr" presetSubtype="0" fill="hold" nodeType="withEffect">
                                  <p:stCondLst>
                                    <p:cond delay="0"/>
                                  </p:stCondLst>
                                  <p:childTnLst>
                                    <p:set>
                                      <p:cBhvr>
                                        <p:cTn id="2436" dur="1" fill="hold">
                                          <p:stCondLst>
                                            <p:cond delay="0"/>
                                          </p:stCondLst>
                                        </p:cTn>
                                        <p:tgtEl>
                                          <p:spTgt spid="279"/>
                                        </p:tgtEl>
                                        <p:attrNameLst>
                                          <p:attrName>style.visibility</p:attrName>
                                        </p:attrNameLst>
                                      </p:cBhvr>
                                      <p:to>
                                        <p:strVal val="visible"/>
                                      </p:to>
                                    </p:set>
                                    <p:animEffect transition="in" filter="fade">
                                      <p:cBhvr>
                                        <p:cTn id="2437" dur="500"/>
                                        <p:tgtEl>
                                          <p:spTgt spid="279"/>
                                        </p:tgtEl>
                                      </p:cBhvr>
                                    </p:animEffect>
                                  </p:childTnLst>
                                  <p:subTnLst>
                                    <p:audio>
                                      <p:cMediaNode>
                                        <p:cTn display="0" masterRel="sameClick">
                                          <p:stCondLst>
                                            <p:cond evt="begin" delay="0">
                                              <p:tn val="2435"/>
                                            </p:cond>
                                          </p:stCondLst>
                                          <p:endCondLst>
                                            <p:cond evt="onStopAudio" delay="0">
                                              <p:tgtEl>
                                                <p:sldTgt/>
                                              </p:tgtEl>
                                            </p:cond>
                                          </p:endCondLst>
                                        </p:cTn>
                                        <p:tgtEl>
                                          <p:sndTgt r:embed="rId53" name="mk64_dk04.wav"/>
                                        </p:tgtEl>
                                      </p:cMediaNode>
                                    </p:audio>
                                  </p:subTnLst>
                                </p:cTn>
                              </p:par>
                              <p:par>
                                <p:cTn id="2438" presetID="10" presetClass="exit" presetSubtype="0" fill="hold" nodeType="withEffect">
                                  <p:stCondLst>
                                    <p:cond delay="0"/>
                                  </p:stCondLst>
                                  <p:childTnLst>
                                    <p:animEffect transition="out" filter="fade">
                                      <p:cBhvr>
                                        <p:cTn id="2439" dur="500"/>
                                        <p:tgtEl>
                                          <p:spTgt spid="278"/>
                                        </p:tgtEl>
                                      </p:cBhvr>
                                    </p:animEffect>
                                    <p:set>
                                      <p:cBhvr>
                                        <p:cTn id="2440" dur="1" fill="hold">
                                          <p:stCondLst>
                                            <p:cond delay="499"/>
                                          </p:stCondLst>
                                        </p:cTn>
                                        <p:tgtEl>
                                          <p:spTgt spid="278"/>
                                        </p:tgtEl>
                                        <p:attrNameLst>
                                          <p:attrName>style.visibility</p:attrName>
                                        </p:attrNameLst>
                                      </p:cBhvr>
                                      <p:to>
                                        <p:strVal val="hidden"/>
                                      </p:to>
                                    </p:set>
                                  </p:childTnLst>
                                </p:cTn>
                              </p:par>
                              <p:par>
                                <p:cTn id="2441" presetID="10" presetClass="exit" presetSubtype="0" fill="hold" grpId="4" nodeType="withEffect">
                                  <p:stCondLst>
                                    <p:cond delay="0"/>
                                  </p:stCondLst>
                                  <p:childTnLst>
                                    <p:animEffect transition="out" filter="fade">
                                      <p:cBhvr>
                                        <p:cTn id="2442" dur="500"/>
                                        <p:tgtEl>
                                          <p:spTgt spid="185"/>
                                        </p:tgtEl>
                                      </p:cBhvr>
                                    </p:animEffect>
                                    <p:set>
                                      <p:cBhvr>
                                        <p:cTn id="2443" dur="1" fill="hold">
                                          <p:stCondLst>
                                            <p:cond delay="499"/>
                                          </p:stCondLst>
                                        </p:cTn>
                                        <p:tgtEl>
                                          <p:spTgt spid="185"/>
                                        </p:tgtEl>
                                        <p:attrNameLst>
                                          <p:attrName>style.visibility</p:attrName>
                                        </p:attrNameLst>
                                      </p:cBhvr>
                                      <p:to>
                                        <p:strVal val="hidden"/>
                                      </p:to>
                                    </p:set>
                                  </p:childTnLst>
                                </p:cTn>
                              </p:par>
                              <p:par>
                                <p:cTn id="2444" presetID="10" presetClass="exit" presetSubtype="0" fill="hold" nodeType="withEffect">
                                  <p:stCondLst>
                                    <p:cond delay="0"/>
                                  </p:stCondLst>
                                  <p:childTnLst>
                                    <p:animEffect transition="out" filter="fade">
                                      <p:cBhvr>
                                        <p:cTn id="2445" dur="500"/>
                                        <p:tgtEl>
                                          <p:spTgt spid="301"/>
                                        </p:tgtEl>
                                      </p:cBhvr>
                                    </p:animEffect>
                                    <p:set>
                                      <p:cBhvr>
                                        <p:cTn id="2446" dur="1" fill="hold">
                                          <p:stCondLst>
                                            <p:cond delay="499"/>
                                          </p:stCondLst>
                                        </p:cTn>
                                        <p:tgtEl>
                                          <p:spTgt spid="301"/>
                                        </p:tgtEl>
                                        <p:attrNameLst>
                                          <p:attrName>style.visibility</p:attrName>
                                        </p:attrNameLst>
                                      </p:cBhvr>
                                      <p:to>
                                        <p:strVal val="hidden"/>
                                      </p:to>
                                    </p:set>
                                  </p:childTnLst>
                                </p:cTn>
                              </p:par>
                              <p:par>
                                <p:cTn id="2447" presetID="10" presetClass="exit" presetSubtype="0" fill="hold" nodeType="withEffect">
                                  <p:stCondLst>
                                    <p:cond delay="0"/>
                                  </p:stCondLst>
                                  <p:childTnLst>
                                    <p:animEffect transition="out" filter="fade">
                                      <p:cBhvr>
                                        <p:cTn id="2448" dur="500"/>
                                        <p:tgtEl>
                                          <p:spTgt spid="212"/>
                                        </p:tgtEl>
                                      </p:cBhvr>
                                    </p:animEffect>
                                    <p:set>
                                      <p:cBhvr>
                                        <p:cTn id="2449" dur="1" fill="hold">
                                          <p:stCondLst>
                                            <p:cond delay="499"/>
                                          </p:stCondLst>
                                        </p:cTn>
                                        <p:tgtEl>
                                          <p:spTgt spid="212"/>
                                        </p:tgtEl>
                                        <p:attrNameLst>
                                          <p:attrName>style.visibility</p:attrName>
                                        </p:attrNameLst>
                                      </p:cBhvr>
                                      <p:to>
                                        <p:strVal val="hidden"/>
                                      </p:to>
                                    </p:set>
                                  </p:childTnLst>
                                </p:cTn>
                              </p:par>
                              <p:par>
                                <p:cTn id="2450" presetID="10" presetClass="exit" presetSubtype="0" fill="hold" nodeType="withEffect">
                                  <p:stCondLst>
                                    <p:cond delay="0"/>
                                  </p:stCondLst>
                                  <p:childTnLst>
                                    <p:animEffect transition="out" filter="fade">
                                      <p:cBhvr>
                                        <p:cTn id="2451" dur="500"/>
                                        <p:tgtEl>
                                          <p:spTgt spid="209"/>
                                        </p:tgtEl>
                                      </p:cBhvr>
                                    </p:animEffect>
                                    <p:set>
                                      <p:cBhvr>
                                        <p:cTn id="2452" dur="1" fill="hold">
                                          <p:stCondLst>
                                            <p:cond delay="499"/>
                                          </p:stCondLst>
                                        </p:cTn>
                                        <p:tgtEl>
                                          <p:spTgt spid="209"/>
                                        </p:tgtEl>
                                        <p:attrNameLst>
                                          <p:attrName>style.visibility</p:attrName>
                                        </p:attrNameLst>
                                      </p:cBhvr>
                                      <p:to>
                                        <p:strVal val="hidden"/>
                                      </p:to>
                                    </p:set>
                                  </p:childTnLst>
                                </p:cTn>
                              </p:par>
                              <p:par>
                                <p:cTn id="2453" presetID="10" presetClass="exit" presetSubtype="0" fill="hold" grpId="5" nodeType="withEffect">
                                  <p:stCondLst>
                                    <p:cond delay="0"/>
                                  </p:stCondLst>
                                  <p:childTnLst>
                                    <p:animEffect transition="out" filter="fade">
                                      <p:cBhvr>
                                        <p:cTn id="2454" dur="500"/>
                                        <p:tgtEl>
                                          <p:spTgt spid="208"/>
                                        </p:tgtEl>
                                      </p:cBhvr>
                                    </p:animEffect>
                                    <p:set>
                                      <p:cBhvr>
                                        <p:cTn id="2455" dur="1" fill="hold">
                                          <p:stCondLst>
                                            <p:cond delay="499"/>
                                          </p:stCondLst>
                                        </p:cTn>
                                        <p:tgtEl>
                                          <p:spTgt spid="208"/>
                                        </p:tgtEl>
                                        <p:attrNameLst>
                                          <p:attrName>style.visibility</p:attrName>
                                        </p:attrNameLst>
                                      </p:cBhvr>
                                      <p:to>
                                        <p:strVal val="hidden"/>
                                      </p:to>
                                    </p:set>
                                  </p:childTnLst>
                                </p:cTn>
                              </p:par>
                              <p:par>
                                <p:cTn id="2456" presetID="10" presetClass="exit" presetSubtype="0" fill="hold" nodeType="withEffect">
                                  <p:stCondLst>
                                    <p:cond delay="0"/>
                                  </p:stCondLst>
                                  <p:childTnLst>
                                    <p:animEffect transition="out" filter="fade">
                                      <p:cBhvr>
                                        <p:cTn id="2457" dur="500"/>
                                        <p:tgtEl>
                                          <p:spTgt spid="288"/>
                                        </p:tgtEl>
                                      </p:cBhvr>
                                    </p:animEffect>
                                    <p:set>
                                      <p:cBhvr>
                                        <p:cTn id="2458" dur="1" fill="hold">
                                          <p:stCondLst>
                                            <p:cond delay="499"/>
                                          </p:stCondLst>
                                        </p:cTn>
                                        <p:tgtEl>
                                          <p:spTgt spid="288"/>
                                        </p:tgtEl>
                                        <p:attrNameLst>
                                          <p:attrName>style.visibility</p:attrName>
                                        </p:attrNameLst>
                                      </p:cBhvr>
                                      <p:to>
                                        <p:strVal val="hidden"/>
                                      </p:to>
                                    </p:set>
                                  </p:childTnLst>
                                </p:cTn>
                              </p:par>
                              <p:par>
                                <p:cTn id="2459" presetID="10" presetClass="exit" presetSubtype="0" fill="hold" nodeType="withEffect">
                                  <p:stCondLst>
                                    <p:cond delay="0"/>
                                  </p:stCondLst>
                                  <p:childTnLst>
                                    <p:animEffect transition="out" filter="fade">
                                      <p:cBhvr>
                                        <p:cTn id="2460" dur="500"/>
                                        <p:tgtEl>
                                          <p:spTgt spid="289"/>
                                        </p:tgtEl>
                                      </p:cBhvr>
                                    </p:animEffect>
                                    <p:set>
                                      <p:cBhvr>
                                        <p:cTn id="2461" dur="1" fill="hold">
                                          <p:stCondLst>
                                            <p:cond delay="499"/>
                                          </p:stCondLst>
                                        </p:cTn>
                                        <p:tgtEl>
                                          <p:spTgt spid="289"/>
                                        </p:tgtEl>
                                        <p:attrNameLst>
                                          <p:attrName>style.visibility</p:attrName>
                                        </p:attrNameLst>
                                      </p:cBhvr>
                                      <p:to>
                                        <p:strVal val="hidden"/>
                                      </p:to>
                                    </p:set>
                                  </p:childTnLst>
                                </p:cTn>
                              </p:par>
                            </p:childTnLst>
                          </p:cTn>
                        </p:par>
                      </p:childTnLst>
                    </p:cTn>
                  </p:par>
                </p:childTnLst>
              </p:cTn>
              <p:nextCondLst>
                <p:cond evt="onClick" delay="0">
                  <p:tgtEl>
                    <p:spTgt spid="278"/>
                  </p:tgtEl>
                </p:cond>
              </p:nextCondLst>
            </p:seq>
            <p:seq concurrent="1" nextAc="seek">
              <p:cTn id="2462" restart="whenNotActive" fill="hold" evtFilter="cancelBubble" nodeType="interactiveSeq">
                <p:stCondLst>
                  <p:cond evt="onClick" delay="0">
                    <p:tgtEl>
                      <p:spTgt spid="281"/>
                    </p:tgtEl>
                  </p:cond>
                </p:stCondLst>
                <p:endSync evt="end" delay="0">
                  <p:rtn val="all"/>
                </p:endSync>
                <p:childTnLst>
                  <p:par>
                    <p:cTn id="2463" fill="hold">
                      <p:stCondLst>
                        <p:cond delay="0"/>
                      </p:stCondLst>
                      <p:childTnLst>
                        <p:par>
                          <p:cTn id="2464" fill="hold">
                            <p:stCondLst>
                              <p:cond delay="0"/>
                            </p:stCondLst>
                            <p:childTnLst>
                              <p:par>
                                <p:cTn id="2465" presetID="10" presetClass="exit" presetSubtype="0" fill="hold" nodeType="clickEffect">
                                  <p:stCondLst>
                                    <p:cond delay="0"/>
                                  </p:stCondLst>
                                  <p:childTnLst>
                                    <p:animEffect transition="out" filter="fade">
                                      <p:cBhvr>
                                        <p:cTn id="2466" dur="500"/>
                                        <p:tgtEl>
                                          <p:spTgt spid="281"/>
                                        </p:tgtEl>
                                      </p:cBhvr>
                                    </p:animEffect>
                                    <p:set>
                                      <p:cBhvr>
                                        <p:cTn id="2467" dur="1" fill="hold">
                                          <p:stCondLst>
                                            <p:cond delay="499"/>
                                          </p:stCondLst>
                                        </p:cTn>
                                        <p:tgtEl>
                                          <p:spTgt spid="281"/>
                                        </p:tgtEl>
                                        <p:attrNameLst>
                                          <p:attrName>style.visibility</p:attrName>
                                        </p:attrNameLst>
                                      </p:cBhvr>
                                      <p:to>
                                        <p:strVal val="hidden"/>
                                      </p:to>
                                    </p:set>
                                  </p:childTnLst>
                                  <p:subTnLst>
                                    <p:audio>
                                      <p:cMediaNode>
                                        <p:cTn display="0" masterRel="sameClick">
                                          <p:stCondLst>
                                            <p:cond evt="begin" delay="0">
                                              <p:tn val="2465"/>
                                            </p:cond>
                                          </p:stCondLst>
                                          <p:endCondLst>
                                            <p:cond evt="onStopAudio" delay="0">
                                              <p:tgtEl>
                                                <p:sldTgt/>
                                              </p:tgtEl>
                                            </p:cond>
                                          </p:endCondLst>
                                        </p:cTn>
                                        <p:tgtEl>
                                          <p:sndTgt r:embed="rId55" name="mk64_wario06.wav"/>
                                        </p:tgtEl>
                                      </p:cMediaNode>
                                    </p:audio>
                                  </p:subTnLst>
                                </p:cTn>
                              </p:par>
                              <p:par>
                                <p:cTn id="2468" presetID="10" presetClass="entr" presetSubtype="0" fill="hold" nodeType="withEffect">
                                  <p:stCondLst>
                                    <p:cond delay="0"/>
                                  </p:stCondLst>
                                  <p:childTnLst>
                                    <p:set>
                                      <p:cBhvr>
                                        <p:cTn id="2469" dur="1" fill="hold">
                                          <p:stCondLst>
                                            <p:cond delay="0"/>
                                          </p:stCondLst>
                                        </p:cTn>
                                        <p:tgtEl>
                                          <p:spTgt spid="280"/>
                                        </p:tgtEl>
                                        <p:attrNameLst>
                                          <p:attrName>style.visibility</p:attrName>
                                        </p:attrNameLst>
                                      </p:cBhvr>
                                      <p:to>
                                        <p:strVal val="visible"/>
                                      </p:to>
                                    </p:set>
                                    <p:animEffect transition="in" filter="fade">
                                      <p:cBhvr>
                                        <p:cTn id="2470" dur="500"/>
                                        <p:tgtEl>
                                          <p:spTgt spid="280"/>
                                        </p:tgtEl>
                                      </p:cBhvr>
                                    </p:animEffect>
                                  </p:childTnLst>
                                </p:cTn>
                              </p:par>
                              <p:par>
                                <p:cTn id="2471" presetID="10" presetClass="entr" presetSubtype="0" fill="hold" grpId="3" nodeType="withEffect">
                                  <p:stCondLst>
                                    <p:cond delay="0"/>
                                  </p:stCondLst>
                                  <p:childTnLst>
                                    <p:set>
                                      <p:cBhvr>
                                        <p:cTn id="2472" dur="1" fill="hold">
                                          <p:stCondLst>
                                            <p:cond delay="0"/>
                                          </p:stCondLst>
                                        </p:cTn>
                                        <p:tgtEl>
                                          <p:spTgt spid="213"/>
                                        </p:tgtEl>
                                        <p:attrNameLst>
                                          <p:attrName>style.visibility</p:attrName>
                                        </p:attrNameLst>
                                      </p:cBhvr>
                                      <p:to>
                                        <p:strVal val="visible"/>
                                      </p:to>
                                    </p:set>
                                    <p:animEffect transition="in" filter="fade">
                                      <p:cBhvr>
                                        <p:cTn id="2473" dur="500"/>
                                        <p:tgtEl>
                                          <p:spTgt spid="213"/>
                                        </p:tgtEl>
                                      </p:cBhvr>
                                    </p:animEffect>
                                  </p:childTnLst>
                                </p:cTn>
                              </p:par>
                              <p:par>
                                <p:cTn id="2474" presetID="10" presetClass="entr" presetSubtype="0" fill="hold" nodeType="withEffect">
                                  <p:stCondLst>
                                    <p:cond delay="0"/>
                                  </p:stCondLst>
                                  <p:childTnLst>
                                    <p:set>
                                      <p:cBhvr>
                                        <p:cTn id="2475" dur="1" fill="hold">
                                          <p:stCondLst>
                                            <p:cond delay="0"/>
                                          </p:stCondLst>
                                        </p:cTn>
                                        <p:tgtEl>
                                          <p:spTgt spid="306"/>
                                        </p:tgtEl>
                                        <p:attrNameLst>
                                          <p:attrName>style.visibility</p:attrName>
                                        </p:attrNameLst>
                                      </p:cBhvr>
                                      <p:to>
                                        <p:strVal val="visible"/>
                                      </p:to>
                                    </p:set>
                                    <p:animEffect transition="in" filter="fade">
                                      <p:cBhvr>
                                        <p:cTn id="2476" dur="500"/>
                                        <p:tgtEl>
                                          <p:spTgt spid="306"/>
                                        </p:tgtEl>
                                      </p:cBhvr>
                                    </p:animEffect>
                                  </p:childTnLst>
                                </p:cTn>
                              </p:par>
                              <p:par>
                                <p:cTn id="2477" presetID="10" presetClass="entr" presetSubtype="0" fill="hold" grpId="2" nodeType="withEffect">
                                  <p:stCondLst>
                                    <p:cond delay="0"/>
                                  </p:stCondLst>
                                  <p:childTnLst>
                                    <p:set>
                                      <p:cBhvr>
                                        <p:cTn id="2478" dur="1" fill="hold">
                                          <p:stCondLst>
                                            <p:cond delay="0"/>
                                          </p:stCondLst>
                                        </p:cTn>
                                        <p:tgtEl>
                                          <p:spTgt spid="236"/>
                                        </p:tgtEl>
                                        <p:attrNameLst>
                                          <p:attrName>style.visibility</p:attrName>
                                        </p:attrNameLst>
                                      </p:cBhvr>
                                      <p:to>
                                        <p:strVal val="visible"/>
                                      </p:to>
                                    </p:set>
                                    <p:animEffect transition="in" filter="fade">
                                      <p:cBhvr>
                                        <p:cTn id="2479" dur="500"/>
                                        <p:tgtEl>
                                          <p:spTgt spid="236"/>
                                        </p:tgtEl>
                                      </p:cBhvr>
                                    </p:animEffect>
                                  </p:childTnLst>
                                </p:cTn>
                              </p:par>
                              <p:par>
                                <p:cTn id="2480" presetID="10" presetClass="entr" presetSubtype="0" fill="hold" nodeType="withEffect">
                                  <p:stCondLst>
                                    <p:cond delay="0"/>
                                  </p:stCondLst>
                                  <p:childTnLst>
                                    <p:set>
                                      <p:cBhvr>
                                        <p:cTn id="2481" dur="1" fill="hold">
                                          <p:stCondLst>
                                            <p:cond delay="0"/>
                                          </p:stCondLst>
                                        </p:cTn>
                                        <p:tgtEl>
                                          <p:spTgt spid="240"/>
                                        </p:tgtEl>
                                        <p:attrNameLst>
                                          <p:attrName>style.visibility</p:attrName>
                                        </p:attrNameLst>
                                      </p:cBhvr>
                                      <p:to>
                                        <p:strVal val="visible"/>
                                      </p:to>
                                    </p:set>
                                    <p:animEffect transition="in" filter="fade">
                                      <p:cBhvr>
                                        <p:cTn id="2482" dur="500"/>
                                        <p:tgtEl>
                                          <p:spTgt spid="240"/>
                                        </p:tgtEl>
                                      </p:cBhvr>
                                    </p:animEffect>
                                  </p:childTnLst>
                                </p:cTn>
                              </p:par>
                              <p:par>
                                <p:cTn id="2483" presetID="10" presetClass="entr" presetSubtype="0" fill="hold" nodeType="withEffect">
                                  <p:stCondLst>
                                    <p:cond delay="0"/>
                                  </p:stCondLst>
                                  <p:childTnLst>
                                    <p:set>
                                      <p:cBhvr>
                                        <p:cTn id="2484" dur="1" fill="hold">
                                          <p:stCondLst>
                                            <p:cond delay="0"/>
                                          </p:stCondLst>
                                        </p:cTn>
                                        <p:tgtEl>
                                          <p:spTgt spid="237"/>
                                        </p:tgtEl>
                                        <p:attrNameLst>
                                          <p:attrName>style.visibility</p:attrName>
                                        </p:attrNameLst>
                                      </p:cBhvr>
                                      <p:to>
                                        <p:strVal val="visible"/>
                                      </p:to>
                                    </p:set>
                                    <p:animEffect transition="in" filter="fade">
                                      <p:cBhvr>
                                        <p:cTn id="2485" dur="500"/>
                                        <p:tgtEl>
                                          <p:spTgt spid="237"/>
                                        </p:tgtEl>
                                      </p:cBhvr>
                                    </p:animEffect>
                                  </p:childTnLst>
                                </p:cTn>
                              </p:par>
                              <p:par>
                                <p:cTn id="2486" presetID="10" presetClass="entr" presetSubtype="0" fill="hold" nodeType="withEffect">
                                  <p:stCondLst>
                                    <p:cond delay="0"/>
                                  </p:stCondLst>
                                  <p:childTnLst>
                                    <p:set>
                                      <p:cBhvr>
                                        <p:cTn id="2487" dur="1" fill="hold">
                                          <p:stCondLst>
                                            <p:cond delay="0"/>
                                          </p:stCondLst>
                                        </p:cTn>
                                        <p:tgtEl>
                                          <p:spTgt spid="290"/>
                                        </p:tgtEl>
                                        <p:attrNameLst>
                                          <p:attrName>style.visibility</p:attrName>
                                        </p:attrNameLst>
                                      </p:cBhvr>
                                      <p:to>
                                        <p:strVal val="visible"/>
                                      </p:to>
                                    </p:set>
                                    <p:animEffect transition="in" filter="fade">
                                      <p:cBhvr>
                                        <p:cTn id="2488" dur="500"/>
                                        <p:tgtEl>
                                          <p:spTgt spid="290"/>
                                        </p:tgtEl>
                                      </p:cBhvr>
                                    </p:animEffect>
                                  </p:childTnLst>
                                </p:cTn>
                              </p:par>
                              <p:par>
                                <p:cTn id="2489" presetID="10" presetClass="entr" presetSubtype="0" fill="hold" nodeType="withEffect">
                                  <p:stCondLst>
                                    <p:cond delay="0"/>
                                  </p:stCondLst>
                                  <p:childTnLst>
                                    <p:set>
                                      <p:cBhvr>
                                        <p:cTn id="2490" dur="1" fill="hold">
                                          <p:stCondLst>
                                            <p:cond delay="0"/>
                                          </p:stCondLst>
                                        </p:cTn>
                                        <p:tgtEl>
                                          <p:spTgt spid="291"/>
                                        </p:tgtEl>
                                        <p:attrNameLst>
                                          <p:attrName>style.visibility</p:attrName>
                                        </p:attrNameLst>
                                      </p:cBhvr>
                                      <p:to>
                                        <p:strVal val="visible"/>
                                      </p:to>
                                    </p:set>
                                    <p:animEffect transition="in" filter="fade">
                                      <p:cBhvr>
                                        <p:cTn id="2491" dur="500"/>
                                        <p:tgtEl>
                                          <p:spTgt spid="291"/>
                                        </p:tgtEl>
                                      </p:cBhvr>
                                    </p:animEffect>
                                  </p:childTnLst>
                                </p:cTn>
                              </p:par>
                            </p:childTnLst>
                          </p:cTn>
                        </p:par>
                      </p:childTnLst>
                    </p:cTn>
                  </p:par>
                </p:childTnLst>
              </p:cTn>
              <p:nextCondLst>
                <p:cond evt="onClick" delay="0">
                  <p:tgtEl>
                    <p:spTgt spid="281"/>
                  </p:tgtEl>
                </p:cond>
              </p:nextCondLst>
            </p:seq>
            <p:seq concurrent="1" nextAc="seek">
              <p:cTn id="2492" restart="whenNotActive" fill="hold" evtFilter="cancelBubble" nodeType="interactiveSeq">
                <p:stCondLst>
                  <p:cond evt="onClick" delay="0">
                    <p:tgtEl>
                      <p:spTgt spid="213"/>
                    </p:tgtEl>
                  </p:cond>
                </p:stCondLst>
                <p:endSync evt="end" delay="0">
                  <p:rtn val="all"/>
                </p:endSync>
                <p:childTnLst>
                  <p:par>
                    <p:cTn id="2493" fill="hold">
                      <p:stCondLst>
                        <p:cond delay="0"/>
                      </p:stCondLst>
                      <p:childTnLst>
                        <p:par>
                          <p:cTn id="2494" fill="hold">
                            <p:stCondLst>
                              <p:cond delay="0"/>
                            </p:stCondLst>
                            <p:childTnLst>
                              <p:par>
                                <p:cTn id="2495" presetID="1" presetClass="exit" presetSubtype="0" fill="hold" grpId="0" nodeType="withEffect">
                                  <p:stCondLst>
                                    <p:cond delay="0"/>
                                  </p:stCondLst>
                                  <p:childTnLst>
                                    <p:set>
                                      <p:cBhvr>
                                        <p:cTn id="2496" dur="1" fill="hold">
                                          <p:stCondLst>
                                            <p:cond delay="0"/>
                                          </p:stCondLst>
                                        </p:cTn>
                                        <p:tgtEl>
                                          <p:spTgt spid="213"/>
                                        </p:tgtEl>
                                        <p:attrNameLst>
                                          <p:attrName>style.visibility</p:attrName>
                                        </p:attrNameLst>
                                      </p:cBhvr>
                                      <p:to>
                                        <p:strVal val="hidden"/>
                                      </p:to>
                                    </p:set>
                                  </p:childTnLst>
                                </p:cTn>
                              </p:par>
                              <p:par>
                                <p:cTn id="2497" presetID="1" presetClass="exit" presetSubtype="0" fill="hold" grpId="3" nodeType="withEffect">
                                  <p:stCondLst>
                                    <p:cond delay="0"/>
                                  </p:stCondLst>
                                  <p:childTnLst>
                                    <p:set>
                                      <p:cBhvr>
                                        <p:cTn id="2498" dur="1" fill="hold">
                                          <p:stCondLst>
                                            <p:cond delay="0"/>
                                          </p:stCondLst>
                                        </p:cTn>
                                        <p:tgtEl>
                                          <p:spTgt spid="236"/>
                                        </p:tgtEl>
                                        <p:attrNameLst>
                                          <p:attrName>style.visibility</p:attrName>
                                        </p:attrNameLst>
                                      </p:cBhvr>
                                      <p:to>
                                        <p:strVal val="hidden"/>
                                      </p:to>
                                    </p:set>
                                  </p:childTnLst>
                                </p:cTn>
                              </p:par>
                              <p:par>
                                <p:cTn id="2499" presetID="42" presetClass="path" presetSubtype="0" fill="hold" nodeType="withEffect">
                                  <p:stCondLst>
                                    <p:cond delay="0"/>
                                  </p:stCondLst>
                                  <p:childTnLst>
                                    <p:animMotion origin="layout" path="M 0.40972 -0.03633 L 0.63889 -0.03633 " pathEditMode="fixed" rAng="0" ptsTypes="AA">
                                      <p:cBhvr>
                                        <p:cTn id="2500" dur="1500" fill="hold"/>
                                        <p:tgtEl>
                                          <p:spTgt spid="306"/>
                                        </p:tgtEl>
                                        <p:attrNameLst>
                                          <p:attrName>ppt_x</p:attrName>
                                          <p:attrName>ppt_y</p:attrName>
                                        </p:attrNameLst>
                                      </p:cBhvr>
                                      <p:rCtr x="11458" y="0"/>
                                    </p:animMotion>
                                  </p:childTnLst>
                                  <p:subTnLst>
                                    <p:audio>
                                      <p:cMediaNode>
                                        <p:cTn display="0" masterRel="sameClick">
                                          <p:stCondLst>
                                            <p:cond evt="begin" delay="0">
                                              <p:tn val="2499"/>
                                            </p:cond>
                                          </p:stCondLst>
                                          <p:endCondLst>
                                            <p:cond evt="onStopAudio" delay="0">
                                              <p:tgtEl>
                                                <p:sldTgt/>
                                              </p:tgtEl>
                                            </p:cond>
                                          </p:endCondLst>
                                        </p:cTn>
                                        <p:tgtEl>
                                          <p:sndTgt r:embed="rId56" name="mk64_wario02.wav"/>
                                        </p:tgtEl>
                                      </p:cMediaNode>
                                    </p:audio>
                                  </p:subTnLst>
                                </p:cTn>
                              </p:par>
                              <p:par>
                                <p:cTn id="2501" presetID="1" presetClass="entr" presetSubtype="0" fill="hold" grpId="2" nodeType="withEffect">
                                  <p:stCondLst>
                                    <p:cond delay="0"/>
                                  </p:stCondLst>
                                  <p:childTnLst>
                                    <p:set>
                                      <p:cBhvr>
                                        <p:cTn id="2502" dur="1" fill="hold">
                                          <p:stCondLst>
                                            <p:cond delay="0"/>
                                          </p:stCondLst>
                                        </p:cTn>
                                        <p:tgtEl>
                                          <p:spTgt spid="215"/>
                                        </p:tgtEl>
                                        <p:attrNameLst>
                                          <p:attrName>style.visibility</p:attrName>
                                        </p:attrNameLst>
                                      </p:cBhvr>
                                      <p:to>
                                        <p:strVal val="visible"/>
                                      </p:to>
                                    </p:set>
                                  </p:childTnLst>
                                </p:cTn>
                              </p:par>
                              <p:par>
                                <p:cTn id="2503" presetID="1" presetClass="entr" presetSubtype="0" fill="hold" grpId="0" nodeType="withEffect">
                                  <p:stCondLst>
                                    <p:cond delay="0"/>
                                  </p:stCondLst>
                                  <p:childTnLst>
                                    <p:set>
                                      <p:cBhvr>
                                        <p:cTn id="2504" dur="1" fill="hold">
                                          <p:stCondLst>
                                            <p:cond delay="0"/>
                                          </p:stCondLst>
                                        </p:cTn>
                                        <p:tgtEl>
                                          <p:spTgt spid="214"/>
                                        </p:tgtEl>
                                        <p:attrNameLst>
                                          <p:attrName>style.visibility</p:attrName>
                                        </p:attrNameLst>
                                      </p:cBhvr>
                                      <p:to>
                                        <p:strVal val="visible"/>
                                      </p:to>
                                    </p:set>
                                  </p:childTnLst>
                                </p:cTn>
                              </p:par>
                            </p:childTnLst>
                          </p:cTn>
                        </p:par>
                      </p:childTnLst>
                    </p:cTn>
                  </p:par>
                </p:childTnLst>
              </p:cTn>
              <p:nextCondLst>
                <p:cond evt="onClick" delay="0">
                  <p:tgtEl>
                    <p:spTgt spid="213"/>
                  </p:tgtEl>
                </p:cond>
              </p:nextCondLst>
            </p:seq>
            <p:seq concurrent="1" nextAc="seek">
              <p:cTn id="2505" restart="whenNotActive" fill="hold" evtFilter="cancelBubble" nodeType="interactiveSeq">
                <p:stCondLst>
                  <p:cond evt="onClick" delay="0">
                    <p:tgtEl>
                      <p:spTgt spid="214"/>
                    </p:tgtEl>
                  </p:cond>
                </p:stCondLst>
                <p:endSync evt="end" delay="0">
                  <p:rtn val="all"/>
                </p:endSync>
                <p:childTnLst>
                  <p:par>
                    <p:cTn id="2506" fill="hold">
                      <p:stCondLst>
                        <p:cond delay="0"/>
                      </p:stCondLst>
                      <p:childTnLst>
                        <p:par>
                          <p:cTn id="2507" fill="hold">
                            <p:stCondLst>
                              <p:cond delay="0"/>
                            </p:stCondLst>
                            <p:childTnLst>
                              <p:par>
                                <p:cTn id="2508" presetID="1" presetClass="exit" presetSubtype="0" fill="hold" grpId="1" nodeType="withEffect">
                                  <p:stCondLst>
                                    <p:cond delay="0"/>
                                  </p:stCondLst>
                                  <p:childTnLst>
                                    <p:set>
                                      <p:cBhvr>
                                        <p:cTn id="2509" dur="1" fill="hold">
                                          <p:stCondLst>
                                            <p:cond delay="0"/>
                                          </p:stCondLst>
                                        </p:cTn>
                                        <p:tgtEl>
                                          <p:spTgt spid="214"/>
                                        </p:tgtEl>
                                        <p:attrNameLst>
                                          <p:attrName>style.visibility</p:attrName>
                                        </p:attrNameLst>
                                      </p:cBhvr>
                                      <p:to>
                                        <p:strVal val="hidden"/>
                                      </p:to>
                                    </p:set>
                                  </p:childTnLst>
                                </p:cTn>
                              </p:par>
                              <p:par>
                                <p:cTn id="2510" presetID="1" presetClass="exit" presetSubtype="0" fill="hold" grpId="3" nodeType="withEffect">
                                  <p:stCondLst>
                                    <p:cond delay="0"/>
                                  </p:stCondLst>
                                  <p:childTnLst>
                                    <p:set>
                                      <p:cBhvr>
                                        <p:cTn id="2511" dur="1" fill="hold">
                                          <p:stCondLst>
                                            <p:cond delay="0"/>
                                          </p:stCondLst>
                                        </p:cTn>
                                        <p:tgtEl>
                                          <p:spTgt spid="215"/>
                                        </p:tgtEl>
                                        <p:attrNameLst>
                                          <p:attrName>style.visibility</p:attrName>
                                        </p:attrNameLst>
                                      </p:cBhvr>
                                      <p:to>
                                        <p:strVal val="hidden"/>
                                      </p:to>
                                    </p:set>
                                  </p:childTnLst>
                                </p:cTn>
                              </p:par>
                              <p:par>
                                <p:cTn id="2512" presetID="42" presetClass="path" presetSubtype="0" fill="hold" nodeType="withEffect">
                                  <p:stCondLst>
                                    <p:cond delay="0"/>
                                  </p:stCondLst>
                                  <p:childTnLst>
                                    <p:animMotion origin="layout" path="M 0.40972 -0.03633 L 0.63889 -0.03633 " pathEditMode="fixed" rAng="0" ptsTypes="AA">
                                      <p:cBhvr>
                                        <p:cTn id="2513" dur="1500" spd="-100000" fill="hold"/>
                                        <p:tgtEl>
                                          <p:spTgt spid="306"/>
                                        </p:tgtEl>
                                        <p:attrNameLst>
                                          <p:attrName>ppt_x</p:attrName>
                                          <p:attrName>ppt_y</p:attrName>
                                        </p:attrNameLst>
                                      </p:cBhvr>
                                      <p:rCtr x="11458" y="0"/>
                                    </p:animMotion>
                                  </p:childTnLst>
                                </p:cTn>
                              </p:par>
                              <p:par>
                                <p:cTn id="2514" presetID="1" presetClass="entr" presetSubtype="0" fill="hold" grpId="1" nodeType="withEffect">
                                  <p:stCondLst>
                                    <p:cond delay="0"/>
                                  </p:stCondLst>
                                  <p:childTnLst>
                                    <p:set>
                                      <p:cBhvr>
                                        <p:cTn id="2515" dur="1" fill="hold">
                                          <p:stCondLst>
                                            <p:cond delay="0"/>
                                          </p:stCondLst>
                                        </p:cTn>
                                        <p:tgtEl>
                                          <p:spTgt spid="213"/>
                                        </p:tgtEl>
                                        <p:attrNameLst>
                                          <p:attrName>style.visibility</p:attrName>
                                        </p:attrNameLst>
                                      </p:cBhvr>
                                      <p:to>
                                        <p:strVal val="visible"/>
                                      </p:to>
                                    </p:set>
                                  </p:childTnLst>
                                </p:cTn>
                              </p:par>
                              <p:par>
                                <p:cTn id="2516" presetID="1" presetClass="entr" presetSubtype="0" fill="hold" grpId="4" nodeType="withEffect">
                                  <p:stCondLst>
                                    <p:cond delay="0"/>
                                  </p:stCondLst>
                                  <p:childTnLst>
                                    <p:set>
                                      <p:cBhvr>
                                        <p:cTn id="2517" dur="1" fill="hold">
                                          <p:stCondLst>
                                            <p:cond delay="0"/>
                                          </p:stCondLst>
                                        </p:cTn>
                                        <p:tgtEl>
                                          <p:spTgt spid="236"/>
                                        </p:tgtEl>
                                        <p:attrNameLst>
                                          <p:attrName>style.visibility</p:attrName>
                                        </p:attrNameLst>
                                      </p:cBhvr>
                                      <p:to>
                                        <p:strVal val="visible"/>
                                      </p:to>
                                    </p:set>
                                  </p:childTnLst>
                                </p:cTn>
                              </p:par>
                            </p:childTnLst>
                          </p:cTn>
                        </p:par>
                      </p:childTnLst>
                    </p:cTn>
                  </p:par>
                </p:childTnLst>
              </p:cTn>
              <p:nextCondLst>
                <p:cond evt="onClick" delay="0">
                  <p:tgtEl>
                    <p:spTgt spid="214"/>
                  </p:tgtEl>
                </p:cond>
              </p:nextCondLst>
            </p:seq>
            <p:seq concurrent="1" nextAc="seek">
              <p:cTn id="2518" restart="whenNotActive" fill="hold" evtFilter="cancelBubble" nodeType="interactiveSeq">
                <p:stCondLst>
                  <p:cond evt="onClick" delay="0">
                    <p:tgtEl>
                      <p:spTgt spid="215"/>
                    </p:tgtEl>
                  </p:cond>
                </p:stCondLst>
                <p:endSync evt="end" delay="0">
                  <p:rtn val="all"/>
                </p:endSync>
                <p:childTnLst>
                  <p:par>
                    <p:cTn id="2519" fill="hold">
                      <p:stCondLst>
                        <p:cond delay="0"/>
                      </p:stCondLst>
                      <p:childTnLst>
                        <p:par>
                          <p:cTn id="2520" fill="hold">
                            <p:stCondLst>
                              <p:cond delay="0"/>
                            </p:stCondLst>
                            <p:childTnLst>
                              <p:par>
                                <p:cTn id="2521" presetID="1" presetClass="exit" presetSubtype="0" fill="hold" grpId="0" nodeType="withEffect">
                                  <p:stCondLst>
                                    <p:cond delay="0"/>
                                  </p:stCondLst>
                                  <p:childTnLst>
                                    <p:set>
                                      <p:cBhvr>
                                        <p:cTn id="2522" dur="1" fill="hold">
                                          <p:stCondLst>
                                            <p:cond delay="0"/>
                                          </p:stCondLst>
                                        </p:cTn>
                                        <p:tgtEl>
                                          <p:spTgt spid="215"/>
                                        </p:tgtEl>
                                        <p:attrNameLst>
                                          <p:attrName>style.visibility</p:attrName>
                                        </p:attrNameLst>
                                      </p:cBhvr>
                                      <p:to>
                                        <p:strVal val="hidden"/>
                                      </p:to>
                                    </p:set>
                                  </p:childTnLst>
                                </p:cTn>
                              </p:par>
                              <p:par>
                                <p:cTn id="2523" presetID="1" presetClass="exit" presetSubtype="0" fill="hold" grpId="3" nodeType="withEffect">
                                  <p:stCondLst>
                                    <p:cond delay="0"/>
                                  </p:stCondLst>
                                  <p:childTnLst>
                                    <p:set>
                                      <p:cBhvr>
                                        <p:cTn id="2524" dur="1" fill="hold">
                                          <p:stCondLst>
                                            <p:cond delay="0"/>
                                          </p:stCondLst>
                                        </p:cTn>
                                        <p:tgtEl>
                                          <p:spTgt spid="214"/>
                                        </p:tgtEl>
                                        <p:attrNameLst>
                                          <p:attrName>style.visibility</p:attrName>
                                        </p:attrNameLst>
                                      </p:cBhvr>
                                      <p:to>
                                        <p:strVal val="hidden"/>
                                      </p:to>
                                    </p:set>
                                  </p:childTnLst>
                                </p:cTn>
                              </p:par>
                              <p:par>
                                <p:cTn id="2525" presetID="50" presetClass="path" presetSubtype="0" fill="hold" nodeType="withEffect">
                                  <p:stCondLst>
                                    <p:cond delay="0"/>
                                  </p:stCondLst>
                                  <p:childTnLst>
                                    <p:animMotion origin="layout" path="M 0.6375 -0.03703 L 0.71771 -0.03703 C 0.75382 -0.03703 0.79861 0.00672 0.79861 0.0433 L 0.79861 0.12431 " pathEditMode="fixed" rAng="0" ptsTypes="AAAA">
                                      <p:cBhvr>
                                        <p:cTn id="2526" dur="1500" fill="hold"/>
                                        <p:tgtEl>
                                          <p:spTgt spid="306"/>
                                        </p:tgtEl>
                                        <p:attrNameLst>
                                          <p:attrName>ppt_x</p:attrName>
                                          <p:attrName>ppt_y</p:attrName>
                                        </p:attrNameLst>
                                      </p:cBhvr>
                                      <p:rCtr x="8056" y="8056"/>
                                    </p:animMotion>
                                  </p:childTnLst>
                                </p:cTn>
                              </p:par>
                              <p:par>
                                <p:cTn id="2527" presetID="1" presetClass="entr" presetSubtype="0" fill="hold" grpId="2" nodeType="withEffect">
                                  <p:stCondLst>
                                    <p:cond delay="0"/>
                                  </p:stCondLst>
                                  <p:childTnLst>
                                    <p:set>
                                      <p:cBhvr>
                                        <p:cTn id="2528" dur="1" fill="hold">
                                          <p:stCondLst>
                                            <p:cond delay="0"/>
                                          </p:stCondLst>
                                        </p:cTn>
                                        <p:tgtEl>
                                          <p:spTgt spid="216"/>
                                        </p:tgtEl>
                                        <p:attrNameLst>
                                          <p:attrName>style.visibility</p:attrName>
                                        </p:attrNameLst>
                                      </p:cBhvr>
                                      <p:to>
                                        <p:strVal val="visible"/>
                                      </p:to>
                                    </p:set>
                                  </p:childTnLst>
                                </p:cTn>
                              </p:par>
                              <p:par>
                                <p:cTn id="2529" presetID="1" presetClass="entr" presetSubtype="0" fill="hold" grpId="2" nodeType="withEffect">
                                  <p:stCondLst>
                                    <p:cond delay="0"/>
                                  </p:stCondLst>
                                  <p:childTnLst>
                                    <p:set>
                                      <p:cBhvr>
                                        <p:cTn id="2530" dur="1" fill="hold">
                                          <p:stCondLst>
                                            <p:cond delay="0"/>
                                          </p:stCondLst>
                                        </p:cTn>
                                        <p:tgtEl>
                                          <p:spTgt spid="217"/>
                                        </p:tgtEl>
                                        <p:attrNameLst>
                                          <p:attrName>style.visibility</p:attrName>
                                        </p:attrNameLst>
                                      </p:cBhvr>
                                      <p:to>
                                        <p:strVal val="visible"/>
                                      </p:to>
                                    </p:set>
                                  </p:childTnLst>
                                </p:cTn>
                              </p:par>
                            </p:childTnLst>
                          </p:cTn>
                        </p:par>
                      </p:childTnLst>
                    </p:cTn>
                  </p:par>
                </p:childTnLst>
              </p:cTn>
              <p:nextCondLst>
                <p:cond evt="onClick" delay="0">
                  <p:tgtEl>
                    <p:spTgt spid="215"/>
                  </p:tgtEl>
                </p:cond>
              </p:nextCondLst>
            </p:seq>
            <p:seq concurrent="1" nextAc="seek">
              <p:cTn id="2531" restart="whenNotActive" fill="hold" evtFilter="cancelBubble" nodeType="interactiveSeq">
                <p:stCondLst>
                  <p:cond evt="onClick" delay="0">
                    <p:tgtEl>
                      <p:spTgt spid="216"/>
                    </p:tgtEl>
                  </p:cond>
                </p:stCondLst>
                <p:endSync evt="end" delay="0">
                  <p:rtn val="all"/>
                </p:endSync>
                <p:childTnLst>
                  <p:par>
                    <p:cTn id="2532" fill="hold">
                      <p:stCondLst>
                        <p:cond delay="0"/>
                      </p:stCondLst>
                      <p:childTnLst>
                        <p:par>
                          <p:cTn id="2533" fill="hold">
                            <p:stCondLst>
                              <p:cond delay="0"/>
                            </p:stCondLst>
                            <p:childTnLst>
                              <p:par>
                                <p:cTn id="2534" presetID="1" presetClass="exit" presetSubtype="0" fill="hold" grpId="0" nodeType="withEffect">
                                  <p:stCondLst>
                                    <p:cond delay="0"/>
                                  </p:stCondLst>
                                  <p:childTnLst>
                                    <p:set>
                                      <p:cBhvr>
                                        <p:cTn id="2535" dur="1" fill="hold">
                                          <p:stCondLst>
                                            <p:cond delay="0"/>
                                          </p:stCondLst>
                                        </p:cTn>
                                        <p:tgtEl>
                                          <p:spTgt spid="216"/>
                                        </p:tgtEl>
                                        <p:attrNameLst>
                                          <p:attrName>style.visibility</p:attrName>
                                        </p:attrNameLst>
                                      </p:cBhvr>
                                      <p:to>
                                        <p:strVal val="hidden"/>
                                      </p:to>
                                    </p:set>
                                  </p:childTnLst>
                                </p:cTn>
                              </p:par>
                              <p:par>
                                <p:cTn id="2536" presetID="1" presetClass="exit" presetSubtype="0" fill="hold" grpId="3" nodeType="withEffect">
                                  <p:stCondLst>
                                    <p:cond delay="0"/>
                                  </p:stCondLst>
                                  <p:childTnLst>
                                    <p:set>
                                      <p:cBhvr>
                                        <p:cTn id="2537" dur="1" fill="hold">
                                          <p:stCondLst>
                                            <p:cond delay="0"/>
                                          </p:stCondLst>
                                        </p:cTn>
                                        <p:tgtEl>
                                          <p:spTgt spid="217"/>
                                        </p:tgtEl>
                                        <p:attrNameLst>
                                          <p:attrName>style.visibility</p:attrName>
                                        </p:attrNameLst>
                                      </p:cBhvr>
                                      <p:to>
                                        <p:strVal val="hidden"/>
                                      </p:to>
                                    </p:set>
                                  </p:childTnLst>
                                </p:cTn>
                              </p:par>
                              <p:par>
                                <p:cTn id="2538" presetID="42" presetClass="path" presetSubtype="0" fill="hold" nodeType="withEffect">
                                  <p:stCondLst>
                                    <p:cond delay="0"/>
                                  </p:stCondLst>
                                  <p:childTnLst>
                                    <p:animMotion origin="layout" path="M 0.79861 0.12431 L 0.79861 0.34052 " pathEditMode="fixed" rAng="0" ptsTypes="AA">
                                      <p:cBhvr>
                                        <p:cTn id="2539" dur="1500" fill="hold"/>
                                        <p:tgtEl>
                                          <p:spTgt spid="306"/>
                                        </p:tgtEl>
                                        <p:attrNameLst>
                                          <p:attrName>ppt_x</p:attrName>
                                          <p:attrName>ppt_y</p:attrName>
                                        </p:attrNameLst>
                                      </p:cBhvr>
                                      <p:rCtr x="0" y="10810"/>
                                    </p:animMotion>
                                  </p:childTnLst>
                                  <p:subTnLst>
                                    <p:audio>
                                      <p:cMediaNode>
                                        <p:cTn display="0" masterRel="sameClick">
                                          <p:stCondLst>
                                            <p:cond evt="begin" delay="0">
                                              <p:tn val="2538"/>
                                            </p:cond>
                                          </p:stCondLst>
                                          <p:endCondLst>
                                            <p:cond evt="onStopAudio" delay="0">
                                              <p:tgtEl>
                                                <p:sldTgt/>
                                              </p:tgtEl>
                                            </p:cond>
                                          </p:endCondLst>
                                        </p:cTn>
                                        <p:tgtEl>
                                          <p:sndTgt r:embed="rId57" name="mk64_wario03.wav"/>
                                        </p:tgtEl>
                                      </p:cMediaNode>
                                    </p:audio>
                                  </p:subTnLst>
                                </p:cTn>
                              </p:par>
                              <p:par>
                                <p:cTn id="2540" presetID="1" presetClass="entr" presetSubtype="0" fill="hold" grpId="3" nodeType="withEffect">
                                  <p:stCondLst>
                                    <p:cond delay="0"/>
                                  </p:stCondLst>
                                  <p:childTnLst>
                                    <p:set>
                                      <p:cBhvr>
                                        <p:cTn id="2541" dur="1" fill="hold">
                                          <p:stCondLst>
                                            <p:cond delay="0"/>
                                          </p:stCondLst>
                                        </p:cTn>
                                        <p:tgtEl>
                                          <p:spTgt spid="218"/>
                                        </p:tgtEl>
                                        <p:attrNameLst>
                                          <p:attrName>style.visibility</p:attrName>
                                        </p:attrNameLst>
                                      </p:cBhvr>
                                      <p:to>
                                        <p:strVal val="visible"/>
                                      </p:to>
                                    </p:set>
                                  </p:childTnLst>
                                </p:cTn>
                              </p:par>
                              <p:par>
                                <p:cTn id="2542" presetID="1" presetClass="entr" presetSubtype="0" fill="hold" grpId="0" nodeType="withEffect">
                                  <p:stCondLst>
                                    <p:cond delay="0"/>
                                  </p:stCondLst>
                                  <p:childTnLst>
                                    <p:set>
                                      <p:cBhvr>
                                        <p:cTn id="2543" dur="1" fill="hold">
                                          <p:stCondLst>
                                            <p:cond delay="0"/>
                                          </p:stCondLst>
                                        </p:cTn>
                                        <p:tgtEl>
                                          <p:spTgt spid="219"/>
                                        </p:tgtEl>
                                        <p:attrNameLst>
                                          <p:attrName>style.visibility</p:attrName>
                                        </p:attrNameLst>
                                      </p:cBhvr>
                                      <p:to>
                                        <p:strVal val="visible"/>
                                      </p:to>
                                    </p:set>
                                  </p:childTnLst>
                                </p:cTn>
                              </p:par>
                            </p:childTnLst>
                          </p:cTn>
                        </p:par>
                      </p:childTnLst>
                    </p:cTn>
                  </p:par>
                </p:childTnLst>
              </p:cTn>
              <p:nextCondLst>
                <p:cond evt="onClick" delay="0">
                  <p:tgtEl>
                    <p:spTgt spid="216"/>
                  </p:tgtEl>
                </p:cond>
              </p:nextCondLst>
            </p:seq>
            <p:seq concurrent="1" nextAc="seek">
              <p:cTn id="2544" restart="whenNotActive" fill="hold" evtFilter="cancelBubble" nodeType="interactiveSeq">
                <p:stCondLst>
                  <p:cond evt="onClick" delay="0">
                    <p:tgtEl>
                      <p:spTgt spid="217"/>
                    </p:tgtEl>
                  </p:cond>
                </p:stCondLst>
                <p:endSync evt="end" delay="0">
                  <p:rtn val="all"/>
                </p:endSync>
                <p:childTnLst>
                  <p:par>
                    <p:cTn id="2545" fill="hold">
                      <p:stCondLst>
                        <p:cond delay="0"/>
                      </p:stCondLst>
                      <p:childTnLst>
                        <p:par>
                          <p:cTn id="2546" fill="hold">
                            <p:stCondLst>
                              <p:cond delay="0"/>
                            </p:stCondLst>
                            <p:childTnLst>
                              <p:par>
                                <p:cTn id="2547" presetID="1" presetClass="exit" presetSubtype="0" fill="hold" grpId="1" nodeType="withEffect">
                                  <p:stCondLst>
                                    <p:cond delay="0"/>
                                  </p:stCondLst>
                                  <p:childTnLst>
                                    <p:set>
                                      <p:cBhvr>
                                        <p:cTn id="2548" dur="1" fill="hold">
                                          <p:stCondLst>
                                            <p:cond delay="0"/>
                                          </p:stCondLst>
                                        </p:cTn>
                                        <p:tgtEl>
                                          <p:spTgt spid="217"/>
                                        </p:tgtEl>
                                        <p:attrNameLst>
                                          <p:attrName>style.visibility</p:attrName>
                                        </p:attrNameLst>
                                      </p:cBhvr>
                                      <p:to>
                                        <p:strVal val="hidden"/>
                                      </p:to>
                                    </p:set>
                                  </p:childTnLst>
                                </p:cTn>
                              </p:par>
                              <p:par>
                                <p:cTn id="2549" presetID="1" presetClass="exit" presetSubtype="0" fill="hold" grpId="3" nodeType="withEffect">
                                  <p:stCondLst>
                                    <p:cond delay="0"/>
                                  </p:stCondLst>
                                  <p:childTnLst>
                                    <p:set>
                                      <p:cBhvr>
                                        <p:cTn id="2550" dur="1" fill="hold">
                                          <p:stCondLst>
                                            <p:cond delay="0"/>
                                          </p:stCondLst>
                                        </p:cTn>
                                        <p:tgtEl>
                                          <p:spTgt spid="216"/>
                                        </p:tgtEl>
                                        <p:attrNameLst>
                                          <p:attrName>style.visibility</p:attrName>
                                        </p:attrNameLst>
                                      </p:cBhvr>
                                      <p:to>
                                        <p:strVal val="hidden"/>
                                      </p:to>
                                    </p:set>
                                  </p:childTnLst>
                                </p:cTn>
                              </p:par>
                              <p:par>
                                <p:cTn id="2551" presetID="50" presetClass="path" presetSubtype="0" fill="hold" nodeType="withEffect">
                                  <p:stCondLst>
                                    <p:cond delay="0"/>
                                  </p:stCondLst>
                                  <p:childTnLst>
                                    <p:animMotion origin="layout" path="M 0.63889 -0.03633 L 0.71771 -0.03633 C 0.75347 -0.03633 0.79861 0.00695 0.79861 0.04306 L 0.79861 0.12408 " pathEditMode="fixed" rAng="0" ptsTypes="AAAA">
                                      <p:cBhvr>
                                        <p:cTn id="2552" dur="1500" spd="-100000" fill="hold"/>
                                        <p:tgtEl>
                                          <p:spTgt spid="306"/>
                                        </p:tgtEl>
                                        <p:attrNameLst>
                                          <p:attrName>ppt_x</p:attrName>
                                          <p:attrName>ppt_y</p:attrName>
                                        </p:attrNameLst>
                                      </p:cBhvr>
                                      <p:rCtr x="7986" y="8009"/>
                                    </p:animMotion>
                                  </p:childTnLst>
                                  <p:subTnLst>
                                    <p:audio>
                                      <p:cMediaNode>
                                        <p:cTn display="0" masterRel="sameClick">
                                          <p:stCondLst>
                                            <p:cond evt="begin" delay="0">
                                              <p:tn val="2551"/>
                                            </p:cond>
                                          </p:stCondLst>
                                          <p:endCondLst>
                                            <p:cond evt="onStopAudio" delay="0">
                                              <p:tgtEl>
                                                <p:sldTgt/>
                                              </p:tgtEl>
                                            </p:cond>
                                          </p:endCondLst>
                                        </p:cTn>
                                        <p:tgtEl>
                                          <p:sndTgt r:embed="rId58" name="mk64_wario05.wav"/>
                                        </p:tgtEl>
                                      </p:cMediaNode>
                                    </p:audio>
                                  </p:subTnLst>
                                </p:cTn>
                              </p:par>
                              <p:par>
                                <p:cTn id="2553" presetID="1" presetClass="entr" presetSubtype="0" fill="hold" grpId="1" nodeType="withEffect">
                                  <p:stCondLst>
                                    <p:cond delay="0"/>
                                  </p:stCondLst>
                                  <p:childTnLst>
                                    <p:set>
                                      <p:cBhvr>
                                        <p:cTn id="2554" dur="1" fill="hold">
                                          <p:stCondLst>
                                            <p:cond delay="0"/>
                                          </p:stCondLst>
                                        </p:cTn>
                                        <p:tgtEl>
                                          <p:spTgt spid="215"/>
                                        </p:tgtEl>
                                        <p:attrNameLst>
                                          <p:attrName>style.visibility</p:attrName>
                                        </p:attrNameLst>
                                      </p:cBhvr>
                                      <p:to>
                                        <p:strVal val="visible"/>
                                      </p:to>
                                    </p:set>
                                  </p:childTnLst>
                                </p:cTn>
                              </p:par>
                              <p:par>
                                <p:cTn id="2555" presetID="1" presetClass="entr" presetSubtype="0" fill="hold" grpId="2" nodeType="withEffect">
                                  <p:stCondLst>
                                    <p:cond delay="0"/>
                                  </p:stCondLst>
                                  <p:childTnLst>
                                    <p:set>
                                      <p:cBhvr>
                                        <p:cTn id="2556" dur="1" fill="hold">
                                          <p:stCondLst>
                                            <p:cond delay="0"/>
                                          </p:stCondLst>
                                        </p:cTn>
                                        <p:tgtEl>
                                          <p:spTgt spid="214"/>
                                        </p:tgtEl>
                                        <p:attrNameLst>
                                          <p:attrName>style.visibility</p:attrName>
                                        </p:attrNameLst>
                                      </p:cBhvr>
                                      <p:to>
                                        <p:strVal val="visible"/>
                                      </p:to>
                                    </p:set>
                                  </p:childTnLst>
                                </p:cTn>
                              </p:par>
                            </p:childTnLst>
                          </p:cTn>
                        </p:par>
                      </p:childTnLst>
                    </p:cTn>
                  </p:par>
                </p:childTnLst>
              </p:cTn>
              <p:nextCondLst>
                <p:cond evt="onClick" delay="0">
                  <p:tgtEl>
                    <p:spTgt spid="217"/>
                  </p:tgtEl>
                </p:cond>
              </p:nextCondLst>
            </p:seq>
            <p:seq concurrent="1" nextAc="seek">
              <p:cTn id="2557" restart="whenNotActive" fill="hold" evtFilter="cancelBubble" nodeType="interactiveSeq">
                <p:stCondLst>
                  <p:cond evt="onClick" delay="0">
                    <p:tgtEl>
                      <p:spTgt spid="218"/>
                    </p:tgtEl>
                  </p:cond>
                </p:stCondLst>
                <p:endSync evt="end" delay="0">
                  <p:rtn val="all"/>
                </p:endSync>
                <p:childTnLst>
                  <p:par>
                    <p:cTn id="2558" fill="hold">
                      <p:stCondLst>
                        <p:cond delay="0"/>
                      </p:stCondLst>
                      <p:childTnLst>
                        <p:par>
                          <p:cTn id="2559" fill="hold">
                            <p:stCondLst>
                              <p:cond delay="0"/>
                            </p:stCondLst>
                            <p:childTnLst>
                              <p:par>
                                <p:cTn id="2560" presetID="1" presetClass="exit" presetSubtype="0" fill="hold" grpId="0" nodeType="withEffect">
                                  <p:stCondLst>
                                    <p:cond delay="0"/>
                                  </p:stCondLst>
                                  <p:childTnLst>
                                    <p:set>
                                      <p:cBhvr>
                                        <p:cTn id="2561" dur="1" fill="hold">
                                          <p:stCondLst>
                                            <p:cond delay="0"/>
                                          </p:stCondLst>
                                        </p:cTn>
                                        <p:tgtEl>
                                          <p:spTgt spid="218"/>
                                        </p:tgtEl>
                                        <p:attrNameLst>
                                          <p:attrName>style.visibility</p:attrName>
                                        </p:attrNameLst>
                                      </p:cBhvr>
                                      <p:to>
                                        <p:strVal val="hidden"/>
                                      </p:to>
                                    </p:set>
                                  </p:childTnLst>
                                </p:cTn>
                              </p:par>
                              <p:par>
                                <p:cTn id="2562" presetID="1" presetClass="exit" presetSubtype="0" fill="hold" grpId="2" nodeType="withEffect">
                                  <p:stCondLst>
                                    <p:cond delay="0"/>
                                  </p:stCondLst>
                                  <p:childTnLst>
                                    <p:set>
                                      <p:cBhvr>
                                        <p:cTn id="2563" dur="1" fill="hold">
                                          <p:stCondLst>
                                            <p:cond delay="0"/>
                                          </p:stCondLst>
                                        </p:cTn>
                                        <p:tgtEl>
                                          <p:spTgt spid="219"/>
                                        </p:tgtEl>
                                        <p:attrNameLst>
                                          <p:attrName>style.visibility</p:attrName>
                                        </p:attrNameLst>
                                      </p:cBhvr>
                                      <p:to>
                                        <p:strVal val="hidden"/>
                                      </p:to>
                                    </p:set>
                                  </p:childTnLst>
                                </p:cTn>
                              </p:par>
                              <p:par>
                                <p:cTn id="2564" presetID="42" presetClass="path" presetSubtype="0" fill="hold" nodeType="withEffect">
                                  <p:stCondLst>
                                    <p:cond delay="0"/>
                                  </p:stCondLst>
                                  <p:childTnLst>
                                    <p:animMotion origin="layout" path="M 0.79861 0.34052 L 0.79861 0.56459 " pathEditMode="fixed" rAng="0" ptsTypes="AA">
                                      <p:cBhvr>
                                        <p:cTn id="2565" dur="1500" fill="hold"/>
                                        <p:tgtEl>
                                          <p:spTgt spid="306"/>
                                        </p:tgtEl>
                                        <p:attrNameLst>
                                          <p:attrName>ppt_x</p:attrName>
                                          <p:attrName>ppt_y</p:attrName>
                                        </p:attrNameLst>
                                      </p:cBhvr>
                                      <p:rCtr x="0" y="11204"/>
                                    </p:animMotion>
                                  </p:childTnLst>
                                </p:cTn>
                              </p:par>
                              <p:par>
                                <p:cTn id="2566" presetID="1" presetClass="entr" presetSubtype="0" fill="hold" grpId="2" nodeType="withEffect">
                                  <p:stCondLst>
                                    <p:cond delay="0"/>
                                  </p:stCondLst>
                                  <p:childTnLst>
                                    <p:set>
                                      <p:cBhvr>
                                        <p:cTn id="2567" dur="1" fill="hold">
                                          <p:stCondLst>
                                            <p:cond delay="0"/>
                                          </p:stCondLst>
                                        </p:cTn>
                                        <p:tgtEl>
                                          <p:spTgt spid="220"/>
                                        </p:tgtEl>
                                        <p:attrNameLst>
                                          <p:attrName>style.visibility</p:attrName>
                                        </p:attrNameLst>
                                      </p:cBhvr>
                                      <p:to>
                                        <p:strVal val="visible"/>
                                      </p:to>
                                    </p:set>
                                  </p:childTnLst>
                                </p:cTn>
                              </p:par>
                              <p:par>
                                <p:cTn id="2568" presetID="1" presetClass="entr" presetSubtype="0" fill="hold" grpId="0" nodeType="withEffect">
                                  <p:stCondLst>
                                    <p:cond delay="0"/>
                                  </p:stCondLst>
                                  <p:childTnLst>
                                    <p:set>
                                      <p:cBhvr>
                                        <p:cTn id="2569" dur="1" fill="hold">
                                          <p:stCondLst>
                                            <p:cond delay="0"/>
                                          </p:stCondLst>
                                        </p:cTn>
                                        <p:tgtEl>
                                          <p:spTgt spid="228"/>
                                        </p:tgtEl>
                                        <p:attrNameLst>
                                          <p:attrName>style.visibility</p:attrName>
                                        </p:attrNameLst>
                                      </p:cBhvr>
                                      <p:to>
                                        <p:strVal val="visible"/>
                                      </p:to>
                                    </p:set>
                                  </p:childTnLst>
                                </p:cTn>
                              </p:par>
                            </p:childTnLst>
                          </p:cTn>
                        </p:par>
                      </p:childTnLst>
                    </p:cTn>
                  </p:par>
                </p:childTnLst>
              </p:cTn>
              <p:nextCondLst>
                <p:cond evt="onClick" delay="0">
                  <p:tgtEl>
                    <p:spTgt spid="218"/>
                  </p:tgtEl>
                </p:cond>
              </p:nextCondLst>
            </p:seq>
            <p:seq concurrent="1" nextAc="seek">
              <p:cTn id="2570" restart="whenNotActive" fill="hold" evtFilter="cancelBubble" nodeType="interactiveSeq">
                <p:stCondLst>
                  <p:cond evt="onClick" delay="0">
                    <p:tgtEl>
                      <p:spTgt spid="219"/>
                    </p:tgtEl>
                  </p:cond>
                </p:stCondLst>
                <p:endSync evt="end" delay="0">
                  <p:rtn val="all"/>
                </p:endSync>
                <p:childTnLst>
                  <p:par>
                    <p:cTn id="2571" fill="hold">
                      <p:stCondLst>
                        <p:cond delay="0"/>
                      </p:stCondLst>
                      <p:childTnLst>
                        <p:par>
                          <p:cTn id="2572" fill="hold">
                            <p:stCondLst>
                              <p:cond delay="0"/>
                            </p:stCondLst>
                            <p:childTnLst>
                              <p:par>
                                <p:cTn id="2573" presetID="1" presetClass="exit" presetSubtype="0" fill="hold" grpId="1" nodeType="withEffect">
                                  <p:stCondLst>
                                    <p:cond delay="0"/>
                                  </p:stCondLst>
                                  <p:childTnLst>
                                    <p:set>
                                      <p:cBhvr>
                                        <p:cTn id="2574" dur="1" fill="hold">
                                          <p:stCondLst>
                                            <p:cond delay="0"/>
                                          </p:stCondLst>
                                        </p:cTn>
                                        <p:tgtEl>
                                          <p:spTgt spid="219"/>
                                        </p:tgtEl>
                                        <p:attrNameLst>
                                          <p:attrName>style.visibility</p:attrName>
                                        </p:attrNameLst>
                                      </p:cBhvr>
                                      <p:to>
                                        <p:strVal val="hidden"/>
                                      </p:to>
                                    </p:set>
                                  </p:childTnLst>
                                </p:cTn>
                              </p:par>
                              <p:par>
                                <p:cTn id="2575" presetID="1" presetClass="exit" presetSubtype="0" fill="hold" grpId="2" nodeType="withEffect">
                                  <p:stCondLst>
                                    <p:cond delay="0"/>
                                  </p:stCondLst>
                                  <p:childTnLst>
                                    <p:set>
                                      <p:cBhvr>
                                        <p:cTn id="2576" dur="1" fill="hold">
                                          <p:stCondLst>
                                            <p:cond delay="0"/>
                                          </p:stCondLst>
                                        </p:cTn>
                                        <p:tgtEl>
                                          <p:spTgt spid="218"/>
                                        </p:tgtEl>
                                        <p:attrNameLst>
                                          <p:attrName>style.visibility</p:attrName>
                                        </p:attrNameLst>
                                      </p:cBhvr>
                                      <p:to>
                                        <p:strVal val="hidden"/>
                                      </p:to>
                                    </p:set>
                                  </p:childTnLst>
                                </p:cTn>
                              </p:par>
                              <p:par>
                                <p:cTn id="2577" presetID="42" presetClass="path" presetSubtype="0" fill="hold" nodeType="withEffect">
                                  <p:stCondLst>
                                    <p:cond delay="0"/>
                                  </p:stCondLst>
                                  <p:childTnLst>
                                    <p:animMotion origin="layout" path="M 0.79861 0.12431 L 0.79861 0.34237 " pathEditMode="fixed" rAng="0" ptsTypes="AA">
                                      <p:cBhvr>
                                        <p:cTn id="2578" dur="1500" spd="-100000" fill="hold"/>
                                        <p:tgtEl>
                                          <p:spTgt spid="306"/>
                                        </p:tgtEl>
                                        <p:attrNameLst>
                                          <p:attrName>ppt_x</p:attrName>
                                          <p:attrName>ppt_y</p:attrName>
                                        </p:attrNameLst>
                                      </p:cBhvr>
                                      <p:rCtr x="0" y="10903"/>
                                    </p:animMotion>
                                  </p:childTnLst>
                                </p:cTn>
                              </p:par>
                              <p:par>
                                <p:cTn id="2579" presetID="1" presetClass="entr" presetSubtype="0" fill="hold" grpId="1" nodeType="withEffect">
                                  <p:stCondLst>
                                    <p:cond delay="0"/>
                                  </p:stCondLst>
                                  <p:childTnLst>
                                    <p:set>
                                      <p:cBhvr>
                                        <p:cTn id="2580" dur="1" fill="hold">
                                          <p:stCondLst>
                                            <p:cond delay="0"/>
                                          </p:stCondLst>
                                        </p:cTn>
                                        <p:tgtEl>
                                          <p:spTgt spid="216"/>
                                        </p:tgtEl>
                                        <p:attrNameLst>
                                          <p:attrName>style.visibility</p:attrName>
                                        </p:attrNameLst>
                                      </p:cBhvr>
                                      <p:to>
                                        <p:strVal val="visible"/>
                                      </p:to>
                                    </p:set>
                                  </p:childTnLst>
                                </p:cTn>
                              </p:par>
                              <p:par>
                                <p:cTn id="2581" presetID="1" presetClass="entr" presetSubtype="0" fill="hold" grpId="0" nodeType="withEffect">
                                  <p:stCondLst>
                                    <p:cond delay="0"/>
                                  </p:stCondLst>
                                  <p:childTnLst>
                                    <p:set>
                                      <p:cBhvr>
                                        <p:cTn id="2582" dur="1" fill="hold">
                                          <p:stCondLst>
                                            <p:cond delay="0"/>
                                          </p:stCondLst>
                                        </p:cTn>
                                        <p:tgtEl>
                                          <p:spTgt spid="217"/>
                                        </p:tgtEl>
                                        <p:attrNameLst>
                                          <p:attrName>style.visibility</p:attrName>
                                        </p:attrNameLst>
                                      </p:cBhvr>
                                      <p:to>
                                        <p:strVal val="visible"/>
                                      </p:to>
                                    </p:set>
                                  </p:childTnLst>
                                </p:cTn>
                              </p:par>
                            </p:childTnLst>
                          </p:cTn>
                        </p:par>
                      </p:childTnLst>
                    </p:cTn>
                  </p:par>
                </p:childTnLst>
              </p:cTn>
              <p:nextCondLst>
                <p:cond evt="onClick" delay="0">
                  <p:tgtEl>
                    <p:spTgt spid="219"/>
                  </p:tgtEl>
                </p:cond>
              </p:nextCondLst>
            </p:seq>
            <p:seq concurrent="1" nextAc="seek">
              <p:cTn id="2583" restart="whenNotActive" fill="hold" evtFilter="cancelBubble" nodeType="interactiveSeq">
                <p:stCondLst>
                  <p:cond evt="onClick" delay="0">
                    <p:tgtEl>
                      <p:spTgt spid="220"/>
                    </p:tgtEl>
                  </p:cond>
                </p:stCondLst>
                <p:endSync evt="end" delay="0">
                  <p:rtn val="all"/>
                </p:endSync>
                <p:childTnLst>
                  <p:par>
                    <p:cTn id="2584" fill="hold">
                      <p:stCondLst>
                        <p:cond delay="0"/>
                      </p:stCondLst>
                      <p:childTnLst>
                        <p:par>
                          <p:cTn id="2585" fill="hold">
                            <p:stCondLst>
                              <p:cond delay="0"/>
                            </p:stCondLst>
                            <p:childTnLst>
                              <p:par>
                                <p:cTn id="2586" presetID="1" presetClass="exit" presetSubtype="0" fill="hold" grpId="0" nodeType="withEffect">
                                  <p:stCondLst>
                                    <p:cond delay="0"/>
                                  </p:stCondLst>
                                  <p:childTnLst>
                                    <p:set>
                                      <p:cBhvr>
                                        <p:cTn id="2587" dur="1" fill="hold">
                                          <p:stCondLst>
                                            <p:cond delay="0"/>
                                          </p:stCondLst>
                                        </p:cTn>
                                        <p:tgtEl>
                                          <p:spTgt spid="220"/>
                                        </p:tgtEl>
                                        <p:attrNameLst>
                                          <p:attrName>style.visibility</p:attrName>
                                        </p:attrNameLst>
                                      </p:cBhvr>
                                      <p:to>
                                        <p:strVal val="hidden"/>
                                      </p:to>
                                    </p:set>
                                  </p:childTnLst>
                                </p:cTn>
                              </p:par>
                              <p:par>
                                <p:cTn id="2588" presetID="1" presetClass="exit" presetSubtype="0" fill="hold" grpId="2" nodeType="withEffect">
                                  <p:stCondLst>
                                    <p:cond delay="0"/>
                                  </p:stCondLst>
                                  <p:childTnLst>
                                    <p:set>
                                      <p:cBhvr>
                                        <p:cTn id="2589" dur="1" fill="hold">
                                          <p:stCondLst>
                                            <p:cond delay="0"/>
                                          </p:stCondLst>
                                        </p:cTn>
                                        <p:tgtEl>
                                          <p:spTgt spid="228"/>
                                        </p:tgtEl>
                                        <p:attrNameLst>
                                          <p:attrName>style.visibility</p:attrName>
                                        </p:attrNameLst>
                                      </p:cBhvr>
                                      <p:to>
                                        <p:strVal val="hidden"/>
                                      </p:to>
                                    </p:set>
                                  </p:childTnLst>
                                </p:cTn>
                              </p:par>
                              <p:par>
                                <p:cTn id="2590" presetID="43" presetClass="path" presetSubtype="0" fill="hold" nodeType="withEffect">
                                  <p:stCondLst>
                                    <p:cond delay="0"/>
                                  </p:stCondLst>
                                  <p:childTnLst>
                                    <p:animMotion origin="layout" path="M 0.63889 0.7183 L 0.71858 0.7183 C 0.75451 0.7183 0.79878 0.6757 0.79878 0.64121 L 0.79878 0.56413 " pathEditMode="fixed" rAng="0" ptsTypes="AAAA">
                                      <p:cBhvr>
                                        <p:cTn id="2591" dur="1500" spd="-100000" fill="hold"/>
                                        <p:tgtEl>
                                          <p:spTgt spid="306"/>
                                        </p:tgtEl>
                                        <p:attrNameLst>
                                          <p:attrName>ppt_x</p:attrName>
                                          <p:attrName>ppt_y</p:attrName>
                                        </p:attrNameLst>
                                      </p:cBhvr>
                                      <p:rCtr x="7986" y="-7708"/>
                                    </p:animMotion>
                                  </p:childTnLst>
                                  <p:subTnLst>
                                    <p:audio>
                                      <p:cMediaNode>
                                        <p:cTn display="0" masterRel="sameClick">
                                          <p:stCondLst>
                                            <p:cond evt="begin" delay="0">
                                              <p:tn val="2590"/>
                                            </p:cond>
                                          </p:stCondLst>
                                          <p:endCondLst>
                                            <p:cond evt="onStopAudio" delay="0">
                                              <p:tgtEl>
                                                <p:sldTgt/>
                                              </p:tgtEl>
                                            </p:cond>
                                          </p:endCondLst>
                                        </p:cTn>
                                        <p:tgtEl>
                                          <p:sndTgt r:embed="rId59" name="mk64_wario04.wav"/>
                                        </p:tgtEl>
                                      </p:cMediaNode>
                                    </p:audio>
                                  </p:subTnLst>
                                </p:cTn>
                              </p:par>
                              <p:par>
                                <p:cTn id="2592" presetID="1" presetClass="entr" presetSubtype="0" fill="hold" grpId="2" nodeType="withEffect">
                                  <p:stCondLst>
                                    <p:cond delay="0"/>
                                  </p:stCondLst>
                                  <p:childTnLst>
                                    <p:set>
                                      <p:cBhvr>
                                        <p:cTn id="2593" dur="1" fill="hold">
                                          <p:stCondLst>
                                            <p:cond delay="0"/>
                                          </p:stCondLst>
                                        </p:cTn>
                                        <p:tgtEl>
                                          <p:spTgt spid="221"/>
                                        </p:tgtEl>
                                        <p:attrNameLst>
                                          <p:attrName>style.visibility</p:attrName>
                                        </p:attrNameLst>
                                      </p:cBhvr>
                                      <p:to>
                                        <p:strVal val="visible"/>
                                      </p:to>
                                    </p:set>
                                  </p:childTnLst>
                                </p:cTn>
                              </p:par>
                              <p:par>
                                <p:cTn id="2594" presetID="1" presetClass="entr" presetSubtype="0" fill="hold" grpId="0" nodeType="withEffect">
                                  <p:stCondLst>
                                    <p:cond delay="0"/>
                                  </p:stCondLst>
                                  <p:childTnLst>
                                    <p:set>
                                      <p:cBhvr>
                                        <p:cTn id="2595" dur="1" fill="hold">
                                          <p:stCondLst>
                                            <p:cond delay="0"/>
                                          </p:stCondLst>
                                        </p:cTn>
                                        <p:tgtEl>
                                          <p:spTgt spid="229"/>
                                        </p:tgtEl>
                                        <p:attrNameLst>
                                          <p:attrName>style.visibility</p:attrName>
                                        </p:attrNameLst>
                                      </p:cBhvr>
                                      <p:to>
                                        <p:strVal val="visible"/>
                                      </p:to>
                                    </p:set>
                                  </p:childTnLst>
                                </p:cTn>
                              </p:par>
                            </p:childTnLst>
                          </p:cTn>
                        </p:par>
                      </p:childTnLst>
                    </p:cTn>
                  </p:par>
                </p:childTnLst>
              </p:cTn>
              <p:nextCondLst>
                <p:cond evt="onClick" delay="0">
                  <p:tgtEl>
                    <p:spTgt spid="220"/>
                  </p:tgtEl>
                </p:cond>
              </p:nextCondLst>
            </p:seq>
            <p:seq concurrent="1" nextAc="seek">
              <p:cTn id="2596" restart="whenNotActive" fill="hold" evtFilter="cancelBubble" nodeType="interactiveSeq">
                <p:stCondLst>
                  <p:cond evt="onClick" delay="0">
                    <p:tgtEl>
                      <p:spTgt spid="221"/>
                    </p:tgtEl>
                  </p:cond>
                </p:stCondLst>
                <p:endSync evt="end" delay="0">
                  <p:rtn val="all"/>
                </p:endSync>
                <p:childTnLst>
                  <p:par>
                    <p:cTn id="2597" fill="hold">
                      <p:stCondLst>
                        <p:cond delay="0"/>
                      </p:stCondLst>
                      <p:childTnLst>
                        <p:par>
                          <p:cTn id="2598" fill="hold">
                            <p:stCondLst>
                              <p:cond delay="0"/>
                            </p:stCondLst>
                            <p:childTnLst>
                              <p:par>
                                <p:cTn id="2599" presetID="1" presetClass="exit" presetSubtype="0" fill="hold" grpId="0" nodeType="withEffect">
                                  <p:stCondLst>
                                    <p:cond delay="0"/>
                                  </p:stCondLst>
                                  <p:childTnLst>
                                    <p:set>
                                      <p:cBhvr>
                                        <p:cTn id="2600" dur="1" fill="hold">
                                          <p:stCondLst>
                                            <p:cond delay="0"/>
                                          </p:stCondLst>
                                        </p:cTn>
                                        <p:tgtEl>
                                          <p:spTgt spid="221"/>
                                        </p:tgtEl>
                                        <p:attrNameLst>
                                          <p:attrName>style.visibility</p:attrName>
                                        </p:attrNameLst>
                                      </p:cBhvr>
                                      <p:to>
                                        <p:strVal val="hidden"/>
                                      </p:to>
                                    </p:set>
                                  </p:childTnLst>
                                </p:cTn>
                              </p:par>
                              <p:par>
                                <p:cTn id="2601" presetID="1" presetClass="exit" presetSubtype="0" fill="hold" grpId="2" nodeType="withEffect">
                                  <p:stCondLst>
                                    <p:cond delay="0"/>
                                  </p:stCondLst>
                                  <p:childTnLst>
                                    <p:set>
                                      <p:cBhvr>
                                        <p:cTn id="2602" dur="1" fill="hold">
                                          <p:stCondLst>
                                            <p:cond delay="0"/>
                                          </p:stCondLst>
                                        </p:cTn>
                                        <p:tgtEl>
                                          <p:spTgt spid="229"/>
                                        </p:tgtEl>
                                        <p:attrNameLst>
                                          <p:attrName>style.visibility</p:attrName>
                                        </p:attrNameLst>
                                      </p:cBhvr>
                                      <p:to>
                                        <p:strVal val="hidden"/>
                                      </p:to>
                                    </p:set>
                                  </p:childTnLst>
                                </p:cTn>
                              </p:par>
                              <p:par>
                                <p:cTn id="2603" presetID="42" presetClass="path" presetSubtype="0" fill="hold" nodeType="withEffect">
                                  <p:stCondLst>
                                    <p:cond delay="0"/>
                                  </p:stCondLst>
                                  <p:childTnLst>
                                    <p:animMotion origin="layout" path="M 0.63889 0.7183 L 0.40972 0.7183 " pathEditMode="fixed" rAng="0" ptsTypes="AA">
                                      <p:cBhvr>
                                        <p:cTn id="2604" dur="1500" fill="hold"/>
                                        <p:tgtEl>
                                          <p:spTgt spid="306"/>
                                        </p:tgtEl>
                                        <p:attrNameLst>
                                          <p:attrName>ppt_x</p:attrName>
                                          <p:attrName>ppt_y</p:attrName>
                                        </p:attrNameLst>
                                      </p:cBhvr>
                                      <p:rCtr x="-11458" y="0"/>
                                    </p:animMotion>
                                  </p:childTnLst>
                                </p:cTn>
                              </p:par>
                              <p:par>
                                <p:cTn id="2605" presetID="1" presetClass="entr" presetSubtype="0" fill="hold" grpId="2" nodeType="withEffect">
                                  <p:stCondLst>
                                    <p:cond delay="0"/>
                                  </p:stCondLst>
                                  <p:childTnLst>
                                    <p:set>
                                      <p:cBhvr>
                                        <p:cTn id="2606" dur="1" fill="hold">
                                          <p:stCondLst>
                                            <p:cond delay="0"/>
                                          </p:stCondLst>
                                        </p:cTn>
                                        <p:tgtEl>
                                          <p:spTgt spid="222"/>
                                        </p:tgtEl>
                                        <p:attrNameLst>
                                          <p:attrName>style.visibility</p:attrName>
                                        </p:attrNameLst>
                                      </p:cBhvr>
                                      <p:to>
                                        <p:strVal val="visible"/>
                                      </p:to>
                                    </p:set>
                                  </p:childTnLst>
                                </p:cTn>
                              </p:par>
                              <p:par>
                                <p:cTn id="2607" presetID="1" presetClass="entr" presetSubtype="0" fill="hold" grpId="0" nodeType="withEffect">
                                  <p:stCondLst>
                                    <p:cond delay="0"/>
                                  </p:stCondLst>
                                  <p:childTnLst>
                                    <p:set>
                                      <p:cBhvr>
                                        <p:cTn id="2608" dur="1" fill="hold">
                                          <p:stCondLst>
                                            <p:cond delay="0"/>
                                          </p:stCondLst>
                                        </p:cTn>
                                        <p:tgtEl>
                                          <p:spTgt spid="230"/>
                                        </p:tgtEl>
                                        <p:attrNameLst>
                                          <p:attrName>style.visibility</p:attrName>
                                        </p:attrNameLst>
                                      </p:cBhvr>
                                      <p:to>
                                        <p:strVal val="visible"/>
                                      </p:to>
                                    </p:set>
                                  </p:childTnLst>
                                </p:cTn>
                              </p:par>
                            </p:childTnLst>
                          </p:cTn>
                        </p:par>
                      </p:childTnLst>
                    </p:cTn>
                  </p:par>
                </p:childTnLst>
              </p:cTn>
              <p:nextCondLst>
                <p:cond evt="onClick" delay="0">
                  <p:tgtEl>
                    <p:spTgt spid="221"/>
                  </p:tgtEl>
                </p:cond>
              </p:nextCondLst>
            </p:seq>
            <p:seq concurrent="1" nextAc="seek">
              <p:cTn id="2609" restart="whenNotActive" fill="hold" evtFilter="cancelBubble" nodeType="interactiveSeq">
                <p:stCondLst>
                  <p:cond evt="onClick" delay="0">
                    <p:tgtEl>
                      <p:spTgt spid="222"/>
                    </p:tgtEl>
                  </p:cond>
                </p:stCondLst>
                <p:endSync evt="end" delay="0">
                  <p:rtn val="all"/>
                </p:endSync>
                <p:childTnLst>
                  <p:par>
                    <p:cTn id="2610" fill="hold">
                      <p:stCondLst>
                        <p:cond delay="0"/>
                      </p:stCondLst>
                      <p:childTnLst>
                        <p:par>
                          <p:cTn id="2611" fill="hold">
                            <p:stCondLst>
                              <p:cond delay="0"/>
                            </p:stCondLst>
                            <p:childTnLst>
                              <p:par>
                                <p:cTn id="2612" presetID="1" presetClass="exit" presetSubtype="0" fill="hold" grpId="0" nodeType="withEffect">
                                  <p:stCondLst>
                                    <p:cond delay="0"/>
                                  </p:stCondLst>
                                  <p:childTnLst>
                                    <p:set>
                                      <p:cBhvr>
                                        <p:cTn id="2613" dur="1" fill="hold">
                                          <p:stCondLst>
                                            <p:cond delay="0"/>
                                          </p:stCondLst>
                                        </p:cTn>
                                        <p:tgtEl>
                                          <p:spTgt spid="222"/>
                                        </p:tgtEl>
                                        <p:attrNameLst>
                                          <p:attrName>style.visibility</p:attrName>
                                        </p:attrNameLst>
                                      </p:cBhvr>
                                      <p:to>
                                        <p:strVal val="hidden"/>
                                      </p:to>
                                    </p:set>
                                  </p:childTnLst>
                                </p:cTn>
                              </p:par>
                              <p:par>
                                <p:cTn id="2614" presetID="1" presetClass="exit" presetSubtype="0" fill="hold" grpId="2" nodeType="withEffect">
                                  <p:stCondLst>
                                    <p:cond delay="0"/>
                                  </p:stCondLst>
                                  <p:childTnLst>
                                    <p:set>
                                      <p:cBhvr>
                                        <p:cTn id="2615" dur="1" fill="hold">
                                          <p:stCondLst>
                                            <p:cond delay="0"/>
                                          </p:stCondLst>
                                        </p:cTn>
                                        <p:tgtEl>
                                          <p:spTgt spid="230"/>
                                        </p:tgtEl>
                                        <p:attrNameLst>
                                          <p:attrName>style.visibility</p:attrName>
                                        </p:attrNameLst>
                                      </p:cBhvr>
                                      <p:to>
                                        <p:strVal val="hidden"/>
                                      </p:to>
                                    </p:set>
                                  </p:childTnLst>
                                </p:cTn>
                              </p:par>
                              <p:par>
                                <p:cTn id="2616" presetID="35" presetClass="path" presetSubtype="0" fill="hold" nodeType="withEffect">
                                  <p:stCondLst>
                                    <p:cond delay="0"/>
                                  </p:stCondLst>
                                  <p:childTnLst>
                                    <p:animMotion origin="layout" path="M 0.40972 0.7183 L 0.18889 0.7183 " pathEditMode="fixed" rAng="0" ptsTypes="AA">
                                      <p:cBhvr>
                                        <p:cTn id="2617" dur="1500" fill="hold"/>
                                        <p:tgtEl>
                                          <p:spTgt spid="306"/>
                                        </p:tgtEl>
                                        <p:attrNameLst>
                                          <p:attrName>ppt_x</p:attrName>
                                          <p:attrName>ppt_y</p:attrName>
                                        </p:attrNameLst>
                                      </p:cBhvr>
                                      <p:rCtr x="-11042" y="0"/>
                                    </p:animMotion>
                                  </p:childTnLst>
                                  <p:subTnLst>
                                    <p:audio>
                                      <p:cMediaNode>
                                        <p:cTn display="0" masterRel="sameClick">
                                          <p:stCondLst>
                                            <p:cond evt="begin" delay="0">
                                              <p:tn val="2616"/>
                                            </p:cond>
                                          </p:stCondLst>
                                          <p:endCondLst>
                                            <p:cond evt="onStopAudio" delay="0">
                                              <p:tgtEl>
                                                <p:sldTgt/>
                                              </p:tgtEl>
                                            </p:cond>
                                          </p:endCondLst>
                                        </p:cTn>
                                        <p:tgtEl>
                                          <p:sndTgt r:embed="rId56" name="mk64_wario02.wav"/>
                                        </p:tgtEl>
                                      </p:cMediaNode>
                                    </p:audio>
                                  </p:subTnLst>
                                </p:cTn>
                              </p:par>
                              <p:par>
                                <p:cTn id="2618" presetID="1" presetClass="entr" presetSubtype="0" fill="hold" grpId="2" nodeType="withEffect">
                                  <p:stCondLst>
                                    <p:cond delay="0"/>
                                  </p:stCondLst>
                                  <p:childTnLst>
                                    <p:set>
                                      <p:cBhvr>
                                        <p:cTn id="2619" dur="1" fill="hold">
                                          <p:stCondLst>
                                            <p:cond delay="0"/>
                                          </p:stCondLst>
                                        </p:cTn>
                                        <p:tgtEl>
                                          <p:spTgt spid="223"/>
                                        </p:tgtEl>
                                        <p:attrNameLst>
                                          <p:attrName>style.visibility</p:attrName>
                                        </p:attrNameLst>
                                      </p:cBhvr>
                                      <p:to>
                                        <p:strVal val="visible"/>
                                      </p:to>
                                    </p:set>
                                  </p:childTnLst>
                                </p:cTn>
                              </p:par>
                              <p:par>
                                <p:cTn id="2620" presetID="1" presetClass="entr" presetSubtype="0" fill="hold" grpId="0" nodeType="withEffect">
                                  <p:stCondLst>
                                    <p:cond delay="0"/>
                                  </p:stCondLst>
                                  <p:childTnLst>
                                    <p:set>
                                      <p:cBhvr>
                                        <p:cTn id="2621" dur="1" fill="hold">
                                          <p:stCondLst>
                                            <p:cond delay="0"/>
                                          </p:stCondLst>
                                        </p:cTn>
                                        <p:tgtEl>
                                          <p:spTgt spid="231"/>
                                        </p:tgtEl>
                                        <p:attrNameLst>
                                          <p:attrName>style.visibility</p:attrName>
                                        </p:attrNameLst>
                                      </p:cBhvr>
                                      <p:to>
                                        <p:strVal val="visible"/>
                                      </p:to>
                                    </p:set>
                                  </p:childTnLst>
                                </p:cTn>
                              </p:par>
                            </p:childTnLst>
                          </p:cTn>
                        </p:par>
                      </p:childTnLst>
                    </p:cTn>
                  </p:par>
                </p:childTnLst>
              </p:cTn>
              <p:nextCondLst>
                <p:cond evt="onClick" delay="0">
                  <p:tgtEl>
                    <p:spTgt spid="222"/>
                  </p:tgtEl>
                </p:cond>
              </p:nextCondLst>
            </p:seq>
            <p:seq concurrent="1" nextAc="seek">
              <p:cTn id="2622" restart="whenNotActive" fill="hold" evtFilter="cancelBubble" nodeType="interactiveSeq">
                <p:stCondLst>
                  <p:cond evt="onClick" delay="0">
                    <p:tgtEl>
                      <p:spTgt spid="223"/>
                    </p:tgtEl>
                  </p:cond>
                </p:stCondLst>
                <p:endSync evt="end" delay="0">
                  <p:rtn val="all"/>
                </p:endSync>
                <p:childTnLst>
                  <p:par>
                    <p:cTn id="2623" fill="hold">
                      <p:stCondLst>
                        <p:cond delay="0"/>
                      </p:stCondLst>
                      <p:childTnLst>
                        <p:par>
                          <p:cTn id="2624" fill="hold">
                            <p:stCondLst>
                              <p:cond delay="0"/>
                            </p:stCondLst>
                            <p:childTnLst>
                              <p:par>
                                <p:cTn id="2625" presetID="1" presetClass="exit" presetSubtype="0" fill="hold" grpId="0" nodeType="withEffect">
                                  <p:stCondLst>
                                    <p:cond delay="0"/>
                                  </p:stCondLst>
                                  <p:childTnLst>
                                    <p:set>
                                      <p:cBhvr>
                                        <p:cTn id="2626" dur="1" fill="hold">
                                          <p:stCondLst>
                                            <p:cond delay="0"/>
                                          </p:stCondLst>
                                        </p:cTn>
                                        <p:tgtEl>
                                          <p:spTgt spid="223"/>
                                        </p:tgtEl>
                                        <p:attrNameLst>
                                          <p:attrName>style.visibility</p:attrName>
                                        </p:attrNameLst>
                                      </p:cBhvr>
                                      <p:to>
                                        <p:strVal val="hidden"/>
                                      </p:to>
                                    </p:set>
                                  </p:childTnLst>
                                </p:cTn>
                              </p:par>
                              <p:par>
                                <p:cTn id="2627" presetID="1" presetClass="exit" presetSubtype="0" fill="hold" grpId="2" nodeType="withEffect">
                                  <p:stCondLst>
                                    <p:cond delay="0"/>
                                  </p:stCondLst>
                                  <p:childTnLst>
                                    <p:set>
                                      <p:cBhvr>
                                        <p:cTn id="2628" dur="1" fill="hold">
                                          <p:stCondLst>
                                            <p:cond delay="0"/>
                                          </p:stCondLst>
                                        </p:cTn>
                                        <p:tgtEl>
                                          <p:spTgt spid="231"/>
                                        </p:tgtEl>
                                        <p:attrNameLst>
                                          <p:attrName>style.visibility</p:attrName>
                                        </p:attrNameLst>
                                      </p:cBhvr>
                                      <p:to>
                                        <p:strVal val="hidden"/>
                                      </p:to>
                                    </p:set>
                                  </p:childTnLst>
                                </p:cTn>
                              </p:par>
                              <p:par>
                                <p:cTn id="2629" presetID="36" presetClass="path" presetSubtype="0" fill="hold" nodeType="withEffect">
                                  <p:stCondLst>
                                    <p:cond delay="0"/>
                                  </p:stCondLst>
                                  <p:childTnLst>
                                    <p:animMotion origin="layout" path="M 0.02413 0.56459 L 0.02413 0.64121 C 0.02413 0.67547 0.06944 0.71783 0.10625 0.71783 L 0.18889 0.71783 " pathEditMode="fixed" rAng="0" ptsTypes="AAAA">
                                      <p:cBhvr>
                                        <p:cTn id="2630" dur="1500" spd="-100000" fill="hold"/>
                                        <p:tgtEl>
                                          <p:spTgt spid="306"/>
                                        </p:tgtEl>
                                        <p:attrNameLst>
                                          <p:attrName>ppt_x</p:attrName>
                                          <p:attrName>ppt_y</p:attrName>
                                        </p:attrNameLst>
                                      </p:cBhvr>
                                      <p:rCtr x="8229" y="7662"/>
                                    </p:animMotion>
                                  </p:childTnLst>
                                </p:cTn>
                              </p:par>
                              <p:par>
                                <p:cTn id="2631" presetID="1" presetClass="entr" presetSubtype="0" fill="hold" grpId="2" nodeType="withEffect">
                                  <p:stCondLst>
                                    <p:cond delay="0"/>
                                  </p:stCondLst>
                                  <p:childTnLst>
                                    <p:set>
                                      <p:cBhvr>
                                        <p:cTn id="2632" dur="1" fill="hold">
                                          <p:stCondLst>
                                            <p:cond delay="0"/>
                                          </p:stCondLst>
                                        </p:cTn>
                                        <p:tgtEl>
                                          <p:spTgt spid="224"/>
                                        </p:tgtEl>
                                        <p:attrNameLst>
                                          <p:attrName>style.visibility</p:attrName>
                                        </p:attrNameLst>
                                      </p:cBhvr>
                                      <p:to>
                                        <p:strVal val="visible"/>
                                      </p:to>
                                    </p:set>
                                  </p:childTnLst>
                                </p:cTn>
                              </p:par>
                              <p:par>
                                <p:cTn id="2633" presetID="1" presetClass="entr" presetSubtype="0" fill="hold" grpId="0" nodeType="withEffect">
                                  <p:stCondLst>
                                    <p:cond delay="0"/>
                                  </p:stCondLst>
                                  <p:childTnLst>
                                    <p:set>
                                      <p:cBhvr>
                                        <p:cTn id="2634" dur="1" fill="hold">
                                          <p:stCondLst>
                                            <p:cond delay="0"/>
                                          </p:stCondLst>
                                        </p:cTn>
                                        <p:tgtEl>
                                          <p:spTgt spid="232"/>
                                        </p:tgtEl>
                                        <p:attrNameLst>
                                          <p:attrName>style.visibility</p:attrName>
                                        </p:attrNameLst>
                                      </p:cBhvr>
                                      <p:to>
                                        <p:strVal val="visible"/>
                                      </p:to>
                                    </p:set>
                                  </p:childTnLst>
                                </p:cTn>
                              </p:par>
                            </p:childTnLst>
                          </p:cTn>
                        </p:par>
                      </p:childTnLst>
                    </p:cTn>
                  </p:par>
                </p:childTnLst>
              </p:cTn>
              <p:nextCondLst>
                <p:cond evt="onClick" delay="0">
                  <p:tgtEl>
                    <p:spTgt spid="223"/>
                  </p:tgtEl>
                </p:cond>
              </p:nextCondLst>
            </p:seq>
            <p:seq concurrent="1" nextAc="seek">
              <p:cTn id="2635" restart="whenNotActive" fill="hold" evtFilter="cancelBubble" nodeType="interactiveSeq">
                <p:stCondLst>
                  <p:cond evt="onClick" delay="0">
                    <p:tgtEl>
                      <p:spTgt spid="224"/>
                    </p:tgtEl>
                  </p:cond>
                </p:stCondLst>
                <p:endSync evt="end" delay="0">
                  <p:rtn val="all"/>
                </p:endSync>
                <p:childTnLst>
                  <p:par>
                    <p:cTn id="2636" fill="hold">
                      <p:stCondLst>
                        <p:cond delay="0"/>
                      </p:stCondLst>
                      <p:childTnLst>
                        <p:par>
                          <p:cTn id="2637" fill="hold">
                            <p:stCondLst>
                              <p:cond delay="0"/>
                            </p:stCondLst>
                            <p:childTnLst>
                              <p:par>
                                <p:cTn id="2638" presetID="1" presetClass="exit" presetSubtype="0" fill="hold" grpId="0" nodeType="withEffect">
                                  <p:stCondLst>
                                    <p:cond delay="0"/>
                                  </p:stCondLst>
                                  <p:childTnLst>
                                    <p:set>
                                      <p:cBhvr>
                                        <p:cTn id="2639" dur="1" fill="hold">
                                          <p:stCondLst>
                                            <p:cond delay="0"/>
                                          </p:stCondLst>
                                        </p:cTn>
                                        <p:tgtEl>
                                          <p:spTgt spid="224"/>
                                        </p:tgtEl>
                                        <p:attrNameLst>
                                          <p:attrName>style.visibility</p:attrName>
                                        </p:attrNameLst>
                                      </p:cBhvr>
                                      <p:to>
                                        <p:strVal val="hidden"/>
                                      </p:to>
                                    </p:set>
                                  </p:childTnLst>
                                </p:cTn>
                              </p:par>
                              <p:par>
                                <p:cTn id="2640" presetID="1" presetClass="exit" presetSubtype="0" fill="hold" grpId="2" nodeType="withEffect">
                                  <p:stCondLst>
                                    <p:cond delay="0"/>
                                  </p:stCondLst>
                                  <p:childTnLst>
                                    <p:set>
                                      <p:cBhvr>
                                        <p:cTn id="2641" dur="1" fill="hold">
                                          <p:stCondLst>
                                            <p:cond delay="0"/>
                                          </p:stCondLst>
                                        </p:cTn>
                                        <p:tgtEl>
                                          <p:spTgt spid="232"/>
                                        </p:tgtEl>
                                        <p:attrNameLst>
                                          <p:attrName>style.visibility</p:attrName>
                                        </p:attrNameLst>
                                      </p:cBhvr>
                                      <p:to>
                                        <p:strVal val="hidden"/>
                                      </p:to>
                                    </p:set>
                                  </p:childTnLst>
                                </p:cTn>
                              </p:par>
                              <p:par>
                                <p:cTn id="2642" presetID="42" presetClass="path" presetSubtype="0" fill="hold" nodeType="withEffect">
                                  <p:stCondLst>
                                    <p:cond delay="0"/>
                                  </p:stCondLst>
                                  <p:childTnLst>
                                    <p:animMotion origin="layout" path="M 0.02413 0.34584 L 0.02413 0.56459 " pathEditMode="fixed" rAng="0" ptsTypes="AA">
                                      <p:cBhvr>
                                        <p:cTn id="2643" dur="1500" spd="-100000" fill="hold"/>
                                        <p:tgtEl>
                                          <p:spTgt spid="306"/>
                                        </p:tgtEl>
                                        <p:attrNameLst>
                                          <p:attrName>ppt_x</p:attrName>
                                          <p:attrName>ppt_y</p:attrName>
                                        </p:attrNameLst>
                                      </p:cBhvr>
                                      <p:rCtr x="0" y="10926"/>
                                    </p:animMotion>
                                  </p:childTnLst>
                                  <p:subTnLst>
                                    <p:audio>
                                      <p:cMediaNode>
                                        <p:cTn display="0" masterRel="sameClick">
                                          <p:stCondLst>
                                            <p:cond evt="begin" delay="0">
                                              <p:tn val="2642"/>
                                            </p:cond>
                                          </p:stCondLst>
                                          <p:endCondLst>
                                            <p:cond evt="onStopAudio" delay="0">
                                              <p:tgtEl>
                                                <p:sldTgt/>
                                              </p:tgtEl>
                                            </p:cond>
                                          </p:endCondLst>
                                        </p:cTn>
                                        <p:tgtEl>
                                          <p:sndTgt r:embed="rId57" name="mk64_wario03.wav"/>
                                        </p:tgtEl>
                                      </p:cMediaNode>
                                    </p:audio>
                                  </p:subTnLst>
                                </p:cTn>
                              </p:par>
                              <p:par>
                                <p:cTn id="2644" presetID="1" presetClass="entr" presetSubtype="0" fill="hold" grpId="2" nodeType="withEffect">
                                  <p:stCondLst>
                                    <p:cond delay="0"/>
                                  </p:stCondLst>
                                  <p:childTnLst>
                                    <p:set>
                                      <p:cBhvr>
                                        <p:cTn id="2645" dur="1" fill="hold">
                                          <p:stCondLst>
                                            <p:cond delay="0"/>
                                          </p:stCondLst>
                                        </p:cTn>
                                        <p:tgtEl>
                                          <p:spTgt spid="225"/>
                                        </p:tgtEl>
                                        <p:attrNameLst>
                                          <p:attrName>style.visibility</p:attrName>
                                        </p:attrNameLst>
                                      </p:cBhvr>
                                      <p:to>
                                        <p:strVal val="visible"/>
                                      </p:to>
                                    </p:set>
                                  </p:childTnLst>
                                </p:cTn>
                              </p:par>
                              <p:par>
                                <p:cTn id="2646" presetID="1" presetClass="entr" presetSubtype="0" fill="hold" grpId="0" nodeType="withEffect">
                                  <p:stCondLst>
                                    <p:cond delay="0"/>
                                  </p:stCondLst>
                                  <p:childTnLst>
                                    <p:set>
                                      <p:cBhvr>
                                        <p:cTn id="2647" dur="1" fill="hold">
                                          <p:stCondLst>
                                            <p:cond delay="0"/>
                                          </p:stCondLst>
                                        </p:cTn>
                                        <p:tgtEl>
                                          <p:spTgt spid="233"/>
                                        </p:tgtEl>
                                        <p:attrNameLst>
                                          <p:attrName>style.visibility</p:attrName>
                                        </p:attrNameLst>
                                      </p:cBhvr>
                                      <p:to>
                                        <p:strVal val="visible"/>
                                      </p:to>
                                    </p:set>
                                  </p:childTnLst>
                                </p:cTn>
                              </p:par>
                            </p:childTnLst>
                          </p:cTn>
                        </p:par>
                      </p:childTnLst>
                    </p:cTn>
                  </p:par>
                </p:childTnLst>
              </p:cTn>
              <p:nextCondLst>
                <p:cond evt="onClick" delay="0">
                  <p:tgtEl>
                    <p:spTgt spid="224"/>
                  </p:tgtEl>
                </p:cond>
              </p:nextCondLst>
            </p:seq>
            <p:seq concurrent="1" nextAc="seek">
              <p:cTn id="2648" restart="whenNotActive" fill="hold" evtFilter="cancelBubble" nodeType="interactiveSeq">
                <p:stCondLst>
                  <p:cond evt="onClick" delay="0">
                    <p:tgtEl>
                      <p:spTgt spid="225"/>
                    </p:tgtEl>
                  </p:cond>
                </p:stCondLst>
                <p:endSync evt="end" delay="0">
                  <p:rtn val="all"/>
                </p:endSync>
                <p:childTnLst>
                  <p:par>
                    <p:cTn id="2649" fill="hold">
                      <p:stCondLst>
                        <p:cond delay="0"/>
                      </p:stCondLst>
                      <p:childTnLst>
                        <p:par>
                          <p:cTn id="2650" fill="hold">
                            <p:stCondLst>
                              <p:cond delay="0"/>
                            </p:stCondLst>
                            <p:childTnLst>
                              <p:par>
                                <p:cTn id="2651" presetID="1" presetClass="exit" presetSubtype="0" fill="hold" grpId="0" nodeType="withEffect">
                                  <p:stCondLst>
                                    <p:cond delay="0"/>
                                  </p:stCondLst>
                                  <p:childTnLst>
                                    <p:set>
                                      <p:cBhvr>
                                        <p:cTn id="2652" dur="1" fill="hold">
                                          <p:stCondLst>
                                            <p:cond delay="0"/>
                                          </p:stCondLst>
                                        </p:cTn>
                                        <p:tgtEl>
                                          <p:spTgt spid="225"/>
                                        </p:tgtEl>
                                        <p:attrNameLst>
                                          <p:attrName>style.visibility</p:attrName>
                                        </p:attrNameLst>
                                      </p:cBhvr>
                                      <p:to>
                                        <p:strVal val="hidden"/>
                                      </p:to>
                                    </p:set>
                                  </p:childTnLst>
                                </p:cTn>
                              </p:par>
                              <p:par>
                                <p:cTn id="2653" presetID="1" presetClass="exit" presetSubtype="0" fill="hold" grpId="2" nodeType="withEffect">
                                  <p:stCondLst>
                                    <p:cond delay="0"/>
                                  </p:stCondLst>
                                  <p:childTnLst>
                                    <p:set>
                                      <p:cBhvr>
                                        <p:cTn id="2654" dur="1" fill="hold">
                                          <p:stCondLst>
                                            <p:cond delay="0"/>
                                          </p:stCondLst>
                                        </p:cTn>
                                        <p:tgtEl>
                                          <p:spTgt spid="233"/>
                                        </p:tgtEl>
                                        <p:attrNameLst>
                                          <p:attrName>style.visibility</p:attrName>
                                        </p:attrNameLst>
                                      </p:cBhvr>
                                      <p:to>
                                        <p:strVal val="hidden"/>
                                      </p:to>
                                    </p:set>
                                  </p:childTnLst>
                                </p:cTn>
                              </p:par>
                              <p:par>
                                <p:cTn id="2655" presetID="42" presetClass="path" presetSubtype="0" fill="hold" nodeType="withEffect">
                                  <p:stCondLst>
                                    <p:cond delay="0"/>
                                  </p:stCondLst>
                                  <p:childTnLst>
                                    <p:animMotion origin="layout" path="M 0.02413 0.34584 L 0.02413 0.1257 " pathEditMode="fixed" rAng="0" ptsTypes="AA">
                                      <p:cBhvr>
                                        <p:cTn id="2656" dur="1500" fill="hold"/>
                                        <p:tgtEl>
                                          <p:spTgt spid="306"/>
                                        </p:tgtEl>
                                        <p:attrNameLst>
                                          <p:attrName>ppt_x</p:attrName>
                                          <p:attrName>ppt_y</p:attrName>
                                        </p:attrNameLst>
                                      </p:cBhvr>
                                      <p:rCtr x="0" y="-11019"/>
                                    </p:animMotion>
                                  </p:childTnLst>
                                </p:cTn>
                              </p:par>
                              <p:par>
                                <p:cTn id="2657" presetID="1" presetClass="entr" presetSubtype="0" fill="hold" grpId="2" nodeType="withEffect">
                                  <p:stCondLst>
                                    <p:cond delay="0"/>
                                  </p:stCondLst>
                                  <p:childTnLst>
                                    <p:set>
                                      <p:cBhvr>
                                        <p:cTn id="2658" dur="1" fill="hold">
                                          <p:stCondLst>
                                            <p:cond delay="0"/>
                                          </p:stCondLst>
                                        </p:cTn>
                                        <p:tgtEl>
                                          <p:spTgt spid="226"/>
                                        </p:tgtEl>
                                        <p:attrNameLst>
                                          <p:attrName>style.visibility</p:attrName>
                                        </p:attrNameLst>
                                      </p:cBhvr>
                                      <p:to>
                                        <p:strVal val="visible"/>
                                      </p:to>
                                    </p:set>
                                  </p:childTnLst>
                                </p:cTn>
                              </p:par>
                              <p:par>
                                <p:cTn id="2659" presetID="1" presetClass="entr" presetSubtype="0" fill="hold" grpId="0" nodeType="withEffect">
                                  <p:stCondLst>
                                    <p:cond delay="0"/>
                                  </p:stCondLst>
                                  <p:childTnLst>
                                    <p:set>
                                      <p:cBhvr>
                                        <p:cTn id="2660" dur="1" fill="hold">
                                          <p:stCondLst>
                                            <p:cond delay="0"/>
                                          </p:stCondLst>
                                        </p:cTn>
                                        <p:tgtEl>
                                          <p:spTgt spid="234"/>
                                        </p:tgtEl>
                                        <p:attrNameLst>
                                          <p:attrName>style.visibility</p:attrName>
                                        </p:attrNameLst>
                                      </p:cBhvr>
                                      <p:to>
                                        <p:strVal val="visible"/>
                                      </p:to>
                                    </p:set>
                                  </p:childTnLst>
                                </p:cTn>
                              </p:par>
                            </p:childTnLst>
                          </p:cTn>
                        </p:par>
                      </p:childTnLst>
                    </p:cTn>
                  </p:par>
                </p:childTnLst>
              </p:cTn>
              <p:nextCondLst>
                <p:cond evt="onClick" delay="0">
                  <p:tgtEl>
                    <p:spTgt spid="225"/>
                  </p:tgtEl>
                </p:cond>
              </p:nextCondLst>
            </p:seq>
            <p:seq concurrent="1" nextAc="seek">
              <p:cTn id="2661" restart="whenNotActive" fill="hold" evtFilter="cancelBubble" nodeType="interactiveSeq">
                <p:stCondLst>
                  <p:cond evt="onClick" delay="0">
                    <p:tgtEl>
                      <p:spTgt spid="226"/>
                    </p:tgtEl>
                  </p:cond>
                </p:stCondLst>
                <p:endSync evt="end" delay="0">
                  <p:rtn val="all"/>
                </p:endSync>
                <p:childTnLst>
                  <p:par>
                    <p:cTn id="2662" fill="hold">
                      <p:stCondLst>
                        <p:cond delay="0"/>
                      </p:stCondLst>
                      <p:childTnLst>
                        <p:par>
                          <p:cTn id="2663" fill="hold">
                            <p:stCondLst>
                              <p:cond delay="0"/>
                            </p:stCondLst>
                            <p:childTnLst>
                              <p:par>
                                <p:cTn id="2664" presetID="1" presetClass="exit" presetSubtype="0" fill="hold" grpId="0" nodeType="withEffect">
                                  <p:stCondLst>
                                    <p:cond delay="0"/>
                                  </p:stCondLst>
                                  <p:childTnLst>
                                    <p:set>
                                      <p:cBhvr>
                                        <p:cTn id="2665" dur="1" fill="hold">
                                          <p:stCondLst>
                                            <p:cond delay="0"/>
                                          </p:stCondLst>
                                        </p:cTn>
                                        <p:tgtEl>
                                          <p:spTgt spid="226"/>
                                        </p:tgtEl>
                                        <p:attrNameLst>
                                          <p:attrName>style.visibility</p:attrName>
                                        </p:attrNameLst>
                                      </p:cBhvr>
                                      <p:to>
                                        <p:strVal val="hidden"/>
                                      </p:to>
                                    </p:set>
                                  </p:childTnLst>
                                </p:cTn>
                              </p:par>
                              <p:par>
                                <p:cTn id="2666" presetID="1" presetClass="exit" presetSubtype="0" fill="hold" grpId="2" nodeType="withEffect">
                                  <p:stCondLst>
                                    <p:cond delay="0"/>
                                  </p:stCondLst>
                                  <p:childTnLst>
                                    <p:set>
                                      <p:cBhvr>
                                        <p:cTn id="2667" dur="1" fill="hold">
                                          <p:stCondLst>
                                            <p:cond delay="0"/>
                                          </p:stCondLst>
                                        </p:cTn>
                                        <p:tgtEl>
                                          <p:spTgt spid="234"/>
                                        </p:tgtEl>
                                        <p:attrNameLst>
                                          <p:attrName>style.visibility</p:attrName>
                                        </p:attrNameLst>
                                      </p:cBhvr>
                                      <p:to>
                                        <p:strVal val="hidden"/>
                                      </p:to>
                                    </p:set>
                                  </p:childTnLst>
                                </p:cTn>
                              </p:par>
                              <p:par>
                                <p:cTn id="2668" presetID="57" presetClass="path" presetSubtype="0" fill="hold" nodeType="withEffect">
                                  <p:stCondLst>
                                    <p:cond delay="0"/>
                                  </p:stCondLst>
                                  <p:childTnLst>
                                    <p:animMotion origin="layout" path="M 0.02413 0.1257 L 0.02413 0.04468 C 0.02413 0.00881 0.06927 -0.03541 0.10642 -0.03541 L 0.18889 -0.03541 " pathEditMode="fixed" rAng="0" ptsTypes="AAAA">
                                      <p:cBhvr>
                                        <p:cTn id="2669" dur="1500" fill="hold"/>
                                        <p:tgtEl>
                                          <p:spTgt spid="306"/>
                                        </p:tgtEl>
                                        <p:attrNameLst>
                                          <p:attrName>ppt_x</p:attrName>
                                          <p:attrName>ppt_y</p:attrName>
                                        </p:attrNameLst>
                                      </p:cBhvr>
                                      <p:rCtr x="8229" y="-8056"/>
                                    </p:animMotion>
                                  </p:childTnLst>
                                  <p:subTnLst>
                                    <p:audio>
                                      <p:cMediaNode>
                                        <p:cTn display="0" masterRel="sameClick">
                                          <p:stCondLst>
                                            <p:cond evt="begin" delay="0">
                                              <p:tn val="2668"/>
                                            </p:cond>
                                          </p:stCondLst>
                                          <p:endCondLst>
                                            <p:cond evt="onStopAudio" delay="0">
                                              <p:tgtEl>
                                                <p:sldTgt/>
                                              </p:tgtEl>
                                            </p:cond>
                                          </p:endCondLst>
                                        </p:cTn>
                                        <p:tgtEl>
                                          <p:sndTgt r:embed="rId57" name="mk64_wario03.wav"/>
                                        </p:tgtEl>
                                      </p:cMediaNode>
                                    </p:audio>
                                  </p:subTnLst>
                                </p:cTn>
                              </p:par>
                              <p:par>
                                <p:cTn id="2670" presetID="1" presetClass="entr" presetSubtype="0" fill="hold" grpId="2" nodeType="withEffect">
                                  <p:stCondLst>
                                    <p:cond delay="0"/>
                                  </p:stCondLst>
                                  <p:childTnLst>
                                    <p:set>
                                      <p:cBhvr>
                                        <p:cTn id="2671" dur="1" fill="hold">
                                          <p:stCondLst>
                                            <p:cond delay="0"/>
                                          </p:stCondLst>
                                        </p:cTn>
                                        <p:tgtEl>
                                          <p:spTgt spid="227"/>
                                        </p:tgtEl>
                                        <p:attrNameLst>
                                          <p:attrName>style.visibility</p:attrName>
                                        </p:attrNameLst>
                                      </p:cBhvr>
                                      <p:to>
                                        <p:strVal val="visible"/>
                                      </p:to>
                                    </p:set>
                                  </p:childTnLst>
                                </p:cTn>
                              </p:par>
                              <p:par>
                                <p:cTn id="2672" presetID="1" presetClass="entr" presetSubtype="0" fill="hold" grpId="0" nodeType="withEffect">
                                  <p:stCondLst>
                                    <p:cond delay="0"/>
                                  </p:stCondLst>
                                  <p:childTnLst>
                                    <p:set>
                                      <p:cBhvr>
                                        <p:cTn id="2673" dur="1" fill="hold">
                                          <p:stCondLst>
                                            <p:cond delay="0"/>
                                          </p:stCondLst>
                                        </p:cTn>
                                        <p:tgtEl>
                                          <p:spTgt spid="235"/>
                                        </p:tgtEl>
                                        <p:attrNameLst>
                                          <p:attrName>style.visibility</p:attrName>
                                        </p:attrNameLst>
                                      </p:cBhvr>
                                      <p:to>
                                        <p:strVal val="visible"/>
                                      </p:to>
                                    </p:set>
                                  </p:childTnLst>
                                </p:cTn>
                              </p:par>
                            </p:childTnLst>
                          </p:cTn>
                        </p:par>
                      </p:childTnLst>
                    </p:cTn>
                  </p:par>
                </p:childTnLst>
              </p:cTn>
              <p:nextCondLst>
                <p:cond evt="onClick" delay="0">
                  <p:tgtEl>
                    <p:spTgt spid="226"/>
                  </p:tgtEl>
                </p:cond>
              </p:nextCondLst>
            </p:seq>
            <p:seq concurrent="1" nextAc="seek">
              <p:cTn id="2674" restart="whenNotActive" fill="hold" evtFilter="cancelBubble" nodeType="interactiveSeq">
                <p:stCondLst>
                  <p:cond evt="onClick" delay="0">
                    <p:tgtEl>
                      <p:spTgt spid="227"/>
                    </p:tgtEl>
                  </p:cond>
                </p:stCondLst>
                <p:endSync evt="end" delay="0">
                  <p:rtn val="all"/>
                </p:endSync>
                <p:childTnLst>
                  <p:par>
                    <p:cTn id="2675" fill="hold">
                      <p:stCondLst>
                        <p:cond delay="0"/>
                      </p:stCondLst>
                      <p:childTnLst>
                        <p:par>
                          <p:cTn id="2676" fill="hold">
                            <p:stCondLst>
                              <p:cond delay="0"/>
                            </p:stCondLst>
                            <p:childTnLst>
                              <p:par>
                                <p:cTn id="2677" presetID="1" presetClass="exit" presetSubtype="0" fill="hold" grpId="0" nodeType="withEffect">
                                  <p:stCondLst>
                                    <p:cond delay="0"/>
                                  </p:stCondLst>
                                  <p:childTnLst>
                                    <p:set>
                                      <p:cBhvr>
                                        <p:cTn id="2678" dur="1" fill="hold">
                                          <p:stCondLst>
                                            <p:cond delay="0"/>
                                          </p:stCondLst>
                                        </p:cTn>
                                        <p:tgtEl>
                                          <p:spTgt spid="227"/>
                                        </p:tgtEl>
                                        <p:attrNameLst>
                                          <p:attrName>style.visibility</p:attrName>
                                        </p:attrNameLst>
                                      </p:cBhvr>
                                      <p:to>
                                        <p:strVal val="hidden"/>
                                      </p:to>
                                    </p:set>
                                  </p:childTnLst>
                                </p:cTn>
                              </p:par>
                              <p:par>
                                <p:cTn id="2679" presetID="1" presetClass="exit" presetSubtype="0" fill="hold" grpId="2" nodeType="withEffect">
                                  <p:stCondLst>
                                    <p:cond delay="0"/>
                                  </p:stCondLst>
                                  <p:childTnLst>
                                    <p:set>
                                      <p:cBhvr>
                                        <p:cTn id="2680" dur="1" fill="hold">
                                          <p:stCondLst>
                                            <p:cond delay="0"/>
                                          </p:stCondLst>
                                        </p:cTn>
                                        <p:tgtEl>
                                          <p:spTgt spid="235"/>
                                        </p:tgtEl>
                                        <p:attrNameLst>
                                          <p:attrName>style.visibility</p:attrName>
                                        </p:attrNameLst>
                                      </p:cBhvr>
                                      <p:to>
                                        <p:strVal val="hidden"/>
                                      </p:to>
                                    </p:set>
                                  </p:childTnLst>
                                </p:cTn>
                              </p:par>
                              <p:par>
                                <p:cTn id="2681" presetID="63" presetClass="path" presetSubtype="0" fill="hold" nodeType="withEffect">
                                  <p:stCondLst>
                                    <p:cond delay="0"/>
                                  </p:stCondLst>
                                  <p:childTnLst>
                                    <p:animMotion origin="layout" path="M 0.18889 -0.03541 L 0.40972 -0.03633 " pathEditMode="fixed" rAng="0" ptsTypes="AA">
                                      <p:cBhvr>
                                        <p:cTn id="2682" dur="1500" fill="hold"/>
                                        <p:tgtEl>
                                          <p:spTgt spid="306"/>
                                        </p:tgtEl>
                                        <p:attrNameLst>
                                          <p:attrName>ppt_x</p:attrName>
                                          <p:attrName>ppt_y</p:attrName>
                                        </p:attrNameLst>
                                      </p:cBhvr>
                                      <p:rCtr x="11042" y="-46"/>
                                    </p:animMotion>
                                  </p:childTnLst>
                                  <p:subTnLst>
                                    <p:audio>
                                      <p:cMediaNode>
                                        <p:cTn display="0" masterRel="sameClick">
                                          <p:stCondLst>
                                            <p:cond evt="begin" delay="0">
                                              <p:tn val="2681"/>
                                            </p:cond>
                                          </p:stCondLst>
                                          <p:endCondLst>
                                            <p:cond evt="onStopAudio" delay="0">
                                              <p:tgtEl>
                                                <p:sldTgt/>
                                              </p:tgtEl>
                                            </p:cond>
                                          </p:endCondLst>
                                        </p:cTn>
                                        <p:tgtEl>
                                          <p:sndTgt r:embed="rId55" name="mk64_wario06.wav"/>
                                        </p:tgtEl>
                                      </p:cMediaNode>
                                    </p:audio>
                                  </p:subTnLst>
                                </p:cTn>
                              </p:par>
                              <p:par>
                                <p:cTn id="2683" presetID="1" presetClass="entr" presetSubtype="0" fill="hold" grpId="0" nodeType="withEffect">
                                  <p:stCondLst>
                                    <p:cond delay="0"/>
                                  </p:stCondLst>
                                  <p:childTnLst>
                                    <p:set>
                                      <p:cBhvr>
                                        <p:cTn id="2684" dur="1" fill="hold">
                                          <p:stCondLst>
                                            <p:cond delay="0"/>
                                          </p:stCondLst>
                                        </p:cTn>
                                        <p:tgtEl>
                                          <p:spTgt spid="236"/>
                                        </p:tgtEl>
                                        <p:attrNameLst>
                                          <p:attrName>style.visibility</p:attrName>
                                        </p:attrNameLst>
                                      </p:cBhvr>
                                      <p:to>
                                        <p:strVal val="visible"/>
                                      </p:to>
                                    </p:set>
                                  </p:childTnLst>
                                </p:cTn>
                              </p:par>
                              <p:par>
                                <p:cTn id="2685" presetID="1" presetClass="entr" presetSubtype="0" fill="hold" grpId="5" nodeType="withEffect">
                                  <p:stCondLst>
                                    <p:cond delay="0"/>
                                  </p:stCondLst>
                                  <p:childTnLst>
                                    <p:set>
                                      <p:cBhvr>
                                        <p:cTn id="2686" dur="1" fill="hold">
                                          <p:stCondLst>
                                            <p:cond delay="0"/>
                                          </p:stCondLst>
                                        </p:cTn>
                                        <p:tgtEl>
                                          <p:spTgt spid="213"/>
                                        </p:tgtEl>
                                        <p:attrNameLst>
                                          <p:attrName>style.visibility</p:attrName>
                                        </p:attrNameLst>
                                      </p:cBhvr>
                                      <p:to>
                                        <p:strVal val="visible"/>
                                      </p:to>
                                    </p:set>
                                  </p:childTnLst>
                                </p:cTn>
                              </p:par>
                            </p:childTnLst>
                          </p:cTn>
                        </p:par>
                      </p:childTnLst>
                    </p:cTn>
                  </p:par>
                </p:childTnLst>
              </p:cTn>
              <p:nextCondLst>
                <p:cond evt="onClick" delay="0">
                  <p:tgtEl>
                    <p:spTgt spid="227"/>
                  </p:tgtEl>
                </p:cond>
              </p:nextCondLst>
            </p:seq>
            <p:seq concurrent="1" nextAc="seek">
              <p:cTn id="2687" restart="whenNotActive" fill="hold" evtFilter="cancelBubble" nodeType="interactiveSeq">
                <p:stCondLst>
                  <p:cond evt="onClick" delay="0">
                    <p:tgtEl>
                      <p:spTgt spid="228"/>
                    </p:tgtEl>
                  </p:cond>
                </p:stCondLst>
                <p:endSync evt="end" delay="0">
                  <p:rtn val="all"/>
                </p:endSync>
                <p:childTnLst>
                  <p:par>
                    <p:cTn id="2688" fill="hold">
                      <p:stCondLst>
                        <p:cond delay="0"/>
                      </p:stCondLst>
                      <p:childTnLst>
                        <p:par>
                          <p:cTn id="2689" fill="hold">
                            <p:stCondLst>
                              <p:cond delay="0"/>
                            </p:stCondLst>
                            <p:childTnLst>
                              <p:par>
                                <p:cTn id="2690" presetID="1" presetClass="exit" presetSubtype="0" fill="hold" grpId="1" nodeType="withEffect">
                                  <p:stCondLst>
                                    <p:cond delay="0"/>
                                  </p:stCondLst>
                                  <p:childTnLst>
                                    <p:set>
                                      <p:cBhvr>
                                        <p:cTn id="2691" dur="1" fill="hold">
                                          <p:stCondLst>
                                            <p:cond delay="0"/>
                                          </p:stCondLst>
                                        </p:cTn>
                                        <p:tgtEl>
                                          <p:spTgt spid="228"/>
                                        </p:tgtEl>
                                        <p:attrNameLst>
                                          <p:attrName>style.visibility</p:attrName>
                                        </p:attrNameLst>
                                      </p:cBhvr>
                                      <p:to>
                                        <p:strVal val="hidden"/>
                                      </p:to>
                                    </p:set>
                                  </p:childTnLst>
                                </p:cTn>
                              </p:par>
                              <p:par>
                                <p:cTn id="2692" presetID="1" presetClass="exit" presetSubtype="0" fill="hold" grpId="3" nodeType="withEffect">
                                  <p:stCondLst>
                                    <p:cond delay="0"/>
                                  </p:stCondLst>
                                  <p:childTnLst>
                                    <p:set>
                                      <p:cBhvr>
                                        <p:cTn id="2693" dur="1" fill="hold">
                                          <p:stCondLst>
                                            <p:cond delay="0"/>
                                          </p:stCondLst>
                                        </p:cTn>
                                        <p:tgtEl>
                                          <p:spTgt spid="220"/>
                                        </p:tgtEl>
                                        <p:attrNameLst>
                                          <p:attrName>style.visibility</p:attrName>
                                        </p:attrNameLst>
                                      </p:cBhvr>
                                      <p:to>
                                        <p:strVal val="hidden"/>
                                      </p:to>
                                    </p:set>
                                  </p:childTnLst>
                                </p:cTn>
                              </p:par>
                              <p:par>
                                <p:cTn id="2694" presetID="42" presetClass="path" presetSubtype="0" fill="hold" nodeType="withEffect">
                                  <p:stCondLst>
                                    <p:cond delay="0"/>
                                  </p:stCondLst>
                                  <p:childTnLst>
                                    <p:animMotion origin="layout" path="M 0.79861 0.34052 L 0.79861 0.56644 " pathEditMode="fixed" rAng="0" ptsTypes="AA">
                                      <p:cBhvr>
                                        <p:cTn id="2695" dur="1500" spd="-100000" fill="hold"/>
                                        <p:tgtEl>
                                          <p:spTgt spid="306"/>
                                        </p:tgtEl>
                                        <p:attrNameLst>
                                          <p:attrName>ppt_x</p:attrName>
                                          <p:attrName>ppt_y</p:attrName>
                                        </p:attrNameLst>
                                      </p:cBhvr>
                                      <p:rCtr x="0" y="11296"/>
                                    </p:animMotion>
                                  </p:childTnLst>
                                  <p:subTnLst>
                                    <p:audio>
                                      <p:cMediaNode>
                                        <p:cTn display="0" masterRel="sameClick">
                                          <p:stCondLst>
                                            <p:cond evt="begin" delay="0">
                                              <p:tn val="2694"/>
                                            </p:cond>
                                          </p:stCondLst>
                                          <p:endCondLst>
                                            <p:cond evt="onStopAudio" delay="0">
                                              <p:tgtEl>
                                                <p:sldTgt/>
                                              </p:tgtEl>
                                            </p:cond>
                                          </p:endCondLst>
                                        </p:cTn>
                                        <p:tgtEl>
                                          <p:sndTgt r:embed="rId59" name="mk64_wario04.wav"/>
                                        </p:tgtEl>
                                      </p:cMediaNode>
                                    </p:audio>
                                  </p:subTnLst>
                                </p:cTn>
                              </p:par>
                              <p:par>
                                <p:cTn id="2696" presetID="1" presetClass="entr" presetSubtype="0" fill="hold" grpId="1" nodeType="withEffect">
                                  <p:stCondLst>
                                    <p:cond delay="0"/>
                                  </p:stCondLst>
                                  <p:childTnLst>
                                    <p:set>
                                      <p:cBhvr>
                                        <p:cTn id="2697" dur="1" fill="hold">
                                          <p:stCondLst>
                                            <p:cond delay="0"/>
                                          </p:stCondLst>
                                        </p:cTn>
                                        <p:tgtEl>
                                          <p:spTgt spid="218"/>
                                        </p:tgtEl>
                                        <p:attrNameLst>
                                          <p:attrName>style.visibility</p:attrName>
                                        </p:attrNameLst>
                                      </p:cBhvr>
                                      <p:to>
                                        <p:strVal val="visible"/>
                                      </p:to>
                                    </p:set>
                                  </p:childTnLst>
                                </p:cTn>
                              </p:par>
                              <p:par>
                                <p:cTn id="2698" presetID="1" presetClass="entr" presetSubtype="0" fill="hold" grpId="3" nodeType="withEffect">
                                  <p:stCondLst>
                                    <p:cond delay="0"/>
                                  </p:stCondLst>
                                  <p:childTnLst>
                                    <p:set>
                                      <p:cBhvr>
                                        <p:cTn id="2699" dur="1" fill="hold">
                                          <p:stCondLst>
                                            <p:cond delay="0"/>
                                          </p:stCondLst>
                                        </p:cTn>
                                        <p:tgtEl>
                                          <p:spTgt spid="219"/>
                                        </p:tgtEl>
                                        <p:attrNameLst>
                                          <p:attrName>style.visibility</p:attrName>
                                        </p:attrNameLst>
                                      </p:cBhvr>
                                      <p:to>
                                        <p:strVal val="visible"/>
                                      </p:to>
                                    </p:set>
                                  </p:childTnLst>
                                </p:cTn>
                              </p:par>
                            </p:childTnLst>
                          </p:cTn>
                        </p:par>
                      </p:childTnLst>
                    </p:cTn>
                  </p:par>
                </p:childTnLst>
              </p:cTn>
              <p:nextCondLst>
                <p:cond evt="onClick" delay="0">
                  <p:tgtEl>
                    <p:spTgt spid="228"/>
                  </p:tgtEl>
                </p:cond>
              </p:nextCondLst>
            </p:seq>
            <p:seq concurrent="1" nextAc="seek">
              <p:cTn id="2700" restart="whenNotActive" fill="hold" evtFilter="cancelBubble" nodeType="interactiveSeq">
                <p:stCondLst>
                  <p:cond evt="onClick" delay="0">
                    <p:tgtEl>
                      <p:spTgt spid="229"/>
                    </p:tgtEl>
                  </p:cond>
                </p:stCondLst>
                <p:endSync evt="end" delay="0">
                  <p:rtn val="all"/>
                </p:endSync>
                <p:childTnLst>
                  <p:par>
                    <p:cTn id="2701" fill="hold">
                      <p:stCondLst>
                        <p:cond delay="0"/>
                      </p:stCondLst>
                      <p:childTnLst>
                        <p:par>
                          <p:cTn id="2702" fill="hold">
                            <p:stCondLst>
                              <p:cond delay="0"/>
                            </p:stCondLst>
                            <p:childTnLst>
                              <p:par>
                                <p:cTn id="2703" presetID="1" presetClass="exit" presetSubtype="0" fill="hold" grpId="1" nodeType="withEffect">
                                  <p:stCondLst>
                                    <p:cond delay="0"/>
                                  </p:stCondLst>
                                  <p:childTnLst>
                                    <p:set>
                                      <p:cBhvr>
                                        <p:cTn id="2704" dur="1" fill="hold">
                                          <p:stCondLst>
                                            <p:cond delay="0"/>
                                          </p:stCondLst>
                                        </p:cTn>
                                        <p:tgtEl>
                                          <p:spTgt spid="229"/>
                                        </p:tgtEl>
                                        <p:attrNameLst>
                                          <p:attrName>style.visibility</p:attrName>
                                        </p:attrNameLst>
                                      </p:cBhvr>
                                      <p:to>
                                        <p:strVal val="hidden"/>
                                      </p:to>
                                    </p:set>
                                  </p:childTnLst>
                                </p:cTn>
                              </p:par>
                              <p:par>
                                <p:cTn id="2705" presetID="1" presetClass="exit" presetSubtype="0" fill="hold" grpId="3" nodeType="withEffect">
                                  <p:stCondLst>
                                    <p:cond delay="0"/>
                                  </p:stCondLst>
                                  <p:childTnLst>
                                    <p:set>
                                      <p:cBhvr>
                                        <p:cTn id="2706" dur="1" fill="hold">
                                          <p:stCondLst>
                                            <p:cond delay="0"/>
                                          </p:stCondLst>
                                        </p:cTn>
                                        <p:tgtEl>
                                          <p:spTgt spid="221"/>
                                        </p:tgtEl>
                                        <p:attrNameLst>
                                          <p:attrName>style.visibility</p:attrName>
                                        </p:attrNameLst>
                                      </p:cBhvr>
                                      <p:to>
                                        <p:strVal val="hidden"/>
                                      </p:to>
                                    </p:set>
                                  </p:childTnLst>
                                </p:cTn>
                              </p:par>
                              <p:par>
                                <p:cTn id="2707" presetID="43" presetClass="path" presetSubtype="0" fill="hold" nodeType="withEffect">
                                  <p:stCondLst>
                                    <p:cond delay="0"/>
                                  </p:stCondLst>
                                  <p:childTnLst>
                                    <p:animMotion origin="layout" path="M 0.63889 0.7183 L 0.7184 0.7183 C 0.75434 0.7183 0.79896 0.67455 0.79896 0.63959 L 0.79896 0.56135 " pathEditMode="fixed" rAng="0" ptsTypes="AAAA">
                                      <p:cBhvr>
                                        <p:cTn id="2708" dur="1500" fill="hold"/>
                                        <p:tgtEl>
                                          <p:spTgt spid="306"/>
                                        </p:tgtEl>
                                        <p:attrNameLst>
                                          <p:attrName>ppt_x</p:attrName>
                                          <p:attrName>ppt_y</p:attrName>
                                        </p:attrNameLst>
                                      </p:cBhvr>
                                      <p:rCtr x="8003" y="-7847"/>
                                    </p:animMotion>
                                  </p:childTnLst>
                                </p:cTn>
                              </p:par>
                              <p:par>
                                <p:cTn id="2709" presetID="1" presetClass="entr" presetSubtype="0" fill="hold" grpId="3" nodeType="withEffect">
                                  <p:stCondLst>
                                    <p:cond delay="0"/>
                                  </p:stCondLst>
                                  <p:childTnLst>
                                    <p:set>
                                      <p:cBhvr>
                                        <p:cTn id="2710" dur="1" fill="hold">
                                          <p:stCondLst>
                                            <p:cond delay="0"/>
                                          </p:stCondLst>
                                        </p:cTn>
                                        <p:tgtEl>
                                          <p:spTgt spid="228"/>
                                        </p:tgtEl>
                                        <p:attrNameLst>
                                          <p:attrName>style.visibility</p:attrName>
                                        </p:attrNameLst>
                                      </p:cBhvr>
                                      <p:to>
                                        <p:strVal val="visible"/>
                                      </p:to>
                                    </p:set>
                                  </p:childTnLst>
                                </p:cTn>
                              </p:par>
                              <p:par>
                                <p:cTn id="2711" presetID="1" presetClass="entr" presetSubtype="0" fill="hold" grpId="1" nodeType="withEffect">
                                  <p:stCondLst>
                                    <p:cond delay="0"/>
                                  </p:stCondLst>
                                  <p:childTnLst>
                                    <p:set>
                                      <p:cBhvr>
                                        <p:cTn id="2712" dur="1" fill="hold">
                                          <p:stCondLst>
                                            <p:cond delay="0"/>
                                          </p:stCondLst>
                                        </p:cTn>
                                        <p:tgtEl>
                                          <p:spTgt spid="220"/>
                                        </p:tgtEl>
                                        <p:attrNameLst>
                                          <p:attrName>style.visibility</p:attrName>
                                        </p:attrNameLst>
                                      </p:cBhvr>
                                      <p:to>
                                        <p:strVal val="visible"/>
                                      </p:to>
                                    </p:set>
                                  </p:childTnLst>
                                </p:cTn>
                              </p:par>
                            </p:childTnLst>
                          </p:cTn>
                        </p:par>
                      </p:childTnLst>
                    </p:cTn>
                  </p:par>
                </p:childTnLst>
              </p:cTn>
              <p:nextCondLst>
                <p:cond evt="onClick" delay="0">
                  <p:tgtEl>
                    <p:spTgt spid="229"/>
                  </p:tgtEl>
                </p:cond>
              </p:nextCondLst>
            </p:seq>
            <p:seq concurrent="1" nextAc="seek">
              <p:cTn id="2713" restart="whenNotActive" fill="hold" evtFilter="cancelBubble" nodeType="interactiveSeq">
                <p:stCondLst>
                  <p:cond evt="onClick" delay="0">
                    <p:tgtEl>
                      <p:spTgt spid="230"/>
                    </p:tgtEl>
                  </p:cond>
                </p:stCondLst>
                <p:endSync evt="end" delay="0">
                  <p:rtn val="all"/>
                </p:endSync>
                <p:childTnLst>
                  <p:par>
                    <p:cTn id="2714" fill="hold">
                      <p:stCondLst>
                        <p:cond delay="0"/>
                      </p:stCondLst>
                      <p:childTnLst>
                        <p:par>
                          <p:cTn id="2715" fill="hold">
                            <p:stCondLst>
                              <p:cond delay="0"/>
                            </p:stCondLst>
                            <p:childTnLst>
                              <p:par>
                                <p:cTn id="2716" presetID="1" presetClass="exit" presetSubtype="0" fill="hold" grpId="1" nodeType="withEffect">
                                  <p:stCondLst>
                                    <p:cond delay="0"/>
                                  </p:stCondLst>
                                  <p:childTnLst>
                                    <p:set>
                                      <p:cBhvr>
                                        <p:cTn id="2717" dur="1" fill="hold">
                                          <p:stCondLst>
                                            <p:cond delay="0"/>
                                          </p:stCondLst>
                                        </p:cTn>
                                        <p:tgtEl>
                                          <p:spTgt spid="230"/>
                                        </p:tgtEl>
                                        <p:attrNameLst>
                                          <p:attrName>style.visibility</p:attrName>
                                        </p:attrNameLst>
                                      </p:cBhvr>
                                      <p:to>
                                        <p:strVal val="hidden"/>
                                      </p:to>
                                    </p:set>
                                  </p:childTnLst>
                                </p:cTn>
                              </p:par>
                              <p:par>
                                <p:cTn id="2718" presetID="1" presetClass="exit" presetSubtype="0" fill="hold" grpId="3" nodeType="withEffect">
                                  <p:stCondLst>
                                    <p:cond delay="0"/>
                                  </p:stCondLst>
                                  <p:childTnLst>
                                    <p:set>
                                      <p:cBhvr>
                                        <p:cTn id="2719" dur="1" fill="hold">
                                          <p:stCondLst>
                                            <p:cond delay="0"/>
                                          </p:stCondLst>
                                        </p:cTn>
                                        <p:tgtEl>
                                          <p:spTgt spid="222"/>
                                        </p:tgtEl>
                                        <p:attrNameLst>
                                          <p:attrName>style.visibility</p:attrName>
                                        </p:attrNameLst>
                                      </p:cBhvr>
                                      <p:to>
                                        <p:strVal val="hidden"/>
                                      </p:to>
                                    </p:set>
                                  </p:childTnLst>
                                </p:cTn>
                              </p:par>
                              <p:par>
                                <p:cTn id="2720" presetID="42" presetClass="path" presetSubtype="0" fill="hold" nodeType="withEffect">
                                  <p:stCondLst>
                                    <p:cond delay="0"/>
                                  </p:stCondLst>
                                  <p:childTnLst>
                                    <p:animMotion origin="layout" path="M 0.40972 0.7183 L 0.63889 0.7183 " pathEditMode="fixed" rAng="0" ptsTypes="AA">
                                      <p:cBhvr>
                                        <p:cTn id="2721" dur="1500" fill="hold"/>
                                        <p:tgtEl>
                                          <p:spTgt spid="306"/>
                                        </p:tgtEl>
                                        <p:attrNameLst>
                                          <p:attrName>ppt_x</p:attrName>
                                          <p:attrName>ppt_y</p:attrName>
                                        </p:attrNameLst>
                                      </p:cBhvr>
                                      <p:rCtr x="11458" y="0"/>
                                    </p:animMotion>
                                  </p:childTnLst>
                                  <p:subTnLst>
                                    <p:audio>
                                      <p:cMediaNode>
                                        <p:cTn display="0" masterRel="sameClick">
                                          <p:stCondLst>
                                            <p:cond evt="begin" delay="0">
                                              <p:tn val="2720"/>
                                            </p:cond>
                                          </p:stCondLst>
                                          <p:endCondLst>
                                            <p:cond evt="onStopAudio" delay="0">
                                              <p:tgtEl>
                                                <p:sldTgt/>
                                              </p:tgtEl>
                                            </p:cond>
                                          </p:endCondLst>
                                        </p:cTn>
                                        <p:tgtEl>
                                          <p:sndTgt r:embed="rId58" name="mk64_wario05.wav"/>
                                        </p:tgtEl>
                                      </p:cMediaNode>
                                    </p:audio>
                                  </p:subTnLst>
                                </p:cTn>
                              </p:par>
                              <p:par>
                                <p:cTn id="2722" presetID="1" presetClass="entr" presetSubtype="0" fill="hold" grpId="1" nodeType="withEffect">
                                  <p:stCondLst>
                                    <p:cond delay="0"/>
                                  </p:stCondLst>
                                  <p:childTnLst>
                                    <p:set>
                                      <p:cBhvr>
                                        <p:cTn id="2723" dur="1" fill="hold">
                                          <p:stCondLst>
                                            <p:cond delay="0"/>
                                          </p:stCondLst>
                                        </p:cTn>
                                        <p:tgtEl>
                                          <p:spTgt spid="221"/>
                                        </p:tgtEl>
                                        <p:attrNameLst>
                                          <p:attrName>style.visibility</p:attrName>
                                        </p:attrNameLst>
                                      </p:cBhvr>
                                      <p:to>
                                        <p:strVal val="visible"/>
                                      </p:to>
                                    </p:set>
                                  </p:childTnLst>
                                </p:cTn>
                              </p:par>
                              <p:par>
                                <p:cTn id="2724" presetID="1" presetClass="entr" presetSubtype="0" fill="hold" grpId="3" nodeType="withEffect">
                                  <p:stCondLst>
                                    <p:cond delay="0"/>
                                  </p:stCondLst>
                                  <p:childTnLst>
                                    <p:set>
                                      <p:cBhvr>
                                        <p:cTn id="2725" dur="1" fill="hold">
                                          <p:stCondLst>
                                            <p:cond delay="0"/>
                                          </p:stCondLst>
                                        </p:cTn>
                                        <p:tgtEl>
                                          <p:spTgt spid="229"/>
                                        </p:tgtEl>
                                        <p:attrNameLst>
                                          <p:attrName>style.visibility</p:attrName>
                                        </p:attrNameLst>
                                      </p:cBhvr>
                                      <p:to>
                                        <p:strVal val="visible"/>
                                      </p:to>
                                    </p:set>
                                  </p:childTnLst>
                                </p:cTn>
                              </p:par>
                            </p:childTnLst>
                          </p:cTn>
                        </p:par>
                      </p:childTnLst>
                    </p:cTn>
                  </p:par>
                </p:childTnLst>
              </p:cTn>
              <p:nextCondLst>
                <p:cond evt="onClick" delay="0">
                  <p:tgtEl>
                    <p:spTgt spid="230"/>
                  </p:tgtEl>
                </p:cond>
              </p:nextCondLst>
            </p:seq>
            <p:seq concurrent="1" nextAc="seek">
              <p:cTn id="2726" restart="whenNotActive" fill="hold" evtFilter="cancelBubble" nodeType="interactiveSeq">
                <p:stCondLst>
                  <p:cond evt="onClick" delay="0">
                    <p:tgtEl>
                      <p:spTgt spid="231"/>
                    </p:tgtEl>
                  </p:cond>
                </p:stCondLst>
                <p:endSync evt="end" delay="0">
                  <p:rtn val="all"/>
                </p:endSync>
                <p:childTnLst>
                  <p:par>
                    <p:cTn id="2727" fill="hold">
                      <p:stCondLst>
                        <p:cond delay="0"/>
                      </p:stCondLst>
                      <p:childTnLst>
                        <p:par>
                          <p:cTn id="2728" fill="hold">
                            <p:stCondLst>
                              <p:cond delay="0"/>
                            </p:stCondLst>
                            <p:childTnLst>
                              <p:par>
                                <p:cTn id="2729" presetID="1" presetClass="exit" presetSubtype="0" fill="hold" grpId="1" nodeType="withEffect">
                                  <p:stCondLst>
                                    <p:cond delay="0"/>
                                  </p:stCondLst>
                                  <p:childTnLst>
                                    <p:set>
                                      <p:cBhvr>
                                        <p:cTn id="2730" dur="1" fill="hold">
                                          <p:stCondLst>
                                            <p:cond delay="0"/>
                                          </p:stCondLst>
                                        </p:cTn>
                                        <p:tgtEl>
                                          <p:spTgt spid="231"/>
                                        </p:tgtEl>
                                        <p:attrNameLst>
                                          <p:attrName>style.visibility</p:attrName>
                                        </p:attrNameLst>
                                      </p:cBhvr>
                                      <p:to>
                                        <p:strVal val="hidden"/>
                                      </p:to>
                                    </p:set>
                                  </p:childTnLst>
                                </p:cTn>
                              </p:par>
                              <p:par>
                                <p:cTn id="2731" presetID="1" presetClass="exit" presetSubtype="0" fill="hold" grpId="3" nodeType="withEffect">
                                  <p:stCondLst>
                                    <p:cond delay="0"/>
                                  </p:stCondLst>
                                  <p:childTnLst>
                                    <p:set>
                                      <p:cBhvr>
                                        <p:cTn id="2732" dur="1" fill="hold">
                                          <p:stCondLst>
                                            <p:cond delay="0"/>
                                          </p:stCondLst>
                                        </p:cTn>
                                        <p:tgtEl>
                                          <p:spTgt spid="223"/>
                                        </p:tgtEl>
                                        <p:attrNameLst>
                                          <p:attrName>style.visibility</p:attrName>
                                        </p:attrNameLst>
                                      </p:cBhvr>
                                      <p:to>
                                        <p:strVal val="hidden"/>
                                      </p:to>
                                    </p:set>
                                  </p:childTnLst>
                                </p:cTn>
                              </p:par>
                              <p:par>
                                <p:cTn id="2733" presetID="63" presetClass="path" presetSubtype="0" fill="hold" nodeType="withEffect">
                                  <p:stCondLst>
                                    <p:cond delay="0"/>
                                  </p:stCondLst>
                                  <p:childTnLst>
                                    <p:animMotion origin="layout" path="M 0.18889 0.71783 L 0.40764 0.71783 " pathEditMode="fixed" rAng="0" ptsTypes="AA">
                                      <p:cBhvr>
                                        <p:cTn id="2734" dur="1500" fill="hold"/>
                                        <p:tgtEl>
                                          <p:spTgt spid="306"/>
                                        </p:tgtEl>
                                        <p:attrNameLst>
                                          <p:attrName>ppt_x</p:attrName>
                                          <p:attrName>ppt_y</p:attrName>
                                        </p:attrNameLst>
                                      </p:cBhvr>
                                      <p:rCtr x="10938" y="0"/>
                                    </p:animMotion>
                                  </p:childTnLst>
                                </p:cTn>
                              </p:par>
                              <p:par>
                                <p:cTn id="2735" presetID="1" presetClass="entr" presetSubtype="0" fill="hold" grpId="1" nodeType="withEffect">
                                  <p:stCondLst>
                                    <p:cond delay="0"/>
                                  </p:stCondLst>
                                  <p:childTnLst>
                                    <p:set>
                                      <p:cBhvr>
                                        <p:cTn id="2736" dur="1" fill="hold">
                                          <p:stCondLst>
                                            <p:cond delay="0"/>
                                          </p:stCondLst>
                                        </p:cTn>
                                        <p:tgtEl>
                                          <p:spTgt spid="222"/>
                                        </p:tgtEl>
                                        <p:attrNameLst>
                                          <p:attrName>style.visibility</p:attrName>
                                        </p:attrNameLst>
                                      </p:cBhvr>
                                      <p:to>
                                        <p:strVal val="visible"/>
                                      </p:to>
                                    </p:set>
                                  </p:childTnLst>
                                </p:cTn>
                              </p:par>
                              <p:par>
                                <p:cTn id="2737" presetID="1" presetClass="entr" presetSubtype="0" fill="hold" grpId="3" nodeType="withEffect">
                                  <p:stCondLst>
                                    <p:cond delay="0"/>
                                  </p:stCondLst>
                                  <p:childTnLst>
                                    <p:set>
                                      <p:cBhvr>
                                        <p:cTn id="2738" dur="1" fill="hold">
                                          <p:stCondLst>
                                            <p:cond delay="0"/>
                                          </p:stCondLst>
                                        </p:cTn>
                                        <p:tgtEl>
                                          <p:spTgt spid="230"/>
                                        </p:tgtEl>
                                        <p:attrNameLst>
                                          <p:attrName>style.visibility</p:attrName>
                                        </p:attrNameLst>
                                      </p:cBhvr>
                                      <p:to>
                                        <p:strVal val="visible"/>
                                      </p:to>
                                    </p:set>
                                  </p:childTnLst>
                                </p:cTn>
                              </p:par>
                            </p:childTnLst>
                          </p:cTn>
                        </p:par>
                      </p:childTnLst>
                    </p:cTn>
                  </p:par>
                </p:childTnLst>
              </p:cTn>
              <p:nextCondLst>
                <p:cond evt="onClick" delay="0">
                  <p:tgtEl>
                    <p:spTgt spid="231"/>
                  </p:tgtEl>
                </p:cond>
              </p:nextCondLst>
            </p:seq>
            <p:seq concurrent="1" nextAc="seek">
              <p:cTn id="2739" restart="whenNotActive" fill="hold" evtFilter="cancelBubble" nodeType="interactiveSeq">
                <p:stCondLst>
                  <p:cond evt="onClick" delay="0">
                    <p:tgtEl>
                      <p:spTgt spid="232"/>
                    </p:tgtEl>
                  </p:cond>
                </p:stCondLst>
                <p:endSync evt="end" delay="0">
                  <p:rtn val="all"/>
                </p:endSync>
                <p:childTnLst>
                  <p:par>
                    <p:cTn id="2740" fill="hold">
                      <p:stCondLst>
                        <p:cond delay="0"/>
                      </p:stCondLst>
                      <p:childTnLst>
                        <p:par>
                          <p:cTn id="2741" fill="hold">
                            <p:stCondLst>
                              <p:cond delay="0"/>
                            </p:stCondLst>
                            <p:childTnLst>
                              <p:par>
                                <p:cTn id="2742" presetID="1" presetClass="exit" presetSubtype="0" fill="hold" grpId="1" nodeType="withEffect">
                                  <p:stCondLst>
                                    <p:cond delay="0"/>
                                  </p:stCondLst>
                                  <p:childTnLst>
                                    <p:set>
                                      <p:cBhvr>
                                        <p:cTn id="2743" dur="1" fill="hold">
                                          <p:stCondLst>
                                            <p:cond delay="0"/>
                                          </p:stCondLst>
                                        </p:cTn>
                                        <p:tgtEl>
                                          <p:spTgt spid="232"/>
                                        </p:tgtEl>
                                        <p:attrNameLst>
                                          <p:attrName>style.visibility</p:attrName>
                                        </p:attrNameLst>
                                      </p:cBhvr>
                                      <p:to>
                                        <p:strVal val="hidden"/>
                                      </p:to>
                                    </p:set>
                                  </p:childTnLst>
                                </p:cTn>
                              </p:par>
                              <p:par>
                                <p:cTn id="2744" presetID="1" presetClass="exit" presetSubtype="0" fill="hold" grpId="3" nodeType="withEffect">
                                  <p:stCondLst>
                                    <p:cond delay="0"/>
                                  </p:stCondLst>
                                  <p:childTnLst>
                                    <p:set>
                                      <p:cBhvr>
                                        <p:cTn id="2745" dur="1" fill="hold">
                                          <p:stCondLst>
                                            <p:cond delay="0"/>
                                          </p:stCondLst>
                                        </p:cTn>
                                        <p:tgtEl>
                                          <p:spTgt spid="224"/>
                                        </p:tgtEl>
                                        <p:attrNameLst>
                                          <p:attrName>style.visibility</p:attrName>
                                        </p:attrNameLst>
                                      </p:cBhvr>
                                      <p:to>
                                        <p:strVal val="hidden"/>
                                      </p:to>
                                    </p:set>
                                  </p:childTnLst>
                                </p:cTn>
                              </p:par>
                              <p:par>
                                <p:cTn id="2746" presetID="36" presetClass="path" presetSubtype="0" fill="hold" nodeType="withEffect">
                                  <p:stCondLst>
                                    <p:cond delay="0"/>
                                  </p:stCondLst>
                                  <p:childTnLst>
                                    <p:animMotion origin="layout" path="M 0.02413 0.56459 L 0.02413 0.64098 C 0.02413 0.67524 0.06927 0.71783 0.10642 0.71783 L 0.18889 0.71783 " pathEditMode="fixed" rAng="0" ptsTypes="AAAA">
                                      <p:cBhvr>
                                        <p:cTn id="2747" dur="1500" fill="hold"/>
                                        <p:tgtEl>
                                          <p:spTgt spid="306"/>
                                        </p:tgtEl>
                                        <p:attrNameLst>
                                          <p:attrName>ppt_x</p:attrName>
                                          <p:attrName>ppt_y</p:attrName>
                                        </p:attrNameLst>
                                      </p:cBhvr>
                                      <p:rCtr x="8229" y="7662"/>
                                    </p:animMotion>
                                  </p:childTnLst>
                                  <p:subTnLst>
                                    <p:audio>
                                      <p:cMediaNode>
                                        <p:cTn display="0" masterRel="sameClick">
                                          <p:stCondLst>
                                            <p:cond evt="begin" delay="0">
                                              <p:tn val="2746"/>
                                            </p:cond>
                                          </p:stCondLst>
                                          <p:endCondLst>
                                            <p:cond evt="onStopAudio" delay="0">
                                              <p:tgtEl>
                                                <p:sldTgt/>
                                              </p:tgtEl>
                                            </p:cond>
                                          </p:endCondLst>
                                        </p:cTn>
                                        <p:tgtEl>
                                          <p:sndTgt r:embed="rId59" name="mk64_wario04.wav"/>
                                        </p:tgtEl>
                                      </p:cMediaNode>
                                    </p:audio>
                                  </p:subTnLst>
                                </p:cTn>
                              </p:par>
                              <p:par>
                                <p:cTn id="2748" presetID="1" presetClass="entr" presetSubtype="0" fill="hold" grpId="1" nodeType="withEffect">
                                  <p:stCondLst>
                                    <p:cond delay="0"/>
                                  </p:stCondLst>
                                  <p:childTnLst>
                                    <p:set>
                                      <p:cBhvr>
                                        <p:cTn id="2749" dur="1" fill="hold">
                                          <p:stCondLst>
                                            <p:cond delay="0"/>
                                          </p:stCondLst>
                                        </p:cTn>
                                        <p:tgtEl>
                                          <p:spTgt spid="223"/>
                                        </p:tgtEl>
                                        <p:attrNameLst>
                                          <p:attrName>style.visibility</p:attrName>
                                        </p:attrNameLst>
                                      </p:cBhvr>
                                      <p:to>
                                        <p:strVal val="visible"/>
                                      </p:to>
                                    </p:set>
                                  </p:childTnLst>
                                </p:cTn>
                              </p:par>
                              <p:par>
                                <p:cTn id="2750" presetID="1" presetClass="entr" presetSubtype="0" fill="hold" grpId="3" nodeType="withEffect">
                                  <p:stCondLst>
                                    <p:cond delay="0"/>
                                  </p:stCondLst>
                                  <p:childTnLst>
                                    <p:set>
                                      <p:cBhvr>
                                        <p:cTn id="2751" dur="1" fill="hold">
                                          <p:stCondLst>
                                            <p:cond delay="0"/>
                                          </p:stCondLst>
                                        </p:cTn>
                                        <p:tgtEl>
                                          <p:spTgt spid="231"/>
                                        </p:tgtEl>
                                        <p:attrNameLst>
                                          <p:attrName>style.visibility</p:attrName>
                                        </p:attrNameLst>
                                      </p:cBhvr>
                                      <p:to>
                                        <p:strVal val="visible"/>
                                      </p:to>
                                    </p:set>
                                  </p:childTnLst>
                                </p:cTn>
                              </p:par>
                            </p:childTnLst>
                          </p:cTn>
                        </p:par>
                      </p:childTnLst>
                    </p:cTn>
                  </p:par>
                </p:childTnLst>
              </p:cTn>
              <p:nextCondLst>
                <p:cond evt="onClick" delay="0">
                  <p:tgtEl>
                    <p:spTgt spid="232"/>
                  </p:tgtEl>
                </p:cond>
              </p:nextCondLst>
            </p:seq>
            <p:seq concurrent="1" nextAc="seek">
              <p:cTn id="2752" restart="whenNotActive" fill="hold" evtFilter="cancelBubble" nodeType="interactiveSeq">
                <p:stCondLst>
                  <p:cond evt="onClick" delay="0">
                    <p:tgtEl>
                      <p:spTgt spid="233"/>
                    </p:tgtEl>
                  </p:cond>
                </p:stCondLst>
                <p:endSync evt="end" delay="0">
                  <p:rtn val="all"/>
                </p:endSync>
                <p:childTnLst>
                  <p:par>
                    <p:cTn id="2753" fill="hold">
                      <p:stCondLst>
                        <p:cond delay="0"/>
                      </p:stCondLst>
                      <p:childTnLst>
                        <p:par>
                          <p:cTn id="2754" fill="hold">
                            <p:stCondLst>
                              <p:cond delay="0"/>
                            </p:stCondLst>
                            <p:childTnLst>
                              <p:par>
                                <p:cTn id="2755" presetID="1" presetClass="exit" presetSubtype="0" fill="hold" grpId="1" nodeType="withEffect">
                                  <p:stCondLst>
                                    <p:cond delay="0"/>
                                  </p:stCondLst>
                                  <p:childTnLst>
                                    <p:set>
                                      <p:cBhvr>
                                        <p:cTn id="2756" dur="1" fill="hold">
                                          <p:stCondLst>
                                            <p:cond delay="0"/>
                                          </p:stCondLst>
                                        </p:cTn>
                                        <p:tgtEl>
                                          <p:spTgt spid="233"/>
                                        </p:tgtEl>
                                        <p:attrNameLst>
                                          <p:attrName>style.visibility</p:attrName>
                                        </p:attrNameLst>
                                      </p:cBhvr>
                                      <p:to>
                                        <p:strVal val="hidden"/>
                                      </p:to>
                                    </p:set>
                                  </p:childTnLst>
                                </p:cTn>
                              </p:par>
                              <p:par>
                                <p:cTn id="2757" presetID="1" presetClass="exit" presetSubtype="0" fill="hold" grpId="3" nodeType="withEffect">
                                  <p:stCondLst>
                                    <p:cond delay="0"/>
                                  </p:stCondLst>
                                  <p:childTnLst>
                                    <p:set>
                                      <p:cBhvr>
                                        <p:cTn id="2758" dur="1" fill="hold">
                                          <p:stCondLst>
                                            <p:cond delay="0"/>
                                          </p:stCondLst>
                                        </p:cTn>
                                        <p:tgtEl>
                                          <p:spTgt spid="225"/>
                                        </p:tgtEl>
                                        <p:attrNameLst>
                                          <p:attrName>style.visibility</p:attrName>
                                        </p:attrNameLst>
                                      </p:cBhvr>
                                      <p:to>
                                        <p:strVal val="hidden"/>
                                      </p:to>
                                    </p:set>
                                  </p:childTnLst>
                                </p:cTn>
                              </p:par>
                              <p:par>
                                <p:cTn id="2759" presetID="42" presetClass="path" presetSubtype="0" fill="hold" nodeType="withEffect">
                                  <p:stCondLst>
                                    <p:cond delay="0"/>
                                  </p:stCondLst>
                                  <p:childTnLst>
                                    <p:animMotion origin="layout" path="M 0.02413 0.34584 L 0.02413 0.56459 " pathEditMode="fixed" rAng="0" ptsTypes="AA">
                                      <p:cBhvr>
                                        <p:cTn id="2760" dur="1500" fill="hold"/>
                                        <p:tgtEl>
                                          <p:spTgt spid="306"/>
                                        </p:tgtEl>
                                        <p:attrNameLst>
                                          <p:attrName>ppt_x</p:attrName>
                                          <p:attrName>ppt_y</p:attrName>
                                        </p:attrNameLst>
                                      </p:cBhvr>
                                      <p:rCtr x="0" y="10926"/>
                                    </p:animMotion>
                                  </p:childTnLst>
                                </p:cTn>
                              </p:par>
                              <p:par>
                                <p:cTn id="2761" presetID="1" presetClass="entr" presetSubtype="0" fill="hold" grpId="1" nodeType="withEffect">
                                  <p:stCondLst>
                                    <p:cond delay="0"/>
                                  </p:stCondLst>
                                  <p:childTnLst>
                                    <p:set>
                                      <p:cBhvr>
                                        <p:cTn id="2762" dur="1" fill="hold">
                                          <p:stCondLst>
                                            <p:cond delay="0"/>
                                          </p:stCondLst>
                                        </p:cTn>
                                        <p:tgtEl>
                                          <p:spTgt spid="224"/>
                                        </p:tgtEl>
                                        <p:attrNameLst>
                                          <p:attrName>style.visibility</p:attrName>
                                        </p:attrNameLst>
                                      </p:cBhvr>
                                      <p:to>
                                        <p:strVal val="visible"/>
                                      </p:to>
                                    </p:set>
                                  </p:childTnLst>
                                </p:cTn>
                              </p:par>
                              <p:par>
                                <p:cTn id="2763" presetID="1" presetClass="entr" presetSubtype="0" fill="hold" grpId="3" nodeType="withEffect">
                                  <p:stCondLst>
                                    <p:cond delay="0"/>
                                  </p:stCondLst>
                                  <p:childTnLst>
                                    <p:set>
                                      <p:cBhvr>
                                        <p:cTn id="2764" dur="1" fill="hold">
                                          <p:stCondLst>
                                            <p:cond delay="0"/>
                                          </p:stCondLst>
                                        </p:cTn>
                                        <p:tgtEl>
                                          <p:spTgt spid="232"/>
                                        </p:tgtEl>
                                        <p:attrNameLst>
                                          <p:attrName>style.visibility</p:attrName>
                                        </p:attrNameLst>
                                      </p:cBhvr>
                                      <p:to>
                                        <p:strVal val="visible"/>
                                      </p:to>
                                    </p:set>
                                  </p:childTnLst>
                                </p:cTn>
                              </p:par>
                            </p:childTnLst>
                          </p:cTn>
                        </p:par>
                      </p:childTnLst>
                    </p:cTn>
                  </p:par>
                </p:childTnLst>
              </p:cTn>
              <p:nextCondLst>
                <p:cond evt="onClick" delay="0">
                  <p:tgtEl>
                    <p:spTgt spid="233"/>
                  </p:tgtEl>
                </p:cond>
              </p:nextCondLst>
            </p:seq>
            <p:seq concurrent="1" nextAc="seek">
              <p:cTn id="2765" restart="whenNotActive" fill="hold" evtFilter="cancelBubble" nodeType="interactiveSeq">
                <p:stCondLst>
                  <p:cond evt="onClick" delay="0">
                    <p:tgtEl>
                      <p:spTgt spid="234"/>
                    </p:tgtEl>
                  </p:cond>
                </p:stCondLst>
                <p:endSync evt="end" delay="0">
                  <p:rtn val="all"/>
                </p:endSync>
                <p:childTnLst>
                  <p:par>
                    <p:cTn id="2766" fill="hold">
                      <p:stCondLst>
                        <p:cond delay="0"/>
                      </p:stCondLst>
                      <p:childTnLst>
                        <p:par>
                          <p:cTn id="2767" fill="hold">
                            <p:stCondLst>
                              <p:cond delay="0"/>
                            </p:stCondLst>
                            <p:childTnLst>
                              <p:par>
                                <p:cTn id="2768" presetID="1" presetClass="exit" presetSubtype="0" fill="hold" grpId="1" nodeType="withEffect">
                                  <p:stCondLst>
                                    <p:cond delay="0"/>
                                  </p:stCondLst>
                                  <p:childTnLst>
                                    <p:set>
                                      <p:cBhvr>
                                        <p:cTn id="2769" dur="1" fill="hold">
                                          <p:stCondLst>
                                            <p:cond delay="0"/>
                                          </p:stCondLst>
                                        </p:cTn>
                                        <p:tgtEl>
                                          <p:spTgt spid="234"/>
                                        </p:tgtEl>
                                        <p:attrNameLst>
                                          <p:attrName>style.visibility</p:attrName>
                                        </p:attrNameLst>
                                      </p:cBhvr>
                                      <p:to>
                                        <p:strVal val="hidden"/>
                                      </p:to>
                                    </p:set>
                                  </p:childTnLst>
                                </p:cTn>
                              </p:par>
                              <p:par>
                                <p:cTn id="2770" presetID="1" presetClass="exit" presetSubtype="0" fill="hold" grpId="3" nodeType="withEffect">
                                  <p:stCondLst>
                                    <p:cond delay="0"/>
                                  </p:stCondLst>
                                  <p:childTnLst>
                                    <p:set>
                                      <p:cBhvr>
                                        <p:cTn id="2771" dur="1" fill="hold">
                                          <p:stCondLst>
                                            <p:cond delay="0"/>
                                          </p:stCondLst>
                                        </p:cTn>
                                        <p:tgtEl>
                                          <p:spTgt spid="226"/>
                                        </p:tgtEl>
                                        <p:attrNameLst>
                                          <p:attrName>style.visibility</p:attrName>
                                        </p:attrNameLst>
                                      </p:cBhvr>
                                      <p:to>
                                        <p:strVal val="hidden"/>
                                      </p:to>
                                    </p:set>
                                  </p:childTnLst>
                                </p:cTn>
                              </p:par>
                              <p:par>
                                <p:cTn id="2772" presetID="42" presetClass="path" presetSubtype="0" fill="hold" nodeType="withEffect">
                                  <p:stCondLst>
                                    <p:cond delay="0"/>
                                  </p:stCondLst>
                                  <p:childTnLst>
                                    <p:animMotion origin="layout" path="M 0.02413 0.1257 L 0.02413 0.34584 " pathEditMode="fixed" rAng="0" ptsTypes="AA">
                                      <p:cBhvr>
                                        <p:cTn id="2773" dur="1500" fill="hold"/>
                                        <p:tgtEl>
                                          <p:spTgt spid="306"/>
                                        </p:tgtEl>
                                        <p:attrNameLst>
                                          <p:attrName>ppt_x</p:attrName>
                                          <p:attrName>ppt_y</p:attrName>
                                        </p:attrNameLst>
                                      </p:cBhvr>
                                      <p:rCtr x="0" y="10995"/>
                                    </p:animMotion>
                                  </p:childTnLst>
                                </p:cTn>
                              </p:par>
                              <p:par>
                                <p:cTn id="2774" presetID="1" presetClass="entr" presetSubtype="0" fill="hold" grpId="1" nodeType="withEffect">
                                  <p:stCondLst>
                                    <p:cond delay="0"/>
                                  </p:stCondLst>
                                  <p:childTnLst>
                                    <p:set>
                                      <p:cBhvr>
                                        <p:cTn id="2775" dur="1" fill="hold">
                                          <p:stCondLst>
                                            <p:cond delay="0"/>
                                          </p:stCondLst>
                                        </p:cTn>
                                        <p:tgtEl>
                                          <p:spTgt spid="225"/>
                                        </p:tgtEl>
                                        <p:attrNameLst>
                                          <p:attrName>style.visibility</p:attrName>
                                        </p:attrNameLst>
                                      </p:cBhvr>
                                      <p:to>
                                        <p:strVal val="visible"/>
                                      </p:to>
                                    </p:set>
                                  </p:childTnLst>
                                </p:cTn>
                              </p:par>
                              <p:par>
                                <p:cTn id="2776" presetID="1" presetClass="entr" presetSubtype="0" fill="hold" grpId="3" nodeType="withEffect">
                                  <p:stCondLst>
                                    <p:cond delay="0"/>
                                  </p:stCondLst>
                                  <p:childTnLst>
                                    <p:set>
                                      <p:cBhvr>
                                        <p:cTn id="2777" dur="1" fill="hold">
                                          <p:stCondLst>
                                            <p:cond delay="0"/>
                                          </p:stCondLst>
                                        </p:cTn>
                                        <p:tgtEl>
                                          <p:spTgt spid="233"/>
                                        </p:tgtEl>
                                        <p:attrNameLst>
                                          <p:attrName>style.visibility</p:attrName>
                                        </p:attrNameLst>
                                      </p:cBhvr>
                                      <p:to>
                                        <p:strVal val="visible"/>
                                      </p:to>
                                    </p:set>
                                  </p:childTnLst>
                                </p:cTn>
                              </p:par>
                            </p:childTnLst>
                          </p:cTn>
                        </p:par>
                      </p:childTnLst>
                    </p:cTn>
                  </p:par>
                </p:childTnLst>
              </p:cTn>
              <p:nextCondLst>
                <p:cond evt="onClick" delay="0">
                  <p:tgtEl>
                    <p:spTgt spid="234"/>
                  </p:tgtEl>
                </p:cond>
              </p:nextCondLst>
            </p:seq>
            <p:seq concurrent="1" nextAc="seek">
              <p:cTn id="2778" restart="whenNotActive" fill="hold" evtFilter="cancelBubble" nodeType="interactiveSeq">
                <p:stCondLst>
                  <p:cond evt="onClick" delay="0">
                    <p:tgtEl>
                      <p:spTgt spid="235"/>
                    </p:tgtEl>
                  </p:cond>
                </p:stCondLst>
                <p:endSync evt="end" delay="0">
                  <p:rtn val="all"/>
                </p:endSync>
                <p:childTnLst>
                  <p:par>
                    <p:cTn id="2779" fill="hold">
                      <p:stCondLst>
                        <p:cond delay="0"/>
                      </p:stCondLst>
                      <p:childTnLst>
                        <p:par>
                          <p:cTn id="2780" fill="hold">
                            <p:stCondLst>
                              <p:cond delay="0"/>
                            </p:stCondLst>
                            <p:childTnLst>
                              <p:par>
                                <p:cTn id="2781" presetID="1" presetClass="exit" presetSubtype="0" fill="hold" grpId="1" nodeType="withEffect">
                                  <p:stCondLst>
                                    <p:cond delay="0"/>
                                  </p:stCondLst>
                                  <p:childTnLst>
                                    <p:set>
                                      <p:cBhvr>
                                        <p:cTn id="2782" dur="1" fill="hold">
                                          <p:stCondLst>
                                            <p:cond delay="0"/>
                                          </p:stCondLst>
                                        </p:cTn>
                                        <p:tgtEl>
                                          <p:spTgt spid="235"/>
                                        </p:tgtEl>
                                        <p:attrNameLst>
                                          <p:attrName>style.visibility</p:attrName>
                                        </p:attrNameLst>
                                      </p:cBhvr>
                                      <p:to>
                                        <p:strVal val="hidden"/>
                                      </p:to>
                                    </p:set>
                                  </p:childTnLst>
                                </p:cTn>
                              </p:par>
                              <p:par>
                                <p:cTn id="2783" presetID="1" presetClass="exit" presetSubtype="0" fill="hold" grpId="3" nodeType="withEffect">
                                  <p:stCondLst>
                                    <p:cond delay="0"/>
                                  </p:stCondLst>
                                  <p:childTnLst>
                                    <p:set>
                                      <p:cBhvr>
                                        <p:cTn id="2784" dur="1" fill="hold">
                                          <p:stCondLst>
                                            <p:cond delay="0"/>
                                          </p:stCondLst>
                                        </p:cTn>
                                        <p:tgtEl>
                                          <p:spTgt spid="227"/>
                                        </p:tgtEl>
                                        <p:attrNameLst>
                                          <p:attrName>style.visibility</p:attrName>
                                        </p:attrNameLst>
                                      </p:cBhvr>
                                      <p:to>
                                        <p:strVal val="hidden"/>
                                      </p:to>
                                    </p:set>
                                  </p:childTnLst>
                                </p:cTn>
                              </p:par>
                              <p:par>
                                <p:cTn id="2785" presetID="57" presetClass="path" presetSubtype="0" fill="hold" nodeType="withEffect">
                                  <p:stCondLst>
                                    <p:cond delay="0"/>
                                  </p:stCondLst>
                                  <p:childTnLst>
                                    <p:animMotion origin="layout" path="M 0.02413 0.1257 L 0.02413 0.04515 C 0.02413 0.00857 0.06927 -0.03541 0.10625 -0.03541 L 0.18889 -0.03541 " pathEditMode="fixed" rAng="0" ptsTypes="AAAA">
                                      <p:cBhvr>
                                        <p:cTn id="2786" dur="1500" spd="-100000" fill="hold"/>
                                        <p:tgtEl>
                                          <p:spTgt spid="306"/>
                                        </p:tgtEl>
                                        <p:attrNameLst>
                                          <p:attrName>ppt_x</p:attrName>
                                          <p:attrName>ppt_y</p:attrName>
                                        </p:attrNameLst>
                                      </p:cBhvr>
                                      <p:rCtr x="8229" y="-8056"/>
                                    </p:animMotion>
                                  </p:childTnLst>
                                  <p:subTnLst>
                                    <p:audio>
                                      <p:cMediaNode>
                                        <p:cTn display="0" masterRel="sameClick">
                                          <p:stCondLst>
                                            <p:cond evt="begin" delay="0">
                                              <p:tn val="2785"/>
                                            </p:cond>
                                          </p:stCondLst>
                                          <p:endCondLst>
                                            <p:cond evt="onStopAudio" delay="0">
                                              <p:tgtEl>
                                                <p:sldTgt/>
                                              </p:tgtEl>
                                            </p:cond>
                                          </p:endCondLst>
                                        </p:cTn>
                                        <p:tgtEl>
                                          <p:sndTgt r:embed="rId58" name="mk64_wario05.wav"/>
                                        </p:tgtEl>
                                      </p:cMediaNode>
                                    </p:audio>
                                  </p:subTnLst>
                                </p:cTn>
                              </p:par>
                              <p:par>
                                <p:cTn id="2787" presetID="1" presetClass="entr" presetSubtype="0" fill="hold" grpId="1" nodeType="withEffect">
                                  <p:stCondLst>
                                    <p:cond delay="0"/>
                                  </p:stCondLst>
                                  <p:childTnLst>
                                    <p:set>
                                      <p:cBhvr>
                                        <p:cTn id="2788" dur="1" fill="hold">
                                          <p:stCondLst>
                                            <p:cond delay="0"/>
                                          </p:stCondLst>
                                        </p:cTn>
                                        <p:tgtEl>
                                          <p:spTgt spid="226"/>
                                        </p:tgtEl>
                                        <p:attrNameLst>
                                          <p:attrName>style.visibility</p:attrName>
                                        </p:attrNameLst>
                                      </p:cBhvr>
                                      <p:to>
                                        <p:strVal val="visible"/>
                                      </p:to>
                                    </p:set>
                                  </p:childTnLst>
                                </p:cTn>
                              </p:par>
                              <p:par>
                                <p:cTn id="2789" presetID="1" presetClass="entr" presetSubtype="0" fill="hold" grpId="3" nodeType="withEffect">
                                  <p:stCondLst>
                                    <p:cond delay="0"/>
                                  </p:stCondLst>
                                  <p:childTnLst>
                                    <p:set>
                                      <p:cBhvr>
                                        <p:cTn id="2790" dur="1" fill="hold">
                                          <p:stCondLst>
                                            <p:cond delay="0"/>
                                          </p:stCondLst>
                                        </p:cTn>
                                        <p:tgtEl>
                                          <p:spTgt spid="234"/>
                                        </p:tgtEl>
                                        <p:attrNameLst>
                                          <p:attrName>style.visibility</p:attrName>
                                        </p:attrNameLst>
                                      </p:cBhvr>
                                      <p:to>
                                        <p:strVal val="visible"/>
                                      </p:to>
                                    </p:set>
                                  </p:childTnLst>
                                </p:cTn>
                              </p:par>
                            </p:childTnLst>
                          </p:cTn>
                        </p:par>
                      </p:childTnLst>
                    </p:cTn>
                  </p:par>
                </p:childTnLst>
              </p:cTn>
              <p:nextCondLst>
                <p:cond evt="onClick" delay="0">
                  <p:tgtEl>
                    <p:spTgt spid="235"/>
                  </p:tgtEl>
                </p:cond>
              </p:nextCondLst>
            </p:seq>
            <p:seq concurrent="1" nextAc="seek">
              <p:cTn id="2791" restart="whenNotActive" fill="hold" evtFilter="cancelBubble" nodeType="interactiveSeq">
                <p:stCondLst>
                  <p:cond evt="onClick" delay="0">
                    <p:tgtEl>
                      <p:spTgt spid="236"/>
                    </p:tgtEl>
                  </p:cond>
                </p:stCondLst>
                <p:endSync evt="end" delay="0">
                  <p:rtn val="all"/>
                </p:endSync>
                <p:childTnLst>
                  <p:par>
                    <p:cTn id="2792" fill="hold">
                      <p:stCondLst>
                        <p:cond delay="0"/>
                      </p:stCondLst>
                      <p:childTnLst>
                        <p:par>
                          <p:cTn id="2793" fill="hold">
                            <p:stCondLst>
                              <p:cond delay="0"/>
                            </p:stCondLst>
                            <p:childTnLst>
                              <p:par>
                                <p:cTn id="2794" presetID="1" presetClass="exit" presetSubtype="0" fill="hold" grpId="2" nodeType="withEffect">
                                  <p:stCondLst>
                                    <p:cond delay="0"/>
                                  </p:stCondLst>
                                  <p:childTnLst>
                                    <p:set>
                                      <p:cBhvr>
                                        <p:cTn id="2795" dur="1" fill="hold">
                                          <p:stCondLst>
                                            <p:cond delay="0"/>
                                          </p:stCondLst>
                                        </p:cTn>
                                        <p:tgtEl>
                                          <p:spTgt spid="213"/>
                                        </p:tgtEl>
                                        <p:attrNameLst>
                                          <p:attrName>style.visibility</p:attrName>
                                        </p:attrNameLst>
                                      </p:cBhvr>
                                      <p:to>
                                        <p:strVal val="hidden"/>
                                      </p:to>
                                    </p:set>
                                  </p:childTnLst>
                                </p:cTn>
                              </p:par>
                              <p:par>
                                <p:cTn id="2796" presetID="1" presetClass="exit" presetSubtype="0" fill="hold" grpId="1" nodeType="withEffect">
                                  <p:stCondLst>
                                    <p:cond delay="0"/>
                                  </p:stCondLst>
                                  <p:childTnLst>
                                    <p:set>
                                      <p:cBhvr>
                                        <p:cTn id="2797" dur="1" fill="hold">
                                          <p:stCondLst>
                                            <p:cond delay="0"/>
                                          </p:stCondLst>
                                        </p:cTn>
                                        <p:tgtEl>
                                          <p:spTgt spid="236"/>
                                        </p:tgtEl>
                                        <p:attrNameLst>
                                          <p:attrName>style.visibility</p:attrName>
                                        </p:attrNameLst>
                                      </p:cBhvr>
                                      <p:to>
                                        <p:strVal val="hidden"/>
                                      </p:to>
                                    </p:set>
                                  </p:childTnLst>
                                </p:cTn>
                              </p:par>
                              <p:par>
                                <p:cTn id="2798" presetID="35" presetClass="path" presetSubtype="0" fill="hold" nodeType="withEffect">
                                  <p:stCondLst>
                                    <p:cond delay="0"/>
                                  </p:stCondLst>
                                  <p:childTnLst>
                                    <p:animMotion origin="layout" path="M 0.40972 -0.03633 L 0.18889 -0.03541 " pathEditMode="fixed" rAng="0" ptsTypes="AA">
                                      <p:cBhvr>
                                        <p:cTn id="2799" dur="1500" fill="hold"/>
                                        <p:tgtEl>
                                          <p:spTgt spid="306"/>
                                        </p:tgtEl>
                                        <p:attrNameLst>
                                          <p:attrName>ppt_x</p:attrName>
                                          <p:attrName>ppt_y</p:attrName>
                                        </p:attrNameLst>
                                      </p:cBhvr>
                                      <p:rCtr x="-11042" y="46"/>
                                    </p:animMotion>
                                  </p:childTnLst>
                                </p:cTn>
                              </p:par>
                              <p:par>
                                <p:cTn id="2800" presetID="1" presetClass="entr" presetSubtype="0" fill="hold" grpId="1" nodeType="withEffect">
                                  <p:stCondLst>
                                    <p:cond delay="0"/>
                                  </p:stCondLst>
                                  <p:childTnLst>
                                    <p:set>
                                      <p:cBhvr>
                                        <p:cTn id="2801" dur="1" fill="hold">
                                          <p:stCondLst>
                                            <p:cond delay="0"/>
                                          </p:stCondLst>
                                        </p:cTn>
                                        <p:tgtEl>
                                          <p:spTgt spid="227"/>
                                        </p:tgtEl>
                                        <p:attrNameLst>
                                          <p:attrName>style.visibility</p:attrName>
                                        </p:attrNameLst>
                                      </p:cBhvr>
                                      <p:to>
                                        <p:strVal val="visible"/>
                                      </p:to>
                                    </p:set>
                                  </p:childTnLst>
                                </p:cTn>
                              </p:par>
                              <p:par>
                                <p:cTn id="2802" presetID="1" presetClass="entr" presetSubtype="0" fill="hold" grpId="3" nodeType="withEffect">
                                  <p:stCondLst>
                                    <p:cond delay="0"/>
                                  </p:stCondLst>
                                  <p:childTnLst>
                                    <p:set>
                                      <p:cBhvr>
                                        <p:cTn id="2803" dur="1" fill="hold">
                                          <p:stCondLst>
                                            <p:cond delay="0"/>
                                          </p:stCondLst>
                                        </p:cTn>
                                        <p:tgtEl>
                                          <p:spTgt spid="235"/>
                                        </p:tgtEl>
                                        <p:attrNameLst>
                                          <p:attrName>style.visibility</p:attrName>
                                        </p:attrNameLst>
                                      </p:cBhvr>
                                      <p:to>
                                        <p:strVal val="visible"/>
                                      </p:to>
                                    </p:set>
                                  </p:childTnLst>
                                </p:cTn>
                              </p:par>
                            </p:childTnLst>
                          </p:cTn>
                        </p:par>
                      </p:childTnLst>
                    </p:cTn>
                  </p:par>
                </p:childTnLst>
              </p:cTn>
              <p:nextCondLst>
                <p:cond evt="onClick" delay="0">
                  <p:tgtEl>
                    <p:spTgt spid="236"/>
                  </p:tgtEl>
                </p:cond>
              </p:nextCondLst>
            </p:seq>
            <p:seq concurrent="1" nextAc="seek">
              <p:cTn id="2804" restart="whenNotActive" fill="hold" evtFilter="cancelBubble" nodeType="interactiveSeq">
                <p:stCondLst>
                  <p:cond evt="onClick" delay="0">
                    <p:tgtEl>
                      <p:spTgt spid="240"/>
                    </p:tgtEl>
                  </p:cond>
                </p:stCondLst>
                <p:endSync evt="end" delay="0">
                  <p:rtn val="all"/>
                </p:endSync>
                <p:childTnLst>
                  <p:par>
                    <p:cTn id="2805" fill="hold">
                      <p:stCondLst>
                        <p:cond delay="0"/>
                      </p:stCondLst>
                      <p:childTnLst>
                        <p:par>
                          <p:cTn id="2806" fill="hold">
                            <p:stCondLst>
                              <p:cond delay="0"/>
                            </p:stCondLst>
                            <p:childTnLst>
                              <p:par>
                                <p:cTn id="2807" presetID="1" presetClass="exit" presetSubtype="0" fill="hold" nodeType="clickEffect">
                                  <p:stCondLst>
                                    <p:cond delay="0"/>
                                  </p:stCondLst>
                                  <p:childTnLst>
                                    <p:set>
                                      <p:cBhvr>
                                        <p:cTn id="2808" dur="1" fill="hold">
                                          <p:stCondLst>
                                            <p:cond delay="0"/>
                                          </p:stCondLst>
                                        </p:cTn>
                                        <p:tgtEl>
                                          <p:spTgt spid="240"/>
                                        </p:tgtEl>
                                        <p:attrNameLst>
                                          <p:attrName>style.visibility</p:attrName>
                                        </p:attrNameLst>
                                      </p:cBhvr>
                                      <p:to>
                                        <p:strVal val="hidden"/>
                                      </p:to>
                                    </p:set>
                                  </p:childTnLst>
                                </p:cTn>
                              </p:par>
                              <p:par>
                                <p:cTn id="2809" presetID="1" presetClass="entr" presetSubtype="0" fill="hold" nodeType="withEffect">
                                  <p:stCondLst>
                                    <p:cond delay="0"/>
                                  </p:stCondLst>
                                  <p:childTnLst>
                                    <p:set>
                                      <p:cBhvr>
                                        <p:cTn id="2810" dur="1" fill="hold">
                                          <p:stCondLst>
                                            <p:cond delay="0"/>
                                          </p:stCondLst>
                                        </p:cTn>
                                        <p:tgtEl>
                                          <p:spTgt spid="239"/>
                                        </p:tgtEl>
                                        <p:attrNameLst>
                                          <p:attrName>style.visibility</p:attrName>
                                        </p:attrNameLst>
                                      </p:cBhvr>
                                      <p:to>
                                        <p:strVal val="visible"/>
                                      </p:to>
                                    </p:set>
                                  </p:childTnLst>
                                </p:cTn>
                              </p:par>
                            </p:childTnLst>
                          </p:cTn>
                        </p:par>
                      </p:childTnLst>
                    </p:cTn>
                  </p:par>
                </p:childTnLst>
              </p:cTn>
              <p:nextCondLst>
                <p:cond evt="onClick" delay="0">
                  <p:tgtEl>
                    <p:spTgt spid="240"/>
                  </p:tgtEl>
                </p:cond>
              </p:nextCondLst>
            </p:seq>
            <p:seq concurrent="1" nextAc="seek">
              <p:cTn id="2811" restart="whenNotActive" fill="hold" evtFilter="cancelBubble" nodeType="interactiveSeq">
                <p:stCondLst>
                  <p:cond evt="onClick" delay="0">
                    <p:tgtEl>
                      <p:spTgt spid="239"/>
                    </p:tgtEl>
                  </p:cond>
                </p:stCondLst>
                <p:endSync evt="end" delay="0">
                  <p:rtn val="all"/>
                </p:endSync>
                <p:childTnLst>
                  <p:par>
                    <p:cTn id="2812" fill="hold">
                      <p:stCondLst>
                        <p:cond delay="0"/>
                      </p:stCondLst>
                      <p:childTnLst>
                        <p:par>
                          <p:cTn id="2813" fill="hold">
                            <p:stCondLst>
                              <p:cond delay="0"/>
                            </p:stCondLst>
                            <p:childTnLst>
                              <p:par>
                                <p:cTn id="2814" presetID="1" presetClass="exit" presetSubtype="0" fill="hold" nodeType="clickEffect">
                                  <p:stCondLst>
                                    <p:cond delay="0"/>
                                  </p:stCondLst>
                                  <p:childTnLst>
                                    <p:set>
                                      <p:cBhvr>
                                        <p:cTn id="2815" dur="1" fill="hold">
                                          <p:stCondLst>
                                            <p:cond delay="0"/>
                                          </p:stCondLst>
                                        </p:cTn>
                                        <p:tgtEl>
                                          <p:spTgt spid="239"/>
                                        </p:tgtEl>
                                        <p:attrNameLst>
                                          <p:attrName>style.visibility</p:attrName>
                                        </p:attrNameLst>
                                      </p:cBhvr>
                                      <p:to>
                                        <p:strVal val="hidden"/>
                                      </p:to>
                                    </p:set>
                                  </p:childTnLst>
                                </p:cTn>
                              </p:par>
                              <p:par>
                                <p:cTn id="2816" presetID="1" presetClass="entr" presetSubtype="0" fill="hold" nodeType="withEffect">
                                  <p:stCondLst>
                                    <p:cond delay="0"/>
                                  </p:stCondLst>
                                  <p:childTnLst>
                                    <p:set>
                                      <p:cBhvr>
                                        <p:cTn id="2817" dur="1" fill="hold">
                                          <p:stCondLst>
                                            <p:cond delay="0"/>
                                          </p:stCondLst>
                                        </p:cTn>
                                        <p:tgtEl>
                                          <p:spTgt spid="238"/>
                                        </p:tgtEl>
                                        <p:attrNameLst>
                                          <p:attrName>style.visibility</p:attrName>
                                        </p:attrNameLst>
                                      </p:cBhvr>
                                      <p:to>
                                        <p:strVal val="visible"/>
                                      </p:to>
                                    </p:set>
                                  </p:childTnLst>
                                  <p:subTnLst>
                                    <p:audio>
                                      <p:cMediaNode vol="17000">
                                        <p:cTn display="0" masterRel="sameClick">
                                          <p:stCondLst>
                                            <p:cond evt="begin" delay="0">
                                              <p:tn val="2816"/>
                                            </p:cond>
                                          </p:stCondLst>
                                          <p:endCondLst>
                                            <p:cond evt="onStopAudio" delay="0">
                                              <p:tgtEl>
                                                <p:sldTgt/>
                                              </p:tgtEl>
                                            </p:cond>
                                          </p:endCondLst>
                                        </p:cTn>
                                        <p:tgtEl>
                                          <p:sndTgt r:embed="rId23" name="mk64_finallap.wav"/>
                                        </p:tgtEl>
                                      </p:cMediaNode>
                                    </p:audio>
                                  </p:subTnLst>
                                </p:cTn>
                              </p:par>
                            </p:childTnLst>
                          </p:cTn>
                        </p:par>
                      </p:childTnLst>
                    </p:cTn>
                  </p:par>
                </p:childTnLst>
              </p:cTn>
              <p:nextCondLst>
                <p:cond evt="onClick" delay="0">
                  <p:tgtEl>
                    <p:spTgt spid="239"/>
                  </p:tgtEl>
                </p:cond>
              </p:nextCondLst>
            </p:seq>
            <p:seq concurrent="1" nextAc="seek">
              <p:cTn id="2818" restart="whenNotActive" fill="hold" evtFilter="cancelBubble" nodeType="interactiveSeq">
                <p:stCondLst>
                  <p:cond evt="onClick" delay="0">
                    <p:tgtEl>
                      <p:spTgt spid="238"/>
                    </p:tgtEl>
                  </p:cond>
                </p:stCondLst>
                <p:endSync evt="end" delay="0">
                  <p:rtn val="all"/>
                </p:endSync>
                <p:childTnLst>
                  <p:par>
                    <p:cTn id="2819" fill="hold">
                      <p:stCondLst>
                        <p:cond delay="0"/>
                      </p:stCondLst>
                      <p:childTnLst>
                        <p:par>
                          <p:cTn id="2820" fill="hold">
                            <p:stCondLst>
                              <p:cond delay="0"/>
                            </p:stCondLst>
                            <p:childTnLst>
                              <p:par>
                                <p:cTn id="2821" presetID="1" presetClass="exit" presetSubtype="0" fill="hold" nodeType="clickEffect">
                                  <p:stCondLst>
                                    <p:cond delay="0"/>
                                  </p:stCondLst>
                                  <p:childTnLst>
                                    <p:set>
                                      <p:cBhvr>
                                        <p:cTn id="2822" dur="1" fill="hold">
                                          <p:stCondLst>
                                            <p:cond delay="0"/>
                                          </p:stCondLst>
                                        </p:cTn>
                                        <p:tgtEl>
                                          <p:spTgt spid="238"/>
                                        </p:tgtEl>
                                        <p:attrNameLst>
                                          <p:attrName>style.visibility</p:attrName>
                                        </p:attrNameLst>
                                      </p:cBhvr>
                                      <p:to>
                                        <p:strVal val="hidden"/>
                                      </p:to>
                                    </p:set>
                                  </p:childTnLst>
                                </p:cTn>
                              </p:par>
                              <p:par>
                                <p:cTn id="2823" presetID="1" presetClass="entr" presetSubtype="0" fill="hold" nodeType="withEffect">
                                  <p:stCondLst>
                                    <p:cond delay="0"/>
                                  </p:stCondLst>
                                  <p:childTnLst>
                                    <p:set>
                                      <p:cBhvr>
                                        <p:cTn id="2824" dur="1" fill="hold">
                                          <p:stCondLst>
                                            <p:cond delay="0"/>
                                          </p:stCondLst>
                                        </p:cTn>
                                        <p:tgtEl>
                                          <p:spTgt spid="240"/>
                                        </p:tgtEl>
                                        <p:attrNameLst>
                                          <p:attrName>style.visibility</p:attrName>
                                        </p:attrNameLst>
                                      </p:cBhvr>
                                      <p:to>
                                        <p:strVal val="visible"/>
                                      </p:to>
                                    </p:set>
                                  </p:childTnLst>
                                </p:cTn>
                              </p:par>
                            </p:childTnLst>
                          </p:cTn>
                        </p:par>
                      </p:childTnLst>
                    </p:cTn>
                  </p:par>
                </p:childTnLst>
              </p:cTn>
              <p:nextCondLst>
                <p:cond evt="onClick" delay="0">
                  <p:tgtEl>
                    <p:spTgt spid="238"/>
                  </p:tgtEl>
                </p:cond>
              </p:nextCondLst>
            </p:seq>
            <p:seq concurrent="1" nextAc="seek">
              <p:cTn id="2825" restart="whenNotActive" fill="hold" evtFilter="cancelBubble" nodeType="interactiveSeq">
                <p:stCondLst>
                  <p:cond evt="onClick" delay="0">
                    <p:tgtEl>
                      <p:spTgt spid="280"/>
                    </p:tgtEl>
                  </p:cond>
                </p:stCondLst>
                <p:endSync evt="end" delay="0">
                  <p:rtn val="all"/>
                </p:endSync>
                <p:childTnLst>
                  <p:par>
                    <p:cTn id="2826" fill="hold">
                      <p:stCondLst>
                        <p:cond delay="0"/>
                      </p:stCondLst>
                      <p:childTnLst>
                        <p:par>
                          <p:cTn id="2827" fill="hold">
                            <p:stCondLst>
                              <p:cond delay="0"/>
                            </p:stCondLst>
                            <p:childTnLst>
                              <p:par>
                                <p:cTn id="2828" presetID="10" presetClass="entr" presetSubtype="0" fill="hold" nodeType="withEffect">
                                  <p:stCondLst>
                                    <p:cond delay="0"/>
                                  </p:stCondLst>
                                  <p:childTnLst>
                                    <p:set>
                                      <p:cBhvr>
                                        <p:cTn id="2829" dur="1" fill="hold">
                                          <p:stCondLst>
                                            <p:cond delay="0"/>
                                          </p:stCondLst>
                                        </p:cTn>
                                        <p:tgtEl>
                                          <p:spTgt spid="281"/>
                                        </p:tgtEl>
                                        <p:attrNameLst>
                                          <p:attrName>style.visibility</p:attrName>
                                        </p:attrNameLst>
                                      </p:cBhvr>
                                      <p:to>
                                        <p:strVal val="visible"/>
                                      </p:to>
                                    </p:set>
                                    <p:animEffect transition="in" filter="fade">
                                      <p:cBhvr>
                                        <p:cTn id="2830" dur="500"/>
                                        <p:tgtEl>
                                          <p:spTgt spid="281"/>
                                        </p:tgtEl>
                                      </p:cBhvr>
                                    </p:animEffect>
                                  </p:childTnLst>
                                  <p:subTnLst>
                                    <p:audio>
                                      <p:cMediaNode>
                                        <p:cTn display="0" masterRel="sameClick">
                                          <p:stCondLst>
                                            <p:cond evt="begin" delay="0">
                                              <p:tn val="2828"/>
                                            </p:cond>
                                          </p:stCondLst>
                                          <p:endCondLst>
                                            <p:cond evt="onStopAudio" delay="0">
                                              <p:tgtEl>
                                                <p:sldTgt/>
                                              </p:tgtEl>
                                            </p:cond>
                                          </p:endCondLst>
                                        </p:cTn>
                                        <p:tgtEl>
                                          <p:sndTgt r:embed="rId58" name="mk64_wario05.wav"/>
                                        </p:tgtEl>
                                      </p:cMediaNode>
                                    </p:audio>
                                  </p:subTnLst>
                                </p:cTn>
                              </p:par>
                              <p:par>
                                <p:cTn id="2831" presetID="10" presetClass="exit" presetSubtype="0" fill="hold" nodeType="withEffect">
                                  <p:stCondLst>
                                    <p:cond delay="0"/>
                                  </p:stCondLst>
                                  <p:childTnLst>
                                    <p:animEffect transition="out" filter="fade">
                                      <p:cBhvr>
                                        <p:cTn id="2832" dur="500"/>
                                        <p:tgtEl>
                                          <p:spTgt spid="280"/>
                                        </p:tgtEl>
                                      </p:cBhvr>
                                    </p:animEffect>
                                    <p:set>
                                      <p:cBhvr>
                                        <p:cTn id="2833" dur="1" fill="hold">
                                          <p:stCondLst>
                                            <p:cond delay="499"/>
                                          </p:stCondLst>
                                        </p:cTn>
                                        <p:tgtEl>
                                          <p:spTgt spid="280"/>
                                        </p:tgtEl>
                                        <p:attrNameLst>
                                          <p:attrName>style.visibility</p:attrName>
                                        </p:attrNameLst>
                                      </p:cBhvr>
                                      <p:to>
                                        <p:strVal val="hidden"/>
                                      </p:to>
                                    </p:set>
                                  </p:childTnLst>
                                </p:cTn>
                              </p:par>
                              <p:par>
                                <p:cTn id="2834" presetID="10" presetClass="exit" presetSubtype="0" fill="hold" grpId="4" nodeType="withEffect">
                                  <p:stCondLst>
                                    <p:cond delay="0"/>
                                  </p:stCondLst>
                                  <p:childTnLst>
                                    <p:animEffect transition="out" filter="fade">
                                      <p:cBhvr>
                                        <p:cTn id="2835" dur="500"/>
                                        <p:tgtEl>
                                          <p:spTgt spid="213"/>
                                        </p:tgtEl>
                                      </p:cBhvr>
                                    </p:animEffect>
                                    <p:set>
                                      <p:cBhvr>
                                        <p:cTn id="2836" dur="1" fill="hold">
                                          <p:stCondLst>
                                            <p:cond delay="499"/>
                                          </p:stCondLst>
                                        </p:cTn>
                                        <p:tgtEl>
                                          <p:spTgt spid="213"/>
                                        </p:tgtEl>
                                        <p:attrNameLst>
                                          <p:attrName>style.visibility</p:attrName>
                                        </p:attrNameLst>
                                      </p:cBhvr>
                                      <p:to>
                                        <p:strVal val="hidden"/>
                                      </p:to>
                                    </p:set>
                                  </p:childTnLst>
                                </p:cTn>
                              </p:par>
                              <p:par>
                                <p:cTn id="2837" presetID="10" presetClass="exit" presetSubtype="0" fill="hold" nodeType="withEffect">
                                  <p:stCondLst>
                                    <p:cond delay="0"/>
                                  </p:stCondLst>
                                  <p:childTnLst>
                                    <p:animEffect transition="out" filter="fade">
                                      <p:cBhvr>
                                        <p:cTn id="2838" dur="500"/>
                                        <p:tgtEl>
                                          <p:spTgt spid="306"/>
                                        </p:tgtEl>
                                      </p:cBhvr>
                                    </p:animEffect>
                                    <p:set>
                                      <p:cBhvr>
                                        <p:cTn id="2839" dur="1" fill="hold">
                                          <p:stCondLst>
                                            <p:cond delay="499"/>
                                          </p:stCondLst>
                                        </p:cTn>
                                        <p:tgtEl>
                                          <p:spTgt spid="306"/>
                                        </p:tgtEl>
                                        <p:attrNameLst>
                                          <p:attrName>style.visibility</p:attrName>
                                        </p:attrNameLst>
                                      </p:cBhvr>
                                      <p:to>
                                        <p:strVal val="hidden"/>
                                      </p:to>
                                    </p:set>
                                  </p:childTnLst>
                                </p:cTn>
                              </p:par>
                              <p:par>
                                <p:cTn id="2840" presetID="10" presetClass="exit" presetSubtype="0" fill="hold" nodeType="withEffect">
                                  <p:stCondLst>
                                    <p:cond delay="0"/>
                                  </p:stCondLst>
                                  <p:childTnLst>
                                    <p:animEffect transition="out" filter="fade">
                                      <p:cBhvr>
                                        <p:cTn id="2841" dur="500"/>
                                        <p:tgtEl>
                                          <p:spTgt spid="240"/>
                                        </p:tgtEl>
                                      </p:cBhvr>
                                    </p:animEffect>
                                    <p:set>
                                      <p:cBhvr>
                                        <p:cTn id="2842" dur="1" fill="hold">
                                          <p:stCondLst>
                                            <p:cond delay="499"/>
                                          </p:stCondLst>
                                        </p:cTn>
                                        <p:tgtEl>
                                          <p:spTgt spid="240"/>
                                        </p:tgtEl>
                                        <p:attrNameLst>
                                          <p:attrName>style.visibility</p:attrName>
                                        </p:attrNameLst>
                                      </p:cBhvr>
                                      <p:to>
                                        <p:strVal val="hidden"/>
                                      </p:to>
                                    </p:set>
                                  </p:childTnLst>
                                </p:cTn>
                              </p:par>
                              <p:par>
                                <p:cTn id="2843" presetID="10" presetClass="exit" presetSubtype="0" fill="hold" nodeType="withEffect">
                                  <p:stCondLst>
                                    <p:cond delay="0"/>
                                  </p:stCondLst>
                                  <p:childTnLst>
                                    <p:animEffect transition="out" filter="fade">
                                      <p:cBhvr>
                                        <p:cTn id="2844" dur="500"/>
                                        <p:tgtEl>
                                          <p:spTgt spid="237"/>
                                        </p:tgtEl>
                                      </p:cBhvr>
                                    </p:animEffect>
                                    <p:set>
                                      <p:cBhvr>
                                        <p:cTn id="2845" dur="1" fill="hold">
                                          <p:stCondLst>
                                            <p:cond delay="499"/>
                                          </p:stCondLst>
                                        </p:cTn>
                                        <p:tgtEl>
                                          <p:spTgt spid="237"/>
                                        </p:tgtEl>
                                        <p:attrNameLst>
                                          <p:attrName>style.visibility</p:attrName>
                                        </p:attrNameLst>
                                      </p:cBhvr>
                                      <p:to>
                                        <p:strVal val="hidden"/>
                                      </p:to>
                                    </p:set>
                                  </p:childTnLst>
                                </p:cTn>
                              </p:par>
                              <p:par>
                                <p:cTn id="2846" presetID="10" presetClass="exit" presetSubtype="0" fill="hold" grpId="5" nodeType="withEffect">
                                  <p:stCondLst>
                                    <p:cond delay="0"/>
                                  </p:stCondLst>
                                  <p:childTnLst>
                                    <p:animEffect transition="out" filter="fade">
                                      <p:cBhvr>
                                        <p:cTn id="2847" dur="500"/>
                                        <p:tgtEl>
                                          <p:spTgt spid="236"/>
                                        </p:tgtEl>
                                      </p:cBhvr>
                                    </p:animEffect>
                                    <p:set>
                                      <p:cBhvr>
                                        <p:cTn id="2848" dur="1" fill="hold">
                                          <p:stCondLst>
                                            <p:cond delay="499"/>
                                          </p:stCondLst>
                                        </p:cTn>
                                        <p:tgtEl>
                                          <p:spTgt spid="236"/>
                                        </p:tgtEl>
                                        <p:attrNameLst>
                                          <p:attrName>style.visibility</p:attrName>
                                        </p:attrNameLst>
                                      </p:cBhvr>
                                      <p:to>
                                        <p:strVal val="hidden"/>
                                      </p:to>
                                    </p:set>
                                  </p:childTnLst>
                                </p:cTn>
                              </p:par>
                              <p:par>
                                <p:cTn id="2849" presetID="10" presetClass="exit" presetSubtype="0" fill="hold" nodeType="withEffect">
                                  <p:stCondLst>
                                    <p:cond delay="0"/>
                                  </p:stCondLst>
                                  <p:childTnLst>
                                    <p:animEffect transition="out" filter="fade">
                                      <p:cBhvr>
                                        <p:cTn id="2850" dur="500"/>
                                        <p:tgtEl>
                                          <p:spTgt spid="290"/>
                                        </p:tgtEl>
                                      </p:cBhvr>
                                    </p:animEffect>
                                    <p:set>
                                      <p:cBhvr>
                                        <p:cTn id="2851" dur="1" fill="hold">
                                          <p:stCondLst>
                                            <p:cond delay="499"/>
                                          </p:stCondLst>
                                        </p:cTn>
                                        <p:tgtEl>
                                          <p:spTgt spid="290"/>
                                        </p:tgtEl>
                                        <p:attrNameLst>
                                          <p:attrName>style.visibility</p:attrName>
                                        </p:attrNameLst>
                                      </p:cBhvr>
                                      <p:to>
                                        <p:strVal val="hidden"/>
                                      </p:to>
                                    </p:set>
                                  </p:childTnLst>
                                </p:cTn>
                              </p:par>
                              <p:par>
                                <p:cTn id="2852" presetID="10" presetClass="exit" presetSubtype="0" fill="hold" nodeType="withEffect">
                                  <p:stCondLst>
                                    <p:cond delay="0"/>
                                  </p:stCondLst>
                                  <p:childTnLst>
                                    <p:animEffect transition="out" filter="fade">
                                      <p:cBhvr>
                                        <p:cTn id="2853" dur="500"/>
                                        <p:tgtEl>
                                          <p:spTgt spid="291"/>
                                        </p:tgtEl>
                                      </p:cBhvr>
                                    </p:animEffect>
                                    <p:set>
                                      <p:cBhvr>
                                        <p:cTn id="2854" dur="1" fill="hold">
                                          <p:stCondLst>
                                            <p:cond delay="499"/>
                                          </p:stCondLst>
                                        </p:cTn>
                                        <p:tgtEl>
                                          <p:spTgt spid="291"/>
                                        </p:tgtEl>
                                        <p:attrNameLst>
                                          <p:attrName>style.visibility</p:attrName>
                                        </p:attrNameLst>
                                      </p:cBhvr>
                                      <p:to>
                                        <p:strVal val="hidden"/>
                                      </p:to>
                                    </p:set>
                                  </p:childTnLst>
                                </p:cTn>
                              </p:par>
                            </p:childTnLst>
                          </p:cTn>
                        </p:par>
                      </p:childTnLst>
                    </p:cTn>
                  </p:par>
                </p:childTnLst>
              </p:cTn>
              <p:nextCondLst>
                <p:cond evt="onClick" delay="0">
                  <p:tgtEl>
                    <p:spTgt spid="280"/>
                  </p:tgtEl>
                </p:cond>
              </p:nextCondLst>
            </p:seq>
            <p:seq concurrent="1" nextAc="seek">
              <p:cTn id="2855" restart="whenNotActive" fill="hold" evtFilter="cancelBubble" nodeType="interactiveSeq">
                <p:stCondLst>
                  <p:cond evt="onClick" delay="0">
                    <p:tgtEl>
                      <p:spTgt spid="283"/>
                    </p:tgtEl>
                  </p:cond>
                </p:stCondLst>
                <p:endSync evt="end" delay="0">
                  <p:rtn val="all"/>
                </p:endSync>
                <p:childTnLst>
                  <p:par>
                    <p:cTn id="2856" fill="hold">
                      <p:stCondLst>
                        <p:cond delay="0"/>
                      </p:stCondLst>
                      <p:childTnLst>
                        <p:par>
                          <p:cTn id="2857" fill="hold">
                            <p:stCondLst>
                              <p:cond delay="0"/>
                            </p:stCondLst>
                            <p:childTnLst>
                              <p:par>
                                <p:cTn id="2858" presetID="10" presetClass="exit" presetSubtype="0" fill="hold" nodeType="clickEffect">
                                  <p:stCondLst>
                                    <p:cond delay="0"/>
                                  </p:stCondLst>
                                  <p:childTnLst>
                                    <p:animEffect transition="out" filter="fade">
                                      <p:cBhvr>
                                        <p:cTn id="2859" dur="500"/>
                                        <p:tgtEl>
                                          <p:spTgt spid="283"/>
                                        </p:tgtEl>
                                      </p:cBhvr>
                                    </p:animEffect>
                                    <p:set>
                                      <p:cBhvr>
                                        <p:cTn id="2860" dur="1" fill="hold">
                                          <p:stCondLst>
                                            <p:cond delay="499"/>
                                          </p:stCondLst>
                                        </p:cTn>
                                        <p:tgtEl>
                                          <p:spTgt spid="283"/>
                                        </p:tgtEl>
                                        <p:attrNameLst>
                                          <p:attrName>style.visibility</p:attrName>
                                        </p:attrNameLst>
                                      </p:cBhvr>
                                      <p:to>
                                        <p:strVal val="hidden"/>
                                      </p:to>
                                    </p:set>
                                  </p:childTnLst>
                                  <p:subTnLst>
                                    <p:audio>
                                      <p:cMediaNode>
                                        <p:cTn display="0" masterRel="sameClick">
                                          <p:stCondLst>
                                            <p:cond evt="begin" delay="0">
                                              <p:tn val="2858"/>
                                            </p:cond>
                                          </p:stCondLst>
                                          <p:endCondLst>
                                            <p:cond evt="onStopAudio" delay="0">
                                              <p:tgtEl>
                                                <p:sldTgt/>
                                              </p:tgtEl>
                                            </p:cond>
                                          </p:endCondLst>
                                        </p:cTn>
                                        <p:tgtEl>
                                          <p:sndTgt r:embed="rId60" name="Bowser Laugh.wav"/>
                                        </p:tgtEl>
                                      </p:cMediaNode>
                                    </p:audio>
                                  </p:subTnLst>
                                </p:cTn>
                              </p:par>
                              <p:par>
                                <p:cTn id="2861" presetID="10" presetClass="entr" presetSubtype="0" fill="hold" nodeType="withEffect">
                                  <p:stCondLst>
                                    <p:cond delay="0"/>
                                  </p:stCondLst>
                                  <p:childTnLst>
                                    <p:set>
                                      <p:cBhvr>
                                        <p:cTn id="2862" dur="1" fill="hold">
                                          <p:stCondLst>
                                            <p:cond delay="0"/>
                                          </p:stCondLst>
                                        </p:cTn>
                                        <p:tgtEl>
                                          <p:spTgt spid="282"/>
                                        </p:tgtEl>
                                        <p:attrNameLst>
                                          <p:attrName>style.visibility</p:attrName>
                                        </p:attrNameLst>
                                      </p:cBhvr>
                                      <p:to>
                                        <p:strVal val="visible"/>
                                      </p:to>
                                    </p:set>
                                    <p:animEffect transition="in" filter="fade">
                                      <p:cBhvr>
                                        <p:cTn id="2863" dur="500"/>
                                        <p:tgtEl>
                                          <p:spTgt spid="282"/>
                                        </p:tgtEl>
                                      </p:cBhvr>
                                    </p:animEffect>
                                  </p:childTnLst>
                                </p:cTn>
                              </p:par>
                              <p:par>
                                <p:cTn id="2864" presetID="10" presetClass="entr" presetSubtype="0" fill="hold" grpId="3" nodeType="withEffect">
                                  <p:stCondLst>
                                    <p:cond delay="0"/>
                                  </p:stCondLst>
                                  <p:childTnLst>
                                    <p:set>
                                      <p:cBhvr>
                                        <p:cTn id="2865" dur="1" fill="hold">
                                          <p:stCondLst>
                                            <p:cond delay="0"/>
                                          </p:stCondLst>
                                        </p:cTn>
                                        <p:tgtEl>
                                          <p:spTgt spid="241"/>
                                        </p:tgtEl>
                                        <p:attrNameLst>
                                          <p:attrName>style.visibility</p:attrName>
                                        </p:attrNameLst>
                                      </p:cBhvr>
                                      <p:to>
                                        <p:strVal val="visible"/>
                                      </p:to>
                                    </p:set>
                                    <p:animEffect transition="in" filter="fade">
                                      <p:cBhvr>
                                        <p:cTn id="2866" dur="500"/>
                                        <p:tgtEl>
                                          <p:spTgt spid="241"/>
                                        </p:tgtEl>
                                      </p:cBhvr>
                                    </p:animEffect>
                                  </p:childTnLst>
                                </p:cTn>
                              </p:par>
                              <p:par>
                                <p:cTn id="2867" presetID="10" presetClass="entr" presetSubtype="0" fill="hold" nodeType="withEffect">
                                  <p:stCondLst>
                                    <p:cond delay="0"/>
                                  </p:stCondLst>
                                  <p:childTnLst>
                                    <p:set>
                                      <p:cBhvr>
                                        <p:cTn id="2868" dur="1" fill="hold">
                                          <p:stCondLst>
                                            <p:cond delay="0"/>
                                          </p:stCondLst>
                                        </p:cTn>
                                        <p:tgtEl>
                                          <p:spTgt spid="302"/>
                                        </p:tgtEl>
                                        <p:attrNameLst>
                                          <p:attrName>style.visibility</p:attrName>
                                        </p:attrNameLst>
                                      </p:cBhvr>
                                      <p:to>
                                        <p:strVal val="visible"/>
                                      </p:to>
                                    </p:set>
                                    <p:animEffect transition="in" filter="fade">
                                      <p:cBhvr>
                                        <p:cTn id="2869" dur="500"/>
                                        <p:tgtEl>
                                          <p:spTgt spid="302"/>
                                        </p:tgtEl>
                                      </p:cBhvr>
                                    </p:animEffect>
                                  </p:childTnLst>
                                </p:cTn>
                              </p:par>
                              <p:par>
                                <p:cTn id="2870" presetID="10" presetClass="entr" presetSubtype="0" fill="hold" grpId="2" nodeType="withEffect">
                                  <p:stCondLst>
                                    <p:cond delay="0"/>
                                  </p:stCondLst>
                                  <p:childTnLst>
                                    <p:set>
                                      <p:cBhvr>
                                        <p:cTn id="2871" dur="1" fill="hold">
                                          <p:stCondLst>
                                            <p:cond delay="0"/>
                                          </p:stCondLst>
                                        </p:cTn>
                                        <p:tgtEl>
                                          <p:spTgt spid="264"/>
                                        </p:tgtEl>
                                        <p:attrNameLst>
                                          <p:attrName>style.visibility</p:attrName>
                                        </p:attrNameLst>
                                      </p:cBhvr>
                                      <p:to>
                                        <p:strVal val="visible"/>
                                      </p:to>
                                    </p:set>
                                    <p:animEffect transition="in" filter="fade">
                                      <p:cBhvr>
                                        <p:cTn id="2872" dur="500"/>
                                        <p:tgtEl>
                                          <p:spTgt spid="264"/>
                                        </p:tgtEl>
                                      </p:cBhvr>
                                    </p:animEffect>
                                  </p:childTnLst>
                                </p:cTn>
                              </p:par>
                              <p:par>
                                <p:cTn id="2873" presetID="10" presetClass="entr" presetSubtype="0" fill="hold" nodeType="withEffect">
                                  <p:stCondLst>
                                    <p:cond delay="0"/>
                                  </p:stCondLst>
                                  <p:childTnLst>
                                    <p:set>
                                      <p:cBhvr>
                                        <p:cTn id="2874" dur="1" fill="hold">
                                          <p:stCondLst>
                                            <p:cond delay="0"/>
                                          </p:stCondLst>
                                        </p:cTn>
                                        <p:tgtEl>
                                          <p:spTgt spid="268"/>
                                        </p:tgtEl>
                                        <p:attrNameLst>
                                          <p:attrName>style.visibility</p:attrName>
                                        </p:attrNameLst>
                                      </p:cBhvr>
                                      <p:to>
                                        <p:strVal val="visible"/>
                                      </p:to>
                                    </p:set>
                                    <p:animEffect transition="in" filter="fade">
                                      <p:cBhvr>
                                        <p:cTn id="2875" dur="500"/>
                                        <p:tgtEl>
                                          <p:spTgt spid="268"/>
                                        </p:tgtEl>
                                      </p:cBhvr>
                                    </p:animEffect>
                                  </p:childTnLst>
                                </p:cTn>
                              </p:par>
                              <p:par>
                                <p:cTn id="2876" presetID="10" presetClass="entr" presetSubtype="0" fill="hold" nodeType="withEffect">
                                  <p:stCondLst>
                                    <p:cond delay="0"/>
                                  </p:stCondLst>
                                  <p:childTnLst>
                                    <p:set>
                                      <p:cBhvr>
                                        <p:cTn id="2877" dur="1" fill="hold">
                                          <p:stCondLst>
                                            <p:cond delay="0"/>
                                          </p:stCondLst>
                                        </p:cTn>
                                        <p:tgtEl>
                                          <p:spTgt spid="265"/>
                                        </p:tgtEl>
                                        <p:attrNameLst>
                                          <p:attrName>style.visibility</p:attrName>
                                        </p:attrNameLst>
                                      </p:cBhvr>
                                      <p:to>
                                        <p:strVal val="visible"/>
                                      </p:to>
                                    </p:set>
                                    <p:animEffect transition="in" filter="fade">
                                      <p:cBhvr>
                                        <p:cTn id="2878" dur="500"/>
                                        <p:tgtEl>
                                          <p:spTgt spid="265"/>
                                        </p:tgtEl>
                                      </p:cBhvr>
                                    </p:animEffect>
                                  </p:childTnLst>
                                </p:cTn>
                              </p:par>
                              <p:par>
                                <p:cTn id="2879" presetID="10" presetClass="entr" presetSubtype="0" fill="hold" nodeType="withEffect">
                                  <p:stCondLst>
                                    <p:cond delay="0"/>
                                  </p:stCondLst>
                                  <p:childTnLst>
                                    <p:set>
                                      <p:cBhvr>
                                        <p:cTn id="2880" dur="1" fill="hold">
                                          <p:stCondLst>
                                            <p:cond delay="0"/>
                                          </p:stCondLst>
                                        </p:cTn>
                                        <p:tgtEl>
                                          <p:spTgt spid="292"/>
                                        </p:tgtEl>
                                        <p:attrNameLst>
                                          <p:attrName>style.visibility</p:attrName>
                                        </p:attrNameLst>
                                      </p:cBhvr>
                                      <p:to>
                                        <p:strVal val="visible"/>
                                      </p:to>
                                    </p:set>
                                    <p:animEffect transition="in" filter="fade">
                                      <p:cBhvr>
                                        <p:cTn id="2881" dur="500"/>
                                        <p:tgtEl>
                                          <p:spTgt spid="292"/>
                                        </p:tgtEl>
                                      </p:cBhvr>
                                    </p:animEffect>
                                  </p:childTnLst>
                                </p:cTn>
                              </p:par>
                              <p:par>
                                <p:cTn id="2882" presetID="10" presetClass="entr" presetSubtype="0" fill="hold" nodeType="withEffect">
                                  <p:stCondLst>
                                    <p:cond delay="0"/>
                                  </p:stCondLst>
                                  <p:childTnLst>
                                    <p:set>
                                      <p:cBhvr>
                                        <p:cTn id="2883" dur="1" fill="hold">
                                          <p:stCondLst>
                                            <p:cond delay="0"/>
                                          </p:stCondLst>
                                        </p:cTn>
                                        <p:tgtEl>
                                          <p:spTgt spid="293"/>
                                        </p:tgtEl>
                                        <p:attrNameLst>
                                          <p:attrName>style.visibility</p:attrName>
                                        </p:attrNameLst>
                                      </p:cBhvr>
                                      <p:to>
                                        <p:strVal val="visible"/>
                                      </p:to>
                                    </p:set>
                                    <p:animEffect transition="in" filter="fade">
                                      <p:cBhvr>
                                        <p:cTn id="2884" dur="500"/>
                                        <p:tgtEl>
                                          <p:spTgt spid="293"/>
                                        </p:tgtEl>
                                      </p:cBhvr>
                                    </p:animEffect>
                                  </p:childTnLst>
                                </p:cTn>
                              </p:par>
                            </p:childTnLst>
                          </p:cTn>
                        </p:par>
                      </p:childTnLst>
                    </p:cTn>
                  </p:par>
                </p:childTnLst>
              </p:cTn>
              <p:nextCondLst>
                <p:cond evt="onClick" delay="0">
                  <p:tgtEl>
                    <p:spTgt spid="283"/>
                  </p:tgtEl>
                </p:cond>
              </p:nextCondLst>
            </p:seq>
            <p:seq concurrent="1" nextAc="seek">
              <p:cTn id="2885" restart="whenNotActive" fill="hold" evtFilter="cancelBubble" nodeType="interactiveSeq">
                <p:stCondLst>
                  <p:cond evt="onClick" delay="0">
                    <p:tgtEl>
                      <p:spTgt spid="241"/>
                    </p:tgtEl>
                  </p:cond>
                </p:stCondLst>
                <p:endSync evt="end" delay="0">
                  <p:rtn val="all"/>
                </p:endSync>
                <p:childTnLst>
                  <p:par>
                    <p:cTn id="2886" fill="hold">
                      <p:stCondLst>
                        <p:cond delay="0"/>
                      </p:stCondLst>
                      <p:childTnLst>
                        <p:par>
                          <p:cTn id="2887" fill="hold">
                            <p:stCondLst>
                              <p:cond delay="0"/>
                            </p:stCondLst>
                            <p:childTnLst>
                              <p:par>
                                <p:cTn id="2888" presetID="1" presetClass="exit" presetSubtype="0" fill="hold" grpId="0" nodeType="withEffect">
                                  <p:stCondLst>
                                    <p:cond delay="0"/>
                                  </p:stCondLst>
                                  <p:childTnLst>
                                    <p:set>
                                      <p:cBhvr>
                                        <p:cTn id="2889" dur="1" fill="hold">
                                          <p:stCondLst>
                                            <p:cond delay="0"/>
                                          </p:stCondLst>
                                        </p:cTn>
                                        <p:tgtEl>
                                          <p:spTgt spid="241"/>
                                        </p:tgtEl>
                                        <p:attrNameLst>
                                          <p:attrName>style.visibility</p:attrName>
                                        </p:attrNameLst>
                                      </p:cBhvr>
                                      <p:to>
                                        <p:strVal val="hidden"/>
                                      </p:to>
                                    </p:set>
                                  </p:childTnLst>
                                </p:cTn>
                              </p:par>
                              <p:par>
                                <p:cTn id="2890" presetID="1" presetClass="exit" presetSubtype="0" fill="hold" grpId="3" nodeType="withEffect">
                                  <p:stCondLst>
                                    <p:cond delay="0"/>
                                  </p:stCondLst>
                                  <p:childTnLst>
                                    <p:set>
                                      <p:cBhvr>
                                        <p:cTn id="2891" dur="1" fill="hold">
                                          <p:stCondLst>
                                            <p:cond delay="0"/>
                                          </p:stCondLst>
                                        </p:cTn>
                                        <p:tgtEl>
                                          <p:spTgt spid="264"/>
                                        </p:tgtEl>
                                        <p:attrNameLst>
                                          <p:attrName>style.visibility</p:attrName>
                                        </p:attrNameLst>
                                      </p:cBhvr>
                                      <p:to>
                                        <p:strVal val="hidden"/>
                                      </p:to>
                                    </p:set>
                                  </p:childTnLst>
                                </p:cTn>
                              </p:par>
                              <p:par>
                                <p:cTn id="2892" presetID="42" presetClass="path" presetSubtype="0" fill="hold" nodeType="withEffect">
                                  <p:stCondLst>
                                    <p:cond delay="0"/>
                                  </p:stCondLst>
                                  <p:childTnLst>
                                    <p:animMotion origin="layout" path="M 0.40972 0.0264 L 0.63889 0.0264 " pathEditMode="fixed" rAng="0" ptsTypes="AA">
                                      <p:cBhvr>
                                        <p:cTn id="2893" dur="1500" fill="hold"/>
                                        <p:tgtEl>
                                          <p:spTgt spid="302"/>
                                        </p:tgtEl>
                                        <p:attrNameLst>
                                          <p:attrName>ppt_x</p:attrName>
                                          <p:attrName>ppt_y</p:attrName>
                                        </p:attrNameLst>
                                      </p:cBhvr>
                                      <p:rCtr x="11458" y="0"/>
                                    </p:animMotion>
                                  </p:childTnLst>
                                  <p:subTnLst>
                                    <p:audio>
                                      <p:cMediaNode>
                                        <p:cTn display="0" masterRel="sameClick">
                                          <p:stCondLst>
                                            <p:cond evt="begin" delay="0">
                                              <p:tn val="2892"/>
                                            </p:cond>
                                          </p:stCondLst>
                                          <p:endCondLst>
                                            <p:cond evt="onStopAudio" delay="0">
                                              <p:tgtEl>
                                                <p:sldTgt/>
                                              </p:tgtEl>
                                            </p:cond>
                                          </p:endCondLst>
                                        </p:cTn>
                                        <p:tgtEl>
                                          <p:sndTgt r:embed="rId60" name="Bowser Laugh.wav"/>
                                        </p:tgtEl>
                                      </p:cMediaNode>
                                    </p:audio>
                                  </p:subTnLst>
                                </p:cTn>
                              </p:par>
                              <p:par>
                                <p:cTn id="2894" presetID="1" presetClass="entr" presetSubtype="0" fill="hold" grpId="2" nodeType="withEffect">
                                  <p:stCondLst>
                                    <p:cond delay="0"/>
                                  </p:stCondLst>
                                  <p:childTnLst>
                                    <p:set>
                                      <p:cBhvr>
                                        <p:cTn id="2895" dur="1" fill="hold">
                                          <p:stCondLst>
                                            <p:cond delay="0"/>
                                          </p:stCondLst>
                                        </p:cTn>
                                        <p:tgtEl>
                                          <p:spTgt spid="243"/>
                                        </p:tgtEl>
                                        <p:attrNameLst>
                                          <p:attrName>style.visibility</p:attrName>
                                        </p:attrNameLst>
                                      </p:cBhvr>
                                      <p:to>
                                        <p:strVal val="visible"/>
                                      </p:to>
                                    </p:set>
                                  </p:childTnLst>
                                </p:cTn>
                              </p:par>
                              <p:par>
                                <p:cTn id="2896" presetID="1" presetClass="entr" presetSubtype="0" fill="hold" grpId="0" nodeType="withEffect">
                                  <p:stCondLst>
                                    <p:cond delay="0"/>
                                  </p:stCondLst>
                                  <p:childTnLst>
                                    <p:set>
                                      <p:cBhvr>
                                        <p:cTn id="2897" dur="1" fill="hold">
                                          <p:stCondLst>
                                            <p:cond delay="0"/>
                                          </p:stCondLst>
                                        </p:cTn>
                                        <p:tgtEl>
                                          <p:spTgt spid="242"/>
                                        </p:tgtEl>
                                        <p:attrNameLst>
                                          <p:attrName>style.visibility</p:attrName>
                                        </p:attrNameLst>
                                      </p:cBhvr>
                                      <p:to>
                                        <p:strVal val="visible"/>
                                      </p:to>
                                    </p:set>
                                  </p:childTnLst>
                                </p:cTn>
                              </p:par>
                            </p:childTnLst>
                          </p:cTn>
                        </p:par>
                      </p:childTnLst>
                    </p:cTn>
                  </p:par>
                </p:childTnLst>
              </p:cTn>
              <p:nextCondLst>
                <p:cond evt="onClick" delay="0">
                  <p:tgtEl>
                    <p:spTgt spid="241"/>
                  </p:tgtEl>
                </p:cond>
              </p:nextCondLst>
            </p:seq>
            <p:seq concurrent="1" nextAc="seek">
              <p:cTn id="2898" restart="whenNotActive" fill="hold" evtFilter="cancelBubble" nodeType="interactiveSeq">
                <p:stCondLst>
                  <p:cond evt="onClick" delay="0">
                    <p:tgtEl>
                      <p:spTgt spid="242"/>
                    </p:tgtEl>
                  </p:cond>
                </p:stCondLst>
                <p:endSync evt="end" delay="0">
                  <p:rtn val="all"/>
                </p:endSync>
                <p:childTnLst>
                  <p:par>
                    <p:cTn id="2899" fill="hold">
                      <p:stCondLst>
                        <p:cond delay="0"/>
                      </p:stCondLst>
                      <p:childTnLst>
                        <p:par>
                          <p:cTn id="2900" fill="hold">
                            <p:stCondLst>
                              <p:cond delay="0"/>
                            </p:stCondLst>
                            <p:childTnLst>
                              <p:par>
                                <p:cTn id="2901" presetID="1" presetClass="exit" presetSubtype="0" fill="hold" grpId="1" nodeType="withEffect">
                                  <p:stCondLst>
                                    <p:cond delay="0"/>
                                  </p:stCondLst>
                                  <p:childTnLst>
                                    <p:set>
                                      <p:cBhvr>
                                        <p:cTn id="2902" dur="1" fill="hold">
                                          <p:stCondLst>
                                            <p:cond delay="0"/>
                                          </p:stCondLst>
                                        </p:cTn>
                                        <p:tgtEl>
                                          <p:spTgt spid="242"/>
                                        </p:tgtEl>
                                        <p:attrNameLst>
                                          <p:attrName>style.visibility</p:attrName>
                                        </p:attrNameLst>
                                      </p:cBhvr>
                                      <p:to>
                                        <p:strVal val="hidden"/>
                                      </p:to>
                                    </p:set>
                                  </p:childTnLst>
                                </p:cTn>
                              </p:par>
                              <p:par>
                                <p:cTn id="2903" presetID="1" presetClass="exit" presetSubtype="0" fill="hold" grpId="3" nodeType="withEffect">
                                  <p:stCondLst>
                                    <p:cond delay="0"/>
                                  </p:stCondLst>
                                  <p:childTnLst>
                                    <p:set>
                                      <p:cBhvr>
                                        <p:cTn id="2904" dur="1" fill="hold">
                                          <p:stCondLst>
                                            <p:cond delay="0"/>
                                          </p:stCondLst>
                                        </p:cTn>
                                        <p:tgtEl>
                                          <p:spTgt spid="243"/>
                                        </p:tgtEl>
                                        <p:attrNameLst>
                                          <p:attrName>style.visibility</p:attrName>
                                        </p:attrNameLst>
                                      </p:cBhvr>
                                      <p:to>
                                        <p:strVal val="hidden"/>
                                      </p:to>
                                    </p:set>
                                  </p:childTnLst>
                                </p:cTn>
                              </p:par>
                              <p:par>
                                <p:cTn id="2905" presetID="42" presetClass="path" presetSubtype="0" fill="hold" nodeType="withEffect">
                                  <p:stCondLst>
                                    <p:cond delay="0"/>
                                  </p:stCondLst>
                                  <p:childTnLst>
                                    <p:animMotion origin="layout" path="M 0.40972 0.0264 L 0.63889 0.0264 " pathEditMode="fixed" rAng="0" ptsTypes="AA">
                                      <p:cBhvr>
                                        <p:cTn id="2906" dur="1500" spd="-100000" fill="hold"/>
                                        <p:tgtEl>
                                          <p:spTgt spid="302"/>
                                        </p:tgtEl>
                                        <p:attrNameLst>
                                          <p:attrName>ppt_x</p:attrName>
                                          <p:attrName>ppt_y</p:attrName>
                                        </p:attrNameLst>
                                      </p:cBhvr>
                                      <p:rCtr x="11458" y="0"/>
                                    </p:animMotion>
                                  </p:childTnLst>
                                </p:cTn>
                              </p:par>
                              <p:par>
                                <p:cTn id="2907" presetID="1" presetClass="entr" presetSubtype="0" fill="hold" grpId="1" nodeType="withEffect">
                                  <p:stCondLst>
                                    <p:cond delay="0"/>
                                  </p:stCondLst>
                                  <p:childTnLst>
                                    <p:set>
                                      <p:cBhvr>
                                        <p:cTn id="2908" dur="1" fill="hold">
                                          <p:stCondLst>
                                            <p:cond delay="0"/>
                                          </p:stCondLst>
                                        </p:cTn>
                                        <p:tgtEl>
                                          <p:spTgt spid="241"/>
                                        </p:tgtEl>
                                        <p:attrNameLst>
                                          <p:attrName>style.visibility</p:attrName>
                                        </p:attrNameLst>
                                      </p:cBhvr>
                                      <p:to>
                                        <p:strVal val="visible"/>
                                      </p:to>
                                    </p:set>
                                  </p:childTnLst>
                                </p:cTn>
                              </p:par>
                              <p:par>
                                <p:cTn id="2909" presetID="1" presetClass="entr" presetSubtype="0" fill="hold" grpId="4" nodeType="withEffect">
                                  <p:stCondLst>
                                    <p:cond delay="0"/>
                                  </p:stCondLst>
                                  <p:childTnLst>
                                    <p:set>
                                      <p:cBhvr>
                                        <p:cTn id="2910" dur="1" fill="hold">
                                          <p:stCondLst>
                                            <p:cond delay="0"/>
                                          </p:stCondLst>
                                        </p:cTn>
                                        <p:tgtEl>
                                          <p:spTgt spid="264"/>
                                        </p:tgtEl>
                                        <p:attrNameLst>
                                          <p:attrName>style.visibility</p:attrName>
                                        </p:attrNameLst>
                                      </p:cBhvr>
                                      <p:to>
                                        <p:strVal val="visible"/>
                                      </p:to>
                                    </p:set>
                                  </p:childTnLst>
                                </p:cTn>
                              </p:par>
                            </p:childTnLst>
                          </p:cTn>
                        </p:par>
                      </p:childTnLst>
                    </p:cTn>
                  </p:par>
                </p:childTnLst>
              </p:cTn>
              <p:nextCondLst>
                <p:cond evt="onClick" delay="0">
                  <p:tgtEl>
                    <p:spTgt spid="242"/>
                  </p:tgtEl>
                </p:cond>
              </p:nextCondLst>
            </p:seq>
            <p:seq concurrent="1" nextAc="seek">
              <p:cTn id="2911" restart="whenNotActive" fill="hold" evtFilter="cancelBubble" nodeType="interactiveSeq">
                <p:stCondLst>
                  <p:cond evt="onClick" delay="0">
                    <p:tgtEl>
                      <p:spTgt spid="243"/>
                    </p:tgtEl>
                  </p:cond>
                </p:stCondLst>
                <p:endSync evt="end" delay="0">
                  <p:rtn val="all"/>
                </p:endSync>
                <p:childTnLst>
                  <p:par>
                    <p:cTn id="2912" fill="hold">
                      <p:stCondLst>
                        <p:cond delay="0"/>
                      </p:stCondLst>
                      <p:childTnLst>
                        <p:par>
                          <p:cTn id="2913" fill="hold">
                            <p:stCondLst>
                              <p:cond delay="0"/>
                            </p:stCondLst>
                            <p:childTnLst>
                              <p:par>
                                <p:cTn id="2914" presetID="1" presetClass="exit" presetSubtype="0" fill="hold" grpId="0" nodeType="withEffect">
                                  <p:stCondLst>
                                    <p:cond delay="0"/>
                                  </p:stCondLst>
                                  <p:childTnLst>
                                    <p:set>
                                      <p:cBhvr>
                                        <p:cTn id="2915" dur="1" fill="hold">
                                          <p:stCondLst>
                                            <p:cond delay="0"/>
                                          </p:stCondLst>
                                        </p:cTn>
                                        <p:tgtEl>
                                          <p:spTgt spid="243"/>
                                        </p:tgtEl>
                                        <p:attrNameLst>
                                          <p:attrName>style.visibility</p:attrName>
                                        </p:attrNameLst>
                                      </p:cBhvr>
                                      <p:to>
                                        <p:strVal val="hidden"/>
                                      </p:to>
                                    </p:set>
                                  </p:childTnLst>
                                </p:cTn>
                              </p:par>
                              <p:par>
                                <p:cTn id="2916" presetID="1" presetClass="exit" presetSubtype="0" fill="hold" grpId="3" nodeType="withEffect">
                                  <p:stCondLst>
                                    <p:cond delay="0"/>
                                  </p:stCondLst>
                                  <p:childTnLst>
                                    <p:set>
                                      <p:cBhvr>
                                        <p:cTn id="2917" dur="1" fill="hold">
                                          <p:stCondLst>
                                            <p:cond delay="0"/>
                                          </p:stCondLst>
                                        </p:cTn>
                                        <p:tgtEl>
                                          <p:spTgt spid="242"/>
                                        </p:tgtEl>
                                        <p:attrNameLst>
                                          <p:attrName>style.visibility</p:attrName>
                                        </p:attrNameLst>
                                      </p:cBhvr>
                                      <p:to>
                                        <p:strVal val="hidden"/>
                                      </p:to>
                                    </p:set>
                                  </p:childTnLst>
                                </p:cTn>
                              </p:par>
                              <p:par>
                                <p:cTn id="2918" presetID="50" presetClass="path" presetSubtype="0" fill="hold" nodeType="withEffect">
                                  <p:stCondLst>
                                    <p:cond delay="0"/>
                                  </p:stCondLst>
                                  <p:childTnLst>
                                    <p:animMotion origin="layout" path="M 0.6375 0.0257 L 0.71771 0.0257 C 0.75382 0.0257 0.79861 0.06945 0.79861 0.10603 L 0.79861 0.18704 " pathEditMode="fixed" rAng="0" ptsTypes="AAAA">
                                      <p:cBhvr>
                                        <p:cTn id="2919" dur="1500" fill="hold"/>
                                        <p:tgtEl>
                                          <p:spTgt spid="302"/>
                                        </p:tgtEl>
                                        <p:attrNameLst>
                                          <p:attrName>ppt_x</p:attrName>
                                          <p:attrName>ppt_y</p:attrName>
                                        </p:attrNameLst>
                                      </p:cBhvr>
                                      <p:rCtr x="8056" y="8056"/>
                                    </p:animMotion>
                                  </p:childTnLst>
                                </p:cTn>
                              </p:par>
                              <p:par>
                                <p:cTn id="2920" presetID="1" presetClass="entr" presetSubtype="0" fill="hold" grpId="2" nodeType="withEffect">
                                  <p:stCondLst>
                                    <p:cond delay="0"/>
                                  </p:stCondLst>
                                  <p:childTnLst>
                                    <p:set>
                                      <p:cBhvr>
                                        <p:cTn id="2921" dur="1" fill="hold">
                                          <p:stCondLst>
                                            <p:cond delay="0"/>
                                          </p:stCondLst>
                                        </p:cTn>
                                        <p:tgtEl>
                                          <p:spTgt spid="244"/>
                                        </p:tgtEl>
                                        <p:attrNameLst>
                                          <p:attrName>style.visibility</p:attrName>
                                        </p:attrNameLst>
                                      </p:cBhvr>
                                      <p:to>
                                        <p:strVal val="visible"/>
                                      </p:to>
                                    </p:set>
                                  </p:childTnLst>
                                </p:cTn>
                              </p:par>
                              <p:par>
                                <p:cTn id="2922" presetID="1" presetClass="entr" presetSubtype="0" fill="hold" grpId="2" nodeType="withEffect">
                                  <p:stCondLst>
                                    <p:cond delay="0"/>
                                  </p:stCondLst>
                                  <p:childTnLst>
                                    <p:set>
                                      <p:cBhvr>
                                        <p:cTn id="2923" dur="1" fill="hold">
                                          <p:stCondLst>
                                            <p:cond delay="0"/>
                                          </p:stCondLst>
                                        </p:cTn>
                                        <p:tgtEl>
                                          <p:spTgt spid="245"/>
                                        </p:tgtEl>
                                        <p:attrNameLst>
                                          <p:attrName>style.visibility</p:attrName>
                                        </p:attrNameLst>
                                      </p:cBhvr>
                                      <p:to>
                                        <p:strVal val="visible"/>
                                      </p:to>
                                    </p:set>
                                  </p:childTnLst>
                                </p:cTn>
                              </p:par>
                            </p:childTnLst>
                          </p:cTn>
                        </p:par>
                      </p:childTnLst>
                    </p:cTn>
                  </p:par>
                </p:childTnLst>
              </p:cTn>
              <p:nextCondLst>
                <p:cond evt="onClick" delay="0">
                  <p:tgtEl>
                    <p:spTgt spid="243"/>
                  </p:tgtEl>
                </p:cond>
              </p:nextCondLst>
            </p:seq>
            <p:seq concurrent="1" nextAc="seek">
              <p:cTn id="2924" restart="whenNotActive" fill="hold" evtFilter="cancelBubble" nodeType="interactiveSeq">
                <p:stCondLst>
                  <p:cond evt="onClick" delay="0">
                    <p:tgtEl>
                      <p:spTgt spid="244"/>
                    </p:tgtEl>
                  </p:cond>
                </p:stCondLst>
                <p:endSync evt="end" delay="0">
                  <p:rtn val="all"/>
                </p:endSync>
                <p:childTnLst>
                  <p:par>
                    <p:cTn id="2925" fill="hold">
                      <p:stCondLst>
                        <p:cond delay="0"/>
                      </p:stCondLst>
                      <p:childTnLst>
                        <p:par>
                          <p:cTn id="2926" fill="hold">
                            <p:stCondLst>
                              <p:cond delay="0"/>
                            </p:stCondLst>
                            <p:childTnLst>
                              <p:par>
                                <p:cTn id="2927" presetID="1" presetClass="exit" presetSubtype="0" fill="hold" grpId="0" nodeType="withEffect">
                                  <p:stCondLst>
                                    <p:cond delay="0"/>
                                  </p:stCondLst>
                                  <p:childTnLst>
                                    <p:set>
                                      <p:cBhvr>
                                        <p:cTn id="2928" dur="1" fill="hold">
                                          <p:stCondLst>
                                            <p:cond delay="0"/>
                                          </p:stCondLst>
                                        </p:cTn>
                                        <p:tgtEl>
                                          <p:spTgt spid="244"/>
                                        </p:tgtEl>
                                        <p:attrNameLst>
                                          <p:attrName>style.visibility</p:attrName>
                                        </p:attrNameLst>
                                      </p:cBhvr>
                                      <p:to>
                                        <p:strVal val="hidden"/>
                                      </p:to>
                                    </p:set>
                                  </p:childTnLst>
                                </p:cTn>
                              </p:par>
                              <p:par>
                                <p:cTn id="2929" presetID="1" presetClass="exit" presetSubtype="0" fill="hold" grpId="3" nodeType="withEffect">
                                  <p:stCondLst>
                                    <p:cond delay="0"/>
                                  </p:stCondLst>
                                  <p:childTnLst>
                                    <p:set>
                                      <p:cBhvr>
                                        <p:cTn id="2930" dur="1" fill="hold">
                                          <p:stCondLst>
                                            <p:cond delay="0"/>
                                          </p:stCondLst>
                                        </p:cTn>
                                        <p:tgtEl>
                                          <p:spTgt spid="245"/>
                                        </p:tgtEl>
                                        <p:attrNameLst>
                                          <p:attrName>style.visibility</p:attrName>
                                        </p:attrNameLst>
                                      </p:cBhvr>
                                      <p:to>
                                        <p:strVal val="hidden"/>
                                      </p:to>
                                    </p:set>
                                  </p:childTnLst>
                                </p:cTn>
                              </p:par>
                              <p:par>
                                <p:cTn id="2931" presetID="42" presetClass="path" presetSubtype="0" fill="hold" nodeType="withEffect">
                                  <p:stCondLst>
                                    <p:cond delay="0"/>
                                  </p:stCondLst>
                                  <p:childTnLst>
                                    <p:animMotion origin="layout" path="M 0.79861 0.18704 L 0.79861 0.40325 " pathEditMode="fixed" rAng="0" ptsTypes="AA">
                                      <p:cBhvr>
                                        <p:cTn id="2932" dur="1500" fill="hold"/>
                                        <p:tgtEl>
                                          <p:spTgt spid="302"/>
                                        </p:tgtEl>
                                        <p:attrNameLst>
                                          <p:attrName>ppt_x</p:attrName>
                                          <p:attrName>ppt_y</p:attrName>
                                        </p:attrNameLst>
                                      </p:cBhvr>
                                      <p:rCtr x="0" y="10810"/>
                                    </p:animMotion>
                                  </p:childTnLst>
                                  <p:subTnLst>
                                    <p:audio>
                                      <p:cMediaNode>
                                        <p:cTn display="0" masterRel="sameClick">
                                          <p:stCondLst>
                                            <p:cond evt="begin" delay="0">
                                              <p:tn val="2931"/>
                                            </p:cond>
                                          </p:stCondLst>
                                          <p:endCondLst>
                                            <p:cond evt="onStopAudio" delay="0">
                                              <p:tgtEl>
                                                <p:sldTgt/>
                                              </p:tgtEl>
                                            </p:cond>
                                          </p:endCondLst>
                                        </p:cTn>
                                        <p:tgtEl>
                                          <p:sndTgt r:embed="rId61" name="mk64_bowser02.wav"/>
                                        </p:tgtEl>
                                      </p:cMediaNode>
                                    </p:audio>
                                  </p:subTnLst>
                                </p:cTn>
                              </p:par>
                              <p:par>
                                <p:cTn id="2933" presetID="1" presetClass="entr" presetSubtype="0" fill="hold" grpId="3" nodeType="withEffect">
                                  <p:stCondLst>
                                    <p:cond delay="0"/>
                                  </p:stCondLst>
                                  <p:childTnLst>
                                    <p:set>
                                      <p:cBhvr>
                                        <p:cTn id="2934" dur="1" fill="hold">
                                          <p:stCondLst>
                                            <p:cond delay="0"/>
                                          </p:stCondLst>
                                        </p:cTn>
                                        <p:tgtEl>
                                          <p:spTgt spid="246"/>
                                        </p:tgtEl>
                                        <p:attrNameLst>
                                          <p:attrName>style.visibility</p:attrName>
                                        </p:attrNameLst>
                                      </p:cBhvr>
                                      <p:to>
                                        <p:strVal val="visible"/>
                                      </p:to>
                                    </p:set>
                                  </p:childTnLst>
                                </p:cTn>
                              </p:par>
                              <p:par>
                                <p:cTn id="2935" presetID="1" presetClass="entr" presetSubtype="0" fill="hold" grpId="0" nodeType="withEffect">
                                  <p:stCondLst>
                                    <p:cond delay="0"/>
                                  </p:stCondLst>
                                  <p:childTnLst>
                                    <p:set>
                                      <p:cBhvr>
                                        <p:cTn id="2936" dur="1" fill="hold">
                                          <p:stCondLst>
                                            <p:cond delay="0"/>
                                          </p:stCondLst>
                                        </p:cTn>
                                        <p:tgtEl>
                                          <p:spTgt spid="247"/>
                                        </p:tgtEl>
                                        <p:attrNameLst>
                                          <p:attrName>style.visibility</p:attrName>
                                        </p:attrNameLst>
                                      </p:cBhvr>
                                      <p:to>
                                        <p:strVal val="visible"/>
                                      </p:to>
                                    </p:set>
                                  </p:childTnLst>
                                </p:cTn>
                              </p:par>
                            </p:childTnLst>
                          </p:cTn>
                        </p:par>
                      </p:childTnLst>
                    </p:cTn>
                  </p:par>
                </p:childTnLst>
              </p:cTn>
              <p:nextCondLst>
                <p:cond evt="onClick" delay="0">
                  <p:tgtEl>
                    <p:spTgt spid="244"/>
                  </p:tgtEl>
                </p:cond>
              </p:nextCondLst>
            </p:seq>
            <p:seq concurrent="1" nextAc="seek">
              <p:cTn id="2937" restart="whenNotActive" fill="hold" evtFilter="cancelBubble" nodeType="interactiveSeq">
                <p:stCondLst>
                  <p:cond evt="onClick" delay="0">
                    <p:tgtEl>
                      <p:spTgt spid="245"/>
                    </p:tgtEl>
                  </p:cond>
                </p:stCondLst>
                <p:endSync evt="end" delay="0">
                  <p:rtn val="all"/>
                </p:endSync>
                <p:childTnLst>
                  <p:par>
                    <p:cTn id="2938" fill="hold">
                      <p:stCondLst>
                        <p:cond delay="0"/>
                      </p:stCondLst>
                      <p:childTnLst>
                        <p:par>
                          <p:cTn id="2939" fill="hold">
                            <p:stCondLst>
                              <p:cond delay="0"/>
                            </p:stCondLst>
                            <p:childTnLst>
                              <p:par>
                                <p:cTn id="2940" presetID="1" presetClass="exit" presetSubtype="0" fill="hold" grpId="1" nodeType="withEffect">
                                  <p:stCondLst>
                                    <p:cond delay="0"/>
                                  </p:stCondLst>
                                  <p:childTnLst>
                                    <p:set>
                                      <p:cBhvr>
                                        <p:cTn id="2941" dur="1" fill="hold">
                                          <p:stCondLst>
                                            <p:cond delay="0"/>
                                          </p:stCondLst>
                                        </p:cTn>
                                        <p:tgtEl>
                                          <p:spTgt spid="245"/>
                                        </p:tgtEl>
                                        <p:attrNameLst>
                                          <p:attrName>style.visibility</p:attrName>
                                        </p:attrNameLst>
                                      </p:cBhvr>
                                      <p:to>
                                        <p:strVal val="hidden"/>
                                      </p:to>
                                    </p:set>
                                  </p:childTnLst>
                                </p:cTn>
                              </p:par>
                              <p:par>
                                <p:cTn id="2942" presetID="1" presetClass="exit" presetSubtype="0" fill="hold" grpId="3" nodeType="withEffect">
                                  <p:stCondLst>
                                    <p:cond delay="0"/>
                                  </p:stCondLst>
                                  <p:childTnLst>
                                    <p:set>
                                      <p:cBhvr>
                                        <p:cTn id="2943" dur="1" fill="hold">
                                          <p:stCondLst>
                                            <p:cond delay="0"/>
                                          </p:stCondLst>
                                        </p:cTn>
                                        <p:tgtEl>
                                          <p:spTgt spid="244"/>
                                        </p:tgtEl>
                                        <p:attrNameLst>
                                          <p:attrName>style.visibility</p:attrName>
                                        </p:attrNameLst>
                                      </p:cBhvr>
                                      <p:to>
                                        <p:strVal val="hidden"/>
                                      </p:to>
                                    </p:set>
                                  </p:childTnLst>
                                </p:cTn>
                              </p:par>
                              <p:par>
                                <p:cTn id="2944" presetID="50" presetClass="path" presetSubtype="0" fill="hold" nodeType="withEffect">
                                  <p:stCondLst>
                                    <p:cond delay="0"/>
                                  </p:stCondLst>
                                  <p:childTnLst>
                                    <p:animMotion origin="layout" path="M 0.63889 0.0264 L 0.71771 0.0264 C 0.75347 0.0264 0.79861 0.06968 0.79861 0.10579 L 0.79861 0.18681 " pathEditMode="fixed" rAng="0" ptsTypes="AAAA">
                                      <p:cBhvr>
                                        <p:cTn id="2945" dur="1500" spd="-100000" fill="hold"/>
                                        <p:tgtEl>
                                          <p:spTgt spid="302"/>
                                        </p:tgtEl>
                                        <p:attrNameLst>
                                          <p:attrName>ppt_x</p:attrName>
                                          <p:attrName>ppt_y</p:attrName>
                                        </p:attrNameLst>
                                      </p:cBhvr>
                                      <p:rCtr x="7986" y="8009"/>
                                    </p:animMotion>
                                  </p:childTnLst>
                                  <p:subTnLst>
                                    <p:audio>
                                      <p:cMediaNode>
                                        <p:cTn display="0" masterRel="sameClick">
                                          <p:stCondLst>
                                            <p:cond evt="begin" delay="0">
                                              <p:tn val="2944"/>
                                            </p:cond>
                                          </p:stCondLst>
                                          <p:endCondLst>
                                            <p:cond evt="onStopAudio" delay="0">
                                              <p:tgtEl>
                                                <p:sldTgt/>
                                              </p:tgtEl>
                                            </p:cond>
                                          </p:endCondLst>
                                        </p:cTn>
                                        <p:tgtEl>
                                          <p:sndTgt r:embed="rId62" name="mk64_bowser03.wav"/>
                                        </p:tgtEl>
                                      </p:cMediaNode>
                                    </p:audio>
                                  </p:subTnLst>
                                </p:cTn>
                              </p:par>
                              <p:par>
                                <p:cTn id="2946" presetID="1" presetClass="entr" presetSubtype="0" fill="hold" grpId="1" nodeType="withEffect">
                                  <p:stCondLst>
                                    <p:cond delay="0"/>
                                  </p:stCondLst>
                                  <p:childTnLst>
                                    <p:set>
                                      <p:cBhvr>
                                        <p:cTn id="2947" dur="1" fill="hold">
                                          <p:stCondLst>
                                            <p:cond delay="0"/>
                                          </p:stCondLst>
                                        </p:cTn>
                                        <p:tgtEl>
                                          <p:spTgt spid="243"/>
                                        </p:tgtEl>
                                        <p:attrNameLst>
                                          <p:attrName>style.visibility</p:attrName>
                                        </p:attrNameLst>
                                      </p:cBhvr>
                                      <p:to>
                                        <p:strVal val="visible"/>
                                      </p:to>
                                    </p:set>
                                  </p:childTnLst>
                                </p:cTn>
                              </p:par>
                              <p:par>
                                <p:cTn id="2948" presetID="1" presetClass="entr" presetSubtype="0" fill="hold" grpId="2" nodeType="withEffect">
                                  <p:stCondLst>
                                    <p:cond delay="0"/>
                                  </p:stCondLst>
                                  <p:childTnLst>
                                    <p:set>
                                      <p:cBhvr>
                                        <p:cTn id="2949" dur="1" fill="hold">
                                          <p:stCondLst>
                                            <p:cond delay="0"/>
                                          </p:stCondLst>
                                        </p:cTn>
                                        <p:tgtEl>
                                          <p:spTgt spid="242"/>
                                        </p:tgtEl>
                                        <p:attrNameLst>
                                          <p:attrName>style.visibility</p:attrName>
                                        </p:attrNameLst>
                                      </p:cBhvr>
                                      <p:to>
                                        <p:strVal val="visible"/>
                                      </p:to>
                                    </p:set>
                                  </p:childTnLst>
                                </p:cTn>
                              </p:par>
                            </p:childTnLst>
                          </p:cTn>
                        </p:par>
                      </p:childTnLst>
                    </p:cTn>
                  </p:par>
                </p:childTnLst>
              </p:cTn>
              <p:nextCondLst>
                <p:cond evt="onClick" delay="0">
                  <p:tgtEl>
                    <p:spTgt spid="245"/>
                  </p:tgtEl>
                </p:cond>
              </p:nextCondLst>
            </p:seq>
            <p:seq concurrent="1" nextAc="seek">
              <p:cTn id="2950" restart="whenNotActive" fill="hold" evtFilter="cancelBubble" nodeType="interactiveSeq">
                <p:stCondLst>
                  <p:cond evt="onClick" delay="0">
                    <p:tgtEl>
                      <p:spTgt spid="246"/>
                    </p:tgtEl>
                  </p:cond>
                </p:stCondLst>
                <p:endSync evt="end" delay="0">
                  <p:rtn val="all"/>
                </p:endSync>
                <p:childTnLst>
                  <p:par>
                    <p:cTn id="2951" fill="hold">
                      <p:stCondLst>
                        <p:cond delay="0"/>
                      </p:stCondLst>
                      <p:childTnLst>
                        <p:par>
                          <p:cTn id="2952" fill="hold">
                            <p:stCondLst>
                              <p:cond delay="0"/>
                            </p:stCondLst>
                            <p:childTnLst>
                              <p:par>
                                <p:cTn id="2953" presetID="1" presetClass="exit" presetSubtype="0" fill="hold" grpId="0" nodeType="withEffect">
                                  <p:stCondLst>
                                    <p:cond delay="0"/>
                                  </p:stCondLst>
                                  <p:childTnLst>
                                    <p:set>
                                      <p:cBhvr>
                                        <p:cTn id="2954" dur="1" fill="hold">
                                          <p:stCondLst>
                                            <p:cond delay="0"/>
                                          </p:stCondLst>
                                        </p:cTn>
                                        <p:tgtEl>
                                          <p:spTgt spid="246"/>
                                        </p:tgtEl>
                                        <p:attrNameLst>
                                          <p:attrName>style.visibility</p:attrName>
                                        </p:attrNameLst>
                                      </p:cBhvr>
                                      <p:to>
                                        <p:strVal val="hidden"/>
                                      </p:to>
                                    </p:set>
                                  </p:childTnLst>
                                </p:cTn>
                              </p:par>
                              <p:par>
                                <p:cTn id="2955" presetID="1" presetClass="exit" presetSubtype="0" fill="hold" grpId="2" nodeType="withEffect">
                                  <p:stCondLst>
                                    <p:cond delay="0"/>
                                  </p:stCondLst>
                                  <p:childTnLst>
                                    <p:set>
                                      <p:cBhvr>
                                        <p:cTn id="2956" dur="1" fill="hold">
                                          <p:stCondLst>
                                            <p:cond delay="0"/>
                                          </p:stCondLst>
                                        </p:cTn>
                                        <p:tgtEl>
                                          <p:spTgt spid="247"/>
                                        </p:tgtEl>
                                        <p:attrNameLst>
                                          <p:attrName>style.visibility</p:attrName>
                                        </p:attrNameLst>
                                      </p:cBhvr>
                                      <p:to>
                                        <p:strVal val="hidden"/>
                                      </p:to>
                                    </p:set>
                                  </p:childTnLst>
                                </p:cTn>
                              </p:par>
                              <p:par>
                                <p:cTn id="2957" presetID="42" presetClass="path" presetSubtype="0" fill="hold" nodeType="withEffect">
                                  <p:stCondLst>
                                    <p:cond delay="0"/>
                                  </p:stCondLst>
                                  <p:childTnLst>
                                    <p:animMotion origin="layout" path="M 0.79861 0.40325 L 0.79861 0.62732 " pathEditMode="fixed" rAng="0" ptsTypes="AA">
                                      <p:cBhvr>
                                        <p:cTn id="2958" dur="1500" fill="hold"/>
                                        <p:tgtEl>
                                          <p:spTgt spid="302"/>
                                        </p:tgtEl>
                                        <p:attrNameLst>
                                          <p:attrName>ppt_x</p:attrName>
                                          <p:attrName>ppt_y</p:attrName>
                                        </p:attrNameLst>
                                      </p:cBhvr>
                                      <p:rCtr x="0" y="11204"/>
                                    </p:animMotion>
                                  </p:childTnLst>
                                </p:cTn>
                              </p:par>
                              <p:par>
                                <p:cTn id="2959" presetID="1" presetClass="entr" presetSubtype="0" fill="hold" grpId="2" nodeType="withEffect">
                                  <p:stCondLst>
                                    <p:cond delay="0"/>
                                  </p:stCondLst>
                                  <p:childTnLst>
                                    <p:set>
                                      <p:cBhvr>
                                        <p:cTn id="2960" dur="1" fill="hold">
                                          <p:stCondLst>
                                            <p:cond delay="0"/>
                                          </p:stCondLst>
                                        </p:cTn>
                                        <p:tgtEl>
                                          <p:spTgt spid="248"/>
                                        </p:tgtEl>
                                        <p:attrNameLst>
                                          <p:attrName>style.visibility</p:attrName>
                                        </p:attrNameLst>
                                      </p:cBhvr>
                                      <p:to>
                                        <p:strVal val="visible"/>
                                      </p:to>
                                    </p:set>
                                  </p:childTnLst>
                                </p:cTn>
                              </p:par>
                              <p:par>
                                <p:cTn id="2961" presetID="1" presetClass="entr" presetSubtype="0" fill="hold" grpId="0" nodeType="withEffect">
                                  <p:stCondLst>
                                    <p:cond delay="0"/>
                                  </p:stCondLst>
                                  <p:childTnLst>
                                    <p:set>
                                      <p:cBhvr>
                                        <p:cTn id="2962" dur="1" fill="hold">
                                          <p:stCondLst>
                                            <p:cond delay="0"/>
                                          </p:stCondLst>
                                        </p:cTn>
                                        <p:tgtEl>
                                          <p:spTgt spid="256"/>
                                        </p:tgtEl>
                                        <p:attrNameLst>
                                          <p:attrName>style.visibility</p:attrName>
                                        </p:attrNameLst>
                                      </p:cBhvr>
                                      <p:to>
                                        <p:strVal val="visible"/>
                                      </p:to>
                                    </p:set>
                                  </p:childTnLst>
                                </p:cTn>
                              </p:par>
                            </p:childTnLst>
                          </p:cTn>
                        </p:par>
                      </p:childTnLst>
                    </p:cTn>
                  </p:par>
                </p:childTnLst>
              </p:cTn>
              <p:nextCondLst>
                <p:cond evt="onClick" delay="0">
                  <p:tgtEl>
                    <p:spTgt spid="246"/>
                  </p:tgtEl>
                </p:cond>
              </p:nextCondLst>
            </p:seq>
            <p:seq concurrent="1" nextAc="seek">
              <p:cTn id="2963" restart="whenNotActive" fill="hold" evtFilter="cancelBubble" nodeType="interactiveSeq">
                <p:stCondLst>
                  <p:cond evt="onClick" delay="0">
                    <p:tgtEl>
                      <p:spTgt spid="247"/>
                    </p:tgtEl>
                  </p:cond>
                </p:stCondLst>
                <p:endSync evt="end" delay="0">
                  <p:rtn val="all"/>
                </p:endSync>
                <p:childTnLst>
                  <p:par>
                    <p:cTn id="2964" fill="hold">
                      <p:stCondLst>
                        <p:cond delay="0"/>
                      </p:stCondLst>
                      <p:childTnLst>
                        <p:par>
                          <p:cTn id="2965" fill="hold">
                            <p:stCondLst>
                              <p:cond delay="0"/>
                            </p:stCondLst>
                            <p:childTnLst>
                              <p:par>
                                <p:cTn id="2966" presetID="1" presetClass="exit" presetSubtype="0" fill="hold" grpId="1" nodeType="withEffect">
                                  <p:stCondLst>
                                    <p:cond delay="0"/>
                                  </p:stCondLst>
                                  <p:childTnLst>
                                    <p:set>
                                      <p:cBhvr>
                                        <p:cTn id="2967" dur="1" fill="hold">
                                          <p:stCondLst>
                                            <p:cond delay="0"/>
                                          </p:stCondLst>
                                        </p:cTn>
                                        <p:tgtEl>
                                          <p:spTgt spid="247"/>
                                        </p:tgtEl>
                                        <p:attrNameLst>
                                          <p:attrName>style.visibility</p:attrName>
                                        </p:attrNameLst>
                                      </p:cBhvr>
                                      <p:to>
                                        <p:strVal val="hidden"/>
                                      </p:to>
                                    </p:set>
                                  </p:childTnLst>
                                </p:cTn>
                              </p:par>
                              <p:par>
                                <p:cTn id="2968" presetID="1" presetClass="exit" presetSubtype="0" fill="hold" grpId="2" nodeType="withEffect">
                                  <p:stCondLst>
                                    <p:cond delay="0"/>
                                  </p:stCondLst>
                                  <p:childTnLst>
                                    <p:set>
                                      <p:cBhvr>
                                        <p:cTn id="2969" dur="1" fill="hold">
                                          <p:stCondLst>
                                            <p:cond delay="0"/>
                                          </p:stCondLst>
                                        </p:cTn>
                                        <p:tgtEl>
                                          <p:spTgt spid="246"/>
                                        </p:tgtEl>
                                        <p:attrNameLst>
                                          <p:attrName>style.visibility</p:attrName>
                                        </p:attrNameLst>
                                      </p:cBhvr>
                                      <p:to>
                                        <p:strVal val="hidden"/>
                                      </p:to>
                                    </p:set>
                                  </p:childTnLst>
                                </p:cTn>
                              </p:par>
                              <p:par>
                                <p:cTn id="2970" presetID="42" presetClass="path" presetSubtype="0" fill="hold" nodeType="withEffect">
                                  <p:stCondLst>
                                    <p:cond delay="0"/>
                                  </p:stCondLst>
                                  <p:childTnLst>
                                    <p:animMotion origin="layout" path="M 0.79861 0.18704 L 0.79861 0.4051 " pathEditMode="fixed" rAng="0" ptsTypes="AA">
                                      <p:cBhvr>
                                        <p:cTn id="2971" dur="1500" spd="-100000" fill="hold"/>
                                        <p:tgtEl>
                                          <p:spTgt spid="302"/>
                                        </p:tgtEl>
                                        <p:attrNameLst>
                                          <p:attrName>ppt_x</p:attrName>
                                          <p:attrName>ppt_y</p:attrName>
                                        </p:attrNameLst>
                                      </p:cBhvr>
                                      <p:rCtr x="0" y="10903"/>
                                    </p:animMotion>
                                  </p:childTnLst>
                                </p:cTn>
                              </p:par>
                              <p:par>
                                <p:cTn id="2972" presetID="1" presetClass="entr" presetSubtype="0" fill="hold" grpId="1" nodeType="withEffect">
                                  <p:stCondLst>
                                    <p:cond delay="0"/>
                                  </p:stCondLst>
                                  <p:childTnLst>
                                    <p:set>
                                      <p:cBhvr>
                                        <p:cTn id="2973" dur="1" fill="hold">
                                          <p:stCondLst>
                                            <p:cond delay="0"/>
                                          </p:stCondLst>
                                        </p:cTn>
                                        <p:tgtEl>
                                          <p:spTgt spid="244"/>
                                        </p:tgtEl>
                                        <p:attrNameLst>
                                          <p:attrName>style.visibility</p:attrName>
                                        </p:attrNameLst>
                                      </p:cBhvr>
                                      <p:to>
                                        <p:strVal val="visible"/>
                                      </p:to>
                                    </p:set>
                                  </p:childTnLst>
                                </p:cTn>
                              </p:par>
                              <p:par>
                                <p:cTn id="2974" presetID="1" presetClass="entr" presetSubtype="0" fill="hold" grpId="0" nodeType="withEffect">
                                  <p:stCondLst>
                                    <p:cond delay="0"/>
                                  </p:stCondLst>
                                  <p:childTnLst>
                                    <p:set>
                                      <p:cBhvr>
                                        <p:cTn id="2975" dur="1" fill="hold">
                                          <p:stCondLst>
                                            <p:cond delay="0"/>
                                          </p:stCondLst>
                                        </p:cTn>
                                        <p:tgtEl>
                                          <p:spTgt spid="245"/>
                                        </p:tgtEl>
                                        <p:attrNameLst>
                                          <p:attrName>style.visibility</p:attrName>
                                        </p:attrNameLst>
                                      </p:cBhvr>
                                      <p:to>
                                        <p:strVal val="visible"/>
                                      </p:to>
                                    </p:set>
                                  </p:childTnLst>
                                </p:cTn>
                              </p:par>
                            </p:childTnLst>
                          </p:cTn>
                        </p:par>
                      </p:childTnLst>
                    </p:cTn>
                  </p:par>
                </p:childTnLst>
              </p:cTn>
              <p:nextCondLst>
                <p:cond evt="onClick" delay="0">
                  <p:tgtEl>
                    <p:spTgt spid="247"/>
                  </p:tgtEl>
                </p:cond>
              </p:nextCondLst>
            </p:seq>
            <p:seq concurrent="1" nextAc="seek">
              <p:cTn id="2976" restart="whenNotActive" fill="hold" evtFilter="cancelBubble" nodeType="interactiveSeq">
                <p:stCondLst>
                  <p:cond evt="onClick" delay="0">
                    <p:tgtEl>
                      <p:spTgt spid="248"/>
                    </p:tgtEl>
                  </p:cond>
                </p:stCondLst>
                <p:endSync evt="end" delay="0">
                  <p:rtn val="all"/>
                </p:endSync>
                <p:childTnLst>
                  <p:par>
                    <p:cTn id="2977" fill="hold">
                      <p:stCondLst>
                        <p:cond delay="0"/>
                      </p:stCondLst>
                      <p:childTnLst>
                        <p:par>
                          <p:cTn id="2978" fill="hold">
                            <p:stCondLst>
                              <p:cond delay="0"/>
                            </p:stCondLst>
                            <p:childTnLst>
                              <p:par>
                                <p:cTn id="2979" presetID="1" presetClass="exit" presetSubtype="0" fill="hold" grpId="0" nodeType="withEffect">
                                  <p:stCondLst>
                                    <p:cond delay="0"/>
                                  </p:stCondLst>
                                  <p:childTnLst>
                                    <p:set>
                                      <p:cBhvr>
                                        <p:cTn id="2980" dur="1" fill="hold">
                                          <p:stCondLst>
                                            <p:cond delay="0"/>
                                          </p:stCondLst>
                                        </p:cTn>
                                        <p:tgtEl>
                                          <p:spTgt spid="248"/>
                                        </p:tgtEl>
                                        <p:attrNameLst>
                                          <p:attrName>style.visibility</p:attrName>
                                        </p:attrNameLst>
                                      </p:cBhvr>
                                      <p:to>
                                        <p:strVal val="hidden"/>
                                      </p:to>
                                    </p:set>
                                  </p:childTnLst>
                                </p:cTn>
                              </p:par>
                              <p:par>
                                <p:cTn id="2981" presetID="1" presetClass="exit" presetSubtype="0" fill="hold" grpId="2" nodeType="withEffect">
                                  <p:stCondLst>
                                    <p:cond delay="0"/>
                                  </p:stCondLst>
                                  <p:childTnLst>
                                    <p:set>
                                      <p:cBhvr>
                                        <p:cTn id="2982" dur="1" fill="hold">
                                          <p:stCondLst>
                                            <p:cond delay="0"/>
                                          </p:stCondLst>
                                        </p:cTn>
                                        <p:tgtEl>
                                          <p:spTgt spid="256"/>
                                        </p:tgtEl>
                                        <p:attrNameLst>
                                          <p:attrName>style.visibility</p:attrName>
                                        </p:attrNameLst>
                                      </p:cBhvr>
                                      <p:to>
                                        <p:strVal val="hidden"/>
                                      </p:to>
                                    </p:set>
                                  </p:childTnLst>
                                </p:cTn>
                              </p:par>
                              <p:par>
                                <p:cTn id="2983" presetID="43" presetClass="path" presetSubtype="0" fill="hold" nodeType="withEffect">
                                  <p:stCondLst>
                                    <p:cond delay="0"/>
                                  </p:stCondLst>
                                  <p:childTnLst>
                                    <p:animMotion origin="layout" path="M 0.63889 0.78103 L 0.71858 0.78103 C 0.75451 0.78103 0.79878 0.73843 0.79878 0.70394 L 0.79878 0.62686 " pathEditMode="fixed" rAng="0" ptsTypes="AAAA">
                                      <p:cBhvr>
                                        <p:cTn id="2984" dur="1500" spd="-100000" fill="hold"/>
                                        <p:tgtEl>
                                          <p:spTgt spid="302"/>
                                        </p:tgtEl>
                                        <p:attrNameLst>
                                          <p:attrName>ppt_x</p:attrName>
                                          <p:attrName>ppt_y</p:attrName>
                                        </p:attrNameLst>
                                      </p:cBhvr>
                                      <p:rCtr x="7986" y="-7708"/>
                                    </p:animMotion>
                                  </p:childTnLst>
                                  <p:subTnLst>
                                    <p:audio>
                                      <p:cMediaNode>
                                        <p:cTn display="0" masterRel="sameClick">
                                          <p:stCondLst>
                                            <p:cond evt="begin" delay="0">
                                              <p:tn val="2983"/>
                                            </p:cond>
                                          </p:stCondLst>
                                          <p:endCondLst>
                                            <p:cond evt="onStopAudio" delay="0">
                                              <p:tgtEl>
                                                <p:sldTgt/>
                                              </p:tgtEl>
                                            </p:cond>
                                          </p:endCondLst>
                                        </p:cTn>
                                        <p:tgtEl>
                                          <p:sndTgt r:embed="rId63" name="mk64_bowser01.wav"/>
                                        </p:tgtEl>
                                      </p:cMediaNode>
                                    </p:audio>
                                  </p:subTnLst>
                                </p:cTn>
                              </p:par>
                              <p:par>
                                <p:cTn id="2985" presetID="1" presetClass="entr" presetSubtype="0" fill="hold" grpId="2" nodeType="withEffect">
                                  <p:stCondLst>
                                    <p:cond delay="0"/>
                                  </p:stCondLst>
                                  <p:childTnLst>
                                    <p:set>
                                      <p:cBhvr>
                                        <p:cTn id="2986" dur="1" fill="hold">
                                          <p:stCondLst>
                                            <p:cond delay="0"/>
                                          </p:stCondLst>
                                        </p:cTn>
                                        <p:tgtEl>
                                          <p:spTgt spid="249"/>
                                        </p:tgtEl>
                                        <p:attrNameLst>
                                          <p:attrName>style.visibility</p:attrName>
                                        </p:attrNameLst>
                                      </p:cBhvr>
                                      <p:to>
                                        <p:strVal val="visible"/>
                                      </p:to>
                                    </p:set>
                                  </p:childTnLst>
                                </p:cTn>
                              </p:par>
                              <p:par>
                                <p:cTn id="2987" presetID="1" presetClass="entr" presetSubtype="0" fill="hold" grpId="0" nodeType="withEffect">
                                  <p:stCondLst>
                                    <p:cond delay="0"/>
                                  </p:stCondLst>
                                  <p:childTnLst>
                                    <p:set>
                                      <p:cBhvr>
                                        <p:cTn id="2988" dur="1" fill="hold">
                                          <p:stCondLst>
                                            <p:cond delay="0"/>
                                          </p:stCondLst>
                                        </p:cTn>
                                        <p:tgtEl>
                                          <p:spTgt spid="257"/>
                                        </p:tgtEl>
                                        <p:attrNameLst>
                                          <p:attrName>style.visibility</p:attrName>
                                        </p:attrNameLst>
                                      </p:cBhvr>
                                      <p:to>
                                        <p:strVal val="visible"/>
                                      </p:to>
                                    </p:set>
                                  </p:childTnLst>
                                </p:cTn>
                              </p:par>
                            </p:childTnLst>
                          </p:cTn>
                        </p:par>
                      </p:childTnLst>
                    </p:cTn>
                  </p:par>
                </p:childTnLst>
              </p:cTn>
              <p:nextCondLst>
                <p:cond evt="onClick" delay="0">
                  <p:tgtEl>
                    <p:spTgt spid="248"/>
                  </p:tgtEl>
                </p:cond>
              </p:nextCondLst>
            </p:seq>
            <p:seq concurrent="1" nextAc="seek">
              <p:cTn id="2989" restart="whenNotActive" fill="hold" evtFilter="cancelBubble" nodeType="interactiveSeq">
                <p:stCondLst>
                  <p:cond evt="onClick" delay="0">
                    <p:tgtEl>
                      <p:spTgt spid="249"/>
                    </p:tgtEl>
                  </p:cond>
                </p:stCondLst>
                <p:endSync evt="end" delay="0">
                  <p:rtn val="all"/>
                </p:endSync>
                <p:childTnLst>
                  <p:par>
                    <p:cTn id="2990" fill="hold">
                      <p:stCondLst>
                        <p:cond delay="0"/>
                      </p:stCondLst>
                      <p:childTnLst>
                        <p:par>
                          <p:cTn id="2991" fill="hold">
                            <p:stCondLst>
                              <p:cond delay="0"/>
                            </p:stCondLst>
                            <p:childTnLst>
                              <p:par>
                                <p:cTn id="2992" presetID="1" presetClass="exit" presetSubtype="0" fill="hold" grpId="0" nodeType="withEffect">
                                  <p:stCondLst>
                                    <p:cond delay="0"/>
                                  </p:stCondLst>
                                  <p:childTnLst>
                                    <p:set>
                                      <p:cBhvr>
                                        <p:cTn id="2993" dur="1" fill="hold">
                                          <p:stCondLst>
                                            <p:cond delay="0"/>
                                          </p:stCondLst>
                                        </p:cTn>
                                        <p:tgtEl>
                                          <p:spTgt spid="249"/>
                                        </p:tgtEl>
                                        <p:attrNameLst>
                                          <p:attrName>style.visibility</p:attrName>
                                        </p:attrNameLst>
                                      </p:cBhvr>
                                      <p:to>
                                        <p:strVal val="hidden"/>
                                      </p:to>
                                    </p:set>
                                  </p:childTnLst>
                                </p:cTn>
                              </p:par>
                              <p:par>
                                <p:cTn id="2994" presetID="1" presetClass="exit" presetSubtype="0" fill="hold" grpId="2" nodeType="withEffect">
                                  <p:stCondLst>
                                    <p:cond delay="0"/>
                                  </p:stCondLst>
                                  <p:childTnLst>
                                    <p:set>
                                      <p:cBhvr>
                                        <p:cTn id="2995" dur="1" fill="hold">
                                          <p:stCondLst>
                                            <p:cond delay="0"/>
                                          </p:stCondLst>
                                        </p:cTn>
                                        <p:tgtEl>
                                          <p:spTgt spid="257"/>
                                        </p:tgtEl>
                                        <p:attrNameLst>
                                          <p:attrName>style.visibility</p:attrName>
                                        </p:attrNameLst>
                                      </p:cBhvr>
                                      <p:to>
                                        <p:strVal val="hidden"/>
                                      </p:to>
                                    </p:set>
                                  </p:childTnLst>
                                </p:cTn>
                              </p:par>
                              <p:par>
                                <p:cTn id="2996" presetID="42" presetClass="path" presetSubtype="0" fill="hold" nodeType="withEffect">
                                  <p:stCondLst>
                                    <p:cond delay="0"/>
                                  </p:stCondLst>
                                  <p:childTnLst>
                                    <p:animMotion origin="layout" path="M 0.63889 0.78103 L 0.40972 0.78103 " pathEditMode="fixed" rAng="0" ptsTypes="AA">
                                      <p:cBhvr>
                                        <p:cTn id="2997" dur="1500" fill="hold"/>
                                        <p:tgtEl>
                                          <p:spTgt spid="302"/>
                                        </p:tgtEl>
                                        <p:attrNameLst>
                                          <p:attrName>ppt_x</p:attrName>
                                          <p:attrName>ppt_y</p:attrName>
                                        </p:attrNameLst>
                                      </p:cBhvr>
                                      <p:rCtr x="-11458" y="0"/>
                                    </p:animMotion>
                                  </p:childTnLst>
                                </p:cTn>
                              </p:par>
                              <p:par>
                                <p:cTn id="2998" presetID="1" presetClass="entr" presetSubtype="0" fill="hold" grpId="2" nodeType="withEffect">
                                  <p:stCondLst>
                                    <p:cond delay="0"/>
                                  </p:stCondLst>
                                  <p:childTnLst>
                                    <p:set>
                                      <p:cBhvr>
                                        <p:cTn id="2999" dur="1" fill="hold">
                                          <p:stCondLst>
                                            <p:cond delay="0"/>
                                          </p:stCondLst>
                                        </p:cTn>
                                        <p:tgtEl>
                                          <p:spTgt spid="250"/>
                                        </p:tgtEl>
                                        <p:attrNameLst>
                                          <p:attrName>style.visibility</p:attrName>
                                        </p:attrNameLst>
                                      </p:cBhvr>
                                      <p:to>
                                        <p:strVal val="visible"/>
                                      </p:to>
                                    </p:set>
                                  </p:childTnLst>
                                </p:cTn>
                              </p:par>
                              <p:par>
                                <p:cTn id="3000" presetID="1" presetClass="entr" presetSubtype="0" fill="hold" grpId="0" nodeType="withEffect">
                                  <p:stCondLst>
                                    <p:cond delay="0"/>
                                  </p:stCondLst>
                                  <p:childTnLst>
                                    <p:set>
                                      <p:cBhvr>
                                        <p:cTn id="3001" dur="1" fill="hold">
                                          <p:stCondLst>
                                            <p:cond delay="0"/>
                                          </p:stCondLst>
                                        </p:cTn>
                                        <p:tgtEl>
                                          <p:spTgt spid="258"/>
                                        </p:tgtEl>
                                        <p:attrNameLst>
                                          <p:attrName>style.visibility</p:attrName>
                                        </p:attrNameLst>
                                      </p:cBhvr>
                                      <p:to>
                                        <p:strVal val="visible"/>
                                      </p:to>
                                    </p:set>
                                  </p:childTnLst>
                                </p:cTn>
                              </p:par>
                            </p:childTnLst>
                          </p:cTn>
                        </p:par>
                      </p:childTnLst>
                    </p:cTn>
                  </p:par>
                </p:childTnLst>
              </p:cTn>
              <p:nextCondLst>
                <p:cond evt="onClick" delay="0">
                  <p:tgtEl>
                    <p:spTgt spid="249"/>
                  </p:tgtEl>
                </p:cond>
              </p:nextCondLst>
            </p:seq>
            <p:seq concurrent="1" nextAc="seek">
              <p:cTn id="3002" restart="whenNotActive" fill="hold" evtFilter="cancelBubble" nodeType="interactiveSeq">
                <p:stCondLst>
                  <p:cond evt="onClick" delay="0">
                    <p:tgtEl>
                      <p:spTgt spid="250"/>
                    </p:tgtEl>
                  </p:cond>
                </p:stCondLst>
                <p:endSync evt="end" delay="0">
                  <p:rtn val="all"/>
                </p:endSync>
                <p:childTnLst>
                  <p:par>
                    <p:cTn id="3003" fill="hold">
                      <p:stCondLst>
                        <p:cond delay="0"/>
                      </p:stCondLst>
                      <p:childTnLst>
                        <p:par>
                          <p:cTn id="3004" fill="hold">
                            <p:stCondLst>
                              <p:cond delay="0"/>
                            </p:stCondLst>
                            <p:childTnLst>
                              <p:par>
                                <p:cTn id="3005" presetID="1" presetClass="exit" presetSubtype="0" fill="hold" grpId="0" nodeType="withEffect">
                                  <p:stCondLst>
                                    <p:cond delay="0"/>
                                  </p:stCondLst>
                                  <p:childTnLst>
                                    <p:set>
                                      <p:cBhvr>
                                        <p:cTn id="3006" dur="1" fill="hold">
                                          <p:stCondLst>
                                            <p:cond delay="0"/>
                                          </p:stCondLst>
                                        </p:cTn>
                                        <p:tgtEl>
                                          <p:spTgt spid="250"/>
                                        </p:tgtEl>
                                        <p:attrNameLst>
                                          <p:attrName>style.visibility</p:attrName>
                                        </p:attrNameLst>
                                      </p:cBhvr>
                                      <p:to>
                                        <p:strVal val="hidden"/>
                                      </p:to>
                                    </p:set>
                                  </p:childTnLst>
                                </p:cTn>
                              </p:par>
                              <p:par>
                                <p:cTn id="3007" presetID="1" presetClass="exit" presetSubtype="0" fill="hold" grpId="2" nodeType="withEffect">
                                  <p:stCondLst>
                                    <p:cond delay="0"/>
                                  </p:stCondLst>
                                  <p:childTnLst>
                                    <p:set>
                                      <p:cBhvr>
                                        <p:cTn id="3008" dur="1" fill="hold">
                                          <p:stCondLst>
                                            <p:cond delay="0"/>
                                          </p:stCondLst>
                                        </p:cTn>
                                        <p:tgtEl>
                                          <p:spTgt spid="258"/>
                                        </p:tgtEl>
                                        <p:attrNameLst>
                                          <p:attrName>style.visibility</p:attrName>
                                        </p:attrNameLst>
                                      </p:cBhvr>
                                      <p:to>
                                        <p:strVal val="hidden"/>
                                      </p:to>
                                    </p:set>
                                  </p:childTnLst>
                                </p:cTn>
                              </p:par>
                              <p:par>
                                <p:cTn id="3009" presetID="35" presetClass="path" presetSubtype="0" fill="hold" nodeType="withEffect">
                                  <p:stCondLst>
                                    <p:cond delay="0"/>
                                  </p:stCondLst>
                                  <p:childTnLst>
                                    <p:animMotion origin="layout" path="M 0.40972 0.78103 L 0.18889 0.78103 " pathEditMode="fixed" rAng="0" ptsTypes="AA">
                                      <p:cBhvr>
                                        <p:cTn id="3010" dur="1500" fill="hold"/>
                                        <p:tgtEl>
                                          <p:spTgt spid="302"/>
                                        </p:tgtEl>
                                        <p:attrNameLst>
                                          <p:attrName>ppt_x</p:attrName>
                                          <p:attrName>ppt_y</p:attrName>
                                        </p:attrNameLst>
                                      </p:cBhvr>
                                      <p:rCtr x="-11042" y="0"/>
                                    </p:animMotion>
                                  </p:childTnLst>
                                  <p:subTnLst>
                                    <p:audio>
                                      <p:cMediaNode>
                                        <p:cTn display="0" masterRel="sameClick">
                                          <p:stCondLst>
                                            <p:cond evt="begin" delay="0">
                                              <p:tn val="3009"/>
                                            </p:cond>
                                          </p:stCondLst>
                                          <p:endCondLst>
                                            <p:cond evt="onStopAudio" delay="0">
                                              <p:tgtEl>
                                                <p:sldTgt/>
                                              </p:tgtEl>
                                            </p:cond>
                                          </p:endCondLst>
                                        </p:cTn>
                                        <p:tgtEl>
                                          <p:sndTgt r:embed="rId63" name="mk64_bowser01.wav"/>
                                        </p:tgtEl>
                                      </p:cMediaNode>
                                    </p:audio>
                                  </p:subTnLst>
                                </p:cTn>
                              </p:par>
                              <p:par>
                                <p:cTn id="3011" presetID="1" presetClass="entr" presetSubtype="0" fill="hold" grpId="2" nodeType="withEffect">
                                  <p:stCondLst>
                                    <p:cond delay="0"/>
                                  </p:stCondLst>
                                  <p:childTnLst>
                                    <p:set>
                                      <p:cBhvr>
                                        <p:cTn id="3012" dur="1" fill="hold">
                                          <p:stCondLst>
                                            <p:cond delay="0"/>
                                          </p:stCondLst>
                                        </p:cTn>
                                        <p:tgtEl>
                                          <p:spTgt spid="251"/>
                                        </p:tgtEl>
                                        <p:attrNameLst>
                                          <p:attrName>style.visibility</p:attrName>
                                        </p:attrNameLst>
                                      </p:cBhvr>
                                      <p:to>
                                        <p:strVal val="visible"/>
                                      </p:to>
                                    </p:set>
                                  </p:childTnLst>
                                </p:cTn>
                              </p:par>
                              <p:par>
                                <p:cTn id="3013" presetID="1" presetClass="entr" presetSubtype="0" fill="hold" grpId="0" nodeType="withEffect">
                                  <p:stCondLst>
                                    <p:cond delay="0"/>
                                  </p:stCondLst>
                                  <p:childTnLst>
                                    <p:set>
                                      <p:cBhvr>
                                        <p:cTn id="3014" dur="1" fill="hold">
                                          <p:stCondLst>
                                            <p:cond delay="0"/>
                                          </p:stCondLst>
                                        </p:cTn>
                                        <p:tgtEl>
                                          <p:spTgt spid="259"/>
                                        </p:tgtEl>
                                        <p:attrNameLst>
                                          <p:attrName>style.visibility</p:attrName>
                                        </p:attrNameLst>
                                      </p:cBhvr>
                                      <p:to>
                                        <p:strVal val="visible"/>
                                      </p:to>
                                    </p:set>
                                  </p:childTnLst>
                                </p:cTn>
                              </p:par>
                            </p:childTnLst>
                          </p:cTn>
                        </p:par>
                      </p:childTnLst>
                    </p:cTn>
                  </p:par>
                </p:childTnLst>
              </p:cTn>
              <p:nextCondLst>
                <p:cond evt="onClick" delay="0">
                  <p:tgtEl>
                    <p:spTgt spid="250"/>
                  </p:tgtEl>
                </p:cond>
              </p:nextCondLst>
            </p:seq>
            <p:seq concurrent="1" nextAc="seek">
              <p:cTn id="3015" restart="whenNotActive" fill="hold" evtFilter="cancelBubble" nodeType="interactiveSeq">
                <p:stCondLst>
                  <p:cond evt="onClick" delay="0">
                    <p:tgtEl>
                      <p:spTgt spid="251"/>
                    </p:tgtEl>
                  </p:cond>
                </p:stCondLst>
                <p:endSync evt="end" delay="0">
                  <p:rtn val="all"/>
                </p:endSync>
                <p:childTnLst>
                  <p:par>
                    <p:cTn id="3016" fill="hold">
                      <p:stCondLst>
                        <p:cond delay="0"/>
                      </p:stCondLst>
                      <p:childTnLst>
                        <p:par>
                          <p:cTn id="3017" fill="hold">
                            <p:stCondLst>
                              <p:cond delay="0"/>
                            </p:stCondLst>
                            <p:childTnLst>
                              <p:par>
                                <p:cTn id="3018" presetID="1" presetClass="exit" presetSubtype="0" fill="hold" grpId="0" nodeType="withEffect">
                                  <p:stCondLst>
                                    <p:cond delay="0"/>
                                  </p:stCondLst>
                                  <p:childTnLst>
                                    <p:set>
                                      <p:cBhvr>
                                        <p:cTn id="3019" dur="1" fill="hold">
                                          <p:stCondLst>
                                            <p:cond delay="0"/>
                                          </p:stCondLst>
                                        </p:cTn>
                                        <p:tgtEl>
                                          <p:spTgt spid="251"/>
                                        </p:tgtEl>
                                        <p:attrNameLst>
                                          <p:attrName>style.visibility</p:attrName>
                                        </p:attrNameLst>
                                      </p:cBhvr>
                                      <p:to>
                                        <p:strVal val="hidden"/>
                                      </p:to>
                                    </p:set>
                                  </p:childTnLst>
                                </p:cTn>
                              </p:par>
                              <p:par>
                                <p:cTn id="3020" presetID="1" presetClass="exit" presetSubtype="0" fill="hold" grpId="2" nodeType="withEffect">
                                  <p:stCondLst>
                                    <p:cond delay="0"/>
                                  </p:stCondLst>
                                  <p:childTnLst>
                                    <p:set>
                                      <p:cBhvr>
                                        <p:cTn id="3021" dur="1" fill="hold">
                                          <p:stCondLst>
                                            <p:cond delay="0"/>
                                          </p:stCondLst>
                                        </p:cTn>
                                        <p:tgtEl>
                                          <p:spTgt spid="259"/>
                                        </p:tgtEl>
                                        <p:attrNameLst>
                                          <p:attrName>style.visibility</p:attrName>
                                        </p:attrNameLst>
                                      </p:cBhvr>
                                      <p:to>
                                        <p:strVal val="hidden"/>
                                      </p:to>
                                    </p:set>
                                  </p:childTnLst>
                                </p:cTn>
                              </p:par>
                              <p:par>
                                <p:cTn id="3022" presetID="36" presetClass="path" presetSubtype="0" fill="hold" nodeType="withEffect">
                                  <p:stCondLst>
                                    <p:cond delay="0"/>
                                  </p:stCondLst>
                                  <p:childTnLst>
                                    <p:animMotion origin="layout" path="M 0.02413 0.62732 L 0.02413 0.70394 C 0.02413 0.7382 0.06944 0.78056 0.10625 0.78056 L 0.18889 0.78056 " pathEditMode="fixed" rAng="0" ptsTypes="AAAA">
                                      <p:cBhvr>
                                        <p:cTn id="3023" dur="1500" spd="-100000" fill="hold"/>
                                        <p:tgtEl>
                                          <p:spTgt spid="302"/>
                                        </p:tgtEl>
                                        <p:attrNameLst>
                                          <p:attrName>ppt_x</p:attrName>
                                          <p:attrName>ppt_y</p:attrName>
                                        </p:attrNameLst>
                                      </p:cBhvr>
                                      <p:rCtr x="8229" y="7662"/>
                                    </p:animMotion>
                                  </p:childTnLst>
                                </p:cTn>
                              </p:par>
                              <p:par>
                                <p:cTn id="3024" presetID="1" presetClass="entr" presetSubtype="0" fill="hold" grpId="2" nodeType="withEffect">
                                  <p:stCondLst>
                                    <p:cond delay="0"/>
                                  </p:stCondLst>
                                  <p:childTnLst>
                                    <p:set>
                                      <p:cBhvr>
                                        <p:cTn id="3025" dur="1" fill="hold">
                                          <p:stCondLst>
                                            <p:cond delay="0"/>
                                          </p:stCondLst>
                                        </p:cTn>
                                        <p:tgtEl>
                                          <p:spTgt spid="252"/>
                                        </p:tgtEl>
                                        <p:attrNameLst>
                                          <p:attrName>style.visibility</p:attrName>
                                        </p:attrNameLst>
                                      </p:cBhvr>
                                      <p:to>
                                        <p:strVal val="visible"/>
                                      </p:to>
                                    </p:set>
                                  </p:childTnLst>
                                </p:cTn>
                              </p:par>
                              <p:par>
                                <p:cTn id="3026" presetID="1" presetClass="entr" presetSubtype="0" fill="hold" grpId="0" nodeType="withEffect">
                                  <p:stCondLst>
                                    <p:cond delay="0"/>
                                  </p:stCondLst>
                                  <p:childTnLst>
                                    <p:set>
                                      <p:cBhvr>
                                        <p:cTn id="3027" dur="1" fill="hold">
                                          <p:stCondLst>
                                            <p:cond delay="0"/>
                                          </p:stCondLst>
                                        </p:cTn>
                                        <p:tgtEl>
                                          <p:spTgt spid="260"/>
                                        </p:tgtEl>
                                        <p:attrNameLst>
                                          <p:attrName>style.visibility</p:attrName>
                                        </p:attrNameLst>
                                      </p:cBhvr>
                                      <p:to>
                                        <p:strVal val="visible"/>
                                      </p:to>
                                    </p:set>
                                  </p:childTnLst>
                                </p:cTn>
                              </p:par>
                            </p:childTnLst>
                          </p:cTn>
                        </p:par>
                      </p:childTnLst>
                    </p:cTn>
                  </p:par>
                </p:childTnLst>
              </p:cTn>
              <p:nextCondLst>
                <p:cond evt="onClick" delay="0">
                  <p:tgtEl>
                    <p:spTgt spid="251"/>
                  </p:tgtEl>
                </p:cond>
              </p:nextCondLst>
            </p:seq>
            <p:seq concurrent="1" nextAc="seek">
              <p:cTn id="3028" restart="whenNotActive" fill="hold" evtFilter="cancelBubble" nodeType="interactiveSeq">
                <p:stCondLst>
                  <p:cond evt="onClick" delay="0">
                    <p:tgtEl>
                      <p:spTgt spid="252"/>
                    </p:tgtEl>
                  </p:cond>
                </p:stCondLst>
                <p:endSync evt="end" delay="0">
                  <p:rtn val="all"/>
                </p:endSync>
                <p:childTnLst>
                  <p:par>
                    <p:cTn id="3029" fill="hold">
                      <p:stCondLst>
                        <p:cond delay="0"/>
                      </p:stCondLst>
                      <p:childTnLst>
                        <p:par>
                          <p:cTn id="3030" fill="hold">
                            <p:stCondLst>
                              <p:cond delay="0"/>
                            </p:stCondLst>
                            <p:childTnLst>
                              <p:par>
                                <p:cTn id="3031" presetID="1" presetClass="exit" presetSubtype="0" fill="hold" grpId="0" nodeType="withEffect">
                                  <p:stCondLst>
                                    <p:cond delay="0"/>
                                  </p:stCondLst>
                                  <p:childTnLst>
                                    <p:set>
                                      <p:cBhvr>
                                        <p:cTn id="3032" dur="1" fill="hold">
                                          <p:stCondLst>
                                            <p:cond delay="0"/>
                                          </p:stCondLst>
                                        </p:cTn>
                                        <p:tgtEl>
                                          <p:spTgt spid="252"/>
                                        </p:tgtEl>
                                        <p:attrNameLst>
                                          <p:attrName>style.visibility</p:attrName>
                                        </p:attrNameLst>
                                      </p:cBhvr>
                                      <p:to>
                                        <p:strVal val="hidden"/>
                                      </p:to>
                                    </p:set>
                                  </p:childTnLst>
                                </p:cTn>
                              </p:par>
                              <p:par>
                                <p:cTn id="3033" presetID="1" presetClass="exit" presetSubtype="0" fill="hold" grpId="2" nodeType="withEffect">
                                  <p:stCondLst>
                                    <p:cond delay="0"/>
                                  </p:stCondLst>
                                  <p:childTnLst>
                                    <p:set>
                                      <p:cBhvr>
                                        <p:cTn id="3034" dur="1" fill="hold">
                                          <p:stCondLst>
                                            <p:cond delay="0"/>
                                          </p:stCondLst>
                                        </p:cTn>
                                        <p:tgtEl>
                                          <p:spTgt spid="260"/>
                                        </p:tgtEl>
                                        <p:attrNameLst>
                                          <p:attrName>style.visibility</p:attrName>
                                        </p:attrNameLst>
                                      </p:cBhvr>
                                      <p:to>
                                        <p:strVal val="hidden"/>
                                      </p:to>
                                    </p:set>
                                  </p:childTnLst>
                                </p:cTn>
                              </p:par>
                              <p:par>
                                <p:cTn id="3035" presetID="42" presetClass="path" presetSubtype="0" fill="hold" nodeType="withEffect">
                                  <p:stCondLst>
                                    <p:cond delay="0"/>
                                  </p:stCondLst>
                                  <p:childTnLst>
                                    <p:animMotion origin="layout" path="M 0.02413 0.40857 L 0.02413 0.62732 " pathEditMode="fixed" rAng="0" ptsTypes="AA">
                                      <p:cBhvr>
                                        <p:cTn id="3036" dur="1500" spd="-100000" fill="hold"/>
                                        <p:tgtEl>
                                          <p:spTgt spid="302"/>
                                        </p:tgtEl>
                                        <p:attrNameLst>
                                          <p:attrName>ppt_x</p:attrName>
                                          <p:attrName>ppt_y</p:attrName>
                                        </p:attrNameLst>
                                      </p:cBhvr>
                                      <p:rCtr x="0" y="10926"/>
                                    </p:animMotion>
                                  </p:childTnLst>
                                  <p:subTnLst>
                                    <p:audio>
                                      <p:cMediaNode>
                                        <p:cTn display="0" masterRel="sameClick">
                                          <p:stCondLst>
                                            <p:cond evt="begin" delay="0">
                                              <p:tn val="3035"/>
                                            </p:cond>
                                          </p:stCondLst>
                                          <p:endCondLst>
                                            <p:cond evt="onStopAudio" delay="0">
                                              <p:tgtEl>
                                                <p:sldTgt/>
                                              </p:tgtEl>
                                            </p:cond>
                                          </p:endCondLst>
                                        </p:cTn>
                                        <p:tgtEl>
                                          <p:sndTgt r:embed="rId61" name="mk64_bowser02.wav"/>
                                        </p:tgtEl>
                                      </p:cMediaNode>
                                    </p:audio>
                                  </p:subTnLst>
                                </p:cTn>
                              </p:par>
                              <p:par>
                                <p:cTn id="3037" presetID="1" presetClass="entr" presetSubtype="0" fill="hold" grpId="2" nodeType="withEffect">
                                  <p:stCondLst>
                                    <p:cond delay="0"/>
                                  </p:stCondLst>
                                  <p:childTnLst>
                                    <p:set>
                                      <p:cBhvr>
                                        <p:cTn id="3038" dur="1" fill="hold">
                                          <p:stCondLst>
                                            <p:cond delay="0"/>
                                          </p:stCondLst>
                                        </p:cTn>
                                        <p:tgtEl>
                                          <p:spTgt spid="253"/>
                                        </p:tgtEl>
                                        <p:attrNameLst>
                                          <p:attrName>style.visibility</p:attrName>
                                        </p:attrNameLst>
                                      </p:cBhvr>
                                      <p:to>
                                        <p:strVal val="visible"/>
                                      </p:to>
                                    </p:set>
                                  </p:childTnLst>
                                </p:cTn>
                              </p:par>
                              <p:par>
                                <p:cTn id="3039" presetID="1" presetClass="entr" presetSubtype="0" fill="hold" grpId="0" nodeType="withEffect">
                                  <p:stCondLst>
                                    <p:cond delay="0"/>
                                  </p:stCondLst>
                                  <p:childTnLst>
                                    <p:set>
                                      <p:cBhvr>
                                        <p:cTn id="3040" dur="1" fill="hold">
                                          <p:stCondLst>
                                            <p:cond delay="0"/>
                                          </p:stCondLst>
                                        </p:cTn>
                                        <p:tgtEl>
                                          <p:spTgt spid="261"/>
                                        </p:tgtEl>
                                        <p:attrNameLst>
                                          <p:attrName>style.visibility</p:attrName>
                                        </p:attrNameLst>
                                      </p:cBhvr>
                                      <p:to>
                                        <p:strVal val="visible"/>
                                      </p:to>
                                    </p:set>
                                  </p:childTnLst>
                                </p:cTn>
                              </p:par>
                            </p:childTnLst>
                          </p:cTn>
                        </p:par>
                      </p:childTnLst>
                    </p:cTn>
                  </p:par>
                </p:childTnLst>
              </p:cTn>
              <p:nextCondLst>
                <p:cond evt="onClick" delay="0">
                  <p:tgtEl>
                    <p:spTgt spid="252"/>
                  </p:tgtEl>
                </p:cond>
              </p:nextCondLst>
            </p:seq>
            <p:seq concurrent="1" nextAc="seek">
              <p:cTn id="3041" restart="whenNotActive" fill="hold" evtFilter="cancelBubble" nodeType="interactiveSeq">
                <p:stCondLst>
                  <p:cond evt="onClick" delay="0">
                    <p:tgtEl>
                      <p:spTgt spid="253"/>
                    </p:tgtEl>
                  </p:cond>
                </p:stCondLst>
                <p:endSync evt="end" delay="0">
                  <p:rtn val="all"/>
                </p:endSync>
                <p:childTnLst>
                  <p:par>
                    <p:cTn id="3042" fill="hold">
                      <p:stCondLst>
                        <p:cond delay="0"/>
                      </p:stCondLst>
                      <p:childTnLst>
                        <p:par>
                          <p:cTn id="3043" fill="hold">
                            <p:stCondLst>
                              <p:cond delay="0"/>
                            </p:stCondLst>
                            <p:childTnLst>
                              <p:par>
                                <p:cTn id="3044" presetID="1" presetClass="exit" presetSubtype="0" fill="hold" grpId="0" nodeType="withEffect">
                                  <p:stCondLst>
                                    <p:cond delay="0"/>
                                  </p:stCondLst>
                                  <p:childTnLst>
                                    <p:set>
                                      <p:cBhvr>
                                        <p:cTn id="3045" dur="1" fill="hold">
                                          <p:stCondLst>
                                            <p:cond delay="0"/>
                                          </p:stCondLst>
                                        </p:cTn>
                                        <p:tgtEl>
                                          <p:spTgt spid="253"/>
                                        </p:tgtEl>
                                        <p:attrNameLst>
                                          <p:attrName>style.visibility</p:attrName>
                                        </p:attrNameLst>
                                      </p:cBhvr>
                                      <p:to>
                                        <p:strVal val="hidden"/>
                                      </p:to>
                                    </p:set>
                                  </p:childTnLst>
                                </p:cTn>
                              </p:par>
                              <p:par>
                                <p:cTn id="3046" presetID="1" presetClass="exit" presetSubtype="0" fill="hold" grpId="2" nodeType="withEffect">
                                  <p:stCondLst>
                                    <p:cond delay="0"/>
                                  </p:stCondLst>
                                  <p:childTnLst>
                                    <p:set>
                                      <p:cBhvr>
                                        <p:cTn id="3047" dur="1" fill="hold">
                                          <p:stCondLst>
                                            <p:cond delay="0"/>
                                          </p:stCondLst>
                                        </p:cTn>
                                        <p:tgtEl>
                                          <p:spTgt spid="261"/>
                                        </p:tgtEl>
                                        <p:attrNameLst>
                                          <p:attrName>style.visibility</p:attrName>
                                        </p:attrNameLst>
                                      </p:cBhvr>
                                      <p:to>
                                        <p:strVal val="hidden"/>
                                      </p:to>
                                    </p:set>
                                  </p:childTnLst>
                                </p:cTn>
                              </p:par>
                              <p:par>
                                <p:cTn id="3048" presetID="42" presetClass="path" presetSubtype="0" fill="hold" nodeType="withEffect">
                                  <p:stCondLst>
                                    <p:cond delay="0"/>
                                  </p:stCondLst>
                                  <p:childTnLst>
                                    <p:animMotion origin="layout" path="M 0.02413 0.40857 L 0.02413 0.18843 " pathEditMode="fixed" rAng="0" ptsTypes="AA">
                                      <p:cBhvr>
                                        <p:cTn id="3049" dur="1500" fill="hold"/>
                                        <p:tgtEl>
                                          <p:spTgt spid="302"/>
                                        </p:tgtEl>
                                        <p:attrNameLst>
                                          <p:attrName>ppt_x</p:attrName>
                                          <p:attrName>ppt_y</p:attrName>
                                        </p:attrNameLst>
                                      </p:cBhvr>
                                      <p:rCtr x="0" y="-11019"/>
                                    </p:animMotion>
                                  </p:childTnLst>
                                </p:cTn>
                              </p:par>
                              <p:par>
                                <p:cTn id="3050" presetID="1" presetClass="entr" presetSubtype="0" fill="hold" grpId="2" nodeType="withEffect">
                                  <p:stCondLst>
                                    <p:cond delay="0"/>
                                  </p:stCondLst>
                                  <p:childTnLst>
                                    <p:set>
                                      <p:cBhvr>
                                        <p:cTn id="3051" dur="1" fill="hold">
                                          <p:stCondLst>
                                            <p:cond delay="0"/>
                                          </p:stCondLst>
                                        </p:cTn>
                                        <p:tgtEl>
                                          <p:spTgt spid="254"/>
                                        </p:tgtEl>
                                        <p:attrNameLst>
                                          <p:attrName>style.visibility</p:attrName>
                                        </p:attrNameLst>
                                      </p:cBhvr>
                                      <p:to>
                                        <p:strVal val="visible"/>
                                      </p:to>
                                    </p:set>
                                  </p:childTnLst>
                                </p:cTn>
                              </p:par>
                              <p:par>
                                <p:cTn id="3052" presetID="1" presetClass="entr" presetSubtype="0" fill="hold" grpId="0" nodeType="withEffect">
                                  <p:stCondLst>
                                    <p:cond delay="0"/>
                                  </p:stCondLst>
                                  <p:childTnLst>
                                    <p:set>
                                      <p:cBhvr>
                                        <p:cTn id="3053" dur="1" fill="hold">
                                          <p:stCondLst>
                                            <p:cond delay="0"/>
                                          </p:stCondLst>
                                        </p:cTn>
                                        <p:tgtEl>
                                          <p:spTgt spid="262"/>
                                        </p:tgtEl>
                                        <p:attrNameLst>
                                          <p:attrName>style.visibility</p:attrName>
                                        </p:attrNameLst>
                                      </p:cBhvr>
                                      <p:to>
                                        <p:strVal val="visible"/>
                                      </p:to>
                                    </p:set>
                                  </p:childTnLst>
                                </p:cTn>
                              </p:par>
                            </p:childTnLst>
                          </p:cTn>
                        </p:par>
                      </p:childTnLst>
                    </p:cTn>
                  </p:par>
                </p:childTnLst>
              </p:cTn>
              <p:nextCondLst>
                <p:cond evt="onClick" delay="0">
                  <p:tgtEl>
                    <p:spTgt spid="253"/>
                  </p:tgtEl>
                </p:cond>
              </p:nextCondLst>
            </p:seq>
            <p:seq concurrent="1" nextAc="seek">
              <p:cTn id="3054" restart="whenNotActive" fill="hold" evtFilter="cancelBubble" nodeType="interactiveSeq">
                <p:stCondLst>
                  <p:cond evt="onClick" delay="0">
                    <p:tgtEl>
                      <p:spTgt spid="254"/>
                    </p:tgtEl>
                  </p:cond>
                </p:stCondLst>
                <p:endSync evt="end" delay="0">
                  <p:rtn val="all"/>
                </p:endSync>
                <p:childTnLst>
                  <p:par>
                    <p:cTn id="3055" fill="hold">
                      <p:stCondLst>
                        <p:cond delay="0"/>
                      </p:stCondLst>
                      <p:childTnLst>
                        <p:par>
                          <p:cTn id="3056" fill="hold">
                            <p:stCondLst>
                              <p:cond delay="0"/>
                            </p:stCondLst>
                            <p:childTnLst>
                              <p:par>
                                <p:cTn id="3057" presetID="1" presetClass="exit" presetSubtype="0" fill="hold" grpId="0" nodeType="withEffect">
                                  <p:stCondLst>
                                    <p:cond delay="0"/>
                                  </p:stCondLst>
                                  <p:childTnLst>
                                    <p:set>
                                      <p:cBhvr>
                                        <p:cTn id="3058" dur="1" fill="hold">
                                          <p:stCondLst>
                                            <p:cond delay="0"/>
                                          </p:stCondLst>
                                        </p:cTn>
                                        <p:tgtEl>
                                          <p:spTgt spid="254"/>
                                        </p:tgtEl>
                                        <p:attrNameLst>
                                          <p:attrName>style.visibility</p:attrName>
                                        </p:attrNameLst>
                                      </p:cBhvr>
                                      <p:to>
                                        <p:strVal val="hidden"/>
                                      </p:to>
                                    </p:set>
                                  </p:childTnLst>
                                </p:cTn>
                              </p:par>
                              <p:par>
                                <p:cTn id="3059" presetID="1" presetClass="exit" presetSubtype="0" fill="hold" grpId="2" nodeType="withEffect">
                                  <p:stCondLst>
                                    <p:cond delay="0"/>
                                  </p:stCondLst>
                                  <p:childTnLst>
                                    <p:set>
                                      <p:cBhvr>
                                        <p:cTn id="3060" dur="1" fill="hold">
                                          <p:stCondLst>
                                            <p:cond delay="0"/>
                                          </p:stCondLst>
                                        </p:cTn>
                                        <p:tgtEl>
                                          <p:spTgt spid="262"/>
                                        </p:tgtEl>
                                        <p:attrNameLst>
                                          <p:attrName>style.visibility</p:attrName>
                                        </p:attrNameLst>
                                      </p:cBhvr>
                                      <p:to>
                                        <p:strVal val="hidden"/>
                                      </p:to>
                                    </p:set>
                                  </p:childTnLst>
                                </p:cTn>
                              </p:par>
                              <p:par>
                                <p:cTn id="3061" presetID="57" presetClass="path" presetSubtype="0" fill="hold" nodeType="withEffect">
                                  <p:stCondLst>
                                    <p:cond delay="0"/>
                                  </p:stCondLst>
                                  <p:childTnLst>
                                    <p:animMotion origin="layout" path="M 0.02413 0.18843 L 0.02413 0.10741 C 0.02413 0.07154 0.06927 0.02732 0.10642 0.02732 L 0.18889 0.02732 " pathEditMode="fixed" rAng="0" ptsTypes="AAAA">
                                      <p:cBhvr>
                                        <p:cTn id="3062" dur="1500" fill="hold"/>
                                        <p:tgtEl>
                                          <p:spTgt spid="302"/>
                                        </p:tgtEl>
                                        <p:attrNameLst>
                                          <p:attrName>ppt_x</p:attrName>
                                          <p:attrName>ppt_y</p:attrName>
                                        </p:attrNameLst>
                                      </p:cBhvr>
                                      <p:rCtr x="8229" y="-8056"/>
                                    </p:animMotion>
                                  </p:childTnLst>
                                  <p:subTnLst>
                                    <p:audio>
                                      <p:cMediaNode>
                                        <p:cTn display="0" masterRel="sameClick">
                                          <p:stCondLst>
                                            <p:cond evt="begin" delay="0">
                                              <p:tn val="3061"/>
                                            </p:cond>
                                          </p:stCondLst>
                                          <p:endCondLst>
                                            <p:cond evt="onStopAudio" delay="0">
                                              <p:tgtEl>
                                                <p:sldTgt/>
                                              </p:tgtEl>
                                            </p:cond>
                                          </p:endCondLst>
                                        </p:cTn>
                                        <p:tgtEl>
                                          <p:sndTgt r:embed="rId63" name="mk64_bowser01.wav"/>
                                        </p:tgtEl>
                                      </p:cMediaNode>
                                    </p:audio>
                                  </p:subTnLst>
                                </p:cTn>
                              </p:par>
                              <p:par>
                                <p:cTn id="3063" presetID="1" presetClass="entr" presetSubtype="0" fill="hold" grpId="2" nodeType="withEffect">
                                  <p:stCondLst>
                                    <p:cond delay="0"/>
                                  </p:stCondLst>
                                  <p:childTnLst>
                                    <p:set>
                                      <p:cBhvr>
                                        <p:cTn id="3064" dur="1" fill="hold">
                                          <p:stCondLst>
                                            <p:cond delay="0"/>
                                          </p:stCondLst>
                                        </p:cTn>
                                        <p:tgtEl>
                                          <p:spTgt spid="255"/>
                                        </p:tgtEl>
                                        <p:attrNameLst>
                                          <p:attrName>style.visibility</p:attrName>
                                        </p:attrNameLst>
                                      </p:cBhvr>
                                      <p:to>
                                        <p:strVal val="visible"/>
                                      </p:to>
                                    </p:set>
                                  </p:childTnLst>
                                </p:cTn>
                              </p:par>
                              <p:par>
                                <p:cTn id="3065" presetID="1" presetClass="entr" presetSubtype="0" fill="hold" grpId="0" nodeType="withEffect">
                                  <p:stCondLst>
                                    <p:cond delay="0"/>
                                  </p:stCondLst>
                                  <p:childTnLst>
                                    <p:set>
                                      <p:cBhvr>
                                        <p:cTn id="3066" dur="1" fill="hold">
                                          <p:stCondLst>
                                            <p:cond delay="0"/>
                                          </p:stCondLst>
                                        </p:cTn>
                                        <p:tgtEl>
                                          <p:spTgt spid="263"/>
                                        </p:tgtEl>
                                        <p:attrNameLst>
                                          <p:attrName>style.visibility</p:attrName>
                                        </p:attrNameLst>
                                      </p:cBhvr>
                                      <p:to>
                                        <p:strVal val="visible"/>
                                      </p:to>
                                    </p:set>
                                  </p:childTnLst>
                                </p:cTn>
                              </p:par>
                            </p:childTnLst>
                          </p:cTn>
                        </p:par>
                      </p:childTnLst>
                    </p:cTn>
                  </p:par>
                </p:childTnLst>
              </p:cTn>
              <p:nextCondLst>
                <p:cond evt="onClick" delay="0">
                  <p:tgtEl>
                    <p:spTgt spid="254"/>
                  </p:tgtEl>
                </p:cond>
              </p:nextCondLst>
            </p:seq>
            <p:seq concurrent="1" nextAc="seek">
              <p:cTn id="3067" restart="whenNotActive" fill="hold" evtFilter="cancelBubble" nodeType="interactiveSeq">
                <p:stCondLst>
                  <p:cond evt="onClick" delay="0">
                    <p:tgtEl>
                      <p:spTgt spid="255"/>
                    </p:tgtEl>
                  </p:cond>
                </p:stCondLst>
                <p:endSync evt="end" delay="0">
                  <p:rtn val="all"/>
                </p:endSync>
                <p:childTnLst>
                  <p:par>
                    <p:cTn id="3068" fill="hold">
                      <p:stCondLst>
                        <p:cond delay="0"/>
                      </p:stCondLst>
                      <p:childTnLst>
                        <p:par>
                          <p:cTn id="3069" fill="hold">
                            <p:stCondLst>
                              <p:cond delay="0"/>
                            </p:stCondLst>
                            <p:childTnLst>
                              <p:par>
                                <p:cTn id="3070" presetID="1" presetClass="exit" presetSubtype="0" fill="hold" grpId="0" nodeType="withEffect">
                                  <p:stCondLst>
                                    <p:cond delay="0"/>
                                  </p:stCondLst>
                                  <p:childTnLst>
                                    <p:set>
                                      <p:cBhvr>
                                        <p:cTn id="3071" dur="1" fill="hold">
                                          <p:stCondLst>
                                            <p:cond delay="0"/>
                                          </p:stCondLst>
                                        </p:cTn>
                                        <p:tgtEl>
                                          <p:spTgt spid="255"/>
                                        </p:tgtEl>
                                        <p:attrNameLst>
                                          <p:attrName>style.visibility</p:attrName>
                                        </p:attrNameLst>
                                      </p:cBhvr>
                                      <p:to>
                                        <p:strVal val="hidden"/>
                                      </p:to>
                                    </p:set>
                                  </p:childTnLst>
                                </p:cTn>
                              </p:par>
                              <p:par>
                                <p:cTn id="3072" presetID="1" presetClass="exit" presetSubtype="0" fill="hold" grpId="2" nodeType="withEffect">
                                  <p:stCondLst>
                                    <p:cond delay="0"/>
                                  </p:stCondLst>
                                  <p:childTnLst>
                                    <p:set>
                                      <p:cBhvr>
                                        <p:cTn id="3073" dur="1" fill="hold">
                                          <p:stCondLst>
                                            <p:cond delay="0"/>
                                          </p:stCondLst>
                                        </p:cTn>
                                        <p:tgtEl>
                                          <p:spTgt spid="263"/>
                                        </p:tgtEl>
                                        <p:attrNameLst>
                                          <p:attrName>style.visibility</p:attrName>
                                        </p:attrNameLst>
                                      </p:cBhvr>
                                      <p:to>
                                        <p:strVal val="hidden"/>
                                      </p:to>
                                    </p:set>
                                  </p:childTnLst>
                                </p:cTn>
                              </p:par>
                              <p:par>
                                <p:cTn id="3074" presetID="63" presetClass="path" presetSubtype="0" fill="hold" nodeType="withEffect">
                                  <p:stCondLst>
                                    <p:cond delay="0"/>
                                  </p:stCondLst>
                                  <p:childTnLst>
                                    <p:animMotion origin="layout" path="M 0.18889 0.02732 L 0.40972 0.0264 " pathEditMode="fixed" rAng="0" ptsTypes="AA">
                                      <p:cBhvr>
                                        <p:cTn id="3075" dur="1500" fill="hold"/>
                                        <p:tgtEl>
                                          <p:spTgt spid="302"/>
                                        </p:tgtEl>
                                        <p:attrNameLst>
                                          <p:attrName>ppt_x</p:attrName>
                                          <p:attrName>ppt_y</p:attrName>
                                        </p:attrNameLst>
                                      </p:cBhvr>
                                      <p:rCtr x="11042" y="-46"/>
                                    </p:animMotion>
                                  </p:childTnLst>
                                  <p:subTnLst>
                                    <p:audio>
                                      <p:cMediaNode>
                                        <p:cTn display="0" masterRel="sameClick">
                                          <p:stCondLst>
                                            <p:cond evt="begin" delay="0">
                                              <p:tn val="3074"/>
                                            </p:cond>
                                          </p:stCondLst>
                                          <p:endCondLst>
                                            <p:cond evt="onStopAudio" delay="0">
                                              <p:tgtEl>
                                                <p:sldTgt/>
                                              </p:tgtEl>
                                            </p:cond>
                                          </p:endCondLst>
                                        </p:cTn>
                                        <p:tgtEl>
                                          <p:sndTgt r:embed="rId60" name="Bowser Laugh.wav"/>
                                        </p:tgtEl>
                                      </p:cMediaNode>
                                    </p:audio>
                                  </p:subTnLst>
                                </p:cTn>
                              </p:par>
                              <p:par>
                                <p:cTn id="3076" presetID="1" presetClass="entr" presetSubtype="0" fill="hold" grpId="0" nodeType="withEffect">
                                  <p:stCondLst>
                                    <p:cond delay="0"/>
                                  </p:stCondLst>
                                  <p:childTnLst>
                                    <p:set>
                                      <p:cBhvr>
                                        <p:cTn id="3077" dur="1" fill="hold">
                                          <p:stCondLst>
                                            <p:cond delay="0"/>
                                          </p:stCondLst>
                                        </p:cTn>
                                        <p:tgtEl>
                                          <p:spTgt spid="264"/>
                                        </p:tgtEl>
                                        <p:attrNameLst>
                                          <p:attrName>style.visibility</p:attrName>
                                        </p:attrNameLst>
                                      </p:cBhvr>
                                      <p:to>
                                        <p:strVal val="visible"/>
                                      </p:to>
                                    </p:set>
                                  </p:childTnLst>
                                </p:cTn>
                              </p:par>
                              <p:par>
                                <p:cTn id="3078" presetID="1" presetClass="entr" presetSubtype="0" fill="hold" grpId="5" nodeType="withEffect">
                                  <p:stCondLst>
                                    <p:cond delay="0"/>
                                  </p:stCondLst>
                                  <p:childTnLst>
                                    <p:set>
                                      <p:cBhvr>
                                        <p:cTn id="3079" dur="1" fill="hold">
                                          <p:stCondLst>
                                            <p:cond delay="0"/>
                                          </p:stCondLst>
                                        </p:cTn>
                                        <p:tgtEl>
                                          <p:spTgt spid="241"/>
                                        </p:tgtEl>
                                        <p:attrNameLst>
                                          <p:attrName>style.visibility</p:attrName>
                                        </p:attrNameLst>
                                      </p:cBhvr>
                                      <p:to>
                                        <p:strVal val="visible"/>
                                      </p:to>
                                    </p:set>
                                  </p:childTnLst>
                                </p:cTn>
                              </p:par>
                            </p:childTnLst>
                          </p:cTn>
                        </p:par>
                      </p:childTnLst>
                    </p:cTn>
                  </p:par>
                </p:childTnLst>
              </p:cTn>
              <p:nextCondLst>
                <p:cond evt="onClick" delay="0">
                  <p:tgtEl>
                    <p:spTgt spid="255"/>
                  </p:tgtEl>
                </p:cond>
              </p:nextCondLst>
            </p:seq>
            <p:seq concurrent="1" nextAc="seek">
              <p:cTn id="3080" restart="whenNotActive" fill="hold" evtFilter="cancelBubble" nodeType="interactiveSeq">
                <p:stCondLst>
                  <p:cond evt="onClick" delay="0">
                    <p:tgtEl>
                      <p:spTgt spid="256"/>
                    </p:tgtEl>
                  </p:cond>
                </p:stCondLst>
                <p:endSync evt="end" delay="0">
                  <p:rtn val="all"/>
                </p:endSync>
                <p:childTnLst>
                  <p:par>
                    <p:cTn id="3081" fill="hold">
                      <p:stCondLst>
                        <p:cond delay="0"/>
                      </p:stCondLst>
                      <p:childTnLst>
                        <p:par>
                          <p:cTn id="3082" fill="hold">
                            <p:stCondLst>
                              <p:cond delay="0"/>
                            </p:stCondLst>
                            <p:childTnLst>
                              <p:par>
                                <p:cTn id="3083" presetID="1" presetClass="exit" presetSubtype="0" fill="hold" grpId="1" nodeType="withEffect">
                                  <p:stCondLst>
                                    <p:cond delay="0"/>
                                  </p:stCondLst>
                                  <p:childTnLst>
                                    <p:set>
                                      <p:cBhvr>
                                        <p:cTn id="3084" dur="1" fill="hold">
                                          <p:stCondLst>
                                            <p:cond delay="0"/>
                                          </p:stCondLst>
                                        </p:cTn>
                                        <p:tgtEl>
                                          <p:spTgt spid="256"/>
                                        </p:tgtEl>
                                        <p:attrNameLst>
                                          <p:attrName>style.visibility</p:attrName>
                                        </p:attrNameLst>
                                      </p:cBhvr>
                                      <p:to>
                                        <p:strVal val="hidden"/>
                                      </p:to>
                                    </p:set>
                                  </p:childTnLst>
                                </p:cTn>
                              </p:par>
                              <p:par>
                                <p:cTn id="3085" presetID="1" presetClass="exit" presetSubtype="0" fill="hold" grpId="3" nodeType="withEffect">
                                  <p:stCondLst>
                                    <p:cond delay="0"/>
                                  </p:stCondLst>
                                  <p:childTnLst>
                                    <p:set>
                                      <p:cBhvr>
                                        <p:cTn id="3086" dur="1" fill="hold">
                                          <p:stCondLst>
                                            <p:cond delay="0"/>
                                          </p:stCondLst>
                                        </p:cTn>
                                        <p:tgtEl>
                                          <p:spTgt spid="248"/>
                                        </p:tgtEl>
                                        <p:attrNameLst>
                                          <p:attrName>style.visibility</p:attrName>
                                        </p:attrNameLst>
                                      </p:cBhvr>
                                      <p:to>
                                        <p:strVal val="hidden"/>
                                      </p:to>
                                    </p:set>
                                  </p:childTnLst>
                                </p:cTn>
                              </p:par>
                              <p:par>
                                <p:cTn id="3087" presetID="42" presetClass="path" presetSubtype="0" fill="hold" nodeType="withEffect">
                                  <p:stCondLst>
                                    <p:cond delay="0"/>
                                  </p:stCondLst>
                                  <p:childTnLst>
                                    <p:animMotion origin="layout" path="M 0.79861 0.40325 L 0.79861 0.62917 " pathEditMode="fixed" rAng="0" ptsTypes="AA">
                                      <p:cBhvr>
                                        <p:cTn id="3088" dur="1500" spd="-100000" fill="hold"/>
                                        <p:tgtEl>
                                          <p:spTgt spid="302"/>
                                        </p:tgtEl>
                                        <p:attrNameLst>
                                          <p:attrName>ppt_x</p:attrName>
                                          <p:attrName>ppt_y</p:attrName>
                                        </p:attrNameLst>
                                      </p:cBhvr>
                                      <p:rCtr x="0" y="11296"/>
                                    </p:animMotion>
                                  </p:childTnLst>
                                  <p:subTnLst>
                                    <p:audio>
                                      <p:cMediaNode>
                                        <p:cTn display="0" masterRel="sameClick">
                                          <p:stCondLst>
                                            <p:cond evt="begin" delay="0">
                                              <p:tn val="3087"/>
                                            </p:cond>
                                          </p:stCondLst>
                                          <p:endCondLst>
                                            <p:cond evt="onStopAudio" delay="0">
                                              <p:tgtEl>
                                                <p:sldTgt/>
                                              </p:tgtEl>
                                            </p:cond>
                                          </p:endCondLst>
                                        </p:cTn>
                                        <p:tgtEl>
                                          <p:sndTgt r:embed="rId62" name="mk64_bowser03.wav"/>
                                        </p:tgtEl>
                                      </p:cMediaNode>
                                    </p:audio>
                                  </p:subTnLst>
                                </p:cTn>
                              </p:par>
                              <p:par>
                                <p:cTn id="3089" presetID="1" presetClass="entr" presetSubtype="0" fill="hold" grpId="1" nodeType="withEffect">
                                  <p:stCondLst>
                                    <p:cond delay="0"/>
                                  </p:stCondLst>
                                  <p:childTnLst>
                                    <p:set>
                                      <p:cBhvr>
                                        <p:cTn id="3090" dur="1" fill="hold">
                                          <p:stCondLst>
                                            <p:cond delay="0"/>
                                          </p:stCondLst>
                                        </p:cTn>
                                        <p:tgtEl>
                                          <p:spTgt spid="246"/>
                                        </p:tgtEl>
                                        <p:attrNameLst>
                                          <p:attrName>style.visibility</p:attrName>
                                        </p:attrNameLst>
                                      </p:cBhvr>
                                      <p:to>
                                        <p:strVal val="visible"/>
                                      </p:to>
                                    </p:set>
                                  </p:childTnLst>
                                </p:cTn>
                              </p:par>
                              <p:par>
                                <p:cTn id="3091" presetID="1" presetClass="entr" presetSubtype="0" fill="hold" grpId="3" nodeType="withEffect">
                                  <p:stCondLst>
                                    <p:cond delay="0"/>
                                  </p:stCondLst>
                                  <p:childTnLst>
                                    <p:set>
                                      <p:cBhvr>
                                        <p:cTn id="3092" dur="1" fill="hold">
                                          <p:stCondLst>
                                            <p:cond delay="0"/>
                                          </p:stCondLst>
                                        </p:cTn>
                                        <p:tgtEl>
                                          <p:spTgt spid="247"/>
                                        </p:tgtEl>
                                        <p:attrNameLst>
                                          <p:attrName>style.visibility</p:attrName>
                                        </p:attrNameLst>
                                      </p:cBhvr>
                                      <p:to>
                                        <p:strVal val="visible"/>
                                      </p:to>
                                    </p:set>
                                  </p:childTnLst>
                                </p:cTn>
                              </p:par>
                            </p:childTnLst>
                          </p:cTn>
                        </p:par>
                      </p:childTnLst>
                    </p:cTn>
                  </p:par>
                </p:childTnLst>
              </p:cTn>
              <p:nextCondLst>
                <p:cond evt="onClick" delay="0">
                  <p:tgtEl>
                    <p:spTgt spid="256"/>
                  </p:tgtEl>
                </p:cond>
              </p:nextCondLst>
            </p:seq>
            <p:seq concurrent="1" nextAc="seek">
              <p:cTn id="3093" restart="whenNotActive" fill="hold" evtFilter="cancelBubble" nodeType="interactiveSeq">
                <p:stCondLst>
                  <p:cond evt="onClick" delay="0">
                    <p:tgtEl>
                      <p:spTgt spid="257"/>
                    </p:tgtEl>
                  </p:cond>
                </p:stCondLst>
                <p:endSync evt="end" delay="0">
                  <p:rtn val="all"/>
                </p:endSync>
                <p:childTnLst>
                  <p:par>
                    <p:cTn id="3094" fill="hold">
                      <p:stCondLst>
                        <p:cond delay="0"/>
                      </p:stCondLst>
                      <p:childTnLst>
                        <p:par>
                          <p:cTn id="3095" fill="hold">
                            <p:stCondLst>
                              <p:cond delay="0"/>
                            </p:stCondLst>
                            <p:childTnLst>
                              <p:par>
                                <p:cTn id="3096" presetID="1" presetClass="exit" presetSubtype="0" fill="hold" grpId="1" nodeType="withEffect">
                                  <p:stCondLst>
                                    <p:cond delay="0"/>
                                  </p:stCondLst>
                                  <p:childTnLst>
                                    <p:set>
                                      <p:cBhvr>
                                        <p:cTn id="3097" dur="1" fill="hold">
                                          <p:stCondLst>
                                            <p:cond delay="0"/>
                                          </p:stCondLst>
                                        </p:cTn>
                                        <p:tgtEl>
                                          <p:spTgt spid="257"/>
                                        </p:tgtEl>
                                        <p:attrNameLst>
                                          <p:attrName>style.visibility</p:attrName>
                                        </p:attrNameLst>
                                      </p:cBhvr>
                                      <p:to>
                                        <p:strVal val="hidden"/>
                                      </p:to>
                                    </p:set>
                                  </p:childTnLst>
                                </p:cTn>
                              </p:par>
                              <p:par>
                                <p:cTn id="3098" presetID="1" presetClass="exit" presetSubtype="0" fill="hold" grpId="3" nodeType="withEffect">
                                  <p:stCondLst>
                                    <p:cond delay="0"/>
                                  </p:stCondLst>
                                  <p:childTnLst>
                                    <p:set>
                                      <p:cBhvr>
                                        <p:cTn id="3099" dur="1" fill="hold">
                                          <p:stCondLst>
                                            <p:cond delay="0"/>
                                          </p:stCondLst>
                                        </p:cTn>
                                        <p:tgtEl>
                                          <p:spTgt spid="249"/>
                                        </p:tgtEl>
                                        <p:attrNameLst>
                                          <p:attrName>style.visibility</p:attrName>
                                        </p:attrNameLst>
                                      </p:cBhvr>
                                      <p:to>
                                        <p:strVal val="hidden"/>
                                      </p:to>
                                    </p:set>
                                  </p:childTnLst>
                                </p:cTn>
                              </p:par>
                              <p:par>
                                <p:cTn id="3100" presetID="43" presetClass="path" presetSubtype="0" fill="hold" nodeType="withEffect">
                                  <p:stCondLst>
                                    <p:cond delay="0"/>
                                  </p:stCondLst>
                                  <p:childTnLst>
                                    <p:animMotion origin="layout" path="M 0.63889 0.78103 L 0.7184 0.78103 C 0.75434 0.78103 0.79896 0.73728 0.79896 0.70232 L 0.79896 0.62408 " pathEditMode="fixed" rAng="0" ptsTypes="AAAA">
                                      <p:cBhvr>
                                        <p:cTn id="3101" dur="1500" fill="hold"/>
                                        <p:tgtEl>
                                          <p:spTgt spid="302"/>
                                        </p:tgtEl>
                                        <p:attrNameLst>
                                          <p:attrName>ppt_x</p:attrName>
                                          <p:attrName>ppt_y</p:attrName>
                                        </p:attrNameLst>
                                      </p:cBhvr>
                                      <p:rCtr x="8003" y="-7847"/>
                                    </p:animMotion>
                                  </p:childTnLst>
                                </p:cTn>
                              </p:par>
                              <p:par>
                                <p:cTn id="3102" presetID="1" presetClass="entr" presetSubtype="0" fill="hold" grpId="3" nodeType="withEffect">
                                  <p:stCondLst>
                                    <p:cond delay="0"/>
                                  </p:stCondLst>
                                  <p:childTnLst>
                                    <p:set>
                                      <p:cBhvr>
                                        <p:cTn id="3103" dur="1" fill="hold">
                                          <p:stCondLst>
                                            <p:cond delay="0"/>
                                          </p:stCondLst>
                                        </p:cTn>
                                        <p:tgtEl>
                                          <p:spTgt spid="256"/>
                                        </p:tgtEl>
                                        <p:attrNameLst>
                                          <p:attrName>style.visibility</p:attrName>
                                        </p:attrNameLst>
                                      </p:cBhvr>
                                      <p:to>
                                        <p:strVal val="visible"/>
                                      </p:to>
                                    </p:set>
                                  </p:childTnLst>
                                </p:cTn>
                              </p:par>
                              <p:par>
                                <p:cTn id="3104" presetID="1" presetClass="entr" presetSubtype="0" fill="hold" grpId="1" nodeType="withEffect">
                                  <p:stCondLst>
                                    <p:cond delay="0"/>
                                  </p:stCondLst>
                                  <p:childTnLst>
                                    <p:set>
                                      <p:cBhvr>
                                        <p:cTn id="3105" dur="1" fill="hold">
                                          <p:stCondLst>
                                            <p:cond delay="0"/>
                                          </p:stCondLst>
                                        </p:cTn>
                                        <p:tgtEl>
                                          <p:spTgt spid="248"/>
                                        </p:tgtEl>
                                        <p:attrNameLst>
                                          <p:attrName>style.visibility</p:attrName>
                                        </p:attrNameLst>
                                      </p:cBhvr>
                                      <p:to>
                                        <p:strVal val="visible"/>
                                      </p:to>
                                    </p:set>
                                  </p:childTnLst>
                                </p:cTn>
                              </p:par>
                            </p:childTnLst>
                          </p:cTn>
                        </p:par>
                      </p:childTnLst>
                    </p:cTn>
                  </p:par>
                </p:childTnLst>
              </p:cTn>
              <p:nextCondLst>
                <p:cond evt="onClick" delay="0">
                  <p:tgtEl>
                    <p:spTgt spid="257"/>
                  </p:tgtEl>
                </p:cond>
              </p:nextCondLst>
            </p:seq>
            <p:seq concurrent="1" nextAc="seek">
              <p:cTn id="3106" restart="whenNotActive" fill="hold" evtFilter="cancelBubble" nodeType="interactiveSeq">
                <p:stCondLst>
                  <p:cond evt="onClick" delay="0">
                    <p:tgtEl>
                      <p:spTgt spid="258"/>
                    </p:tgtEl>
                  </p:cond>
                </p:stCondLst>
                <p:endSync evt="end" delay="0">
                  <p:rtn val="all"/>
                </p:endSync>
                <p:childTnLst>
                  <p:par>
                    <p:cTn id="3107" fill="hold">
                      <p:stCondLst>
                        <p:cond delay="0"/>
                      </p:stCondLst>
                      <p:childTnLst>
                        <p:par>
                          <p:cTn id="3108" fill="hold">
                            <p:stCondLst>
                              <p:cond delay="0"/>
                            </p:stCondLst>
                            <p:childTnLst>
                              <p:par>
                                <p:cTn id="3109" presetID="1" presetClass="exit" presetSubtype="0" fill="hold" grpId="1" nodeType="withEffect">
                                  <p:stCondLst>
                                    <p:cond delay="0"/>
                                  </p:stCondLst>
                                  <p:childTnLst>
                                    <p:set>
                                      <p:cBhvr>
                                        <p:cTn id="3110" dur="1" fill="hold">
                                          <p:stCondLst>
                                            <p:cond delay="0"/>
                                          </p:stCondLst>
                                        </p:cTn>
                                        <p:tgtEl>
                                          <p:spTgt spid="258"/>
                                        </p:tgtEl>
                                        <p:attrNameLst>
                                          <p:attrName>style.visibility</p:attrName>
                                        </p:attrNameLst>
                                      </p:cBhvr>
                                      <p:to>
                                        <p:strVal val="hidden"/>
                                      </p:to>
                                    </p:set>
                                  </p:childTnLst>
                                </p:cTn>
                              </p:par>
                              <p:par>
                                <p:cTn id="3111" presetID="1" presetClass="exit" presetSubtype="0" fill="hold" grpId="3" nodeType="withEffect">
                                  <p:stCondLst>
                                    <p:cond delay="0"/>
                                  </p:stCondLst>
                                  <p:childTnLst>
                                    <p:set>
                                      <p:cBhvr>
                                        <p:cTn id="3112" dur="1" fill="hold">
                                          <p:stCondLst>
                                            <p:cond delay="0"/>
                                          </p:stCondLst>
                                        </p:cTn>
                                        <p:tgtEl>
                                          <p:spTgt spid="250"/>
                                        </p:tgtEl>
                                        <p:attrNameLst>
                                          <p:attrName>style.visibility</p:attrName>
                                        </p:attrNameLst>
                                      </p:cBhvr>
                                      <p:to>
                                        <p:strVal val="hidden"/>
                                      </p:to>
                                    </p:set>
                                  </p:childTnLst>
                                </p:cTn>
                              </p:par>
                              <p:par>
                                <p:cTn id="3113" presetID="42" presetClass="path" presetSubtype="0" fill="hold" nodeType="withEffect">
                                  <p:stCondLst>
                                    <p:cond delay="0"/>
                                  </p:stCondLst>
                                  <p:childTnLst>
                                    <p:animMotion origin="layout" path="M 0.40972 0.78103 L 0.63889 0.78103 " pathEditMode="fixed" rAng="0" ptsTypes="AA">
                                      <p:cBhvr>
                                        <p:cTn id="3114" dur="1500" fill="hold"/>
                                        <p:tgtEl>
                                          <p:spTgt spid="302"/>
                                        </p:tgtEl>
                                        <p:attrNameLst>
                                          <p:attrName>ppt_x</p:attrName>
                                          <p:attrName>ppt_y</p:attrName>
                                        </p:attrNameLst>
                                      </p:cBhvr>
                                      <p:rCtr x="11458" y="0"/>
                                    </p:animMotion>
                                  </p:childTnLst>
                                  <p:subTnLst>
                                    <p:audio>
                                      <p:cMediaNode>
                                        <p:cTn display="0" masterRel="sameClick">
                                          <p:stCondLst>
                                            <p:cond evt="begin" delay="0">
                                              <p:tn val="3113"/>
                                            </p:cond>
                                          </p:stCondLst>
                                          <p:endCondLst>
                                            <p:cond evt="onStopAudio" delay="0">
                                              <p:tgtEl>
                                                <p:sldTgt/>
                                              </p:tgtEl>
                                            </p:cond>
                                          </p:endCondLst>
                                        </p:cTn>
                                        <p:tgtEl>
                                          <p:sndTgt r:embed="rId62" name="mk64_bowser03.wav"/>
                                        </p:tgtEl>
                                      </p:cMediaNode>
                                    </p:audio>
                                  </p:subTnLst>
                                </p:cTn>
                              </p:par>
                              <p:par>
                                <p:cTn id="3115" presetID="1" presetClass="entr" presetSubtype="0" fill="hold" grpId="1" nodeType="withEffect">
                                  <p:stCondLst>
                                    <p:cond delay="0"/>
                                  </p:stCondLst>
                                  <p:childTnLst>
                                    <p:set>
                                      <p:cBhvr>
                                        <p:cTn id="3116" dur="1" fill="hold">
                                          <p:stCondLst>
                                            <p:cond delay="0"/>
                                          </p:stCondLst>
                                        </p:cTn>
                                        <p:tgtEl>
                                          <p:spTgt spid="249"/>
                                        </p:tgtEl>
                                        <p:attrNameLst>
                                          <p:attrName>style.visibility</p:attrName>
                                        </p:attrNameLst>
                                      </p:cBhvr>
                                      <p:to>
                                        <p:strVal val="visible"/>
                                      </p:to>
                                    </p:set>
                                  </p:childTnLst>
                                </p:cTn>
                              </p:par>
                              <p:par>
                                <p:cTn id="3117" presetID="1" presetClass="entr" presetSubtype="0" fill="hold" grpId="3" nodeType="withEffect">
                                  <p:stCondLst>
                                    <p:cond delay="0"/>
                                  </p:stCondLst>
                                  <p:childTnLst>
                                    <p:set>
                                      <p:cBhvr>
                                        <p:cTn id="3118" dur="1" fill="hold">
                                          <p:stCondLst>
                                            <p:cond delay="0"/>
                                          </p:stCondLst>
                                        </p:cTn>
                                        <p:tgtEl>
                                          <p:spTgt spid="257"/>
                                        </p:tgtEl>
                                        <p:attrNameLst>
                                          <p:attrName>style.visibility</p:attrName>
                                        </p:attrNameLst>
                                      </p:cBhvr>
                                      <p:to>
                                        <p:strVal val="visible"/>
                                      </p:to>
                                    </p:set>
                                  </p:childTnLst>
                                </p:cTn>
                              </p:par>
                            </p:childTnLst>
                          </p:cTn>
                        </p:par>
                      </p:childTnLst>
                    </p:cTn>
                  </p:par>
                </p:childTnLst>
              </p:cTn>
              <p:nextCondLst>
                <p:cond evt="onClick" delay="0">
                  <p:tgtEl>
                    <p:spTgt spid="258"/>
                  </p:tgtEl>
                </p:cond>
              </p:nextCondLst>
            </p:seq>
            <p:seq concurrent="1" nextAc="seek">
              <p:cTn id="3119" restart="whenNotActive" fill="hold" evtFilter="cancelBubble" nodeType="interactiveSeq">
                <p:stCondLst>
                  <p:cond evt="onClick" delay="0">
                    <p:tgtEl>
                      <p:spTgt spid="259"/>
                    </p:tgtEl>
                  </p:cond>
                </p:stCondLst>
                <p:endSync evt="end" delay="0">
                  <p:rtn val="all"/>
                </p:endSync>
                <p:childTnLst>
                  <p:par>
                    <p:cTn id="3120" fill="hold">
                      <p:stCondLst>
                        <p:cond delay="0"/>
                      </p:stCondLst>
                      <p:childTnLst>
                        <p:par>
                          <p:cTn id="3121" fill="hold">
                            <p:stCondLst>
                              <p:cond delay="0"/>
                            </p:stCondLst>
                            <p:childTnLst>
                              <p:par>
                                <p:cTn id="3122" presetID="1" presetClass="exit" presetSubtype="0" fill="hold" grpId="1" nodeType="withEffect">
                                  <p:stCondLst>
                                    <p:cond delay="0"/>
                                  </p:stCondLst>
                                  <p:childTnLst>
                                    <p:set>
                                      <p:cBhvr>
                                        <p:cTn id="3123" dur="1" fill="hold">
                                          <p:stCondLst>
                                            <p:cond delay="0"/>
                                          </p:stCondLst>
                                        </p:cTn>
                                        <p:tgtEl>
                                          <p:spTgt spid="259"/>
                                        </p:tgtEl>
                                        <p:attrNameLst>
                                          <p:attrName>style.visibility</p:attrName>
                                        </p:attrNameLst>
                                      </p:cBhvr>
                                      <p:to>
                                        <p:strVal val="hidden"/>
                                      </p:to>
                                    </p:set>
                                  </p:childTnLst>
                                </p:cTn>
                              </p:par>
                              <p:par>
                                <p:cTn id="3124" presetID="1" presetClass="exit" presetSubtype="0" fill="hold" grpId="3" nodeType="withEffect">
                                  <p:stCondLst>
                                    <p:cond delay="0"/>
                                  </p:stCondLst>
                                  <p:childTnLst>
                                    <p:set>
                                      <p:cBhvr>
                                        <p:cTn id="3125" dur="1" fill="hold">
                                          <p:stCondLst>
                                            <p:cond delay="0"/>
                                          </p:stCondLst>
                                        </p:cTn>
                                        <p:tgtEl>
                                          <p:spTgt spid="251"/>
                                        </p:tgtEl>
                                        <p:attrNameLst>
                                          <p:attrName>style.visibility</p:attrName>
                                        </p:attrNameLst>
                                      </p:cBhvr>
                                      <p:to>
                                        <p:strVal val="hidden"/>
                                      </p:to>
                                    </p:set>
                                  </p:childTnLst>
                                </p:cTn>
                              </p:par>
                              <p:par>
                                <p:cTn id="3126" presetID="63" presetClass="path" presetSubtype="0" fill="hold" nodeType="withEffect">
                                  <p:stCondLst>
                                    <p:cond delay="0"/>
                                  </p:stCondLst>
                                  <p:childTnLst>
                                    <p:animMotion origin="layout" path="M 0.18889 0.78056 L 0.40764 0.78056 " pathEditMode="fixed" rAng="0" ptsTypes="AA">
                                      <p:cBhvr>
                                        <p:cTn id="3127" dur="1500" fill="hold"/>
                                        <p:tgtEl>
                                          <p:spTgt spid="302"/>
                                        </p:tgtEl>
                                        <p:attrNameLst>
                                          <p:attrName>ppt_x</p:attrName>
                                          <p:attrName>ppt_y</p:attrName>
                                        </p:attrNameLst>
                                      </p:cBhvr>
                                      <p:rCtr x="10938" y="0"/>
                                    </p:animMotion>
                                  </p:childTnLst>
                                </p:cTn>
                              </p:par>
                              <p:par>
                                <p:cTn id="3128" presetID="1" presetClass="entr" presetSubtype="0" fill="hold" grpId="1" nodeType="withEffect">
                                  <p:stCondLst>
                                    <p:cond delay="0"/>
                                  </p:stCondLst>
                                  <p:childTnLst>
                                    <p:set>
                                      <p:cBhvr>
                                        <p:cTn id="3129" dur="1" fill="hold">
                                          <p:stCondLst>
                                            <p:cond delay="0"/>
                                          </p:stCondLst>
                                        </p:cTn>
                                        <p:tgtEl>
                                          <p:spTgt spid="250"/>
                                        </p:tgtEl>
                                        <p:attrNameLst>
                                          <p:attrName>style.visibility</p:attrName>
                                        </p:attrNameLst>
                                      </p:cBhvr>
                                      <p:to>
                                        <p:strVal val="visible"/>
                                      </p:to>
                                    </p:set>
                                  </p:childTnLst>
                                </p:cTn>
                              </p:par>
                              <p:par>
                                <p:cTn id="3130" presetID="1" presetClass="entr" presetSubtype="0" fill="hold" grpId="3" nodeType="withEffect">
                                  <p:stCondLst>
                                    <p:cond delay="0"/>
                                  </p:stCondLst>
                                  <p:childTnLst>
                                    <p:set>
                                      <p:cBhvr>
                                        <p:cTn id="3131" dur="1" fill="hold">
                                          <p:stCondLst>
                                            <p:cond delay="0"/>
                                          </p:stCondLst>
                                        </p:cTn>
                                        <p:tgtEl>
                                          <p:spTgt spid="258"/>
                                        </p:tgtEl>
                                        <p:attrNameLst>
                                          <p:attrName>style.visibility</p:attrName>
                                        </p:attrNameLst>
                                      </p:cBhvr>
                                      <p:to>
                                        <p:strVal val="visible"/>
                                      </p:to>
                                    </p:set>
                                  </p:childTnLst>
                                </p:cTn>
                              </p:par>
                            </p:childTnLst>
                          </p:cTn>
                        </p:par>
                      </p:childTnLst>
                    </p:cTn>
                  </p:par>
                </p:childTnLst>
              </p:cTn>
              <p:nextCondLst>
                <p:cond evt="onClick" delay="0">
                  <p:tgtEl>
                    <p:spTgt spid="259"/>
                  </p:tgtEl>
                </p:cond>
              </p:nextCondLst>
            </p:seq>
            <p:seq concurrent="1" nextAc="seek">
              <p:cTn id="3132" restart="whenNotActive" fill="hold" evtFilter="cancelBubble" nodeType="interactiveSeq">
                <p:stCondLst>
                  <p:cond evt="onClick" delay="0">
                    <p:tgtEl>
                      <p:spTgt spid="260"/>
                    </p:tgtEl>
                  </p:cond>
                </p:stCondLst>
                <p:endSync evt="end" delay="0">
                  <p:rtn val="all"/>
                </p:endSync>
                <p:childTnLst>
                  <p:par>
                    <p:cTn id="3133" fill="hold">
                      <p:stCondLst>
                        <p:cond delay="0"/>
                      </p:stCondLst>
                      <p:childTnLst>
                        <p:par>
                          <p:cTn id="3134" fill="hold">
                            <p:stCondLst>
                              <p:cond delay="0"/>
                            </p:stCondLst>
                            <p:childTnLst>
                              <p:par>
                                <p:cTn id="3135" presetID="1" presetClass="exit" presetSubtype="0" fill="hold" grpId="1" nodeType="withEffect">
                                  <p:stCondLst>
                                    <p:cond delay="0"/>
                                  </p:stCondLst>
                                  <p:childTnLst>
                                    <p:set>
                                      <p:cBhvr>
                                        <p:cTn id="3136" dur="1" fill="hold">
                                          <p:stCondLst>
                                            <p:cond delay="0"/>
                                          </p:stCondLst>
                                        </p:cTn>
                                        <p:tgtEl>
                                          <p:spTgt spid="260"/>
                                        </p:tgtEl>
                                        <p:attrNameLst>
                                          <p:attrName>style.visibility</p:attrName>
                                        </p:attrNameLst>
                                      </p:cBhvr>
                                      <p:to>
                                        <p:strVal val="hidden"/>
                                      </p:to>
                                    </p:set>
                                  </p:childTnLst>
                                </p:cTn>
                              </p:par>
                              <p:par>
                                <p:cTn id="3137" presetID="1" presetClass="exit" presetSubtype="0" fill="hold" grpId="3" nodeType="withEffect">
                                  <p:stCondLst>
                                    <p:cond delay="0"/>
                                  </p:stCondLst>
                                  <p:childTnLst>
                                    <p:set>
                                      <p:cBhvr>
                                        <p:cTn id="3138" dur="1" fill="hold">
                                          <p:stCondLst>
                                            <p:cond delay="0"/>
                                          </p:stCondLst>
                                        </p:cTn>
                                        <p:tgtEl>
                                          <p:spTgt spid="252"/>
                                        </p:tgtEl>
                                        <p:attrNameLst>
                                          <p:attrName>style.visibility</p:attrName>
                                        </p:attrNameLst>
                                      </p:cBhvr>
                                      <p:to>
                                        <p:strVal val="hidden"/>
                                      </p:to>
                                    </p:set>
                                  </p:childTnLst>
                                </p:cTn>
                              </p:par>
                              <p:par>
                                <p:cTn id="3139" presetID="36" presetClass="path" presetSubtype="0" fill="hold" nodeType="withEffect">
                                  <p:stCondLst>
                                    <p:cond delay="0"/>
                                  </p:stCondLst>
                                  <p:childTnLst>
                                    <p:animMotion origin="layout" path="M 0.02413 0.62732 L 0.02413 0.70371 C 0.02413 0.73797 0.06927 0.78056 0.10642 0.78056 L 0.18889 0.78056 " pathEditMode="fixed" rAng="0" ptsTypes="AAAA">
                                      <p:cBhvr>
                                        <p:cTn id="3140" dur="1500" fill="hold"/>
                                        <p:tgtEl>
                                          <p:spTgt spid="302"/>
                                        </p:tgtEl>
                                        <p:attrNameLst>
                                          <p:attrName>ppt_x</p:attrName>
                                          <p:attrName>ppt_y</p:attrName>
                                        </p:attrNameLst>
                                      </p:cBhvr>
                                      <p:rCtr x="8229" y="7662"/>
                                    </p:animMotion>
                                  </p:childTnLst>
                                  <p:subTnLst>
                                    <p:audio>
                                      <p:cMediaNode>
                                        <p:cTn display="0" masterRel="sameClick">
                                          <p:stCondLst>
                                            <p:cond evt="begin" delay="0">
                                              <p:tn val="3139"/>
                                            </p:cond>
                                          </p:stCondLst>
                                          <p:endCondLst>
                                            <p:cond evt="onStopAudio" delay="0">
                                              <p:tgtEl>
                                                <p:sldTgt/>
                                              </p:tgtEl>
                                            </p:cond>
                                          </p:endCondLst>
                                        </p:cTn>
                                        <p:tgtEl>
                                          <p:sndTgt r:embed="rId62" name="mk64_bowser03.wav"/>
                                        </p:tgtEl>
                                      </p:cMediaNode>
                                    </p:audio>
                                  </p:subTnLst>
                                </p:cTn>
                              </p:par>
                              <p:par>
                                <p:cTn id="3141" presetID="1" presetClass="entr" presetSubtype="0" fill="hold" grpId="1" nodeType="withEffect">
                                  <p:stCondLst>
                                    <p:cond delay="0"/>
                                  </p:stCondLst>
                                  <p:childTnLst>
                                    <p:set>
                                      <p:cBhvr>
                                        <p:cTn id="3142" dur="1" fill="hold">
                                          <p:stCondLst>
                                            <p:cond delay="0"/>
                                          </p:stCondLst>
                                        </p:cTn>
                                        <p:tgtEl>
                                          <p:spTgt spid="251"/>
                                        </p:tgtEl>
                                        <p:attrNameLst>
                                          <p:attrName>style.visibility</p:attrName>
                                        </p:attrNameLst>
                                      </p:cBhvr>
                                      <p:to>
                                        <p:strVal val="visible"/>
                                      </p:to>
                                    </p:set>
                                  </p:childTnLst>
                                </p:cTn>
                              </p:par>
                              <p:par>
                                <p:cTn id="3143" presetID="1" presetClass="entr" presetSubtype="0" fill="hold" grpId="3" nodeType="withEffect">
                                  <p:stCondLst>
                                    <p:cond delay="0"/>
                                  </p:stCondLst>
                                  <p:childTnLst>
                                    <p:set>
                                      <p:cBhvr>
                                        <p:cTn id="3144" dur="1" fill="hold">
                                          <p:stCondLst>
                                            <p:cond delay="0"/>
                                          </p:stCondLst>
                                        </p:cTn>
                                        <p:tgtEl>
                                          <p:spTgt spid="259"/>
                                        </p:tgtEl>
                                        <p:attrNameLst>
                                          <p:attrName>style.visibility</p:attrName>
                                        </p:attrNameLst>
                                      </p:cBhvr>
                                      <p:to>
                                        <p:strVal val="visible"/>
                                      </p:to>
                                    </p:set>
                                  </p:childTnLst>
                                </p:cTn>
                              </p:par>
                            </p:childTnLst>
                          </p:cTn>
                        </p:par>
                      </p:childTnLst>
                    </p:cTn>
                  </p:par>
                </p:childTnLst>
              </p:cTn>
              <p:nextCondLst>
                <p:cond evt="onClick" delay="0">
                  <p:tgtEl>
                    <p:spTgt spid="260"/>
                  </p:tgtEl>
                </p:cond>
              </p:nextCondLst>
            </p:seq>
            <p:seq concurrent="1" nextAc="seek">
              <p:cTn id="3145" restart="whenNotActive" fill="hold" evtFilter="cancelBubble" nodeType="interactiveSeq">
                <p:stCondLst>
                  <p:cond evt="onClick" delay="0">
                    <p:tgtEl>
                      <p:spTgt spid="261"/>
                    </p:tgtEl>
                  </p:cond>
                </p:stCondLst>
                <p:endSync evt="end" delay="0">
                  <p:rtn val="all"/>
                </p:endSync>
                <p:childTnLst>
                  <p:par>
                    <p:cTn id="3146" fill="hold">
                      <p:stCondLst>
                        <p:cond delay="0"/>
                      </p:stCondLst>
                      <p:childTnLst>
                        <p:par>
                          <p:cTn id="3147" fill="hold">
                            <p:stCondLst>
                              <p:cond delay="0"/>
                            </p:stCondLst>
                            <p:childTnLst>
                              <p:par>
                                <p:cTn id="3148" presetID="1" presetClass="exit" presetSubtype="0" fill="hold" grpId="1" nodeType="withEffect">
                                  <p:stCondLst>
                                    <p:cond delay="0"/>
                                  </p:stCondLst>
                                  <p:childTnLst>
                                    <p:set>
                                      <p:cBhvr>
                                        <p:cTn id="3149" dur="1" fill="hold">
                                          <p:stCondLst>
                                            <p:cond delay="0"/>
                                          </p:stCondLst>
                                        </p:cTn>
                                        <p:tgtEl>
                                          <p:spTgt spid="261"/>
                                        </p:tgtEl>
                                        <p:attrNameLst>
                                          <p:attrName>style.visibility</p:attrName>
                                        </p:attrNameLst>
                                      </p:cBhvr>
                                      <p:to>
                                        <p:strVal val="hidden"/>
                                      </p:to>
                                    </p:set>
                                  </p:childTnLst>
                                </p:cTn>
                              </p:par>
                              <p:par>
                                <p:cTn id="3150" presetID="1" presetClass="exit" presetSubtype="0" fill="hold" grpId="3" nodeType="withEffect">
                                  <p:stCondLst>
                                    <p:cond delay="0"/>
                                  </p:stCondLst>
                                  <p:childTnLst>
                                    <p:set>
                                      <p:cBhvr>
                                        <p:cTn id="3151" dur="1" fill="hold">
                                          <p:stCondLst>
                                            <p:cond delay="0"/>
                                          </p:stCondLst>
                                        </p:cTn>
                                        <p:tgtEl>
                                          <p:spTgt spid="253"/>
                                        </p:tgtEl>
                                        <p:attrNameLst>
                                          <p:attrName>style.visibility</p:attrName>
                                        </p:attrNameLst>
                                      </p:cBhvr>
                                      <p:to>
                                        <p:strVal val="hidden"/>
                                      </p:to>
                                    </p:set>
                                  </p:childTnLst>
                                </p:cTn>
                              </p:par>
                              <p:par>
                                <p:cTn id="3152" presetID="42" presetClass="path" presetSubtype="0" fill="hold" nodeType="withEffect">
                                  <p:stCondLst>
                                    <p:cond delay="0"/>
                                  </p:stCondLst>
                                  <p:childTnLst>
                                    <p:animMotion origin="layout" path="M 0.02413 0.40857 L 0.02413 0.62732 " pathEditMode="fixed" rAng="0" ptsTypes="AA">
                                      <p:cBhvr>
                                        <p:cTn id="3153" dur="1500" fill="hold"/>
                                        <p:tgtEl>
                                          <p:spTgt spid="302"/>
                                        </p:tgtEl>
                                        <p:attrNameLst>
                                          <p:attrName>ppt_x</p:attrName>
                                          <p:attrName>ppt_y</p:attrName>
                                        </p:attrNameLst>
                                      </p:cBhvr>
                                      <p:rCtr x="0" y="10926"/>
                                    </p:animMotion>
                                  </p:childTnLst>
                                </p:cTn>
                              </p:par>
                              <p:par>
                                <p:cTn id="3154" presetID="1" presetClass="entr" presetSubtype="0" fill="hold" grpId="1" nodeType="withEffect">
                                  <p:stCondLst>
                                    <p:cond delay="0"/>
                                  </p:stCondLst>
                                  <p:childTnLst>
                                    <p:set>
                                      <p:cBhvr>
                                        <p:cTn id="3155" dur="1" fill="hold">
                                          <p:stCondLst>
                                            <p:cond delay="0"/>
                                          </p:stCondLst>
                                        </p:cTn>
                                        <p:tgtEl>
                                          <p:spTgt spid="252"/>
                                        </p:tgtEl>
                                        <p:attrNameLst>
                                          <p:attrName>style.visibility</p:attrName>
                                        </p:attrNameLst>
                                      </p:cBhvr>
                                      <p:to>
                                        <p:strVal val="visible"/>
                                      </p:to>
                                    </p:set>
                                  </p:childTnLst>
                                </p:cTn>
                              </p:par>
                              <p:par>
                                <p:cTn id="3156" presetID="1" presetClass="entr" presetSubtype="0" fill="hold" grpId="3" nodeType="withEffect">
                                  <p:stCondLst>
                                    <p:cond delay="0"/>
                                  </p:stCondLst>
                                  <p:childTnLst>
                                    <p:set>
                                      <p:cBhvr>
                                        <p:cTn id="3157" dur="1" fill="hold">
                                          <p:stCondLst>
                                            <p:cond delay="0"/>
                                          </p:stCondLst>
                                        </p:cTn>
                                        <p:tgtEl>
                                          <p:spTgt spid="260"/>
                                        </p:tgtEl>
                                        <p:attrNameLst>
                                          <p:attrName>style.visibility</p:attrName>
                                        </p:attrNameLst>
                                      </p:cBhvr>
                                      <p:to>
                                        <p:strVal val="visible"/>
                                      </p:to>
                                    </p:set>
                                  </p:childTnLst>
                                </p:cTn>
                              </p:par>
                            </p:childTnLst>
                          </p:cTn>
                        </p:par>
                      </p:childTnLst>
                    </p:cTn>
                  </p:par>
                </p:childTnLst>
              </p:cTn>
              <p:nextCondLst>
                <p:cond evt="onClick" delay="0">
                  <p:tgtEl>
                    <p:spTgt spid="261"/>
                  </p:tgtEl>
                </p:cond>
              </p:nextCondLst>
            </p:seq>
            <p:seq concurrent="1" nextAc="seek">
              <p:cTn id="3158" restart="whenNotActive" fill="hold" evtFilter="cancelBubble" nodeType="interactiveSeq">
                <p:stCondLst>
                  <p:cond evt="onClick" delay="0">
                    <p:tgtEl>
                      <p:spTgt spid="262"/>
                    </p:tgtEl>
                  </p:cond>
                </p:stCondLst>
                <p:endSync evt="end" delay="0">
                  <p:rtn val="all"/>
                </p:endSync>
                <p:childTnLst>
                  <p:par>
                    <p:cTn id="3159" fill="hold">
                      <p:stCondLst>
                        <p:cond delay="0"/>
                      </p:stCondLst>
                      <p:childTnLst>
                        <p:par>
                          <p:cTn id="3160" fill="hold">
                            <p:stCondLst>
                              <p:cond delay="0"/>
                            </p:stCondLst>
                            <p:childTnLst>
                              <p:par>
                                <p:cTn id="3161" presetID="1" presetClass="exit" presetSubtype="0" fill="hold" grpId="1" nodeType="withEffect">
                                  <p:stCondLst>
                                    <p:cond delay="0"/>
                                  </p:stCondLst>
                                  <p:childTnLst>
                                    <p:set>
                                      <p:cBhvr>
                                        <p:cTn id="3162" dur="1" fill="hold">
                                          <p:stCondLst>
                                            <p:cond delay="0"/>
                                          </p:stCondLst>
                                        </p:cTn>
                                        <p:tgtEl>
                                          <p:spTgt spid="262"/>
                                        </p:tgtEl>
                                        <p:attrNameLst>
                                          <p:attrName>style.visibility</p:attrName>
                                        </p:attrNameLst>
                                      </p:cBhvr>
                                      <p:to>
                                        <p:strVal val="hidden"/>
                                      </p:to>
                                    </p:set>
                                  </p:childTnLst>
                                </p:cTn>
                              </p:par>
                              <p:par>
                                <p:cTn id="3163" presetID="1" presetClass="exit" presetSubtype="0" fill="hold" grpId="3" nodeType="withEffect">
                                  <p:stCondLst>
                                    <p:cond delay="0"/>
                                  </p:stCondLst>
                                  <p:childTnLst>
                                    <p:set>
                                      <p:cBhvr>
                                        <p:cTn id="3164" dur="1" fill="hold">
                                          <p:stCondLst>
                                            <p:cond delay="0"/>
                                          </p:stCondLst>
                                        </p:cTn>
                                        <p:tgtEl>
                                          <p:spTgt spid="254"/>
                                        </p:tgtEl>
                                        <p:attrNameLst>
                                          <p:attrName>style.visibility</p:attrName>
                                        </p:attrNameLst>
                                      </p:cBhvr>
                                      <p:to>
                                        <p:strVal val="hidden"/>
                                      </p:to>
                                    </p:set>
                                  </p:childTnLst>
                                </p:cTn>
                              </p:par>
                              <p:par>
                                <p:cTn id="3165" presetID="42" presetClass="path" presetSubtype="0" fill="hold" nodeType="withEffect">
                                  <p:stCondLst>
                                    <p:cond delay="0"/>
                                  </p:stCondLst>
                                  <p:childTnLst>
                                    <p:animMotion origin="layout" path="M 0.02413 0.18843 L 0.02413 0.40857 " pathEditMode="fixed" rAng="0" ptsTypes="AA">
                                      <p:cBhvr>
                                        <p:cTn id="3166" dur="1500" fill="hold"/>
                                        <p:tgtEl>
                                          <p:spTgt spid="302"/>
                                        </p:tgtEl>
                                        <p:attrNameLst>
                                          <p:attrName>ppt_x</p:attrName>
                                          <p:attrName>ppt_y</p:attrName>
                                        </p:attrNameLst>
                                      </p:cBhvr>
                                      <p:rCtr x="0" y="10995"/>
                                    </p:animMotion>
                                  </p:childTnLst>
                                </p:cTn>
                              </p:par>
                              <p:par>
                                <p:cTn id="3167" presetID="1" presetClass="entr" presetSubtype="0" fill="hold" grpId="1" nodeType="withEffect">
                                  <p:stCondLst>
                                    <p:cond delay="0"/>
                                  </p:stCondLst>
                                  <p:childTnLst>
                                    <p:set>
                                      <p:cBhvr>
                                        <p:cTn id="3168" dur="1" fill="hold">
                                          <p:stCondLst>
                                            <p:cond delay="0"/>
                                          </p:stCondLst>
                                        </p:cTn>
                                        <p:tgtEl>
                                          <p:spTgt spid="253"/>
                                        </p:tgtEl>
                                        <p:attrNameLst>
                                          <p:attrName>style.visibility</p:attrName>
                                        </p:attrNameLst>
                                      </p:cBhvr>
                                      <p:to>
                                        <p:strVal val="visible"/>
                                      </p:to>
                                    </p:set>
                                  </p:childTnLst>
                                </p:cTn>
                              </p:par>
                              <p:par>
                                <p:cTn id="3169" presetID="1" presetClass="entr" presetSubtype="0" fill="hold" grpId="3" nodeType="withEffect">
                                  <p:stCondLst>
                                    <p:cond delay="0"/>
                                  </p:stCondLst>
                                  <p:childTnLst>
                                    <p:set>
                                      <p:cBhvr>
                                        <p:cTn id="3170" dur="1" fill="hold">
                                          <p:stCondLst>
                                            <p:cond delay="0"/>
                                          </p:stCondLst>
                                        </p:cTn>
                                        <p:tgtEl>
                                          <p:spTgt spid="261"/>
                                        </p:tgtEl>
                                        <p:attrNameLst>
                                          <p:attrName>style.visibility</p:attrName>
                                        </p:attrNameLst>
                                      </p:cBhvr>
                                      <p:to>
                                        <p:strVal val="visible"/>
                                      </p:to>
                                    </p:set>
                                  </p:childTnLst>
                                </p:cTn>
                              </p:par>
                            </p:childTnLst>
                          </p:cTn>
                        </p:par>
                      </p:childTnLst>
                    </p:cTn>
                  </p:par>
                </p:childTnLst>
              </p:cTn>
              <p:nextCondLst>
                <p:cond evt="onClick" delay="0">
                  <p:tgtEl>
                    <p:spTgt spid="262"/>
                  </p:tgtEl>
                </p:cond>
              </p:nextCondLst>
            </p:seq>
            <p:seq concurrent="1" nextAc="seek">
              <p:cTn id="3171" restart="whenNotActive" fill="hold" evtFilter="cancelBubble" nodeType="interactiveSeq">
                <p:stCondLst>
                  <p:cond evt="onClick" delay="0">
                    <p:tgtEl>
                      <p:spTgt spid="263"/>
                    </p:tgtEl>
                  </p:cond>
                </p:stCondLst>
                <p:endSync evt="end" delay="0">
                  <p:rtn val="all"/>
                </p:endSync>
                <p:childTnLst>
                  <p:par>
                    <p:cTn id="3172" fill="hold">
                      <p:stCondLst>
                        <p:cond delay="0"/>
                      </p:stCondLst>
                      <p:childTnLst>
                        <p:par>
                          <p:cTn id="3173" fill="hold">
                            <p:stCondLst>
                              <p:cond delay="0"/>
                            </p:stCondLst>
                            <p:childTnLst>
                              <p:par>
                                <p:cTn id="3174" presetID="1" presetClass="exit" presetSubtype="0" fill="hold" grpId="1" nodeType="withEffect">
                                  <p:stCondLst>
                                    <p:cond delay="0"/>
                                  </p:stCondLst>
                                  <p:childTnLst>
                                    <p:set>
                                      <p:cBhvr>
                                        <p:cTn id="3175" dur="1" fill="hold">
                                          <p:stCondLst>
                                            <p:cond delay="0"/>
                                          </p:stCondLst>
                                        </p:cTn>
                                        <p:tgtEl>
                                          <p:spTgt spid="263"/>
                                        </p:tgtEl>
                                        <p:attrNameLst>
                                          <p:attrName>style.visibility</p:attrName>
                                        </p:attrNameLst>
                                      </p:cBhvr>
                                      <p:to>
                                        <p:strVal val="hidden"/>
                                      </p:to>
                                    </p:set>
                                  </p:childTnLst>
                                </p:cTn>
                              </p:par>
                              <p:par>
                                <p:cTn id="3176" presetID="1" presetClass="exit" presetSubtype="0" fill="hold" grpId="3" nodeType="withEffect">
                                  <p:stCondLst>
                                    <p:cond delay="0"/>
                                  </p:stCondLst>
                                  <p:childTnLst>
                                    <p:set>
                                      <p:cBhvr>
                                        <p:cTn id="3177" dur="1" fill="hold">
                                          <p:stCondLst>
                                            <p:cond delay="0"/>
                                          </p:stCondLst>
                                        </p:cTn>
                                        <p:tgtEl>
                                          <p:spTgt spid="255"/>
                                        </p:tgtEl>
                                        <p:attrNameLst>
                                          <p:attrName>style.visibility</p:attrName>
                                        </p:attrNameLst>
                                      </p:cBhvr>
                                      <p:to>
                                        <p:strVal val="hidden"/>
                                      </p:to>
                                    </p:set>
                                  </p:childTnLst>
                                </p:cTn>
                              </p:par>
                              <p:par>
                                <p:cTn id="3178" presetID="57" presetClass="path" presetSubtype="0" fill="hold" nodeType="withEffect">
                                  <p:stCondLst>
                                    <p:cond delay="0"/>
                                  </p:stCondLst>
                                  <p:childTnLst>
                                    <p:animMotion origin="layout" path="M 0.02413 0.18843 L 0.02413 0.10788 C 0.02413 0.0713 0.06927 0.02732 0.10625 0.02732 L 0.18889 0.02732 " pathEditMode="fixed" rAng="0" ptsTypes="AAAA">
                                      <p:cBhvr>
                                        <p:cTn id="3179" dur="1500" spd="-100000" fill="hold"/>
                                        <p:tgtEl>
                                          <p:spTgt spid="302"/>
                                        </p:tgtEl>
                                        <p:attrNameLst>
                                          <p:attrName>ppt_x</p:attrName>
                                          <p:attrName>ppt_y</p:attrName>
                                        </p:attrNameLst>
                                      </p:cBhvr>
                                      <p:rCtr x="8229" y="-8056"/>
                                    </p:animMotion>
                                  </p:childTnLst>
                                  <p:subTnLst>
                                    <p:audio>
                                      <p:cMediaNode>
                                        <p:cTn display="0" masterRel="sameClick">
                                          <p:stCondLst>
                                            <p:cond evt="begin" delay="0">
                                              <p:tn val="3178"/>
                                            </p:cond>
                                          </p:stCondLst>
                                          <p:endCondLst>
                                            <p:cond evt="onStopAudio" delay="0">
                                              <p:tgtEl>
                                                <p:sldTgt/>
                                              </p:tgtEl>
                                            </p:cond>
                                          </p:endCondLst>
                                        </p:cTn>
                                        <p:tgtEl>
                                          <p:sndTgt r:embed="rId62" name="mk64_bowser03.wav"/>
                                        </p:tgtEl>
                                      </p:cMediaNode>
                                    </p:audio>
                                  </p:subTnLst>
                                </p:cTn>
                              </p:par>
                              <p:par>
                                <p:cTn id="3180" presetID="1" presetClass="entr" presetSubtype="0" fill="hold" grpId="1" nodeType="withEffect">
                                  <p:stCondLst>
                                    <p:cond delay="0"/>
                                  </p:stCondLst>
                                  <p:childTnLst>
                                    <p:set>
                                      <p:cBhvr>
                                        <p:cTn id="3181" dur="1" fill="hold">
                                          <p:stCondLst>
                                            <p:cond delay="0"/>
                                          </p:stCondLst>
                                        </p:cTn>
                                        <p:tgtEl>
                                          <p:spTgt spid="254"/>
                                        </p:tgtEl>
                                        <p:attrNameLst>
                                          <p:attrName>style.visibility</p:attrName>
                                        </p:attrNameLst>
                                      </p:cBhvr>
                                      <p:to>
                                        <p:strVal val="visible"/>
                                      </p:to>
                                    </p:set>
                                  </p:childTnLst>
                                </p:cTn>
                              </p:par>
                              <p:par>
                                <p:cTn id="3182" presetID="1" presetClass="entr" presetSubtype="0" fill="hold" grpId="3" nodeType="withEffect">
                                  <p:stCondLst>
                                    <p:cond delay="0"/>
                                  </p:stCondLst>
                                  <p:childTnLst>
                                    <p:set>
                                      <p:cBhvr>
                                        <p:cTn id="3183" dur="1" fill="hold">
                                          <p:stCondLst>
                                            <p:cond delay="0"/>
                                          </p:stCondLst>
                                        </p:cTn>
                                        <p:tgtEl>
                                          <p:spTgt spid="262"/>
                                        </p:tgtEl>
                                        <p:attrNameLst>
                                          <p:attrName>style.visibility</p:attrName>
                                        </p:attrNameLst>
                                      </p:cBhvr>
                                      <p:to>
                                        <p:strVal val="visible"/>
                                      </p:to>
                                    </p:set>
                                  </p:childTnLst>
                                </p:cTn>
                              </p:par>
                            </p:childTnLst>
                          </p:cTn>
                        </p:par>
                      </p:childTnLst>
                    </p:cTn>
                  </p:par>
                </p:childTnLst>
              </p:cTn>
              <p:nextCondLst>
                <p:cond evt="onClick" delay="0">
                  <p:tgtEl>
                    <p:spTgt spid="263"/>
                  </p:tgtEl>
                </p:cond>
              </p:nextCondLst>
            </p:seq>
            <p:seq concurrent="1" nextAc="seek">
              <p:cTn id="3184" restart="whenNotActive" fill="hold" evtFilter="cancelBubble" nodeType="interactiveSeq">
                <p:stCondLst>
                  <p:cond evt="onClick" delay="0">
                    <p:tgtEl>
                      <p:spTgt spid="264"/>
                    </p:tgtEl>
                  </p:cond>
                </p:stCondLst>
                <p:endSync evt="end" delay="0">
                  <p:rtn val="all"/>
                </p:endSync>
                <p:childTnLst>
                  <p:par>
                    <p:cTn id="3185" fill="hold">
                      <p:stCondLst>
                        <p:cond delay="0"/>
                      </p:stCondLst>
                      <p:childTnLst>
                        <p:par>
                          <p:cTn id="3186" fill="hold">
                            <p:stCondLst>
                              <p:cond delay="0"/>
                            </p:stCondLst>
                            <p:childTnLst>
                              <p:par>
                                <p:cTn id="3187" presetID="1" presetClass="exit" presetSubtype="0" fill="hold" grpId="2" nodeType="withEffect">
                                  <p:stCondLst>
                                    <p:cond delay="0"/>
                                  </p:stCondLst>
                                  <p:childTnLst>
                                    <p:set>
                                      <p:cBhvr>
                                        <p:cTn id="3188" dur="1" fill="hold">
                                          <p:stCondLst>
                                            <p:cond delay="0"/>
                                          </p:stCondLst>
                                        </p:cTn>
                                        <p:tgtEl>
                                          <p:spTgt spid="241"/>
                                        </p:tgtEl>
                                        <p:attrNameLst>
                                          <p:attrName>style.visibility</p:attrName>
                                        </p:attrNameLst>
                                      </p:cBhvr>
                                      <p:to>
                                        <p:strVal val="hidden"/>
                                      </p:to>
                                    </p:set>
                                  </p:childTnLst>
                                </p:cTn>
                              </p:par>
                              <p:par>
                                <p:cTn id="3189" presetID="1" presetClass="exit" presetSubtype="0" fill="hold" grpId="1" nodeType="withEffect">
                                  <p:stCondLst>
                                    <p:cond delay="0"/>
                                  </p:stCondLst>
                                  <p:childTnLst>
                                    <p:set>
                                      <p:cBhvr>
                                        <p:cTn id="3190" dur="1" fill="hold">
                                          <p:stCondLst>
                                            <p:cond delay="0"/>
                                          </p:stCondLst>
                                        </p:cTn>
                                        <p:tgtEl>
                                          <p:spTgt spid="264"/>
                                        </p:tgtEl>
                                        <p:attrNameLst>
                                          <p:attrName>style.visibility</p:attrName>
                                        </p:attrNameLst>
                                      </p:cBhvr>
                                      <p:to>
                                        <p:strVal val="hidden"/>
                                      </p:to>
                                    </p:set>
                                  </p:childTnLst>
                                </p:cTn>
                              </p:par>
                              <p:par>
                                <p:cTn id="3191" presetID="35" presetClass="path" presetSubtype="0" fill="hold" nodeType="withEffect">
                                  <p:stCondLst>
                                    <p:cond delay="0"/>
                                  </p:stCondLst>
                                  <p:childTnLst>
                                    <p:animMotion origin="layout" path="M 0.40972 0.0264 L 0.18889 0.02732 " pathEditMode="fixed" rAng="0" ptsTypes="AA">
                                      <p:cBhvr>
                                        <p:cTn id="3192" dur="1500" fill="hold"/>
                                        <p:tgtEl>
                                          <p:spTgt spid="302"/>
                                        </p:tgtEl>
                                        <p:attrNameLst>
                                          <p:attrName>ppt_x</p:attrName>
                                          <p:attrName>ppt_y</p:attrName>
                                        </p:attrNameLst>
                                      </p:cBhvr>
                                      <p:rCtr x="-11042" y="46"/>
                                    </p:animMotion>
                                  </p:childTnLst>
                                </p:cTn>
                              </p:par>
                              <p:par>
                                <p:cTn id="3193" presetID="1" presetClass="entr" presetSubtype="0" fill="hold" grpId="1" nodeType="withEffect">
                                  <p:stCondLst>
                                    <p:cond delay="0"/>
                                  </p:stCondLst>
                                  <p:childTnLst>
                                    <p:set>
                                      <p:cBhvr>
                                        <p:cTn id="3194" dur="1" fill="hold">
                                          <p:stCondLst>
                                            <p:cond delay="0"/>
                                          </p:stCondLst>
                                        </p:cTn>
                                        <p:tgtEl>
                                          <p:spTgt spid="255"/>
                                        </p:tgtEl>
                                        <p:attrNameLst>
                                          <p:attrName>style.visibility</p:attrName>
                                        </p:attrNameLst>
                                      </p:cBhvr>
                                      <p:to>
                                        <p:strVal val="visible"/>
                                      </p:to>
                                    </p:set>
                                  </p:childTnLst>
                                </p:cTn>
                              </p:par>
                              <p:par>
                                <p:cTn id="3195" presetID="1" presetClass="entr" presetSubtype="0" fill="hold" grpId="3" nodeType="withEffect">
                                  <p:stCondLst>
                                    <p:cond delay="0"/>
                                  </p:stCondLst>
                                  <p:childTnLst>
                                    <p:set>
                                      <p:cBhvr>
                                        <p:cTn id="3196" dur="1" fill="hold">
                                          <p:stCondLst>
                                            <p:cond delay="0"/>
                                          </p:stCondLst>
                                        </p:cTn>
                                        <p:tgtEl>
                                          <p:spTgt spid="263"/>
                                        </p:tgtEl>
                                        <p:attrNameLst>
                                          <p:attrName>style.visibility</p:attrName>
                                        </p:attrNameLst>
                                      </p:cBhvr>
                                      <p:to>
                                        <p:strVal val="visible"/>
                                      </p:to>
                                    </p:set>
                                  </p:childTnLst>
                                </p:cTn>
                              </p:par>
                            </p:childTnLst>
                          </p:cTn>
                        </p:par>
                      </p:childTnLst>
                    </p:cTn>
                  </p:par>
                </p:childTnLst>
              </p:cTn>
              <p:nextCondLst>
                <p:cond evt="onClick" delay="0">
                  <p:tgtEl>
                    <p:spTgt spid="264"/>
                  </p:tgtEl>
                </p:cond>
              </p:nextCondLst>
            </p:seq>
            <p:seq concurrent="1" nextAc="seek">
              <p:cTn id="3197" restart="whenNotActive" fill="hold" evtFilter="cancelBubble" nodeType="interactiveSeq">
                <p:stCondLst>
                  <p:cond evt="onClick" delay="0">
                    <p:tgtEl>
                      <p:spTgt spid="268"/>
                    </p:tgtEl>
                  </p:cond>
                </p:stCondLst>
                <p:endSync evt="end" delay="0">
                  <p:rtn val="all"/>
                </p:endSync>
                <p:childTnLst>
                  <p:par>
                    <p:cTn id="3198" fill="hold">
                      <p:stCondLst>
                        <p:cond delay="0"/>
                      </p:stCondLst>
                      <p:childTnLst>
                        <p:par>
                          <p:cTn id="3199" fill="hold">
                            <p:stCondLst>
                              <p:cond delay="0"/>
                            </p:stCondLst>
                            <p:childTnLst>
                              <p:par>
                                <p:cTn id="3200" presetID="1" presetClass="exit" presetSubtype="0" fill="hold" nodeType="clickEffect">
                                  <p:stCondLst>
                                    <p:cond delay="0"/>
                                  </p:stCondLst>
                                  <p:childTnLst>
                                    <p:set>
                                      <p:cBhvr>
                                        <p:cTn id="3201" dur="1" fill="hold">
                                          <p:stCondLst>
                                            <p:cond delay="0"/>
                                          </p:stCondLst>
                                        </p:cTn>
                                        <p:tgtEl>
                                          <p:spTgt spid="268"/>
                                        </p:tgtEl>
                                        <p:attrNameLst>
                                          <p:attrName>style.visibility</p:attrName>
                                        </p:attrNameLst>
                                      </p:cBhvr>
                                      <p:to>
                                        <p:strVal val="hidden"/>
                                      </p:to>
                                    </p:set>
                                  </p:childTnLst>
                                </p:cTn>
                              </p:par>
                              <p:par>
                                <p:cTn id="3202" presetID="1" presetClass="entr" presetSubtype="0" fill="hold" nodeType="withEffect">
                                  <p:stCondLst>
                                    <p:cond delay="0"/>
                                  </p:stCondLst>
                                  <p:childTnLst>
                                    <p:set>
                                      <p:cBhvr>
                                        <p:cTn id="3203" dur="1" fill="hold">
                                          <p:stCondLst>
                                            <p:cond delay="0"/>
                                          </p:stCondLst>
                                        </p:cTn>
                                        <p:tgtEl>
                                          <p:spTgt spid="267"/>
                                        </p:tgtEl>
                                        <p:attrNameLst>
                                          <p:attrName>style.visibility</p:attrName>
                                        </p:attrNameLst>
                                      </p:cBhvr>
                                      <p:to>
                                        <p:strVal val="visible"/>
                                      </p:to>
                                    </p:set>
                                  </p:childTnLst>
                                </p:cTn>
                              </p:par>
                            </p:childTnLst>
                          </p:cTn>
                        </p:par>
                      </p:childTnLst>
                    </p:cTn>
                  </p:par>
                </p:childTnLst>
              </p:cTn>
              <p:nextCondLst>
                <p:cond evt="onClick" delay="0">
                  <p:tgtEl>
                    <p:spTgt spid="268"/>
                  </p:tgtEl>
                </p:cond>
              </p:nextCondLst>
            </p:seq>
            <p:seq concurrent="1" nextAc="seek">
              <p:cTn id="3204" restart="whenNotActive" fill="hold" evtFilter="cancelBubble" nodeType="interactiveSeq">
                <p:stCondLst>
                  <p:cond evt="onClick" delay="0">
                    <p:tgtEl>
                      <p:spTgt spid="267"/>
                    </p:tgtEl>
                  </p:cond>
                </p:stCondLst>
                <p:endSync evt="end" delay="0">
                  <p:rtn val="all"/>
                </p:endSync>
                <p:childTnLst>
                  <p:par>
                    <p:cTn id="3205" fill="hold">
                      <p:stCondLst>
                        <p:cond delay="0"/>
                      </p:stCondLst>
                      <p:childTnLst>
                        <p:par>
                          <p:cTn id="3206" fill="hold">
                            <p:stCondLst>
                              <p:cond delay="0"/>
                            </p:stCondLst>
                            <p:childTnLst>
                              <p:par>
                                <p:cTn id="3207" presetID="1" presetClass="exit" presetSubtype="0" fill="hold" nodeType="clickEffect">
                                  <p:stCondLst>
                                    <p:cond delay="0"/>
                                  </p:stCondLst>
                                  <p:childTnLst>
                                    <p:set>
                                      <p:cBhvr>
                                        <p:cTn id="3208" dur="1" fill="hold">
                                          <p:stCondLst>
                                            <p:cond delay="0"/>
                                          </p:stCondLst>
                                        </p:cTn>
                                        <p:tgtEl>
                                          <p:spTgt spid="267"/>
                                        </p:tgtEl>
                                        <p:attrNameLst>
                                          <p:attrName>style.visibility</p:attrName>
                                        </p:attrNameLst>
                                      </p:cBhvr>
                                      <p:to>
                                        <p:strVal val="hidden"/>
                                      </p:to>
                                    </p:set>
                                  </p:childTnLst>
                                </p:cTn>
                              </p:par>
                              <p:par>
                                <p:cTn id="3209" presetID="1" presetClass="entr" presetSubtype="0" fill="hold" nodeType="withEffect">
                                  <p:stCondLst>
                                    <p:cond delay="0"/>
                                  </p:stCondLst>
                                  <p:childTnLst>
                                    <p:set>
                                      <p:cBhvr>
                                        <p:cTn id="3210" dur="1" fill="hold">
                                          <p:stCondLst>
                                            <p:cond delay="0"/>
                                          </p:stCondLst>
                                        </p:cTn>
                                        <p:tgtEl>
                                          <p:spTgt spid="266"/>
                                        </p:tgtEl>
                                        <p:attrNameLst>
                                          <p:attrName>style.visibility</p:attrName>
                                        </p:attrNameLst>
                                      </p:cBhvr>
                                      <p:to>
                                        <p:strVal val="visible"/>
                                      </p:to>
                                    </p:set>
                                  </p:childTnLst>
                                  <p:subTnLst>
                                    <p:audio>
                                      <p:cMediaNode vol="17000">
                                        <p:cTn display="0" masterRel="sameClick">
                                          <p:stCondLst>
                                            <p:cond evt="begin" delay="0">
                                              <p:tn val="3209"/>
                                            </p:cond>
                                          </p:stCondLst>
                                          <p:endCondLst>
                                            <p:cond evt="onStopAudio" delay="0">
                                              <p:tgtEl>
                                                <p:sldTgt/>
                                              </p:tgtEl>
                                            </p:cond>
                                          </p:endCondLst>
                                        </p:cTn>
                                        <p:tgtEl>
                                          <p:sndTgt r:embed="rId23" name="mk64_finallap.wav"/>
                                        </p:tgtEl>
                                      </p:cMediaNode>
                                    </p:audio>
                                  </p:subTnLst>
                                </p:cTn>
                              </p:par>
                            </p:childTnLst>
                          </p:cTn>
                        </p:par>
                      </p:childTnLst>
                    </p:cTn>
                  </p:par>
                </p:childTnLst>
              </p:cTn>
              <p:nextCondLst>
                <p:cond evt="onClick" delay="0">
                  <p:tgtEl>
                    <p:spTgt spid="267"/>
                  </p:tgtEl>
                </p:cond>
              </p:nextCondLst>
            </p:seq>
            <p:seq concurrent="1" nextAc="seek">
              <p:cTn id="3211" restart="whenNotActive" fill="hold" evtFilter="cancelBubble" nodeType="interactiveSeq">
                <p:stCondLst>
                  <p:cond evt="onClick" delay="0">
                    <p:tgtEl>
                      <p:spTgt spid="266"/>
                    </p:tgtEl>
                  </p:cond>
                </p:stCondLst>
                <p:endSync evt="end" delay="0">
                  <p:rtn val="all"/>
                </p:endSync>
                <p:childTnLst>
                  <p:par>
                    <p:cTn id="3212" fill="hold">
                      <p:stCondLst>
                        <p:cond delay="0"/>
                      </p:stCondLst>
                      <p:childTnLst>
                        <p:par>
                          <p:cTn id="3213" fill="hold">
                            <p:stCondLst>
                              <p:cond delay="0"/>
                            </p:stCondLst>
                            <p:childTnLst>
                              <p:par>
                                <p:cTn id="3214" presetID="1" presetClass="exit" presetSubtype="0" fill="hold" nodeType="clickEffect">
                                  <p:stCondLst>
                                    <p:cond delay="0"/>
                                  </p:stCondLst>
                                  <p:childTnLst>
                                    <p:set>
                                      <p:cBhvr>
                                        <p:cTn id="3215" dur="1" fill="hold">
                                          <p:stCondLst>
                                            <p:cond delay="0"/>
                                          </p:stCondLst>
                                        </p:cTn>
                                        <p:tgtEl>
                                          <p:spTgt spid="266"/>
                                        </p:tgtEl>
                                        <p:attrNameLst>
                                          <p:attrName>style.visibility</p:attrName>
                                        </p:attrNameLst>
                                      </p:cBhvr>
                                      <p:to>
                                        <p:strVal val="hidden"/>
                                      </p:to>
                                    </p:set>
                                  </p:childTnLst>
                                </p:cTn>
                              </p:par>
                              <p:par>
                                <p:cTn id="3216" presetID="1" presetClass="entr" presetSubtype="0" fill="hold" nodeType="withEffect">
                                  <p:stCondLst>
                                    <p:cond delay="0"/>
                                  </p:stCondLst>
                                  <p:childTnLst>
                                    <p:set>
                                      <p:cBhvr>
                                        <p:cTn id="3217" dur="1" fill="hold">
                                          <p:stCondLst>
                                            <p:cond delay="0"/>
                                          </p:stCondLst>
                                        </p:cTn>
                                        <p:tgtEl>
                                          <p:spTgt spid="268"/>
                                        </p:tgtEl>
                                        <p:attrNameLst>
                                          <p:attrName>style.visibility</p:attrName>
                                        </p:attrNameLst>
                                      </p:cBhvr>
                                      <p:to>
                                        <p:strVal val="visible"/>
                                      </p:to>
                                    </p:set>
                                  </p:childTnLst>
                                </p:cTn>
                              </p:par>
                            </p:childTnLst>
                          </p:cTn>
                        </p:par>
                      </p:childTnLst>
                    </p:cTn>
                  </p:par>
                </p:childTnLst>
              </p:cTn>
              <p:nextCondLst>
                <p:cond evt="onClick" delay="0">
                  <p:tgtEl>
                    <p:spTgt spid="266"/>
                  </p:tgtEl>
                </p:cond>
              </p:nextCondLst>
            </p:seq>
            <p:seq concurrent="1" nextAc="seek">
              <p:cTn id="3218" restart="whenNotActive" fill="hold" evtFilter="cancelBubble" nodeType="interactiveSeq">
                <p:stCondLst>
                  <p:cond evt="onClick" delay="0">
                    <p:tgtEl>
                      <p:spTgt spid="282"/>
                    </p:tgtEl>
                  </p:cond>
                </p:stCondLst>
                <p:endSync evt="end" delay="0">
                  <p:rtn val="all"/>
                </p:endSync>
                <p:childTnLst>
                  <p:par>
                    <p:cTn id="3219" fill="hold">
                      <p:stCondLst>
                        <p:cond delay="0"/>
                      </p:stCondLst>
                      <p:childTnLst>
                        <p:par>
                          <p:cTn id="3220" fill="hold">
                            <p:stCondLst>
                              <p:cond delay="0"/>
                            </p:stCondLst>
                            <p:childTnLst>
                              <p:par>
                                <p:cTn id="3221" presetID="10" presetClass="entr" presetSubtype="0" fill="hold" nodeType="withEffect">
                                  <p:stCondLst>
                                    <p:cond delay="0"/>
                                  </p:stCondLst>
                                  <p:childTnLst>
                                    <p:set>
                                      <p:cBhvr>
                                        <p:cTn id="3222" dur="1" fill="hold">
                                          <p:stCondLst>
                                            <p:cond delay="0"/>
                                          </p:stCondLst>
                                        </p:cTn>
                                        <p:tgtEl>
                                          <p:spTgt spid="283"/>
                                        </p:tgtEl>
                                        <p:attrNameLst>
                                          <p:attrName>style.visibility</p:attrName>
                                        </p:attrNameLst>
                                      </p:cBhvr>
                                      <p:to>
                                        <p:strVal val="visible"/>
                                      </p:to>
                                    </p:set>
                                    <p:animEffect transition="in" filter="fade">
                                      <p:cBhvr>
                                        <p:cTn id="3223" dur="500"/>
                                        <p:tgtEl>
                                          <p:spTgt spid="283"/>
                                        </p:tgtEl>
                                      </p:cBhvr>
                                    </p:animEffect>
                                  </p:childTnLst>
                                  <p:subTnLst>
                                    <p:audio>
                                      <p:cMediaNode>
                                        <p:cTn display="0" masterRel="sameClick">
                                          <p:stCondLst>
                                            <p:cond evt="begin" delay="0">
                                              <p:tn val="3221"/>
                                            </p:cond>
                                          </p:stCondLst>
                                          <p:endCondLst>
                                            <p:cond evt="onStopAudio" delay="0">
                                              <p:tgtEl>
                                                <p:sldTgt/>
                                              </p:tgtEl>
                                            </p:cond>
                                          </p:endCondLst>
                                        </p:cTn>
                                        <p:tgtEl>
                                          <p:sndTgt r:embed="rId62" name="mk64_bowser03.wav"/>
                                        </p:tgtEl>
                                      </p:cMediaNode>
                                    </p:audio>
                                  </p:subTnLst>
                                </p:cTn>
                              </p:par>
                              <p:par>
                                <p:cTn id="3224" presetID="10" presetClass="exit" presetSubtype="0" fill="hold" nodeType="withEffect">
                                  <p:stCondLst>
                                    <p:cond delay="0"/>
                                  </p:stCondLst>
                                  <p:childTnLst>
                                    <p:animEffect transition="out" filter="fade">
                                      <p:cBhvr>
                                        <p:cTn id="3225" dur="500"/>
                                        <p:tgtEl>
                                          <p:spTgt spid="282"/>
                                        </p:tgtEl>
                                      </p:cBhvr>
                                    </p:animEffect>
                                    <p:set>
                                      <p:cBhvr>
                                        <p:cTn id="3226" dur="1" fill="hold">
                                          <p:stCondLst>
                                            <p:cond delay="499"/>
                                          </p:stCondLst>
                                        </p:cTn>
                                        <p:tgtEl>
                                          <p:spTgt spid="282"/>
                                        </p:tgtEl>
                                        <p:attrNameLst>
                                          <p:attrName>style.visibility</p:attrName>
                                        </p:attrNameLst>
                                      </p:cBhvr>
                                      <p:to>
                                        <p:strVal val="hidden"/>
                                      </p:to>
                                    </p:set>
                                  </p:childTnLst>
                                </p:cTn>
                              </p:par>
                              <p:par>
                                <p:cTn id="3227" presetID="10" presetClass="exit" presetSubtype="0" fill="hold" grpId="4" nodeType="withEffect">
                                  <p:stCondLst>
                                    <p:cond delay="0"/>
                                  </p:stCondLst>
                                  <p:childTnLst>
                                    <p:animEffect transition="out" filter="fade">
                                      <p:cBhvr>
                                        <p:cTn id="3228" dur="500"/>
                                        <p:tgtEl>
                                          <p:spTgt spid="241"/>
                                        </p:tgtEl>
                                      </p:cBhvr>
                                    </p:animEffect>
                                    <p:set>
                                      <p:cBhvr>
                                        <p:cTn id="3229" dur="1" fill="hold">
                                          <p:stCondLst>
                                            <p:cond delay="499"/>
                                          </p:stCondLst>
                                        </p:cTn>
                                        <p:tgtEl>
                                          <p:spTgt spid="241"/>
                                        </p:tgtEl>
                                        <p:attrNameLst>
                                          <p:attrName>style.visibility</p:attrName>
                                        </p:attrNameLst>
                                      </p:cBhvr>
                                      <p:to>
                                        <p:strVal val="hidden"/>
                                      </p:to>
                                    </p:set>
                                  </p:childTnLst>
                                </p:cTn>
                              </p:par>
                              <p:par>
                                <p:cTn id="3230" presetID="10" presetClass="exit" presetSubtype="0" fill="hold" nodeType="withEffect">
                                  <p:stCondLst>
                                    <p:cond delay="0"/>
                                  </p:stCondLst>
                                  <p:childTnLst>
                                    <p:animEffect transition="out" filter="fade">
                                      <p:cBhvr>
                                        <p:cTn id="3231" dur="500"/>
                                        <p:tgtEl>
                                          <p:spTgt spid="302"/>
                                        </p:tgtEl>
                                      </p:cBhvr>
                                    </p:animEffect>
                                    <p:set>
                                      <p:cBhvr>
                                        <p:cTn id="3232" dur="1" fill="hold">
                                          <p:stCondLst>
                                            <p:cond delay="499"/>
                                          </p:stCondLst>
                                        </p:cTn>
                                        <p:tgtEl>
                                          <p:spTgt spid="302"/>
                                        </p:tgtEl>
                                        <p:attrNameLst>
                                          <p:attrName>style.visibility</p:attrName>
                                        </p:attrNameLst>
                                      </p:cBhvr>
                                      <p:to>
                                        <p:strVal val="hidden"/>
                                      </p:to>
                                    </p:set>
                                  </p:childTnLst>
                                </p:cTn>
                              </p:par>
                              <p:par>
                                <p:cTn id="3233" presetID="10" presetClass="exit" presetSubtype="0" fill="hold" nodeType="withEffect">
                                  <p:stCondLst>
                                    <p:cond delay="0"/>
                                  </p:stCondLst>
                                  <p:childTnLst>
                                    <p:animEffect transition="out" filter="fade">
                                      <p:cBhvr>
                                        <p:cTn id="3234" dur="500"/>
                                        <p:tgtEl>
                                          <p:spTgt spid="268"/>
                                        </p:tgtEl>
                                      </p:cBhvr>
                                    </p:animEffect>
                                    <p:set>
                                      <p:cBhvr>
                                        <p:cTn id="3235" dur="1" fill="hold">
                                          <p:stCondLst>
                                            <p:cond delay="499"/>
                                          </p:stCondLst>
                                        </p:cTn>
                                        <p:tgtEl>
                                          <p:spTgt spid="268"/>
                                        </p:tgtEl>
                                        <p:attrNameLst>
                                          <p:attrName>style.visibility</p:attrName>
                                        </p:attrNameLst>
                                      </p:cBhvr>
                                      <p:to>
                                        <p:strVal val="hidden"/>
                                      </p:to>
                                    </p:set>
                                  </p:childTnLst>
                                </p:cTn>
                              </p:par>
                              <p:par>
                                <p:cTn id="3236" presetID="10" presetClass="exit" presetSubtype="0" fill="hold" nodeType="withEffect">
                                  <p:stCondLst>
                                    <p:cond delay="0"/>
                                  </p:stCondLst>
                                  <p:childTnLst>
                                    <p:animEffect transition="out" filter="fade">
                                      <p:cBhvr>
                                        <p:cTn id="3237" dur="500"/>
                                        <p:tgtEl>
                                          <p:spTgt spid="265"/>
                                        </p:tgtEl>
                                      </p:cBhvr>
                                    </p:animEffect>
                                    <p:set>
                                      <p:cBhvr>
                                        <p:cTn id="3238" dur="1" fill="hold">
                                          <p:stCondLst>
                                            <p:cond delay="499"/>
                                          </p:stCondLst>
                                        </p:cTn>
                                        <p:tgtEl>
                                          <p:spTgt spid="265"/>
                                        </p:tgtEl>
                                        <p:attrNameLst>
                                          <p:attrName>style.visibility</p:attrName>
                                        </p:attrNameLst>
                                      </p:cBhvr>
                                      <p:to>
                                        <p:strVal val="hidden"/>
                                      </p:to>
                                    </p:set>
                                  </p:childTnLst>
                                </p:cTn>
                              </p:par>
                              <p:par>
                                <p:cTn id="3239" presetID="10" presetClass="exit" presetSubtype="0" fill="hold" grpId="5" nodeType="withEffect">
                                  <p:stCondLst>
                                    <p:cond delay="0"/>
                                  </p:stCondLst>
                                  <p:childTnLst>
                                    <p:animEffect transition="out" filter="fade">
                                      <p:cBhvr>
                                        <p:cTn id="3240" dur="500"/>
                                        <p:tgtEl>
                                          <p:spTgt spid="264"/>
                                        </p:tgtEl>
                                      </p:cBhvr>
                                    </p:animEffect>
                                    <p:set>
                                      <p:cBhvr>
                                        <p:cTn id="3241" dur="1" fill="hold">
                                          <p:stCondLst>
                                            <p:cond delay="499"/>
                                          </p:stCondLst>
                                        </p:cTn>
                                        <p:tgtEl>
                                          <p:spTgt spid="264"/>
                                        </p:tgtEl>
                                        <p:attrNameLst>
                                          <p:attrName>style.visibility</p:attrName>
                                        </p:attrNameLst>
                                      </p:cBhvr>
                                      <p:to>
                                        <p:strVal val="hidden"/>
                                      </p:to>
                                    </p:set>
                                  </p:childTnLst>
                                </p:cTn>
                              </p:par>
                              <p:par>
                                <p:cTn id="3242" presetID="10" presetClass="exit" presetSubtype="0" fill="hold" nodeType="withEffect">
                                  <p:stCondLst>
                                    <p:cond delay="0"/>
                                  </p:stCondLst>
                                  <p:childTnLst>
                                    <p:animEffect transition="out" filter="fade">
                                      <p:cBhvr>
                                        <p:cTn id="3243" dur="500"/>
                                        <p:tgtEl>
                                          <p:spTgt spid="292"/>
                                        </p:tgtEl>
                                      </p:cBhvr>
                                    </p:animEffect>
                                    <p:set>
                                      <p:cBhvr>
                                        <p:cTn id="3244" dur="1" fill="hold">
                                          <p:stCondLst>
                                            <p:cond delay="499"/>
                                          </p:stCondLst>
                                        </p:cTn>
                                        <p:tgtEl>
                                          <p:spTgt spid="292"/>
                                        </p:tgtEl>
                                        <p:attrNameLst>
                                          <p:attrName>style.visibility</p:attrName>
                                        </p:attrNameLst>
                                      </p:cBhvr>
                                      <p:to>
                                        <p:strVal val="hidden"/>
                                      </p:to>
                                    </p:set>
                                  </p:childTnLst>
                                </p:cTn>
                              </p:par>
                              <p:par>
                                <p:cTn id="3245" presetID="10" presetClass="exit" presetSubtype="0" fill="hold" nodeType="withEffect">
                                  <p:stCondLst>
                                    <p:cond delay="0"/>
                                  </p:stCondLst>
                                  <p:childTnLst>
                                    <p:animEffect transition="out" filter="fade">
                                      <p:cBhvr>
                                        <p:cTn id="3246" dur="500"/>
                                        <p:tgtEl>
                                          <p:spTgt spid="293"/>
                                        </p:tgtEl>
                                      </p:cBhvr>
                                    </p:animEffect>
                                    <p:set>
                                      <p:cBhvr>
                                        <p:cTn id="3247" dur="1" fill="hold">
                                          <p:stCondLst>
                                            <p:cond delay="499"/>
                                          </p:stCondLst>
                                        </p:cTn>
                                        <p:tgtEl>
                                          <p:spTgt spid="293"/>
                                        </p:tgtEl>
                                        <p:attrNameLst>
                                          <p:attrName>style.visibility</p:attrName>
                                        </p:attrNameLst>
                                      </p:cBhvr>
                                      <p:to>
                                        <p:strVal val="hidden"/>
                                      </p:to>
                                    </p:set>
                                  </p:childTnLst>
                                </p:cTn>
                              </p:par>
                            </p:childTnLst>
                          </p:cTn>
                        </p:par>
                      </p:childTnLst>
                    </p:cTn>
                  </p:par>
                </p:childTnLst>
              </p:cTn>
              <p:nextCondLst>
                <p:cond evt="onClick" delay="0">
                  <p:tgtEl>
                    <p:spTgt spid="282"/>
                  </p:tgtEl>
                </p:cond>
              </p:nextCondLst>
            </p:seq>
            <p:seq concurrent="1" nextAc="seek">
              <p:cTn id="3248" restart="whenNotActive" fill="hold" evtFilter="cancelBubble" nodeType="interactiveSeq">
                <p:stCondLst>
                  <p:cond evt="onClick" delay="0">
                    <p:tgtEl>
                      <p:spTgt spid="11"/>
                    </p:tgtEl>
                  </p:cond>
                </p:stCondLst>
                <p:endSync evt="end" delay="0">
                  <p:rtn val="all"/>
                </p:endSync>
                <p:childTnLst>
                  <p:par>
                    <p:cTn id="3249" fill="hold">
                      <p:stCondLst>
                        <p:cond delay="0"/>
                      </p:stCondLst>
                      <p:childTnLst>
                        <p:par>
                          <p:cTn id="3250" fill="hold">
                            <p:stCondLst>
                              <p:cond delay="0"/>
                            </p:stCondLst>
                            <p:childTnLst>
                              <p:par>
                                <p:cTn id="3251" presetID="1" presetClass="entr" presetSubtype="0" fill="hold" nodeType="withEffect">
                                  <p:stCondLst>
                                    <p:cond delay="0"/>
                                  </p:stCondLst>
                                  <p:childTnLst>
                                    <p:set>
                                      <p:cBhvr>
                                        <p:cTn id="3252"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3251"/>
                                            </p:cond>
                                          </p:stCondLst>
                                          <p:endCondLst>
                                            <p:cond evt="onStopAudio" delay="0">
                                              <p:tgtEl>
                                                <p:sldTgt/>
                                              </p:tgtEl>
                                            </p:cond>
                                          </p:endCondLst>
                                        </p:cTn>
                                        <p:tgtEl>
                                          <p:sndTgt r:embed="rId64" name="mk64_item_drop.wav"/>
                                        </p:tgtEl>
                                      </p:cMediaNode>
                                    </p:audio>
                                  </p:subTnLst>
                                </p:cTn>
                              </p:par>
                              <p:par>
                                <p:cTn id="3253" presetID="1" presetClass="exit" presetSubtype="0" fill="hold" nodeType="withEffect">
                                  <p:stCondLst>
                                    <p:cond delay="0"/>
                                  </p:stCondLst>
                                  <p:childTnLst>
                                    <p:set>
                                      <p:cBhvr>
                                        <p:cTn id="3254"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3255" restart="whenNotActive" fill="hold" evtFilter="cancelBubble" nodeType="interactiveSeq">
                <p:stCondLst>
                  <p:cond evt="onClick" delay="0">
                    <p:tgtEl>
                      <p:spTgt spid="12"/>
                    </p:tgtEl>
                  </p:cond>
                </p:stCondLst>
                <p:endSync evt="end" delay="0">
                  <p:rtn val="all"/>
                </p:endSync>
                <p:childTnLst>
                  <p:par>
                    <p:cTn id="3256" fill="hold">
                      <p:stCondLst>
                        <p:cond delay="0"/>
                      </p:stCondLst>
                      <p:childTnLst>
                        <p:par>
                          <p:cTn id="3257" fill="hold">
                            <p:stCondLst>
                              <p:cond delay="0"/>
                            </p:stCondLst>
                            <p:childTnLst>
                              <p:par>
                                <p:cTn id="3258" presetID="10" presetClass="exit" presetSubtype="0" fill="hold" nodeType="withEffect">
                                  <p:stCondLst>
                                    <p:cond delay="0"/>
                                  </p:stCondLst>
                                  <p:childTnLst>
                                    <p:animEffect transition="out" filter="fade">
                                      <p:cBhvr>
                                        <p:cTn id="3259" dur="500"/>
                                        <p:tgtEl>
                                          <p:spTgt spid="12"/>
                                        </p:tgtEl>
                                      </p:cBhvr>
                                    </p:animEffect>
                                    <p:set>
                                      <p:cBhvr>
                                        <p:cTn id="3260" dur="1" fill="hold">
                                          <p:stCondLst>
                                            <p:cond delay="499"/>
                                          </p:stCondLst>
                                        </p:cTn>
                                        <p:tgtEl>
                                          <p:spTgt spid="12"/>
                                        </p:tgtEl>
                                        <p:attrNameLst>
                                          <p:attrName>style.visibility</p:attrName>
                                        </p:attrNameLst>
                                      </p:cBhvr>
                                      <p:to>
                                        <p:strVal val="hidden"/>
                                      </p:to>
                                    </p:set>
                                  </p:childTnLst>
                                </p:cTn>
                              </p:par>
                              <p:par>
                                <p:cTn id="3261" presetID="1" presetClass="entr" presetSubtype="0" fill="hold" nodeType="withEffect">
                                  <p:stCondLst>
                                    <p:cond delay="0"/>
                                  </p:stCondLst>
                                  <p:childTnLst>
                                    <p:set>
                                      <p:cBhvr>
                                        <p:cTn id="3262"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3263" restart="whenNotActive" fill="hold" evtFilter="cancelBubble" nodeType="interactiveSeq">
                <p:stCondLst>
                  <p:cond evt="onClick" delay="0">
                    <p:tgtEl>
                      <p:spTgt spid="13"/>
                    </p:tgtEl>
                  </p:cond>
                </p:stCondLst>
                <p:endSync evt="end" delay="0">
                  <p:rtn val="all"/>
                </p:endSync>
                <p:childTnLst>
                  <p:par>
                    <p:cTn id="3264" fill="hold">
                      <p:stCondLst>
                        <p:cond delay="0"/>
                      </p:stCondLst>
                      <p:childTnLst>
                        <p:par>
                          <p:cTn id="3265" fill="hold">
                            <p:stCondLst>
                              <p:cond delay="0"/>
                            </p:stCondLst>
                            <p:childTnLst>
                              <p:par>
                                <p:cTn id="3266" presetID="1" presetClass="entr" presetSubtype="0" fill="hold" nodeType="withEffect">
                                  <p:stCondLst>
                                    <p:cond delay="0"/>
                                  </p:stCondLst>
                                  <p:childTnLst>
                                    <p:set>
                                      <p:cBhvr>
                                        <p:cTn id="3267"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3266"/>
                                            </p:cond>
                                          </p:stCondLst>
                                          <p:endCondLst>
                                            <p:cond evt="onStopAudio" delay="0">
                                              <p:tgtEl>
                                                <p:sldTgt/>
                                              </p:tgtEl>
                                            </p:cond>
                                          </p:endCondLst>
                                        </p:cTn>
                                        <p:tgtEl>
                                          <p:sndTgt r:embed="rId64" name="mk64_item_drop.wav"/>
                                        </p:tgtEl>
                                      </p:cMediaNode>
                                    </p:audio>
                                  </p:subTnLst>
                                </p:cTn>
                              </p:par>
                              <p:par>
                                <p:cTn id="3268" presetID="1" presetClass="exit" presetSubtype="0" fill="hold" nodeType="withEffect">
                                  <p:stCondLst>
                                    <p:cond delay="0"/>
                                  </p:stCondLst>
                                  <p:childTnLst>
                                    <p:set>
                                      <p:cBhvr>
                                        <p:cTn id="3269"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3270" restart="whenNotActive" fill="hold" evtFilter="cancelBubble" nodeType="interactiveSeq">
                <p:stCondLst>
                  <p:cond evt="onClick" delay="0">
                    <p:tgtEl>
                      <p:spTgt spid="14"/>
                    </p:tgtEl>
                  </p:cond>
                </p:stCondLst>
                <p:endSync evt="end" delay="0">
                  <p:rtn val="all"/>
                </p:endSync>
                <p:childTnLst>
                  <p:par>
                    <p:cTn id="3271" fill="hold">
                      <p:stCondLst>
                        <p:cond delay="0"/>
                      </p:stCondLst>
                      <p:childTnLst>
                        <p:par>
                          <p:cTn id="3272" fill="hold">
                            <p:stCondLst>
                              <p:cond delay="0"/>
                            </p:stCondLst>
                            <p:childTnLst>
                              <p:par>
                                <p:cTn id="3273" presetID="10" presetClass="exit" presetSubtype="0" fill="hold" nodeType="withEffect">
                                  <p:stCondLst>
                                    <p:cond delay="0"/>
                                  </p:stCondLst>
                                  <p:childTnLst>
                                    <p:animEffect transition="out" filter="fade">
                                      <p:cBhvr>
                                        <p:cTn id="3274" dur="500"/>
                                        <p:tgtEl>
                                          <p:spTgt spid="14"/>
                                        </p:tgtEl>
                                      </p:cBhvr>
                                    </p:animEffect>
                                    <p:set>
                                      <p:cBhvr>
                                        <p:cTn id="3275" dur="1" fill="hold">
                                          <p:stCondLst>
                                            <p:cond delay="499"/>
                                          </p:stCondLst>
                                        </p:cTn>
                                        <p:tgtEl>
                                          <p:spTgt spid="14"/>
                                        </p:tgtEl>
                                        <p:attrNameLst>
                                          <p:attrName>style.visibility</p:attrName>
                                        </p:attrNameLst>
                                      </p:cBhvr>
                                      <p:to>
                                        <p:strVal val="hidden"/>
                                      </p:to>
                                    </p:set>
                                  </p:childTnLst>
                                </p:cTn>
                              </p:par>
                              <p:par>
                                <p:cTn id="3276" presetID="1" presetClass="entr" presetSubtype="0" fill="hold" nodeType="withEffect">
                                  <p:stCondLst>
                                    <p:cond delay="0"/>
                                  </p:stCondLst>
                                  <p:childTnLst>
                                    <p:set>
                                      <p:cBhvr>
                                        <p:cTn id="3277"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4"/>
                  </p:tgtEl>
                </p:cond>
              </p:nextCondLst>
            </p:seq>
            <p:seq concurrent="1" nextAc="seek">
              <p:cTn id="3278" restart="whenNotActive" fill="hold" evtFilter="cancelBubble" nodeType="interactiveSeq">
                <p:stCondLst>
                  <p:cond evt="onClick" delay="0">
                    <p:tgtEl>
                      <p:spTgt spid="15"/>
                    </p:tgtEl>
                  </p:cond>
                </p:stCondLst>
                <p:endSync evt="end" delay="0">
                  <p:rtn val="all"/>
                </p:endSync>
                <p:childTnLst>
                  <p:par>
                    <p:cTn id="3279" fill="hold">
                      <p:stCondLst>
                        <p:cond delay="0"/>
                      </p:stCondLst>
                      <p:childTnLst>
                        <p:par>
                          <p:cTn id="3280" fill="hold">
                            <p:stCondLst>
                              <p:cond delay="0"/>
                            </p:stCondLst>
                            <p:childTnLst>
                              <p:par>
                                <p:cTn id="3281" presetID="1" presetClass="entr" presetSubtype="0" fill="hold" nodeType="withEffect">
                                  <p:stCondLst>
                                    <p:cond delay="0"/>
                                  </p:stCondLst>
                                  <p:childTnLst>
                                    <p:set>
                                      <p:cBhvr>
                                        <p:cTn id="3282" dur="1" fill="hold">
                                          <p:stCondLst>
                                            <p:cond delay="0"/>
                                          </p:stCondLst>
                                        </p:cTn>
                                        <p:tgtEl>
                                          <p:spTgt spid="16"/>
                                        </p:tgtEl>
                                        <p:attrNameLst>
                                          <p:attrName>style.visibility</p:attrName>
                                        </p:attrNameLst>
                                      </p:cBhvr>
                                      <p:to>
                                        <p:strVal val="visible"/>
                                      </p:to>
                                    </p:set>
                                  </p:childTnLst>
                                  <p:subTnLst>
                                    <p:audio>
                                      <p:cMediaNode>
                                        <p:cTn display="0" masterRel="sameClick">
                                          <p:stCondLst>
                                            <p:cond evt="begin" delay="0">
                                              <p:tn val="3281"/>
                                            </p:cond>
                                          </p:stCondLst>
                                          <p:endCondLst>
                                            <p:cond evt="onStopAudio" delay="0">
                                              <p:tgtEl>
                                                <p:sldTgt/>
                                              </p:tgtEl>
                                            </p:cond>
                                          </p:endCondLst>
                                        </p:cTn>
                                        <p:tgtEl>
                                          <p:sndTgt r:embed="rId64" name="mk64_item_drop.wav"/>
                                        </p:tgtEl>
                                      </p:cMediaNode>
                                    </p:audio>
                                  </p:subTnLst>
                                </p:cTn>
                              </p:par>
                              <p:par>
                                <p:cTn id="3283" presetID="1" presetClass="exit" presetSubtype="0" fill="hold" nodeType="withEffect">
                                  <p:stCondLst>
                                    <p:cond delay="0"/>
                                  </p:stCondLst>
                                  <p:childTnLst>
                                    <p:set>
                                      <p:cBhvr>
                                        <p:cTn id="3284" dur="1" fill="hold">
                                          <p:stCondLst>
                                            <p:cond delay="0"/>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3285" restart="whenNotActive" fill="hold" evtFilter="cancelBubble" nodeType="interactiveSeq">
                <p:stCondLst>
                  <p:cond evt="onClick" delay="0">
                    <p:tgtEl>
                      <p:spTgt spid="16"/>
                    </p:tgtEl>
                  </p:cond>
                </p:stCondLst>
                <p:endSync evt="end" delay="0">
                  <p:rtn val="all"/>
                </p:endSync>
                <p:childTnLst>
                  <p:par>
                    <p:cTn id="3286" fill="hold">
                      <p:stCondLst>
                        <p:cond delay="0"/>
                      </p:stCondLst>
                      <p:childTnLst>
                        <p:par>
                          <p:cTn id="3287" fill="hold">
                            <p:stCondLst>
                              <p:cond delay="0"/>
                            </p:stCondLst>
                            <p:childTnLst>
                              <p:par>
                                <p:cTn id="3288" presetID="10" presetClass="exit" presetSubtype="0" fill="hold" nodeType="withEffect">
                                  <p:stCondLst>
                                    <p:cond delay="0"/>
                                  </p:stCondLst>
                                  <p:childTnLst>
                                    <p:animEffect transition="out" filter="fade">
                                      <p:cBhvr>
                                        <p:cTn id="3289" dur="500"/>
                                        <p:tgtEl>
                                          <p:spTgt spid="16"/>
                                        </p:tgtEl>
                                      </p:cBhvr>
                                    </p:animEffect>
                                    <p:set>
                                      <p:cBhvr>
                                        <p:cTn id="3290" dur="1" fill="hold">
                                          <p:stCondLst>
                                            <p:cond delay="499"/>
                                          </p:stCondLst>
                                        </p:cTn>
                                        <p:tgtEl>
                                          <p:spTgt spid="16"/>
                                        </p:tgtEl>
                                        <p:attrNameLst>
                                          <p:attrName>style.visibility</p:attrName>
                                        </p:attrNameLst>
                                      </p:cBhvr>
                                      <p:to>
                                        <p:strVal val="hidden"/>
                                      </p:to>
                                    </p:set>
                                  </p:childTnLst>
                                </p:cTn>
                              </p:par>
                              <p:par>
                                <p:cTn id="3291" presetID="1" presetClass="entr" presetSubtype="0" fill="hold" nodeType="withEffect">
                                  <p:stCondLst>
                                    <p:cond delay="0"/>
                                  </p:stCondLst>
                                  <p:childTnLst>
                                    <p:set>
                                      <p:cBhvr>
                                        <p:cTn id="3292"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seq concurrent="1" nextAc="seek">
              <p:cTn id="3293" restart="whenNotActive" fill="hold" evtFilter="cancelBubble" nodeType="interactiveSeq">
                <p:stCondLst>
                  <p:cond evt="onClick" delay="0">
                    <p:tgtEl>
                      <p:spTgt spid="17"/>
                    </p:tgtEl>
                  </p:cond>
                </p:stCondLst>
                <p:endSync evt="end" delay="0">
                  <p:rtn val="all"/>
                </p:endSync>
                <p:childTnLst>
                  <p:par>
                    <p:cTn id="3294" fill="hold">
                      <p:stCondLst>
                        <p:cond delay="0"/>
                      </p:stCondLst>
                      <p:childTnLst>
                        <p:par>
                          <p:cTn id="3295" fill="hold">
                            <p:stCondLst>
                              <p:cond delay="0"/>
                            </p:stCondLst>
                            <p:childTnLst>
                              <p:par>
                                <p:cTn id="3296" presetID="1" presetClass="entr" presetSubtype="0" fill="hold" nodeType="withEffect">
                                  <p:stCondLst>
                                    <p:cond delay="0"/>
                                  </p:stCondLst>
                                  <p:childTnLst>
                                    <p:set>
                                      <p:cBhvr>
                                        <p:cTn id="3297" dur="1" fill="hold">
                                          <p:stCondLst>
                                            <p:cond delay="0"/>
                                          </p:stCondLst>
                                        </p:cTn>
                                        <p:tgtEl>
                                          <p:spTgt spid="18"/>
                                        </p:tgtEl>
                                        <p:attrNameLst>
                                          <p:attrName>style.visibility</p:attrName>
                                        </p:attrNameLst>
                                      </p:cBhvr>
                                      <p:to>
                                        <p:strVal val="visible"/>
                                      </p:to>
                                    </p:set>
                                  </p:childTnLst>
                                  <p:subTnLst>
                                    <p:audio>
                                      <p:cMediaNode>
                                        <p:cTn display="0" masterRel="sameClick">
                                          <p:stCondLst>
                                            <p:cond evt="begin" delay="0">
                                              <p:tn val="3296"/>
                                            </p:cond>
                                          </p:stCondLst>
                                          <p:endCondLst>
                                            <p:cond evt="onStopAudio" delay="0">
                                              <p:tgtEl>
                                                <p:sldTgt/>
                                              </p:tgtEl>
                                            </p:cond>
                                          </p:endCondLst>
                                        </p:cTn>
                                        <p:tgtEl>
                                          <p:sndTgt r:embed="rId64" name="mk64_item_drop.wav"/>
                                        </p:tgtEl>
                                      </p:cMediaNode>
                                    </p:audio>
                                  </p:subTnLst>
                                </p:cTn>
                              </p:par>
                              <p:par>
                                <p:cTn id="3298" presetID="1" presetClass="exit" presetSubtype="0" fill="hold" nodeType="withEffect">
                                  <p:stCondLst>
                                    <p:cond delay="0"/>
                                  </p:stCondLst>
                                  <p:childTnLst>
                                    <p:set>
                                      <p:cBhvr>
                                        <p:cTn id="3299"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3300" restart="whenNotActive" fill="hold" evtFilter="cancelBubble" nodeType="interactiveSeq">
                <p:stCondLst>
                  <p:cond evt="onClick" delay="0">
                    <p:tgtEl>
                      <p:spTgt spid="18"/>
                    </p:tgtEl>
                  </p:cond>
                </p:stCondLst>
                <p:endSync evt="end" delay="0">
                  <p:rtn val="all"/>
                </p:endSync>
                <p:childTnLst>
                  <p:par>
                    <p:cTn id="3301" fill="hold">
                      <p:stCondLst>
                        <p:cond delay="0"/>
                      </p:stCondLst>
                      <p:childTnLst>
                        <p:par>
                          <p:cTn id="3302" fill="hold">
                            <p:stCondLst>
                              <p:cond delay="0"/>
                            </p:stCondLst>
                            <p:childTnLst>
                              <p:par>
                                <p:cTn id="3303" presetID="10" presetClass="exit" presetSubtype="0" fill="hold" nodeType="withEffect">
                                  <p:stCondLst>
                                    <p:cond delay="0"/>
                                  </p:stCondLst>
                                  <p:childTnLst>
                                    <p:animEffect transition="out" filter="fade">
                                      <p:cBhvr>
                                        <p:cTn id="3304" dur="500"/>
                                        <p:tgtEl>
                                          <p:spTgt spid="18"/>
                                        </p:tgtEl>
                                      </p:cBhvr>
                                    </p:animEffect>
                                    <p:set>
                                      <p:cBhvr>
                                        <p:cTn id="3305" dur="1" fill="hold">
                                          <p:stCondLst>
                                            <p:cond delay="499"/>
                                          </p:stCondLst>
                                        </p:cTn>
                                        <p:tgtEl>
                                          <p:spTgt spid="18"/>
                                        </p:tgtEl>
                                        <p:attrNameLst>
                                          <p:attrName>style.visibility</p:attrName>
                                        </p:attrNameLst>
                                      </p:cBhvr>
                                      <p:to>
                                        <p:strVal val="hidden"/>
                                      </p:to>
                                    </p:set>
                                  </p:childTnLst>
                                </p:cTn>
                              </p:par>
                              <p:par>
                                <p:cTn id="3306" presetID="1" presetClass="entr" presetSubtype="0" fill="hold" nodeType="withEffect">
                                  <p:stCondLst>
                                    <p:cond delay="0"/>
                                  </p:stCondLst>
                                  <p:childTnLst>
                                    <p:set>
                                      <p:cBhvr>
                                        <p:cTn id="3307" dur="1" fill="hold">
                                          <p:stCondLst>
                                            <p:cond delay="0"/>
                                          </p:stCondLst>
                                        </p:cTn>
                                        <p:tgtEl>
                                          <p:spTgt spid="17"/>
                                        </p:tgtEl>
                                        <p:attrNameLst>
                                          <p:attrName>style.visibility</p:attrName>
                                        </p:attrNameLst>
                                      </p:cBhvr>
                                      <p:to>
                                        <p:strVal val="visible"/>
                                      </p:to>
                                    </p:set>
                                  </p:childTnLst>
                                </p:cTn>
                              </p:par>
                            </p:childTnLst>
                          </p:cTn>
                        </p:par>
                      </p:childTnLst>
                    </p:cTn>
                  </p:par>
                </p:childTnLst>
              </p:cTn>
              <p:nextCondLst>
                <p:cond evt="onClick" delay="0">
                  <p:tgtEl>
                    <p:spTgt spid="18"/>
                  </p:tgtEl>
                </p:cond>
              </p:nextCondLst>
            </p:seq>
            <p:seq concurrent="1" nextAc="seek">
              <p:cTn id="3308" restart="whenNotActive" fill="hold" evtFilter="cancelBubble" nodeType="interactiveSeq">
                <p:stCondLst>
                  <p:cond evt="onClick" delay="0">
                    <p:tgtEl>
                      <p:spTgt spid="19"/>
                    </p:tgtEl>
                  </p:cond>
                </p:stCondLst>
                <p:endSync evt="end" delay="0">
                  <p:rtn val="all"/>
                </p:endSync>
                <p:childTnLst>
                  <p:par>
                    <p:cTn id="3309" fill="hold">
                      <p:stCondLst>
                        <p:cond delay="0"/>
                      </p:stCondLst>
                      <p:childTnLst>
                        <p:par>
                          <p:cTn id="3310" fill="hold">
                            <p:stCondLst>
                              <p:cond delay="0"/>
                            </p:stCondLst>
                            <p:childTnLst>
                              <p:par>
                                <p:cTn id="3311" presetID="1" presetClass="entr" presetSubtype="0" fill="hold" nodeType="withEffect">
                                  <p:stCondLst>
                                    <p:cond delay="0"/>
                                  </p:stCondLst>
                                  <p:childTnLst>
                                    <p:set>
                                      <p:cBhvr>
                                        <p:cTn id="3312" dur="1" fill="hold">
                                          <p:stCondLst>
                                            <p:cond delay="0"/>
                                          </p:stCondLst>
                                        </p:cTn>
                                        <p:tgtEl>
                                          <p:spTgt spid="20"/>
                                        </p:tgtEl>
                                        <p:attrNameLst>
                                          <p:attrName>style.visibility</p:attrName>
                                        </p:attrNameLst>
                                      </p:cBhvr>
                                      <p:to>
                                        <p:strVal val="visible"/>
                                      </p:to>
                                    </p:set>
                                  </p:childTnLst>
                                  <p:subTnLst>
                                    <p:audio>
                                      <p:cMediaNode>
                                        <p:cTn display="0" masterRel="sameClick">
                                          <p:stCondLst>
                                            <p:cond evt="begin" delay="0">
                                              <p:tn val="3311"/>
                                            </p:cond>
                                          </p:stCondLst>
                                          <p:endCondLst>
                                            <p:cond evt="onStopAudio" delay="0">
                                              <p:tgtEl>
                                                <p:sldTgt/>
                                              </p:tgtEl>
                                            </p:cond>
                                          </p:endCondLst>
                                        </p:cTn>
                                        <p:tgtEl>
                                          <p:sndTgt r:embed="rId64" name="mk64_item_drop.wav"/>
                                        </p:tgtEl>
                                      </p:cMediaNode>
                                    </p:audio>
                                  </p:subTnLst>
                                </p:cTn>
                              </p:par>
                              <p:par>
                                <p:cTn id="3313" presetID="1" presetClass="exit" presetSubtype="0" fill="hold" nodeType="withEffect">
                                  <p:stCondLst>
                                    <p:cond delay="0"/>
                                  </p:stCondLst>
                                  <p:childTnLst>
                                    <p:set>
                                      <p:cBhvr>
                                        <p:cTn id="3314" dur="1" fill="hold">
                                          <p:stCondLst>
                                            <p:cond delay="0"/>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3315" restart="whenNotActive" fill="hold" evtFilter="cancelBubble" nodeType="interactiveSeq">
                <p:stCondLst>
                  <p:cond evt="onClick" delay="0">
                    <p:tgtEl>
                      <p:spTgt spid="20"/>
                    </p:tgtEl>
                  </p:cond>
                </p:stCondLst>
                <p:endSync evt="end" delay="0">
                  <p:rtn val="all"/>
                </p:endSync>
                <p:childTnLst>
                  <p:par>
                    <p:cTn id="3316" fill="hold">
                      <p:stCondLst>
                        <p:cond delay="0"/>
                      </p:stCondLst>
                      <p:childTnLst>
                        <p:par>
                          <p:cTn id="3317" fill="hold">
                            <p:stCondLst>
                              <p:cond delay="0"/>
                            </p:stCondLst>
                            <p:childTnLst>
                              <p:par>
                                <p:cTn id="3318" presetID="10" presetClass="exit" presetSubtype="0" fill="hold" nodeType="withEffect">
                                  <p:stCondLst>
                                    <p:cond delay="0"/>
                                  </p:stCondLst>
                                  <p:childTnLst>
                                    <p:animEffect transition="out" filter="fade">
                                      <p:cBhvr>
                                        <p:cTn id="3319" dur="500"/>
                                        <p:tgtEl>
                                          <p:spTgt spid="20"/>
                                        </p:tgtEl>
                                      </p:cBhvr>
                                    </p:animEffect>
                                    <p:set>
                                      <p:cBhvr>
                                        <p:cTn id="3320" dur="1" fill="hold">
                                          <p:stCondLst>
                                            <p:cond delay="499"/>
                                          </p:stCondLst>
                                        </p:cTn>
                                        <p:tgtEl>
                                          <p:spTgt spid="20"/>
                                        </p:tgtEl>
                                        <p:attrNameLst>
                                          <p:attrName>style.visibility</p:attrName>
                                        </p:attrNameLst>
                                      </p:cBhvr>
                                      <p:to>
                                        <p:strVal val="hidden"/>
                                      </p:to>
                                    </p:set>
                                  </p:childTnLst>
                                </p:cTn>
                              </p:par>
                              <p:par>
                                <p:cTn id="3321" presetID="1" presetClass="entr" presetSubtype="0" fill="hold" nodeType="withEffect">
                                  <p:stCondLst>
                                    <p:cond delay="0"/>
                                  </p:stCondLst>
                                  <p:childTnLst>
                                    <p:set>
                                      <p:cBhvr>
                                        <p:cTn id="3322"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20"/>
                  </p:tgtEl>
                </p:cond>
              </p:nextCondLst>
            </p:seq>
            <p:seq concurrent="1" nextAc="seek">
              <p:cTn id="3323" restart="whenNotActive" fill="hold" evtFilter="cancelBubble" nodeType="interactiveSeq">
                <p:stCondLst>
                  <p:cond evt="onClick" delay="0">
                    <p:tgtEl>
                      <p:spTgt spid="21"/>
                    </p:tgtEl>
                  </p:cond>
                </p:stCondLst>
                <p:endSync evt="end" delay="0">
                  <p:rtn val="all"/>
                </p:endSync>
                <p:childTnLst>
                  <p:par>
                    <p:cTn id="3324" fill="hold">
                      <p:stCondLst>
                        <p:cond delay="0"/>
                      </p:stCondLst>
                      <p:childTnLst>
                        <p:par>
                          <p:cTn id="3325" fill="hold">
                            <p:stCondLst>
                              <p:cond delay="0"/>
                            </p:stCondLst>
                            <p:childTnLst>
                              <p:par>
                                <p:cTn id="3326" presetID="1" presetClass="entr" presetSubtype="0" fill="hold" nodeType="withEffect">
                                  <p:stCondLst>
                                    <p:cond delay="0"/>
                                  </p:stCondLst>
                                  <p:childTnLst>
                                    <p:set>
                                      <p:cBhvr>
                                        <p:cTn id="3327" dur="1" fill="hold">
                                          <p:stCondLst>
                                            <p:cond delay="0"/>
                                          </p:stCondLst>
                                        </p:cTn>
                                        <p:tgtEl>
                                          <p:spTgt spid="22"/>
                                        </p:tgtEl>
                                        <p:attrNameLst>
                                          <p:attrName>style.visibility</p:attrName>
                                        </p:attrNameLst>
                                      </p:cBhvr>
                                      <p:to>
                                        <p:strVal val="visible"/>
                                      </p:to>
                                    </p:set>
                                  </p:childTnLst>
                                  <p:subTnLst>
                                    <p:audio>
                                      <p:cMediaNode>
                                        <p:cTn display="0" masterRel="sameClick">
                                          <p:stCondLst>
                                            <p:cond evt="begin" delay="0">
                                              <p:tn val="3326"/>
                                            </p:cond>
                                          </p:stCondLst>
                                          <p:endCondLst>
                                            <p:cond evt="onStopAudio" delay="0">
                                              <p:tgtEl>
                                                <p:sldTgt/>
                                              </p:tgtEl>
                                            </p:cond>
                                          </p:endCondLst>
                                        </p:cTn>
                                        <p:tgtEl>
                                          <p:sndTgt r:embed="rId64" name="mk64_item_drop.wav"/>
                                        </p:tgtEl>
                                      </p:cMediaNode>
                                    </p:audio>
                                  </p:subTnLst>
                                </p:cTn>
                              </p:par>
                              <p:par>
                                <p:cTn id="3328" presetID="1" presetClass="exit" presetSubtype="0" fill="hold" nodeType="withEffect">
                                  <p:stCondLst>
                                    <p:cond delay="0"/>
                                  </p:stCondLst>
                                  <p:childTnLst>
                                    <p:set>
                                      <p:cBhvr>
                                        <p:cTn id="3329" dur="1" fill="hold">
                                          <p:stCondLst>
                                            <p:cond delay="0"/>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3330" restart="whenNotActive" fill="hold" evtFilter="cancelBubble" nodeType="interactiveSeq">
                <p:stCondLst>
                  <p:cond evt="onClick" delay="0">
                    <p:tgtEl>
                      <p:spTgt spid="22"/>
                    </p:tgtEl>
                  </p:cond>
                </p:stCondLst>
                <p:endSync evt="end" delay="0">
                  <p:rtn val="all"/>
                </p:endSync>
                <p:childTnLst>
                  <p:par>
                    <p:cTn id="3331" fill="hold">
                      <p:stCondLst>
                        <p:cond delay="0"/>
                      </p:stCondLst>
                      <p:childTnLst>
                        <p:par>
                          <p:cTn id="3332" fill="hold">
                            <p:stCondLst>
                              <p:cond delay="0"/>
                            </p:stCondLst>
                            <p:childTnLst>
                              <p:par>
                                <p:cTn id="3333" presetID="10" presetClass="exit" presetSubtype="0" fill="hold" nodeType="withEffect">
                                  <p:stCondLst>
                                    <p:cond delay="0"/>
                                  </p:stCondLst>
                                  <p:childTnLst>
                                    <p:animEffect transition="out" filter="fade">
                                      <p:cBhvr>
                                        <p:cTn id="3334" dur="500"/>
                                        <p:tgtEl>
                                          <p:spTgt spid="22"/>
                                        </p:tgtEl>
                                      </p:cBhvr>
                                    </p:animEffect>
                                    <p:set>
                                      <p:cBhvr>
                                        <p:cTn id="3335" dur="1" fill="hold">
                                          <p:stCondLst>
                                            <p:cond delay="499"/>
                                          </p:stCondLst>
                                        </p:cTn>
                                        <p:tgtEl>
                                          <p:spTgt spid="22"/>
                                        </p:tgtEl>
                                        <p:attrNameLst>
                                          <p:attrName>style.visibility</p:attrName>
                                        </p:attrNameLst>
                                      </p:cBhvr>
                                      <p:to>
                                        <p:strVal val="hidden"/>
                                      </p:to>
                                    </p:set>
                                  </p:childTnLst>
                                </p:cTn>
                              </p:par>
                              <p:par>
                                <p:cTn id="3336" presetID="1" presetClass="entr" presetSubtype="0" fill="hold" nodeType="withEffect">
                                  <p:stCondLst>
                                    <p:cond delay="0"/>
                                  </p:stCondLst>
                                  <p:childTnLst>
                                    <p:set>
                                      <p:cBhvr>
                                        <p:cTn id="3337"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22"/>
                  </p:tgtEl>
                </p:cond>
              </p:nextCondLst>
            </p:seq>
            <p:seq concurrent="1" nextAc="seek">
              <p:cTn id="3338" restart="whenNotActive" fill="hold" evtFilter="cancelBubble" nodeType="interactiveSeq">
                <p:stCondLst>
                  <p:cond evt="onClick" delay="0">
                    <p:tgtEl>
                      <p:spTgt spid="23"/>
                    </p:tgtEl>
                  </p:cond>
                </p:stCondLst>
                <p:endSync evt="end" delay="0">
                  <p:rtn val="all"/>
                </p:endSync>
                <p:childTnLst>
                  <p:par>
                    <p:cTn id="3339" fill="hold">
                      <p:stCondLst>
                        <p:cond delay="0"/>
                      </p:stCondLst>
                      <p:childTnLst>
                        <p:par>
                          <p:cTn id="3340" fill="hold">
                            <p:stCondLst>
                              <p:cond delay="0"/>
                            </p:stCondLst>
                            <p:childTnLst>
                              <p:par>
                                <p:cTn id="3341" presetID="1" presetClass="entr" presetSubtype="0" fill="hold" nodeType="withEffect">
                                  <p:stCondLst>
                                    <p:cond delay="0"/>
                                  </p:stCondLst>
                                  <p:childTnLst>
                                    <p:set>
                                      <p:cBhvr>
                                        <p:cTn id="3342" dur="1" fill="hold">
                                          <p:stCondLst>
                                            <p:cond delay="0"/>
                                          </p:stCondLst>
                                        </p:cTn>
                                        <p:tgtEl>
                                          <p:spTgt spid="24"/>
                                        </p:tgtEl>
                                        <p:attrNameLst>
                                          <p:attrName>style.visibility</p:attrName>
                                        </p:attrNameLst>
                                      </p:cBhvr>
                                      <p:to>
                                        <p:strVal val="visible"/>
                                      </p:to>
                                    </p:set>
                                  </p:childTnLst>
                                  <p:subTnLst>
                                    <p:audio>
                                      <p:cMediaNode>
                                        <p:cTn display="0" masterRel="sameClick">
                                          <p:stCondLst>
                                            <p:cond evt="begin" delay="0">
                                              <p:tn val="3341"/>
                                            </p:cond>
                                          </p:stCondLst>
                                          <p:endCondLst>
                                            <p:cond evt="onStopAudio" delay="0">
                                              <p:tgtEl>
                                                <p:sldTgt/>
                                              </p:tgtEl>
                                            </p:cond>
                                          </p:endCondLst>
                                        </p:cTn>
                                        <p:tgtEl>
                                          <p:sndTgt r:embed="rId64" name="mk64_item_drop.wav"/>
                                        </p:tgtEl>
                                      </p:cMediaNode>
                                    </p:audio>
                                  </p:subTnLst>
                                </p:cTn>
                              </p:par>
                              <p:par>
                                <p:cTn id="3343" presetID="1" presetClass="exit" presetSubtype="0" fill="hold" nodeType="withEffect">
                                  <p:stCondLst>
                                    <p:cond delay="0"/>
                                  </p:stCondLst>
                                  <p:childTnLst>
                                    <p:set>
                                      <p:cBhvr>
                                        <p:cTn id="3344"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3345" restart="whenNotActive" fill="hold" evtFilter="cancelBubble" nodeType="interactiveSeq">
                <p:stCondLst>
                  <p:cond evt="onClick" delay="0">
                    <p:tgtEl>
                      <p:spTgt spid="24"/>
                    </p:tgtEl>
                  </p:cond>
                </p:stCondLst>
                <p:endSync evt="end" delay="0">
                  <p:rtn val="all"/>
                </p:endSync>
                <p:childTnLst>
                  <p:par>
                    <p:cTn id="3346" fill="hold">
                      <p:stCondLst>
                        <p:cond delay="0"/>
                      </p:stCondLst>
                      <p:childTnLst>
                        <p:par>
                          <p:cTn id="3347" fill="hold">
                            <p:stCondLst>
                              <p:cond delay="0"/>
                            </p:stCondLst>
                            <p:childTnLst>
                              <p:par>
                                <p:cTn id="3348" presetID="10" presetClass="exit" presetSubtype="0" fill="hold" nodeType="withEffect">
                                  <p:stCondLst>
                                    <p:cond delay="0"/>
                                  </p:stCondLst>
                                  <p:childTnLst>
                                    <p:animEffect transition="out" filter="fade">
                                      <p:cBhvr>
                                        <p:cTn id="3349" dur="500"/>
                                        <p:tgtEl>
                                          <p:spTgt spid="24"/>
                                        </p:tgtEl>
                                      </p:cBhvr>
                                    </p:animEffect>
                                    <p:set>
                                      <p:cBhvr>
                                        <p:cTn id="3350" dur="1" fill="hold">
                                          <p:stCondLst>
                                            <p:cond delay="499"/>
                                          </p:stCondLst>
                                        </p:cTn>
                                        <p:tgtEl>
                                          <p:spTgt spid="24"/>
                                        </p:tgtEl>
                                        <p:attrNameLst>
                                          <p:attrName>style.visibility</p:attrName>
                                        </p:attrNameLst>
                                      </p:cBhvr>
                                      <p:to>
                                        <p:strVal val="hidden"/>
                                      </p:to>
                                    </p:set>
                                  </p:childTnLst>
                                </p:cTn>
                              </p:par>
                              <p:par>
                                <p:cTn id="3351" presetID="1" presetClass="entr" presetSubtype="0" fill="hold" nodeType="withEffect">
                                  <p:stCondLst>
                                    <p:cond delay="0"/>
                                  </p:stCondLst>
                                  <p:childTnLst>
                                    <p:set>
                                      <p:cBhvr>
                                        <p:cTn id="3352" dur="1" fill="hold">
                                          <p:stCondLst>
                                            <p:cond delay="0"/>
                                          </p:stCondLst>
                                        </p:cTn>
                                        <p:tgtEl>
                                          <p:spTgt spid="23"/>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3353" restart="whenNotActive" fill="hold" evtFilter="cancelBubble" nodeType="interactiveSeq">
                <p:stCondLst>
                  <p:cond evt="onClick" delay="0">
                    <p:tgtEl>
                      <p:spTgt spid="25"/>
                    </p:tgtEl>
                  </p:cond>
                </p:stCondLst>
                <p:endSync evt="end" delay="0">
                  <p:rtn val="all"/>
                </p:endSync>
                <p:childTnLst>
                  <p:par>
                    <p:cTn id="3354" fill="hold">
                      <p:stCondLst>
                        <p:cond delay="0"/>
                      </p:stCondLst>
                      <p:childTnLst>
                        <p:par>
                          <p:cTn id="3355" fill="hold">
                            <p:stCondLst>
                              <p:cond delay="0"/>
                            </p:stCondLst>
                            <p:childTnLst>
                              <p:par>
                                <p:cTn id="3356" presetID="1" presetClass="entr" presetSubtype="0" fill="hold" nodeType="withEffect">
                                  <p:stCondLst>
                                    <p:cond delay="0"/>
                                  </p:stCondLst>
                                  <p:childTnLst>
                                    <p:set>
                                      <p:cBhvr>
                                        <p:cTn id="3357" dur="1" fill="hold">
                                          <p:stCondLst>
                                            <p:cond delay="0"/>
                                          </p:stCondLst>
                                        </p:cTn>
                                        <p:tgtEl>
                                          <p:spTgt spid="26"/>
                                        </p:tgtEl>
                                        <p:attrNameLst>
                                          <p:attrName>style.visibility</p:attrName>
                                        </p:attrNameLst>
                                      </p:cBhvr>
                                      <p:to>
                                        <p:strVal val="visible"/>
                                      </p:to>
                                    </p:set>
                                  </p:childTnLst>
                                  <p:subTnLst>
                                    <p:audio>
                                      <p:cMediaNode>
                                        <p:cTn display="0" masterRel="sameClick">
                                          <p:stCondLst>
                                            <p:cond evt="begin" delay="0">
                                              <p:tn val="3356"/>
                                            </p:cond>
                                          </p:stCondLst>
                                          <p:endCondLst>
                                            <p:cond evt="onStopAudio" delay="0">
                                              <p:tgtEl>
                                                <p:sldTgt/>
                                              </p:tgtEl>
                                            </p:cond>
                                          </p:endCondLst>
                                        </p:cTn>
                                        <p:tgtEl>
                                          <p:sndTgt r:embed="rId64" name="mk64_item_drop.wav"/>
                                        </p:tgtEl>
                                      </p:cMediaNode>
                                    </p:audio>
                                  </p:subTnLst>
                                </p:cTn>
                              </p:par>
                              <p:par>
                                <p:cTn id="3358" presetID="1" presetClass="exit" presetSubtype="0" fill="hold" nodeType="withEffect">
                                  <p:stCondLst>
                                    <p:cond delay="0"/>
                                  </p:stCondLst>
                                  <p:childTnLst>
                                    <p:set>
                                      <p:cBhvr>
                                        <p:cTn id="3359" dur="1" fill="hold">
                                          <p:stCondLst>
                                            <p:cond delay="0"/>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3360" restart="whenNotActive" fill="hold" evtFilter="cancelBubble" nodeType="interactiveSeq">
                <p:stCondLst>
                  <p:cond evt="onClick" delay="0">
                    <p:tgtEl>
                      <p:spTgt spid="26"/>
                    </p:tgtEl>
                  </p:cond>
                </p:stCondLst>
                <p:endSync evt="end" delay="0">
                  <p:rtn val="all"/>
                </p:endSync>
                <p:childTnLst>
                  <p:par>
                    <p:cTn id="3361" fill="hold">
                      <p:stCondLst>
                        <p:cond delay="0"/>
                      </p:stCondLst>
                      <p:childTnLst>
                        <p:par>
                          <p:cTn id="3362" fill="hold">
                            <p:stCondLst>
                              <p:cond delay="0"/>
                            </p:stCondLst>
                            <p:childTnLst>
                              <p:par>
                                <p:cTn id="3363" presetID="10" presetClass="exit" presetSubtype="0" fill="hold" nodeType="withEffect">
                                  <p:stCondLst>
                                    <p:cond delay="0"/>
                                  </p:stCondLst>
                                  <p:childTnLst>
                                    <p:animEffect transition="out" filter="fade">
                                      <p:cBhvr>
                                        <p:cTn id="3364" dur="500"/>
                                        <p:tgtEl>
                                          <p:spTgt spid="26"/>
                                        </p:tgtEl>
                                      </p:cBhvr>
                                    </p:animEffect>
                                    <p:set>
                                      <p:cBhvr>
                                        <p:cTn id="3365" dur="1" fill="hold">
                                          <p:stCondLst>
                                            <p:cond delay="499"/>
                                          </p:stCondLst>
                                        </p:cTn>
                                        <p:tgtEl>
                                          <p:spTgt spid="26"/>
                                        </p:tgtEl>
                                        <p:attrNameLst>
                                          <p:attrName>style.visibility</p:attrName>
                                        </p:attrNameLst>
                                      </p:cBhvr>
                                      <p:to>
                                        <p:strVal val="hidden"/>
                                      </p:to>
                                    </p:set>
                                  </p:childTnLst>
                                </p:cTn>
                              </p:par>
                              <p:par>
                                <p:cTn id="3366" presetID="1" presetClass="entr" presetSubtype="0" fill="hold" nodeType="withEffect">
                                  <p:stCondLst>
                                    <p:cond delay="0"/>
                                  </p:stCondLst>
                                  <p:childTnLst>
                                    <p:set>
                                      <p:cBhvr>
                                        <p:cTn id="3367"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3368" restart="whenNotActive" fill="hold" evtFilter="cancelBubble" nodeType="interactiveSeq">
                <p:stCondLst>
                  <p:cond evt="onClick" delay="0">
                    <p:tgtEl>
                      <p:spTgt spid="27"/>
                    </p:tgtEl>
                  </p:cond>
                </p:stCondLst>
                <p:endSync evt="end" delay="0">
                  <p:rtn val="all"/>
                </p:endSync>
                <p:childTnLst>
                  <p:par>
                    <p:cTn id="3369" fill="hold">
                      <p:stCondLst>
                        <p:cond delay="0"/>
                      </p:stCondLst>
                      <p:childTnLst>
                        <p:par>
                          <p:cTn id="3370" fill="hold">
                            <p:stCondLst>
                              <p:cond delay="0"/>
                            </p:stCondLst>
                            <p:childTnLst>
                              <p:par>
                                <p:cTn id="3371" presetID="1" presetClass="entr" presetSubtype="0" fill="hold" nodeType="withEffect">
                                  <p:stCondLst>
                                    <p:cond delay="0"/>
                                  </p:stCondLst>
                                  <p:childTnLst>
                                    <p:set>
                                      <p:cBhvr>
                                        <p:cTn id="3372" dur="1" fill="hold">
                                          <p:stCondLst>
                                            <p:cond delay="0"/>
                                          </p:stCondLst>
                                        </p:cTn>
                                        <p:tgtEl>
                                          <p:spTgt spid="28"/>
                                        </p:tgtEl>
                                        <p:attrNameLst>
                                          <p:attrName>style.visibility</p:attrName>
                                        </p:attrNameLst>
                                      </p:cBhvr>
                                      <p:to>
                                        <p:strVal val="visible"/>
                                      </p:to>
                                    </p:set>
                                  </p:childTnLst>
                                  <p:subTnLst>
                                    <p:audio>
                                      <p:cMediaNode>
                                        <p:cTn display="0" masterRel="sameClick">
                                          <p:stCondLst>
                                            <p:cond evt="begin" delay="0">
                                              <p:tn val="3371"/>
                                            </p:cond>
                                          </p:stCondLst>
                                          <p:endCondLst>
                                            <p:cond evt="onStopAudio" delay="0">
                                              <p:tgtEl>
                                                <p:sldTgt/>
                                              </p:tgtEl>
                                            </p:cond>
                                          </p:endCondLst>
                                        </p:cTn>
                                        <p:tgtEl>
                                          <p:sndTgt r:embed="rId64" name="mk64_item_drop.wav"/>
                                        </p:tgtEl>
                                      </p:cMediaNode>
                                    </p:audio>
                                  </p:subTnLst>
                                </p:cTn>
                              </p:par>
                              <p:par>
                                <p:cTn id="3373" presetID="1" presetClass="exit" presetSubtype="0" fill="hold" nodeType="withEffect">
                                  <p:stCondLst>
                                    <p:cond delay="0"/>
                                  </p:stCondLst>
                                  <p:childTnLst>
                                    <p:set>
                                      <p:cBhvr>
                                        <p:cTn id="3374" dur="1" fill="hold">
                                          <p:stCondLst>
                                            <p:cond delay="0"/>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3375" restart="whenNotActive" fill="hold" evtFilter="cancelBubble" nodeType="interactiveSeq">
                <p:stCondLst>
                  <p:cond evt="onClick" delay="0">
                    <p:tgtEl>
                      <p:spTgt spid="28"/>
                    </p:tgtEl>
                  </p:cond>
                </p:stCondLst>
                <p:endSync evt="end" delay="0">
                  <p:rtn val="all"/>
                </p:endSync>
                <p:childTnLst>
                  <p:par>
                    <p:cTn id="3376" fill="hold">
                      <p:stCondLst>
                        <p:cond delay="0"/>
                      </p:stCondLst>
                      <p:childTnLst>
                        <p:par>
                          <p:cTn id="3377" fill="hold">
                            <p:stCondLst>
                              <p:cond delay="0"/>
                            </p:stCondLst>
                            <p:childTnLst>
                              <p:par>
                                <p:cTn id="3378" presetID="10" presetClass="exit" presetSubtype="0" fill="hold" nodeType="withEffect">
                                  <p:stCondLst>
                                    <p:cond delay="0"/>
                                  </p:stCondLst>
                                  <p:childTnLst>
                                    <p:animEffect transition="out" filter="fade">
                                      <p:cBhvr>
                                        <p:cTn id="3379" dur="500"/>
                                        <p:tgtEl>
                                          <p:spTgt spid="28"/>
                                        </p:tgtEl>
                                      </p:cBhvr>
                                    </p:animEffect>
                                    <p:set>
                                      <p:cBhvr>
                                        <p:cTn id="3380" dur="1" fill="hold">
                                          <p:stCondLst>
                                            <p:cond delay="499"/>
                                          </p:stCondLst>
                                        </p:cTn>
                                        <p:tgtEl>
                                          <p:spTgt spid="28"/>
                                        </p:tgtEl>
                                        <p:attrNameLst>
                                          <p:attrName>style.visibility</p:attrName>
                                        </p:attrNameLst>
                                      </p:cBhvr>
                                      <p:to>
                                        <p:strVal val="hidden"/>
                                      </p:to>
                                    </p:set>
                                  </p:childTnLst>
                                </p:cTn>
                              </p:par>
                              <p:par>
                                <p:cTn id="3381" presetID="1" presetClass="entr" presetSubtype="0" fill="hold" nodeType="withEffect">
                                  <p:stCondLst>
                                    <p:cond delay="0"/>
                                  </p:stCondLst>
                                  <p:childTnLst>
                                    <p:set>
                                      <p:cBhvr>
                                        <p:cTn id="3382"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3383" restart="whenNotActive" fill="hold" evtFilter="cancelBubble" nodeType="interactiveSeq">
                <p:stCondLst>
                  <p:cond evt="onClick" delay="0">
                    <p:tgtEl>
                      <p:spTgt spid="296"/>
                    </p:tgtEl>
                  </p:cond>
                </p:stCondLst>
                <p:endSync evt="end" delay="0">
                  <p:rtn val="all"/>
                </p:endSync>
                <p:childTnLst>
                  <p:par>
                    <p:cTn id="3384" fill="hold">
                      <p:stCondLst>
                        <p:cond delay="0"/>
                      </p:stCondLst>
                      <p:childTnLst>
                        <p:par>
                          <p:cTn id="3385" fill="hold">
                            <p:stCondLst>
                              <p:cond delay="0"/>
                            </p:stCondLst>
                            <p:childTnLst>
                              <p:par>
                                <p:cTn id="3386" presetID="1" presetClass="entr" presetSubtype="0" fill="hold" nodeType="withEffect">
                                  <p:stCondLst>
                                    <p:cond delay="0"/>
                                  </p:stCondLst>
                                  <p:childTnLst>
                                    <p:set>
                                      <p:cBhvr>
                                        <p:cTn id="3387" dur="1" fill="hold">
                                          <p:stCondLst>
                                            <p:cond delay="0"/>
                                          </p:stCondLst>
                                        </p:cTn>
                                        <p:tgtEl>
                                          <p:spTgt spid="297"/>
                                        </p:tgtEl>
                                        <p:attrNameLst>
                                          <p:attrName>style.visibility</p:attrName>
                                        </p:attrNameLst>
                                      </p:cBhvr>
                                      <p:to>
                                        <p:strVal val="visible"/>
                                      </p:to>
                                    </p:set>
                                  </p:childTnLst>
                                  <p:subTnLst>
                                    <p:audio>
                                      <p:cMediaNode>
                                        <p:cTn display="0" masterRel="sameClick">
                                          <p:stCondLst>
                                            <p:cond evt="begin" delay="0">
                                              <p:tn val="3386"/>
                                            </p:cond>
                                          </p:stCondLst>
                                          <p:endCondLst>
                                            <p:cond evt="onStopAudio" delay="0">
                                              <p:tgtEl>
                                                <p:sldTgt/>
                                              </p:tgtEl>
                                            </p:cond>
                                          </p:endCondLst>
                                        </p:cTn>
                                        <p:tgtEl>
                                          <p:sndTgt r:embed="rId64" name="mk64_item_drop.wav"/>
                                        </p:tgtEl>
                                      </p:cMediaNode>
                                    </p:audio>
                                  </p:subTnLst>
                                </p:cTn>
                              </p:par>
                              <p:par>
                                <p:cTn id="3388" presetID="1" presetClass="exit" presetSubtype="0" fill="hold" nodeType="withEffect">
                                  <p:stCondLst>
                                    <p:cond delay="0"/>
                                  </p:stCondLst>
                                  <p:childTnLst>
                                    <p:set>
                                      <p:cBhvr>
                                        <p:cTn id="3389" dur="1" fill="hold">
                                          <p:stCondLst>
                                            <p:cond delay="0"/>
                                          </p:stCondLst>
                                        </p:cTn>
                                        <p:tgtEl>
                                          <p:spTgt spid="296"/>
                                        </p:tgtEl>
                                        <p:attrNameLst>
                                          <p:attrName>style.visibility</p:attrName>
                                        </p:attrNameLst>
                                      </p:cBhvr>
                                      <p:to>
                                        <p:strVal val="hidden"/>
                                      </p:to>
                                    </p:set>
                                  </p:childTnLst>
                                </p:cTn>
                              </p:par>
                            </p:childTnLst>
                          </p:cTn>
                        </p:par>
                      </p:childTnLst>
                    </p:cTn>
                  </p:par>
                </p:childTnLst>
              </p:cTn>
              <p:nextCondLst>
                <p:cond evt="onClick" delay="0">
                  <p:tgtEl>
                    <p:spTgt spid="296"/>
                  </p:tgtEl>
                </p:cond>
              </p:nextCondLst>
            </p:seq>
            <p:seq concurrent="1" nextAc="seek">
              <p:cTn id="3390" restart="whenNotActive" fill="hold" evtFilter="cancelBubble" nodeType="interactiveSeq">
                <p:stCondLst>
                  <p:cond evt="onClick" delay="0">
                    <p:tgtEl>
                      <p:spTgt spid="297"/>
                    </p:tgtEl>
                  </p:cond>
                </p:stCondLst>
                <p:endSync evt="end" delay="0">
                  <p:rtn val="all"/>
                </p:endSync>
                <p:childTnLst>
                  <p:par>
                    <p:cTn id="3391" fill="hold">
                      <p:stCondLst>
                        <p:cond delay="0"/>
                      </p:stCondLst>
                      <p:childTnLst>
                        <p:par>
                          <p:cTn id="3392" fill="hold">
                            <p:stCondLst>
                              <p:cond delay="0"/>
                            </p:stCondLst>
                            <p:childTnLst>
                              <p:par>
                                <p:cTn id="3393" presetID="10" presetClass="exit" presetSubtype="0" fill="hold" nodeType="withEffect">
                                  <p:stCondLst>
                                    <p:cond delay="0"/>
                                  </p:stCondLst>
                                  <p:childTnLst>
                                    <p:animEffect transition="out" filter="fade">
                                      <p:cBhvr>
                                        <p:cTn id="3394" dur="500"/>
                                        <p:tgtEl>
                                          <p:spTgt spid="297"/>
                                        </p:tgtEl>
                                      </p:cBhvr>
                                    </p:animEffect>
                                    <p:set>
                                      <p:cBhvr>
                                        <p:cTn id="3395" dur="1" fill="hold">
                                          <p:stCondLst>
                                            <p:cond delay="499"/>
                                          </p:stCondLst>
                                        </p:cTn>
                                        <p:tgtEl>
                                          <p:spTgt spid="297"/>
                                        </p:tgtEl>
                                        <p:attrNameLst>
                                          <p:attrName>style.visibility</p:attrName>
                                        </p:attrNameLst>
                                      </p:cBhvr>
                                      <p:to>
                                        <p:strVal val="hidden"/>
                                      </p:to>
                                    </p:set>
                                  </p:childTnLst>
                                </p:cTn>
                              </p:par>
                              <p:par>
                                <p:cTn id="3396" presetID="1" presetClass="entr" presetSubtype="0" fill="hold" nodeType="withEffect">
                                  <p:stCondLst>
                                    <p:cond delay="0"/>
                                  </p:stCondLst>
                                  <p:childTnLst>
                                    <p:set>
                                      <p:cBhvr>
                                        <p:cTn id="3397" dur="1" fill="hold">
                                          <p:stCondLst>
                                            <p:cond delay="0"/>
                                          </p:stCondLst>
                                        </p:cTn>
                                        <p:tgtEl>
                                          <p:spTgt spid="296"/>
                                        </p:tgtEl>
                                        <p:attrNameLst>
                                          <p:attrName>style.visibility</p:attrName>
                                        </p:attrNameLst>
                                      </p:cBhvr>
                                      <p:to>
                                        <p:strVal val="visible"/>
                                      </p:to>
                                    </p:set>
                                  </p:childTnLst>
                                </p:cTn>
                              </p:par>
                            </p:childTnLst>
                          </p:cTn>
                        </p:par>
                      </p:childTnLst>
                    </p:cTn>
                  </p:par>
                </p:childTnLst>
              </p:cTn>
              <p:nextCondLst>
                <p:cond evt="onClick" delay="0">
                  <p:tgtEl>
                    <p:spTgt spid="297"/>
                  </p:tgtEl>
                </p:cond>
              </p:nextCondLst>
            </p:seq>
            <p:seq concurrent="1" nextAc="seek">
              <p:cTn id="3398" restart="whenNotActive" fill="hold" evtFilter="cancelBubble" nodeType="interactiveSeq">
                <p:stCondLst>
                  <p:cond evt="onClick" delay="0">
                    <p:tgtEl>
                      <p:spTgt spid="29"/>
                    </p:tgtEl>
                  </p:cond>
                </p:stCondLst>
                <p:endSync evt="end" delay="0">
                  <p:rtn val="all"/>
                </p:endSync>
                <p:childTnLst>
                  <p:par>
                    <p:cTn id="3399" fill="hold">
                      <p:stCondLst>
                        <p:cond delay="0"/>
                      </p:stCondLst>
                      <p:childTnLst>
                        <p:par>
                          <p:cTn id="3400" fill="hold">
                            <p:stCondLst>
                              <p:cond delay="0"/>
                            </p:stCondLst>
                            <p:childTnLst>
                              <p:par>
                                <p:cTn id="3401" presetID="1" presetClass="entr" presetSubtype="0" fill="hold" nodeType="withEffect">
                                  <p:stCondLst>
                                    <p:cond delay="0"/>
                                  </p:stCondLst>
                                  <p:childTnLst>
                                    <p:set>
                                      <p:cBhvr>
                                        <p:cTn id="3402" dur="1" fill="hold">
                                          <p:stCondLst>
                                            <p:cond delay="0"/>
                                          </p:stCondLst>
                                        </p:cTn>
                                        <p:tgtEl>
                                          <p:spTgt spid="30"/>
                                        </p:tgtEl>
                                        <p:attrNameLst>
                                          <p:attrName>style.visibility</p:attrName>
                                        </p:attrNameLst>
                                      </p:cBhvr>
                                      <p:to>
                                        <p:strVal val="visible"/>
                                      </p:to>
                                    </p:set>
                                  </p:childTnLst>
                                  <p:subTnLst>
                                    <p:audio>
                                      <p:cMediaNode>
                                        <p:cTn display="0" masterRel="sameClick">
                                          <p:stCondLst>
                                            <p:cond evt="begin" delay="0">
                                              <p:tn val="3401"/>
                                            </p:cond>
                                          </p:stCondLst>
                                          <p:endCondLst>
                                            <p:cond evt="onStopAudio" delay="0">
                                              <p:tgtEl>
                                                <p:sldTgt/>
                                              </p:tgtEl>
                                            </p:cond>
                                          </p:endCondLst>
                                        </p:cTn>
                                        <p:tgtEl>
                                          <p:sndTgt r:embed="rId64" name="mk64_item_drop.wav"/>
                                        </p:tgtEl>
                                      </p:cMediaNode>
                                    </p:audio>
                                  </p:subTnLst>
                                </p:cTn>
                              </p:par>
                              <p:par>
                                <p:cTn id="3403" presetID="1" presetClass="exit" presetSubtype="0" fill="hold" nodeType="withEffect">
                                  <p:stCondLst>
                                    <p:cond delay="0"/>
                                  </p:stCondLst>
                                  <p:childTnLst>
                                    <p:set>
                                      <p:cBhvr>
                                        <p:cTn id="3404"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3405" restart="whenNotActive" fill="hold" evtFilter="cancelBubble" nodeType="interactiveSeq">
                <p:stCondLst>
                  <p:cond evt="onClick" delay="0">
                    <p:tgtEl>
                      <p:spTgt spid="30"/>
                    </p:tgtEl>
                  </p:cond>
                </p:stCondLst>
                <p:endSync evt="end" delay="0">
                  <p:rtn val="all"/>
                </p:endSync>
                <p:childTnLst>
                  <p:par>
                    <p:cTn id="3406" fill="hold">
                      <p:stCondLst>
                        <p:cond delay="0"/>
                      </p:stCondLst>
                      <p:childTnLst>
                        <p:par>
                          <p:cTn id="3407" fill="hold">
                            <p:stCondLst>
                              <p:cond delay="0"/>
                            </p:stCondLst>
                            <p:childTnLst>
                              <p:par>
                                <p:cTn id="3408" presetID="10" presetClass="exit" presetSubtype="0" fill="hold" nodeType="withEffect">
                                  <p:stCondLst>
                                    <p:cond delay="0"/>
                                  </p:stCondLst>
                                  <p:childTnLst>
                                    <p:animEffect transition="out" filter="fade">
                                      <p:cBhvr>
                                        <p:cTn id="3409" dur="500"/>
                                        <p:tgtEl>
                                          <p:spTgt spid="30"/>
                                        </p:tgtEl>
                                      </p:cBhvr>
                                    </p:animEffect>
                                    <p:set>
                                      <p:cBhvr>
                                        <p:cTn id="3410" dur="1" fill="hold">
                                          <p:stCondLst>
                                            <p:cond delay="499"/>
                                          </p:stCondLst>
                                        </p:cTn>
                                        <p:tgtEl>
                                          <p:spTgt spid="30"/>
                                        </p:tgtEl>
                                        <p:attrNameLst>
                                          <p:attrName>style.visibility</p:attrName>
                                        </p:attrNameLst>
                                      </p:cBhvr>
                                      <p:to>
                                        <p:strVal val="hidden"/>
                                      </p:to>
                                    </p:set>
                                  </p:childTnLst>
                                </p:cTn>
                              </p:par>
                              <p:par>
                                <p:cTn id="3411" presetID="1" presetClass="entr" presetSubtype="0" fill="hold" nodeType="withEffect">
                                  <p:stCondLst>
                                    <p:cond delay="0"/>
                                  </p:stCondLst>
                                  <p:childTnLst>
                                    <p:set>
                                      <p:cBhvr>
                                        <p:cTn id="3412"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3413" restart="whenNotActive" fill="hold" evtFilter="cancelBubble" nodeType="interactiveSeq">
                <p:stCondLst>
                  <p:cond evt="onClick" delay="0">
                    <p:tgtEl>
                      <p:spTgt spid="303"/>
                    </p:tgtEl>
                  </p:cond>
                </p:stCondLst>
                <p:endSync evt="end" delay="0">
                  <p:rtn val="all"/>
                </p:endSync>
                <p:childTnLst>
                  <p:par>
                    <p:cTn id="3414" fill="hold">
                      <p:stCondLst>
                        <p:cond delay="0"/>
                      </p:stCondLst>
                      <p:childTnLst>
                        <p:par>
                          <p:cTn id="3415" fill="hold">
                            <p:stCondLst>
                              <p:cond delay="0"/>
                            </p:stCondLst>
                            <p:childTnLst>
                              <p:par>
                                <p:cTn id="3416" presetID="32" presetClass="emph" presetSubtype="0" fill="hold" nodeType="afterEffect">
                                  <p:stCondLst>
                                    <p:cond delay="0"/>
                                  </p:stCondLst>
                                  <p:childTnLst>
                                    <p:animRot by="120000">
                                      <p:cBhvr>
                                        <p:cTn id="3417" dur="50" fill="hold">
                                          <p:stCondLst>
                                            <p:cond delay="0"/>
                                          </p:stCondLst>
                                        </p:cTn>
                                        <p:tgtEl>
                                          <p:spTgt spid="303"/>
                                        </p:tgtEl>
                                        <p:attrNameLst>
                                          <p:attrName>r</p:attrName>
                                        </p:attrNameLst>
                                      </p:cBhvr>
                                    </p:animRot>
                                    <p:animRot by="-240000">
                                      <p:cBhvr>
                                        <p:cTn id="3418" dur="100" fill="hold">
                                          <p:stCondLst>
                                            <p:cond delay="100"/>
                                          </p:stCondLst>
                                        </p:cTn>
                                        <p:tgtEl>
                                          <p:spTgt spid="303"/>
                                        </p:tgtEl>
                                        <p:attrNameLst>
                                          <p:attrName>r</p:attrName>
                                        </p:attrNameLst>
                                      </p:cBhvr>
                                    </p:animRot>
                                    <p:animRot by="240000">
                                      <p:cBhvr>
                                        <p:cTn id="3419" dur="100" fill="hold">
                                          <p:stCondLst>
                                            <p:cond delay="200"/>
                                          </p:stCondLst>
                                        </p:cTn>
                                        <p:tgtEl>
                                          <p:spTgt spid="303"/>
                                        </p:tgtEl>
                                        <p:attrNameLst>
                                          <p:attrName>r</p:attrName>
                                        </p:attrNameLst>
                                      </p:cBhvr>
                                    </p:animRot>
                                    <p:animRot by="-240000">
                                      <p:cBhvr>
                                        <p:cTn id="3420" dur="100" fill="hold">
                                          <p:stCondLst>
                                            <p:cond delay="300"/>
                                          </p:stCondLst>
                                        </p:cTn>
                                        <p:tgtEl>
                                          <p:spTgt spid="303"/>
                                        </p:tgtEl>
                                        <p:attrNameLst>
                                          <p:attrName>r</p:attrName>
                                        </p:attrNameLst>
                                      </p:cBhvr>
                                    </p:animRot>
                                    <p:animRot by="120000">
                                      <p:cBhvr>
                                        <p:cTn id="3421" dur="100" fill="hold">
                                          <p:stCondLst>
                                            <p:cond delay="400"/>
                                          </p:stCondLst>
                                        </p:cTn>
                                        <p:tgtEl>
                                          <p:spTgt spid="303"/>
                                        </p:tgtEl>
                                        <p:attrNameLst>
                                          <p:attrName>r</p:attrName>
                                        </p:attrNameLst>
                                      </p:cBhvr>
                                    </p:animRot>
                                  </p:childTnLst>
                                </p:cTn>
                              </p:par>
                            </p:childTnLst>
                          </p:cTn>
                        </p:par>
                        <p:par>
                          <p:cTn id="3422" fill="hold">
                            <p:stCondLst>
                              <p:cond delay="500"/>
                            </p:stCondLst>
                            <p:childTnLst>
                              <p:par>
                                <p:cTn id="3423" presetID="8" presetClass="emph" presetSubtype="0" fill="hold" nodeType="afterEffect">
                                  <p:stCondLst>
                                    <p:cond delay="0"/>
                                  </p:stCondLst>
                                  <p:childTnLst>
                                    <p:animRot by="21600000">
                                      <p:cBhvr>
                                        <p:cTn id="3424" dur="1000" fill="hold"/>
                                        <p:tgtEl>
                                          <p:spTgt spid="303"/>
                                        </p:tgtEl>
                                        <p:attrNameLst>
                                          <p:attrName>r</p:attrName>
                                        </p:attrNameLst>
                                      </p:cBhvr>
                                    </p:animRot>
                                  </p:childTnLst>
                                  <p:subTnLst>
                                    <p:audio>
                                      <p:cMediaNode>
                                        <p:cTn display="0" masterRel="sameClick">
                                          <p:stCondLst>
                                            <p:cond evt="begin" delay="0">
                                              <p:tn val="3423"/>
                                            </p:cond>
                                          </p:stCondLst>
                                          <p:endCondLst>
                                            <p:cond evt="onStopAudio" delay="0">
                                              <p:tgtEl>
                                                <p:sldTgt/>
                                              </p:tgtEl>
                                            </p:cond>
                                          </p:endCondLst>
                                        </p:cTn>
                                        <p:tgtEl>
                                          <p:sndTgt r:embed="rId65" name="General_Tire_Skid.wav"/>
                                        </p:tgtEl>
                                      </p:cMediaNode>
                                    </p:audio>
                                  </p:subTnLst>
                                </p:cTn>
                              </p:par>
                            </p:childTnLst>
                          </p:cTn>
                        </p:par>
                        <p:par>
                          <p:cTn id="3425" fill="hold">
                            <p:stCondLst>
                              <p:cond delay="1500"/>
                            </p:stCondLst>
                            <p:childTnLst>
                              <p:par>
                                <p:cTn id="3426" presetID="8" presetClass="emph" presetSubtype="0" fill="hold" nodeType="afterEffect">
                                  <p:stCondLst>
                                    <p:cond delay="0"/>
                                  </p:stCondLst>
                                  <p:childTnLst>
                                    <p:animRot by="21600000">
                                      <p:cBhvr>
                                        <p:cTn id="3427" dur="1000" fill="hold"/>
                                        <p:tgtEl>
                                          <p:spTgt spid="303"/>
                                        </p:tgtEl>
                                        <p:attrNameLst>
                                          <p:attrName>r</p:attrName>
                                        </p:attrNameLst>
                                      </p:cBhvr>
                                    </p:animRot>
                                  </p:childTnLst>
                                  <p:subTnLst>
                                    <p:audio>
                                      <p:cMediaNode>
                                        <p:cTn display="0" masterRel="sameClick">
                                          <p:stCondLst>
                                            <p:cond evt="begin" delay="0">
                                              <p:tn val="3426"/>
                                            </p:cond>
                                          </p:stCondLst>
                                          <p:endCondLst>
                                            <p:cond evt="onStopAudio" delay="0">
                                              <p:tgtEl>
                                                <p:sldTgt/>
                                              </p:tgtEl>
                                            </p:cond>
                                          </p:endCondLst>
                                        </p:cTn>
                                        <p:tgtEl>
                                          <p:sndTgt r:embed="rId22" name="mk64_mario06.wav"/>
                                        </p:tgtEl>
                                      </p:cMediaNode>
                                    </p:audio>
                                  </p:subTnLst>
                                </p:cTn>
                              </p:par>
                            </p:childTnLst>
                          </p:cTn>
                        </p:par>
                      </p:childTnLst>
                    </p:cTn>
                  </p:par>
                </p:childTnLst>
              </p:cTn>
              <p:nextCondLst>
                <p:cond evt="onClick" delay="0">
                  <p:tgtEl>
                    <p:spTgt spid="303"/>
                  </p:tgtEl>
                </p:cond>
              </p:nextCondLst>
            </p:seq>
            <p:seq concurrent="1" nextAc="seek">
              <p:cTn id="3428" restart="whenNotActive" fill="hold" evtFilter="cancelBubble" nodeType="interactiveSeq">
                <p:stCondLst>
                  <p:cond evt="onClick" delay="0">
                    <p:tgtEl>
                      <p:spTgt spid="299"/>
                    </p:tgtEl>
                  </p:cond>
                </p:stCondLst>
                <p:endSync evt="end" delay="0">
                  <p:rtn val="all"/>
                </p:endSync>
                <p:childTnLst>
                  <p:par>
                    <p:cTn id="3429" fill="hold">
                      <p:stCondLst>
                        <p:cond delay="0"/>
                      </p:stCondLst>
                      <p:childTnLst>
                        <p:par>
                          <p:cTn id="3430" fill="hold">
                            <p:stCondLst>
                              <p:cond delay="0"/>
                            </p:stCondLst>
                            <p:childTnLst>
                              <p:par>
                                <p:cTn id="3431" presetID="32" presetClass="emph" presetSubtype="0" fill="hold" nodeType="afterEffect">
                                  <p:stCondLst>
                                    <p:cond delay="0"/>
                                  </p:stCondLst>
                                  <p:childTnLst>
                                    <p:animRot by="120000">
                                      <p:cBhvr>
                                        <p:cTn id="3432" dur="50" fill="hold">
                                          <p:stCondLst>
                                            <p:cond delay="0"/>
                                          </p:stCondLst>
                                        </p:cTn>
                                        <p:tgtEl>
                                          <p:spTgt spid="299"/>
                                        </p:tgtEl>
                                        <p:attrNameLst>
                                          <p:attrName>r</p:attrName>
                                        </p:attrNameLst>
                                      </p:cBhvr>
                                    </p:animRot>
                                    <p:animRot by="-240000">
                                      <p:cBhvr>
                                        <p:cTn id="3433" dur="100" fill="hold">
                                          <p:stCondLst>
                                            <p:cond delay="100"/>
                                          </p:stCondLst>
                                        </p:cTn>
                                        <p:tgtEl>
                                          <p:spTgt spid="299"/>
                                        </p:tgtEl>
                                        <p:attrNameLst>
                                          <p:attrName>r</p:attrName>
                                        </p:attrNameLst>
                                      </p:cBhvr>
                                    </p:animRot>
                                    <p:animRot by="240000">
                                      <p:cBhvr>
                                        <p:cTn id="3434" dur="100" fill="hold">
                                          <p:stCondLst>
                                            <p:cond delay="200"/>
                                          </p:stCondLst>
                                        </p:cTn>
                                        <p:tgtEl>
                                          <p:spTgt spid="299"/>
                                        </p:tgtEl>
                                        <p:attrNameLst>
                                          <p:attrName>r</p:attrName>
                                        </p:attrNameLst>
                                      </p:cBhvr>
                                    </p:animRot>
                                    <p:animRot by="-240000">
                                      <p:cBhvr>
                                        <p:cTn id="3435" dur="100" fill="hold">
                                          <p:stCondLst>
                                            <p:cond delay="300"/>
                                          </p:stCondLst>
                                        </p:cTn>
                                        <p:tgtEl>
                                          <p:spTgt spid="299"/>
                                        </p:tgtEl>
                                        <p:attrNameLst>
                                          <p:attrName>r</p:attrName>
                                        </p:attrNameLst>
                                      </p:cBhvr>
                                    </p:animRot>
                                    <p:animRot by="120000">
                                      <p:cBhvr>
                                        <p:cTn id="3436" dur="100" fill="hold">
                                          <p:stCondLst>
                                            <p:cond delay="400"/>
                                          </p:stCondLst>
                                        </p:cTn>
                                        <p:tgtEl>
                                          <p:spTgt spid="299"/>
                                        </p:tgtEl>
                                        <p:attrNameLst>
                                          <p:attrName>r</p:attrName>
                                        </p:attrNameLst>
                                      </p:cBhvr>
                                    </p:animRot>
                                  </p:childTnLst>
                                </p:cTn>
                              </p:par>
                            </p:childTnLst>
                          </p:cTn>
                        </p:par>
                        <p:par>
                          <p:cTn id="3437" fill="hold">
                            <p:stCondLst>
                              <p:cond delay="500"/>
                            </p:stCondLst>
                            <p:childTnLst>
                              <p:par>
                                <p:cTn id="3438" presetID="8" presetClass="emph" presetSubtype="0" fill="hold" nodeType="afterEffect">
                                  <p:stCondLst>
                                    <p:cond delay="0"/>
                                  </p:stCondLst>
                                  <p:childTnLst>
                                    <p:animRot by="21600000">
                                      <p:cBhvr>
                                        <p:cTn id="3439" dur="1000" fill="hold"/>
                                        <p:tgtEl>
                                          <p:spTgt spid="299"/>
                                        </p:tgtEl>
                                        <p:attrNameLst>
                                          <p:attrName>r</p:attrName>
                                        </p:attrNameLst>
                                      </p:cBhvr>
                                    </p:animRot>
                                  </p:childTnLst>
                                  <p:subTnLst>
                                    <p:audio>
                                      <p:cMediaNode>
                                        <p:cTn display="0" masterRel="sameClick">
                                          <p:stCondLst>
                                            <p:cond evt="begin" delay="0">
                                              <p:tn val="3438"/>
                                            </p:cond>
                                          </p:stCondLst>
                                          <p:endCondLst>
                                            <p:cond evt="onStopAudio" delay="0">
                                              <p:tgtEl>
                                                <p:sldTgt/>
                                              </p:tgtEl>
                                            </p:cond>
                                          </p:endCondLst>
                                        </p:cTn>
                                        <p:tgtEl>
                                          <p:sndTgt r:embed="rId65" name="General_Tire_Skid.wav"/>
                                        </p:tgtEl>
                                      </p:cMediaNode>
                                    </p:audio>
                                  </p:subTnLst>
                                </p:cTn>
                              </p:par>
                            </p:childTnLst>
                          </p:cTn>
                        </p:par>
                        <p:par>
                          <p:cTn id="3440" fill="hold">
                            <p:stCondLst>
                              <p:cond delay="1500"/>
                            </p:stCondLst>
                            <p:childTnLst>
                              <p:par>
                                <p:cTn id="3441" presetID="8" presetClass="emph" presetSubtype="0" fill="hold" nodeType="afterEffect">
                                  <p:stCondLst>
                                    <p:cond delay="0"/>
                                  </p:stCondLst>
                                  <p:childTnLst>
                                    <p:animRot by="21600000">
                                      <p:cBhvr>
                                        <p:cTn id="3442" dur="1000" fill="hold"/>
                                        <p:tgtEl>
                                          <p:spTgt spid="299"/>
                                        </p:tgtEl>
                                        <p:attrNameLst>
                                          <p:attrName>r</p:attrName>
                                        </p:attrNameLst>
                                      </p:cBhvr>
                                    </p:animRot>
                                  </p:childTnLst>
                                  <p:subTnLst>
                                    <p:audio>
                                      <p:cMediaNode>
                                        <p:cTn display="0" masterRel="sameClick">
                                          <p:stCondLst>
                                            <p:cond evt="begin" delay="0">
                                              <p:tn val="3441"/>
                                            </p:cond>
                                          </p:stCondLst>
                                          <p:endCondLst>
                                            <p:cond evt="onStopAudio" delay="0">
                                              <p:tgtEl>
                                                <p:sldTgt/>
                                              </p:tgtEl>
                                            </p:cond>
                                          </p:endCondLst>
                                        </p:cTn>
                                        <p:tgtEl>
                                          <p:sndTgt r:embed="rId27" name="mk64_luigi04.wav"/>
                                        </p:tgtEl>
                                      </p:cMediaNode>
                                    </p:audio>
                                  </p:subTnLst>
                                </p:cTn>
                              </p:par>
                            </p:childTnLst>
                          </p:cTn>
                        </p:par>
                      </p:childTnLst>
                    </p:cTn>
                  </p:par>
                </p:childTnLst>
              </p:cTn>
              <p:nextCondLst>
                <p:cond evt="onClick" delay="0">
                  <p:tgtEl>
                    <p:spTgt spid="299"/>
                  </p:tgtEl>
                </p:cond>
              </p:nextCondLst>
            </p:seq>
            <p:seq concurrent="1" nextAc="seek">
              <p:cTn id="3443" restart="whenNotActive" fill="hold" evtFilter="cancelBubble" nodeType="interactiveSeq">
                <p:stCondLst>
                  <p:cond evt="onClick" delay="0">
                    <p:tgtEl>
                      <p:spTgt spid="304"/>
                    </p:tgtEl>
                  </p:cond>
                </p:stCondLst>
                <p:endSync evt="end" delay="0">
                  <p:rtn val="all"/>
                </p:endSync>
                <p:childTnLst>
                  <p:par>
                    <p:cTn id="3444" fill="hold">
                      <p:stCondLst>
                        <p:cond delay="0"/>
                      </p:stCondLst>
                      <p:childTnLst>
                        <p:par>
                          <p:cTn id="3445" fill="hold">
                            <p:stCondLst>
                              <p:cond delay="0"/>
                            </p:stCondLst>
                            <p:childTnLst>
                              <p:par>
                                <p:cTn id="3446" presetID="32" presetClass="emph" presetSubtype="0" fill="hold" nodeType="afterEffect">
                                  <p:stCondLst>
                                    <p:cond delay="0"/>
                                  </p:stCondLst>
                                  <p:childTnLst>
                                    <p:animRot by="120000">
                                      <p:cBhvr>
                                        <p:cTn id="3447" dur="50" fill="hold">
                                          <p:stCondLst>
                                            <p:cond delay="0"/>
                                          </p:stCondLst>
                                        </p:cTn>
                                        <p:tgtEl>
                                          <p:spTgt spid="304"/>
                                        </p:tgtEl>
                                        <p:attrNameLst>
                                          <p:attrName>r</p:attrName>
                                        </p:attrNameLst>
                                      </p:cBhvr>
                                    </p:animRot>
                                    <p:animRot by="-240000">
                                      <p:cBhvr>
                                        <p:cTn id="3448" dur="100" fill="hold">
                                          <p:stCondLst>
                                            <p:cond delay="100"/>
                                          </p:stCondLst>
                                        </p:cTn>
                                        <p:tgtEl>
                                          <p:spTgt spid="304"/>
                                        </p:tgtEl>
                                        <p:attrNameLst>
                                          <p:attrName>r</p:attrName>
                                        </p:attrNameLst>
                                      </p:cBhvr>
                                    </p:animRot>
                                    <p:animRot by="240000">
                                      <p:cBhvr>
                                        <p:cTn id="3449" dur="100" fill="hold">
                                          <p:stCondLst>
                                            <p:cond delay="200"/>
                                          </p:stCondLst>
                                        </p:cTn>
                                        <p:tgtEl>
                                          <p:spTgt spid="304"/>
                                        </p:tgtEl>
                                        <p:attrNameLst>
                                          <p:attrName>r</p:attrName>
                                        </p:attrNameLst>
                                      </p:cBhvr>
                                    </p:animRot>
                                    <p:animRot by="-240000">
                                      <p:cBhvr>
                                        <p:cTn id="3450" dur="100" fill="hold">
                                          <p:stCondLst>
                                            <p:cond delay="300"/>
                                          </p:stCondLst>
                                        </p:cTn>
                                        <p:tgtEl>
                                          <p:spTgt spid="304"/>
                                        </p:tgtEl>
                                        <p:attrNameLst>
                                          <p:attrName>r</p:attrName>
                                        </p:attrNameLst>
                                      </p:cBhvr>
                                    </p:animRot>
                                    <p:animRot by="120000">
                                      <p:cBhvr>
                                        <p:cTn id="3451" dur="100" fill="hold">
                                          <p:stCondLst>
                                            <p:cond delay="400"/>
                                          </p:stCondLst>
                                        </p:cTn>
                                        <p:tgtEl>
                                          <p:spTgt spid="304"/>
                                        </p:tgtEl>
                                        <p:attrNameLst>
                                          <p:attrName>r</p:attrName>
                                        </p:attrNameLst>
                                      </p:cBhvr>
                                    </p:animRot>
                                  </p:childTnLst>
                                </p:cTn>
                              </p:par>
                            </p:childTnLst>
                          </p:cTn>
                        </p:par>
                        <p:par>
                          <p:cTn id="3452" fill="hold">
                            <p:stCondLst>
                              <p:cond delay="500"/>
                            </p:stCondLst>
                            <p:childTnLst>
                              <p:par>
                                <p:cTn id="3453" presetID="8" presetClass="emph" presetSubtype="0" fill="hold" nodeType="afterEffect">
                                  <p:stCondLst>
                                    <p:cond delay="0"/>
                                  </p:stCondLst>
                                  <p:childTnLst>
                                    <p:animRot by="21600000">
                                      <p:cBhvr>
                                        <p:cTn id="3454" dur="1000" fill="hold"/>
                                        <p:tgtEl>
                                          <p:spTgt spid="304"/>
                                        </p:tgtEl>
                                        <p:attrNameLst>
                                          <p:attrName>r</p:attrName>
                                        </p:attrNameLst>
                                      </p:cBhvr>
                                    </p:animRot>
                                  </p:childTnLst>
                                  <p:subTnLst>
                                    <p:audio>
                                      <p:cMediaNode>
                                        <p:cTn display="0" masterRel="sameClick">
                                          <p:stCondLst>
                                            <p:cond evt="begin" delay="0">
                                              <p:tn val="3453"/>
                                            </p:cond>
                                          </p:stCondLst>
                                          <p:endCondLst>
                                            <p:cond evt="onStopAudio" delay="0">
                                              <p:tgtEl>
                                                <p:sldTgt/>
                                              </p:tgtEl>
                                            </p:cond>
                                          </p:endCondLst>
                                        </p:cTn>
                                        <p:tgtEl>
                                          <p:sndTgt r:embed="rId65" name="General_Tire_Skid.wav"/>
                                        </p:tgtEl>
                                      </p:cMediaNode>
                                    </p:audio>
                                  </p:subTnLst>
                                </p:cTn>
                              </p:par>
                            </p:childTnLst>
                          </p:cTn>
                        </p:par>
                        <p:par>
                          <p:cTn id="3455" fill="hold">
                            <p:stCondLst>
                              <p:cond delay="1500"/>
                            </p:stCondLst>
                            <p:childTnLst>
                              <p:par>
                                <p:cTn id="3456" presetID="8" presetClass="emph" presetSubtype="0" fill="hold" nodeType="afterEffect">
                                  <p:stCondLst>
                                    <p:cond delay="0"/>
                                  </p:stCondLst>
                                  <p:childTnLst>
                                    <p:animRot by="21600000">
                                      <p:cBhvr>
                                        <p:cTn id="3457" dur="1000" fill="hold"/>
                                        <p:tgtEl>
                                          <p:spTgt spid="304"/>
                                        </p:tgtEl>
                                        <p:attrNameLst>
                                          <p:attrName>r</p:attrName>
                                        </p:attrNameLst>
                                      </p:cBhvr>
                                    </p:animRot>
                                  </p:childTnLst>
                                  <p:subTnLst>
                                    <p:audio>
                                      <p:cMediaNode>
                                        <p:cTn display="0" masterRel="sameClick">
                                          <p:stCondLst>
                                            <p:cond evt="begin" delay="0">
                                              <p:tn val="3456"/>
                                            </p:cond>
                                          </p:stCondLst>
                                          <p:endCondLst>
                                            <p:cond evt="onStopAudio" delay="0">
                                              <p:tgtEl>
                                                <p:sldTgt/>
                                              </p:tgtEl>
                                            </p:cond>
                                          </p:endCondLst>
                                        </p:cTn>
                                        <p:tgtEl>
                                          <p:sndTgt r:embed="rId34" name="mk64_peach04.wav"/>
                                        </p:tgtEl>
                                      </p:cMediaNode>
                                    </p:audio>
                                  </p:subTnLst>
                                </p:cTn>
                              </p:par>
                            </p:childTnLst>
                          </p:cTn>
                        </p:par>
                      </p:childTnLst>
                    </p:cTn>
                  </p:par>
                </p:childTnLst>
              </p:cTn>
              <p:nextCondLst>
                <p:cond evt="onClick" delay="0">
                  <p:tgtEl>
                    <p:spTgt spid="304"/>
                  </p:tgtEl>
                </p:cond>
              </p:nextCondLst>
            </p:seq>
            <p:seq concurrent="1" nextAc="seek">
              <p:cTn id="3458" restart="whenNotActive" fill="hold" evtFilter="cancelBubble" nodeType="interactiveSeq">
                <p:stCondLst>
                  <p:cond evt="onClick" delay="0">
                    <p:tgtEl>
                      <p:spTgt spid="300"/>
                    </p:tgtEl>
                  </p:cond>
                </p:stCondLst>
                <p:endSync evt="end" delay="0">
                  <p:rtn val="all"/>
                </p:endSync>
                <p:childTnLst>
                  <p:par>
                    <p:cTn id="3459" fill="hold">
                      <p:stCondLst>
                        <p:cond delay="0"/>
                      </p:stCondLst>
                      <p:childTnLst>
                        <p:par>
                          <p:cTn id="3460" fill="hold">
                            <p:stCondLst>
                              <p:cond delay="0"/>
                            </p:stCondLst>
                            <p:childTnLst>
                              <p:par>
                                <p:cTn id="3461" presetID="32" presetClass="emph" presetSubtype="0" fill="hold" nodeType="afterEffect">
                                  <p:stCondLst>
                                    <p:cond delay="0"/>
                                  </p:stCondLst>
                                  <p:childTnLst>
                                    <p:animRot by="120000">
                                      <p:cBhvr>
                                        <p:cTn id="3462" dur="50" fill="hold">
                                          <p:stCondLst>
                                            <p:cond delay="0"/>
                                          </p:stCondLst>
                                        </p:cTn>
                                        <p:tgtEl>
                                          <p:spTgt spid="300"/>
                                        </p:tgtEl>
                                        <p:attrNameLst>
                                          <p:attrName>r</p:attrName>
                                        </p:attrNameLst>
                                      </p:cBhvr>
                                    </p:animRot>
                                    <p:animRot by="-240000">
                                      <p:cBhvr>
                                        <p:cTn id="3463" dur="100" fill="hold">
                                          <p:stCondLst>
                                            <p:cond delay="100"/>
                                          </p:stCondLst>
                                        </p:cTn>
                                        <p:tgtEl>
                                          <p:spTgt spid="300"/>
                                        </p:tgtEl>
                                        <p:attrNameLst>
                                          <p:attrName>r</p:attrName>
                                        </p:attrNameLst>
                                      </p:cBhvr>
                                    </p:animRot>
                                    <p:animRot by="240000">
                                      <p:cBhvr>
                                        <p:cTn id="3464" dur="100" fill="hold">
                                          <p:stCondLst>
                                            <p:cond delay="200"/>
                                          </p:stCondLst>
                                        </p:cTn>
                                        <p:tgtEl>
                                          <p:spTgt spid="300"/>
                                        </p:tgtEl>
                                        <p:attrNameLst>
                                          <p:attrName>r</p:attrName>
                                        </p:attrNameLst>
                                      </p:cBhvr>
                                    </p:animRot>
                                    <p:animRot by="-240000">
                                      <p:cBhvr>
                                        <p:cTn id="3465" dur="100" fill="hold">
                                          <p:stCondLst>
                                            <p:cond delay="300"/>
                                          </p:stCondLst>
                                        </p:cTn>
                                        <p:tgtEl>
                                          <p:spTgt spid="300"/>
                                        </p:tgtEl>
                                        <p:attrNameLst>
                                          <p:attrName>r</p:attrName>
                                        </p:attrNameLst>
                                      </p:cBhvr>
                                    </p:animRot>
                                    <p:animRot by="120000">
                                      <p:cBhvr>
                                        <p:cTn id="3466" dur="100" fill="hold">
                                          <p:stCondLst>
                                            <p:cond delay="400"/>
                                          </p:stCondLst>
                                        </p:cTn>
                                        <p:tgtEl>
                                          <p:spTgt spid="300"/>
                                        </p:tgtEl>
                                        <p:attrNameLst>
                                          <p:attrName>r</p:attrName>
                                        </p:attrNameLst>
                                      </p:cBhvr>
                                    </p:animRot>
                                  </p:childTnLst>
                                </p:cTn>
                              </p:par>
                            </p:childTnLst>
                          </p:cTn>
                        </p:par>
                        <p:par>
                          <p:cTn id="3467" fill="hold">
                            <p:stCondLst>
                              <p:cond delay="500"/>
                            </p:stCondLst>
                            <p:childTnLst>
                              <p:par>
                                <p:cTn id="3468" presetID="8" presetClass="emph" presetSubtype="0" fill="hold" nodeType="afterEffect">
                                  <p:stCondLst>
                                    <p:cond delay="0"/>
                                  </p:stCondLst>
                                  <p:childTnLst>
                                    <p:animRot by="21600000">
                                      <p:cBhvr>
                                        <p:cTn id="3469" dur="1000" fill="hold"/>
                                        <p:tgtEl>
                                          <p:spTgt spid="300"/>
                                        </p:tgtEl>
                                        <p:attrNameLst>
                                          <p:attrName>r</p:attrName>
                                        </p:attrNameLst>
                                      </p:cBhvr>
                                    </p:animRot>
                                  </p:childTnLst>
                                  <p:subTnLst>
                                    <p:audio>
                                      <p:cMediaNode>
                                        <p:cTn display="0" masterRel="sameClick">
                                          <p:stCondLst>
                                            <p:cond evt="begin" delay="0">
                                              <p:tn val="3468"/>
                                            </p:cond>
                                          </p:stCondLst>
                                          <p:endCondLst>
                                            <p:cond evt="onStopAudio" delay="0">
                                              <p:tgtEl>
                                                <p:sldTgt/>
                                              </p:tgtEl>
                                            </p:cond>
                                          </p:endCondLst>
                                        </p:cTn>
                                        <p:tgtEl>
                                          <p:sndTgt r:embed="rId65" name="General_Tire_Skid.wav"/>
                                        </p:tgtEl>
                                      </p:cMediaNode>
                                    </p:audio>
                                  </p:subTnLst>
                                </p:cTn>
                              </p:par>
                            </p:childTnLst>
                          </p:cTn>
                        </p:par>
                        <p:par>
                          <p:cTn id="3470" fill="hold">
                            <p:stCondLst>
                              <p:cond delay="1500"/>
                            </p:stCondLst>
                            <p:childTnLst>
                              <p:par>
                                <p:cTn id="3471" presetID="8" presetClass="emph" presetSubtype="0" fill="hold" nodeType="afterEffect">
                                  <p:stCondLst>
                                    <p:cond delay="0"/>
                                  </p:stCondLst>
                                  <p:childTnLst>
                                    <p:animRot by="21600000">
                                      <p:cBhvr>
                                        <p:cTn id="3472" dur="1000" fill="hold"/>
                                        <p:tgtEl>
                                          <p:spTgt spid="300"/>
                                        </p:tgtEl>
                                        <p:attrNameLst>
                                          <p:attrName>r</p:attrName>
                                        </p:attrNameLst>
                                      </p:cBhvr>
                                    </p:animRot>
                                  </p:childTnLst>
                                  <p:subTnLst>
                                    <p:audio>
                                      <p:cMediaNode>
                                        <p:cTn display="0" masterRel="sameClick">
                                          <p:stCondLst>
                                            <p:cond evt="begin" delay="0">
                                              <p:tn val="3471"/>
                                            </p:cond>
                                          </p:stCondLst>
                                          <p:endCondLst>
                                            <p:cond evt="onStopAudio" delay="0">
                                              <p:tgtEl>
                                                <p:sldTgt/>
                                              </p:tgtEl>
                                            </p:cond>
                                          </p:endCondLst>
                                        </p:cTn>
                                        <p:tgtEl>
                                          <p:sndTgt r:embed="rId39" name="mk64_toad04.wav"/>
                                        </p:tgtEl>
                                      </p:cMediaNode>
                                    </p:audio>
                                  </p:subTnLst>
                                </p:cTn>
                              </p:par>
                            </p:childTnLst>
                          </p:cTn>
                        </p:par>
                      </p:childTnLst>
                    </p:cTn>
                  </p:par>
                </p:childTnLst>
              </p:cTn>
              <p:nextCondLst>
                <p:cond evt="onClick" delay="0">
                  <p:tgtEl>
                    <p:spTgt spid="300"/>
                  </p:tgtEl>
                </p:cond>
              </p:nextCondLst>
            </p:seq>
            <p:seq concurrent="1" nextAc="seek">
              <p:cTn id="3473" restart="whenNotActive" fill="hold" evtFilter="cancelBubble" nodeType="interactiveSeq">
                <p:stCondLst>
                  <p:cond evt="onClick" delay="0">
                    <p:tgtEl>
                      <p:spTgt spid="305"/>
                    </p:tgtEl>
                  </p:cond>
                </p:stCondLst>
                <p:endSync evt="end" delay="0">
                  <p:rtn val="all"/>
                </p:endSync>
                <p:childTnLst>
                  <p:par>
                    <p:cTn id="3474" fill="hold">
                      <p:stCondLst>
                        <p:cond delay="0"/>
                      </p:stCondLst>
                      <p:childTnLst>
                        <p:par>
                          <p:cTn id="3475" fill="hold">
                            <p:stCondLst>
                              <p:cond delay="0"/>
                            </p:stCondLst>
                            <p:childTnLst>
                              <p:par>
                                <p:cTn id="3476" presetID="32" presetClass="emph" presetSubtype="0" fill="hold" nodeType="afterEffect">
                                  <p:stCondLst>
                                    <p:cond delay="0"/>
                                  </p:stCondLst>
                                  <p:childTnLst>
                                    <p:animRot by="120000">
                                      <p:cBhvr>
                                        <p:cTn id="3477" dur="50" fill="hold">
                                          <p:stCondLst>
                                            <p:cond delay="0"/>
                                          </p:stCondLst>
                                        </p:cTn>
                                        <p:tgtEl>
                                          <p:spTgt spid="305"/>
                                        </p:tgtEl>
                                        <p:attrNameLst>
                                          <p:attrName>r</p:attrName>
                                        </p:attrNameLst>
                                      </p:cBhvr>
                                    </p:animRot>
                                    <p:animRot by="-240000">
                                      <p:cBhvr>
                                        <p:cTn id="3478" dur="100" fill="hold">
                                          <p:stCondLst>
                                            <p:cond delay="100"/>
                                          </p:stCondLst>
                                        </p:cTn>
                                        <p:tgtEl>
                                          <p:spTgt spid="305"/>
                                        </p:tgtEl>
                                        <p:attrNameLst>
                                          <p:attrName>r</p:attrName>
                                        </p:attrNameLst>
                                      </p:cBhvr>
                                    </p:animRot>
                                    <p:animRot by="240000">
                                      <p:cBhvr>
                                        <p:cTn id="3479" dur="100" fill="hold">
                                          <p:stCondLst>
                                            <p:cond delay="200"/>
                                          </p:stCondLst>
                                        </p:cTn>
                                        <p:tgtEl>
                                          <p:spTgt spid="305"/>
                                        </p:tgtEl>
                                        <p:attrNameLst>
                                          <p:attrName>r</p:attrName>
                                        </p:attrNameLst>
                                      </p:cBhvr>
                                    </p:animRot>
                                    <p:animRot by="-240000">
                                      <p:cBhvr>
                                        <p:cTn id="3480" dur="100" fill="hold">
                                          <p:stCondLst>
                                            <p:cond delay="300"/>
                                          </p:stCondLst>
                                        </p:cTn>
                                        <p:tgtEl>
                                          <p:spTgt spid="305"/>
                                        </p:tgtEl>
                                        <p:attrNameLst>
                                          <p:attrName>r</p:attrName>
                                        </p:attrNameLst>
                                      </p:cBhvr>
                                    </p:animRot>
                                    <p:animRot by="120000">
                                      <p:cBhvr>
                                        <p:cTn id="3481" dur="100" fill="hold">
                                          <p:stCondLst>
                                            <p:cond delay="400"/>
                                          </p:stCondLst>
                                        </p:cTn>
                                        <p:tgtEl>
                                          <p:spTgt spid="305"/>
                                        </p:tgtEl>
                                        <p:attrNameLst>
                                          <p:attrName>r</p:attrName>
                                        </p:attrNameLst>
                                      </p:cBhvr>
                                    </p:animRot>
                                  </p:childTnLst>
                                </p:cTn>
                              </p:par>
                            </p:childTnLst>
                          </p:cTn>
                        </p:par>
                        <p:par>
                          <p:cTn id="3482" fill="hold">
                            <p:stCondLst>
                              <p:cond delay="500"/>
                            </p:stCondLst>
                            <p:childTnLst>
                              <p:par>
                                <p:cTn id="3483" presetID="8" presetClass="emph" presetSubtype="0" fill="hold" nodeType="afterEffect">
                                  <p:stCondLst>
                                    <p:cond delay="0"/>
                                  </p:stCondLst>
                                  <p:childTnLst>
                                    <p:animRot by="21600000">
                                      <p:cBhvr>
                                        <p:cTn id="3484" dur="1000" fill="hold"/>
                                        <p:tgtEl>
                                          <p:spTgt spid="305"/>
                                        </p:tgtEl>
                                        <p:attrNameLst>
                                          <p:attrName>r</p:attrName>
                                        </p:attrNameLst>
                                      </p:cBhvr>
                                    </p:animRot>
                                  </p:childTnLst>
                                  <p:subTnLst>
                                    <p:audio>
                                      <p:cMediaNode>
                                        <p:cTn display="0" masterRel="sameClick">
                                          <p:stCondLst>
                                            <p:cond evt="begin" delay="0">
                                              <p:tn val="3483"/>
                                            </p:cond>
                                          </p:stCondLst>
                                          <p:endCondLst>
                                            <p:cond evt="onStopAudio" delay="0">
                                              <p:tgtEl>
                                                <p:sldTgt/>
                                              </p:tgtEl>
                                            </p:cond>
                                          </p:endCondLst>
                                        </p:cTn>
                                        <p:tgtEl>
                                          <p:sndTgt r:embed="rId65" name="General_Tire_Skid.wav"/>
                                        </p:tgtEl>
                                      </p:cMediaNode>
                                    </p:audio>
                                  </p:subTnLst>
                                </p:cTn>
                              </p:par>
                            </p:childTnLst>
                          </p:cTn>
                        </p:par>
                        <p:par>
                          <p:cTn id="3485" fill="hold">
                            <p:stCondLst>
                              <p:cond delay="1500"/>
                            </p:stCondLst>
                            <p:childTnLst>
                              <p:par>
                                <p:cTn id="3486" presetID="8" presetClass="emph" presetSubtype="0" fill="hold" nodeType="afterEffect">
                                  <p:stCondLst>
                                    <p:cond delay="0"/>
                                  </p:stCondLst>
                                  <p:childTnLst>
                                    <p:animRot by="21600000">
                                      <p:cBhvr>
                                        <p:cTn id="3487" dur="1000" fill="hold"/>
                                        <p:tgtEl>
                                          <p:spTgt spid="305"/>
                                        </p:tgtEl>
                                        <p:attrNameLst>
                                          <p:attrName>r</p:attrName>
                                        </p:attrNameLst>
                                      </p:cBhvr>
                                    </p:animRot>
                                  </p:childTnLst>
                                  <p:subTnLst>
                                    <p:audio>
                                      <p:cMediaNode>
                                        <p:cTn display="0" masterRel="sameClick">
                                          <p:stCondLst>
                                            <p:cond evt="begin" delay="0">
                                              <p:tn val="3486"/>
                                            </p:cond>
                                          </p:stCondLst>
                                          <p:endCondLst>
                                            <p:cond evt="onStopAudio" delay="0">
                                              <p:tgtEl>
                                                <p:sldTgt/>
                                              </p:tgtEl>
                                            </p:cond>
                                          </p:endCondLst>
                                        </p:cTn>
                                        <p:tgtEl>
                                          <p:sndTgt r:embed="rId48" name="mk64_yoshi04.wav"/>
                                        </p:tgtEl>
                                      </p:cMediaNode>
                                    </p:audio>
                                  </p:subTnLst>
                                </p:cTn>
                              </p:par>
                            </p:childTnLst>
                          </p:cTn>
                        </p:par>
                      </p:childTnLst>
                    </p:cTn>
                  </p:par>
                </p:childTnLst>
              </p:cTn>
              <p:nextCondLst>
                <p:cond evt="onClick" delay="0">
                  <p:tgtEl>
                    <p:spTgt spid="305"/>
                  </p:tgtEl>
                </p:cond>
              </p:nextCondLst>
            </p:seq>
            <p:seq concurrent="1" nextAc="seek">
              <p:cTn id="3488" restart="whenNotActive" fill="hold" evtFilter="cancelBubble" nodeType="interactiveSeq">
                <p:stCondLst>
                  <p:cond evt="onClick" delay="0">
                    <p:tgtEl>
                      <p:spTgt spid="301"/>
                    </p:tgtEl>
                  </p:cond>
                </p:stCondLst>
                <p:endSync evt="end" delay="0">
                  <p:rtn val="all"/>
                </p:endSync>
                <p:childTnLst>
                  <p:par>
                    <p:cTn id="3489" fill="hold">
                      <p:stCondLst>
                        <p:cond delay="0"/>
                      </p:stCondLst>
                      <p:childTnLst>
                        <p:par>
                          <p:cTn id="3490" fill="hold">
                            <p:stCondLst>
                              <p:cond delay="0"/>
                            </p:stCondLst>
                            <p:childTnLst>
                              <p:par>
                                <p:cTn id="3491" presetID="32" presetClass="emph" presetSubtype="0" fill="hold" nodeType="afterEffect">
                                  <p:stCondLst>
                                    <p:cond delay="0"/>
                                  </p:stCondLst>
                                  <p:childTnLst>
                                    <p:animRot by="120000">
                                      <p:cBhvr>
                                        <p:cTn id="3492" dur="50" fill="hold">
                                          <p:stCondLst>
                                            <p:cond delay="0"/>
                                          </p:stCondLst>
                                        </p:cTn>
                                        <p:tgtEl>
                                          <p:spTgt spid="301"/>
                                        </p:tgtEl>
                                        <p:attrNameLst>
                                          <p:attrName>r</p:attrName>
                                        </p:attrNameLst>
                                      </p:cBhvr>
                                    </p:animRot>
                                    <p:animRot by="-240000">
                                      <p:cBhvr>
                                        <p:cTn id="3493" dur="100" fill="hold">
                                          <p:stCondLst>
                                            <p:cond delay="100"/>
                                          </p:stCondLst>
                                        </p:cTn>
                                        <p:tgtEl>
                                          <p:spTgt spid="301"/>
                                        </p:tgtEl>
                                        <p:attrNameLst>
                                          <p:attrName>r</p:attrName>
                                        </p:attrNameLst>
                                      </p:cBhvr>
                                    </p:animRot>
                                    <p:animRot by="240000">
                                      <p:cBhvr>
                                        <p:cTn id="3494" dur="100" fill="hold">
                                          <p:stCondLst>
                                            <p:cond delay="200"/>
                                          </p:stCondLst>
                                        </p:cTn>
                                        <p:tgtEl>
                                          <p:spTgt spid="301"/>
                                        </p:tgtEl>
                                        <p:attrNameLst>
                                          <p:attrName>r</p:attrName>
                                        </p:attrNameLst>
                                      </p:cBhvr>
                                    </p:animRot>
                                    <p:animRot by="-240000">
                                      <p:cBhvr>
                                        <p:cTn id="3495" dur="100" fill="hold">
                                          <p:stCondLst>
                                            <p:cond delay="300"/>
                                          </p:stCondLst>
                                        </p:cTn>
                                        <p:tgtEl>
                                          <p:spTgt spid="301"/>
                                        </p:tgtEl>
                                        <p:attrNameLst>
                                          <p:attrName>r</p:attrName>
                                        </p:attrNameLst>
                                      </p:cBhvr>
                                    </p:animRot>
                                    <p:animRot by="120000">
                                      <p:cBhvr>
                                        <p:cTn id="3496" dur="100" fill="hold">
                                          <p:stCondLst>
                                            <p:cond delay="400"/>
                                          </p:stCondLst>
                                        </p:cTn>
                                        <p:tgtEl>
                                          <p:spTgt spid="301"/>
                                        </p:tgtEl>
                                        <p:attrNameLst>
                                          <p:attrName>r</p:attrName>
                                        </p:attrNameLst>
                                      </p:cBhvr>
                                    </p:animRot>
                                  </p:childTnLst>
                                </p:cTn>
                              </p:par>
                            </p:childTnLst>
                          </p:cTn>
                        </p:par>
                        <p:par>
                          <p:cTn id="3497" fill="hold">
                            <p:stCondLst>
                              <p:cond delay="500"/>
                            </p:stCondLst>
                            <p:childTnLst>
                              <p:par>
                                <p:cTn id="3498" presetID="8" presetClass="emph" presetSubtype="0" fill="hold" nodeType="afterEffect">
                                  <p:stCondLst>
                                    <p:cond delay="0"/>
                                  </p:stCondLst>
                                  <p:childTnLst>
                                    <p:animRot by="21600000">
                                      <p:cBhvr>
                                        <p:cTn id="3499" dur="1000" fill="hold"/>
                                        <p:tgtEl>
                                          <p:spTgt spid="301"/>
                                        </p:tgtEl>
                                        <p:attrNameLst>
                                          <p:attrName>r</p:attrName>
                                        </p:attrNameLst>
                                      </p:cBhvr>
                                    </p:animRot>
                                  </p:childTnLst>
                                  <p:subTnLst>
                                    <p:audio>
                                      <p:cMediaNode>
                                        <p:cTn display="0" masterRel="sameClick">
                                          <p:stCondLst>
                                            <p:cond evt="begin" delay="0">
                                              <p:tn val="3498"/>
                                            </p:cond>
                                          </p:stCondLst>
                                          <p:endCondLst>
                                            <p:cond evt="onStopAudio" delay="0">
                                              <p:tgtEl>
                                                <p:sldTgt/>
                                              </p:tgtEl>
                                            </p:cond>
                                          </p:endCondLst>
                                        </p:cTn>
                                        <p:tgtEl>
                                          <p:sndTgt r:embed="rId65" name="General_Tire_Skid.wav"/>
                                        </p:tgtEl>
                                      </p:cMediaNode>
                                    </p:audio>
                                  </p:subTnLst>
                                </p:cTn>
                              </p:par>
                            </p:childTnLst>
                          </p:cTn>
                        </p:par>
                        <p:par>
                          <p:cTn id="3500" fill="hold">
                            <p:stCondLst>
                              <p:cond delay="1500"/>
                            </p:stCondLst>
                            <p:childTnLst>
                              <p:par>
                                <p:cTn id="3501" presetID="8" presetClass="emph" presetSubtype="0" fill="hold" nodeType="afterEffect">
                                  <p:stCondLst>
                                    <p:cond delay="0"/>
                                  </p:stCondLst>
                                  <p:childTnLst>
                                    <p:animRot by="21600000">
                                      <p:cBhvr>
                                        <p:cTn id="3502" dur="1000" fill="hold"/>
                                        <p:tgtEl>
                                          <p:spTgt spid="301"/>
                                        </p:tgtEl>
                                        <p:attrNameLst>
                                          <p:attrName>r</p:attrName>
                                        </p:attrNameLst>
                                      </p:cBhvr>
                                    </p:animRot>
                                  </p:childTnLst>
                                  <p:subTnLst>
                                    <p:audio>
                                      <p:cMediaNode>
                                        <p:cTn display="0" masterRel="sameClick">
                                          <p:stCondLst>
                                            <p:cond evt="begin" delay="0">
                                              <p:tn val="3501"/>
                                            </p:cond>
                                          </p:stCondLst>
                                          <p:endCondLst>
                                            <p:cond evt="onStopAudio" delay="0">
                                              <p:tgtEl>
                                                <p:sldTgt/>
                                              </p:tgtEl>
                                            </p:cond>
                                          </p:endCondLst>
                                        </p:cTn>
                                        <p:tgtEl>
                                          <p:sndTgt r:embed="rId53" name="mk64_dk04.wav"/>
                                        </p:tgtEl>
                                      </p:cMediaNode>
                                    </p:audio>
                                  </p:subTnLst>
                                </p:cTn>
                              </p:par>
                            </p:childTnLst>
                          </p:cTn>
                        </p:par>
                      </p:childTnLst>
                    </p:cTn>
                  </p:par>
                </p:childTnLst>
              </p:cTn>
              <p:nextCondLst>
                <p:cond evt="onClick" delay="0">
                  <p:tgtEl>
                    <p:spTgt spid="301"/>
                  </p:tgtEl>
                </p:cond>
              </p:nextCondLst>
            </p:seq>
            <p:seq concurrent="1" nextAc="seek">
              <p:cTn id="3503" restart="whenNotActive" fill="hold" evtFilter="cancelBubble" nodeType="interactiveSeq">
                <p:stCondLst>
                  <p:cond evt="onClick" delay="0">
                    <p:tgtEl>
                      <p:spTgt spid="306"/>
                    </p:tgtEl>
                  </p:cond>
                </p:stCondLst>
                <p:endSync evt="end" delay="0">
                  <p:rtn val="all"/>
                </p:endSync>
                <p:childTnLst>
                  <p:par>
                    <p:cTn id="3504" fill="hold">
                      <p:stCondLst>
                        <p:cond delay="0"/>
                      </p:stCondLst>
                      <p:childTnLst>
                        <p:par>
                          <p:cTn id="3505" fill="hold">
                            <p:stCondLst>
                              <p:cond delay="0"/>
                            </p:stCondLst>
                            <p:childTnLst>
                              <p:par>
                                <p:cTn id="3506" presetID="32" presetClass="emph" presetSubtype="0" fill="hold" nodeType="afterEffect">
                                  <p:stCondLst>
                                    <p:cond delay="0"/>
                                  </p:stCondLst>
                                  <p:childTnLst>
                                    <p:animRot by="120000">
                                      <p:cBhvr>
                                        <p:cTn id="3507" dur="50" fill="hold">
                                          <p:stCondLst>
                                            <p:cond delay="0"/>
                                          </p:stCondLst>
                                        </p:cTn>
                                        <p:tgtEl>
                                          <p:spTgt spid="306"/>
                                        </p:tgtEl>
                                        <p:attrNameLst>
                                          <p:attrName>r</p:attrName>
                                        </p:attrNameLst>
                                      </p:cBhvr>
                                    </p:animRot>
                                    <p:animRot by="-240000">
                                      <p:cBhvr>
                                        <p:cTn id="3508" dur="100" fill="hold">
                                          <p:stCondLst>
                                            <p:cond delay="100"/>
                                          </p:stCondLst>
                                        </p:cTn>
                                        <p:tgtEl>
                                          <p:spTgt spid="306"/>
                                        </p:tgtEl>
                                        <p:attrNameLst>
                                          <p:attrName>r</p:attrName>
                                        </p:attrNameLst>
                                      </p:cBhvr>
                                    </p:animRot>
                                    <p:animRot by="240000">
                                      <p:cBhvr>
                                        <p:cTn id="3509" dur="100" fill="hold">
                                          <p:stCondLst>
                                            <p:cond delay="200"/>
                                          </p:stCondLst>
                                        </p:cTn>
                                        <p:tgtEl>
                                          <p:spTgt spid="306"/>
                                        </p:tgtEl>
                                        <p:attrNameLst>
                                          <p:attrName>r</p:attrName>
                                        </p:attrNameLst>
                                      </p:cBhvr>
                                    </p:animRot>
                                    <p:animRot by="-240000">
                                      <p:cBhvr>
                                        <p:cTn id="3510" dur="100" fill="hold">
                                          <p:stCondLst>
                                            <p:cond delay="300"/>
                                          </p:stCondLst>
                                        </p:cTn>
                                        <p:tgtEl>
                                          <p:spTgt spid="306"/>
                                        </p:tgtEl>
                                        <p:attrNameLst>
                                          <p:attrName>r</p:attrName>
                                        </p:attrNameLst>
                                      </p:cBhvr>
                                    </p:animRot>
                                    <p:animRot by="120000">
                                      <p:cBhvr>
                                        <p:cTn id="3511" dur="100" fill="hold">
                                          <p:stCondLst>
                                            <p:cond delay="400"/>
                                          </p:stCondLst>
                                        </p:cTn>
                                        <p:tgtEl>
                                          <p:spTgt spid="306"/>
                                        </p:tgtEl>
                                        <p:attrNameLst>
                                          <p:attrName>r</p:attrName>
                                        </p:attrNameLst>
                                      </p:cBhvr>
                                    </p:animRot>
                                  </p:childTnLst>
                                </p:cTn>
                              </p:par>
                            </p:childTnLst>
                          </p:cTn>
                        </p:par>
                        <p:par>
                          <p:cTn id="3512" fill="hold">
                            <p:stCondLst>
                              <p:cond delay="500"/>
                            </p:stCondLst>
                            <p:childTnLst>
                              <p:par>
                                <p:cTn id="3513" presetID="8" presetClass="emph" presetSubtype="0" fill="hold" nodeType="afterEffect">
                                  <p:stCondLst>
                                    <p:cond delay="0"/>
                                  </p:stCondLst>
                                  <p:childTnLst>
                                    <p:animRot by="21600000">
                                      <p:cBhvr>
                                        <p:cTn id="3514" dur="1000" fill="hold"/>
                                        <p:tgtEl>
                                          <p:spTgt spid="306"/>
                                        </p:tgtEl>
                                        <p:attrNameLst>
                                          <p:attrName>r</p:attrName>
                                        </p:attrNameLst>
                                      </p:cBhvr>
                                    </p:animRot>
                                  </p:childTnLst>
                                  <p:subTnLst>
                                    <p:audio>
                                      <p:cMediaNode>
                                        <p:cTn display="0" masterRel="sameClick">
                                          <p:stCondLst>
                                            <p:cond evt="begin" delay="0">
                                              <p:tn val="3513"/>
                                            </p:cond>
                                          </p:stCondLst>
                                          <p:endCondLst>
                                            <p:cond evt="onStopAudio" delay="0">
                                              <p:tgtEl>
                                                <p:sldTgt/>
                                              </p:tgtEl>
                                            </p:cond>
                                          </p:endCondLst>
                                        </p:cTn>
                                        <p:tgtEl>
                                          <p:sndTgt r:embed="rId65" name="General_Tire_Skid.wav"/>
                                        </p:tgtEl>
                                      </p:cMediaNode>
                                    </p:audio>
                                  </p:subTnLst>
                                </p:cTn>
                              </p:par>
                            </p:childTnLst>
                          </p:cTn>
                        </p:par>
                        <p:par>
                          <p:cTn id="3515" fill="hold">
                            <p:stCondLst>
                              <p:cond delay="1500"/>
                            </p:stCondLst>
                            <p:childTnLst>
                              <p:par>
                                <p:cTn id="3516" presetID="8" presetClass="emph" presetSubtype="0" fill="hold" nodeType="afterEffect">
                                  <p:stCondLst>
                                    <p:cond delay="0"/>
                                  </p:stCondLst>
                                  <p:childTnLst>
                                    <p:animRot by="21600000">
                                      <p:cBhvr>
                                        <p:cTn id="3517" dur="1000" fill="hold"/>
                                        <p:tgtEl>
                                          <p:spTgt spid="306"/>
                                        </p:tgtEl>
                                        <p:attrNameLst>
                                          <p:attrName>r</p:attrName>
                                        </p:attrNameLst>
                                      </p:cBhvr>
                                    </p:animRot>
                                  </p:childTnLst>
                                  <p:subTnLst>
                                    <p:audio>
                                      <p:cMediaNode>
                                        <p:cTn display="0" masterRel="sameClick">
                                          <p:stCondLst>
                                            <p:cond evt="begin" delay="0">
                                              <p:tn val="3516"/>
                                            </p:cond>
                                          </p:stCondLst>
                                          <p:endCondLst>
                                            <p:cond evt="onStopAudio" delay="0">
                                              <p:tgtEl>
                                                <p:sldTgt/>
                                              </p:tgtEl>
                                            </p:cond>
                                          </p:endCondLst>
                                        </p:cTn>
                                        <p:tgtEl>
                                          <p:sndTgt r:embed="rId59" name="mk64_wario04.wav"/>
                                        </p:tgtEl>
                                      </p:cMediaNode>
                                    </p:audio>
                                  </p:subTnLst>
                                </p:cTn>
                              </p:par>
                            </p:childTnLst>
                          </p:cTn>
                        </p:par>
                      </p:childTnLst>
                    </p:cTn>
                  </p:par>
                </p:childTnLst>
              </p:cTn>
              <p:nextCondLst>
                <p:cond evt="onClick" delay="0">
                  <p:tgtEl>
                    <p:spTgt spid="306"/>
                  </p:tgtEl>
                </p:cond>
              </p:nextCondLst>
            </p:seq>
            <p:seq concurrent="1" nextAc="seek">
              <p:cTn id="3518" restart="whenNotActive" fill="hold" evtFilter="cancelBubble" nodeType="interactiveSeq">
                <p:stCondLst>
                  <p:cond evt="onClick" delay="0">
                    <p:tgtEl>
                      <p:spTgt spid="302"/>
                    </p:tgtEl>
                  </p:cond>
                </p:stCondLst>
                <p:endSync evt="end" delay="0">
                  <p:rtn val="all"/>
                </p:endSync>
                <p:childTnLst>
                  <p:par>
                    <p:cTn id="3519" fill="hold">
                      <p:stCondLst>
                        <p:cond delay="0"/>
                      </p:stCondLst>
                      <p:childTnLst>
                        <p:par>
                          <p:cTn id="3520" fill="hold">
                            <p:stCondLst>
                              <p:cond delay="0"/>
                            </p:stCondLst>
                            <p:childTnLst>
                              <p:par>
                                <p:cTn id="3521" presetID="32" presetClass="emph" presetSubtype="0" fill="hold" nodeType="afterEffect">
                                  <p:stCondLst>
                                    <p:cond delay="0"/>
                                  </p:stCondLst>
                                  <p:childTnLst>
                                    <p:animRot by="120000">
                                      <p:cBhvr>
                                        <p:cTn id="3522" dur="50" fill="hold">
                                          <p:stCondLst>
                                            <p:cond delay="0"/>
                                          </p:stCondLst>
                                        </p:cTn>
                                        <p:tgtEl>
                                          <p:spTgt spid="302"/>
                                        </p:tgtEl>
                                        <p:attrNameLst>
                                          <p:attrName>r</p:attrName>
                                        </p:attrNameLst>
                                      </p:cBhvr>
                                    </p:animRot>
                                    <p:animRot by="-240000">
                                      <p:cBhvr>
                                        <p:cTn id="3523" dur="100" fill="hold">
                                          <p:stCondLst>
                                            <p:cond delay="100"/>
                                          </p:stCondLst>
                                        </p:cTn>
                                        <p:tgtEl>
                                          <p:spTgt spid="302"/>
                                        </p:tgtEl>
                                        <p:attrNameLst>
                                          <p:attrName>r</p:attrName>
                                        </p:attrNameLst>
                                      </p:cBhvr>
                                    </p:animRot>
                                    <p:animRot by="240000">
                                      <p:cBhvr>
                                        <p:cTn id="3524" dur="100" fill="hold">
                                          <p:stCondLst>
                                            <p:cond delay="200"/>
                                          </p:stCondLst>
                                        </p:cTn>
                                        <p:tgtEl>
                                          <p:spTgt spid="302"/>
                                        </p:tgtEl>
                                        <p:attrNameLst>
                                          <p:attrName>r</p:attrName>
                                        </p:attrNameLst>
                                      </p:cBhvr>
                                    </p:animRot>
                                    <p:animRot by="-240000">
                                      <p:cBhvr>
                                        <p:cTn id="3525" dur="100" fill="hold">
                                          <p:stCondLst>
                                            <p:cond delay="300"/>
                                          </p:stCondLst>
                                        </p:cTn>
                                        <p:tgtEl>
                                          <p:spTgt spid="302"/>
                                        </p:tgtEl>
                                        <p:attrNameLst>
                                          <p:attrName>r</p:attrName>
                                        </p:attrNameLst>
                                      </p:cBhvr>
                                    </p:animRot>
                                    <p:animRot by="120000">
                                      <p:cBhvr>
                                        <p:cTn id="3526" dur="100" fill="hold">
                                          <p:stCondLst>
                                            <p:cond delay="400"/>
                                          </p:stCondLst>
                                        </p:cTn>
                                        <p:tgtEl>
                                          <p:spTgt spid="302"/>
                                        </p:tgtEl>
                                        <p:attrNameLst>
                                          <p:attrName>r</p:attrName>
                                        </p:attrNameLst>
                                      </p:cBhvr>
                                    </p:animRot>
                                  </p:childTnLst>
                                </p:cTn>
                              </p:par>
                            </p:childTnLst>
                          </p:cTn>
                        </p:par>
                        <p:par>
                          <p:cTn id="3527" fill="hold">
                            <p:stCondLst>
                              <p:cond delay="500"/>
                            </p:stCondLst>
                            <p:childTnLst>
                              <p:par>
                                <p:cTn id="3528" presetID="8" presetClass="emph" presetSubtype="0" fill="hold" nodeType="afterEffect">
                                  <p:stCondLst>
                                    <p:cond delay="0"/>
                                  </p:stCondLst>
                                  <p:childTnLst>
                                    <p:animRot by="21600000">
                                      <p:cBhvr>
                                        <p:cTn id="3529" dur="1000" fill="hold"/>
                                        <p:tgtEl>
                                          <p:spTgt spid="302"/>
                                        </p:tgtEl>
                                        <p:attrNameLst>
                                          <p:attrName>r</p:attrName>
                                        </p:attrNameLst>
                                      </p:cBhvr>
                                    </p:animRot>
                                  </p:childTnLst>
                                  <p:subTnLst>
                                    <p:audio>
                                      <p:cMediaNode>
                                        <p:cTn display="0" masterRel="sameClick">
                                          <p:stCondLst>
                                            <p:cond evt="begin" delay="0">
                                              <p:tn val="3528"/>
                                            </p:cond>
                                          </p:stCondLst>
                                          <p:endCondLst>
                                            <p:cond evt="onStopAudio" delay="0">
                                              <p:tgtEl>
                                                <p:sldTgt/>
                                              </p:tgtEl>
                                            </p:cond>
                                          </p:endCondLst>
                                        </p:cTn>
                                        <p:tgtEl>
                                          <p:sndTgt r:embed="rId65" name="General_Tire_Skid.wav"/>
                                        </p:tgtEl>
                                      </p:cMediaNode>
                                    </p:audio>
                                  </p:subTnLst>
                                </p:cTn>
                              </p:par>
                            </p:childTnLst>
                          </p:cTn>
                        </p:par>
                        <p:par>
                          <p:cTn id="3530" fill="hold">
                            <p:stCondLst>
                              <p:cond delay="1500"/>
                            </p:stCondLst>
                            <p:childTnLst>
                              <p:par>
                                <p:cTn id="3531" presetID="8" presetClass="emph" presetSubtype="0" fill="hold" nodeType="afterEffect">
                                  <p:stCondLst>
                                    <p:cond delay="0"/>
                                  </p:stCondLst>
                                  <p:childTnLst>
                                    <p:animRot by="21600000">
                                      <p:cBhvr>
                                        <p:cTn id="3532" dur="1000" fill="hold"/>
                                        <p:tgtEl>
                                          <p:spTgt spid="302"/>
                                        </p:tgtEl>
                                        <p:attrNameLst>
                                          <p:attrName>r</p:attrName>
                                        </p:attrNameLst>
                                      </p:cBhvr>
                                    </p:animRot>
                                  </p:childTnLst>
                                  <p:subTnLst>
                                    <p:audio>
                                      <p:cMediaNode>
                                        <p:cTn display="0" masterRel="sameClick">
                                          <p:stCondLst>
                                            <p:cond evt="begin" delay="0">
                                              <p:tn val="3531"/>
                                            </p:cond>
                                          </p:stCondLst>
                                          <p:endCondLst>
                                            <p:cond evt="onStopAudio" delay="0">
                                              <p:tgtEl>
                                                <p:sldTgt/>
                                              </p:tgtEl>
                                            </p:cond>
                                          </p:endCondLst>
                                        </p:cTn>
                                        <p:tgtEl>
                                          <p:sndTgt r:embed="rId62" name="mk64_bowser03.wav"/>
                                        </p:tgtEl>
                                      </p:cMediaNode>
                                    </p:audio>
                                  </p:subTnLst>
                                </p:cTn>
                              </p:par>
                            </p:childTnLst>
                          </p:cTn>
                        </p:par>
                      </p:childTnLst>
                    </p:cTn>
                  </p:par>
                </p:childTnLst>
              </p:cTn>
              <p:nextCondLst>
                <p:cond evt="onClick" delay="0">
                  <p:tgtEl>
                    <p:spTgt spid="302"/>
                  </p:tgtEl>
                </p:cond>
              </p:nextCondLst>
            </p:seq>
            <p:seq concurrent="1" nextAc="seek">
              <p:cTn id="3533" restart="whenNotActive" fill="hold" evtFilter="cancelBubble" nodeType="interactiveSeq">
                <p:stCondLst>
                  <p:cond evt="onClick" delay="0">
                    <p:tgtEl>
                      <p:spTgt spid="269"/>
                    </p:tgtEl>
                  </p:cond>
                </p:stCondLst>
                <p:endSync evt="end" delay="0">
                  <p:rtn val="all"/>
                </p:endSync>
                <p:childTnLst>
                  <p:par>
                    <p:cTn id="3534" fill="hold">
                      <p:stCondLst>
                        <p:cond delay="0"/>
                      </p:stCondLst>
                      <p:childTnLst>
                        <p:par>
                          <p:cTn id="3535" fill="hold">
                            <p:stCondLst>
                              <p:cond delay="0"/>
                            </p:stCondLst>
                            <p:childTnLst>
                              <p:par>
                                <p:cTn id="3536" presetID="1" presetClass="exit" presetSubtype="0" fill="hold" nodeType="withEffect">
                                  <p:stCondLst>
                                    <p:cond delay="0"/>
                                  </p:stCondLst>
                                  <p:childTnLst>
                                    <p:set>
                                      <p:cBhvr>
                                        <p:cTn id="3537" dur="1" fill="hold">
                                          <p:stCondLst>
                                            <p:cond delay="0"/>
                                          </p:stCondLst>
                                        </p:cTn>
                                        <p:tgtEl>
                                          <p:spTgt spid="269"/>
                                        </p:tgtEl>
                                        <p:attrNameLst>
                                          <p:attrName>style.visibility</p:attrName>
                                        </p:attrNameLst>
                                      </p:cBhvr>
                                      <p:to>
                                        <p:strVal val="hidden"/>
                                      </p:to>
                                    </p:set>
                                  </p:childTnLst>
                                  <p:subTnLst>
                                    <p:audio>
                                      <p:cMediaNode>
                                        <p:cTn display="0" masterRel="sameClick">
                                          <p:stCondLst>
                                            <p:cond evt="begin" delay="0">
                                              <p:tn val="3536"/>
                                            </p:cond>
                                          </p:stCondLst>
                                          <p:endCondLst>
                                            <p:cond evt="onStopAudio" delay="0">
                                              <p:tgtEl>
                                                <p:sldTgt/>
                                              </p:tgtEl>
                                            </p:cond>
                                          </p:endCondLst>
                                        </p:cTn>
                                        <p:tgtEl>
                                          <p:sndTgt r:embed="rId66" name="starman_fade.WAV"/>
                                        </p:tgtEl>
                                      </p:cMediaNode>
                                    </p:audio>
                                  </p:subTnLst>
                                </p:cTn>
                              </p:par>
                              <p:par>
                                <p:cTn id="3538" presetID="26" presetClass="emph" presetSubtype="0" fill="hold" nodeType="withEffect">
                                  <p:stCondLst>
                                    <p:cond delay="0"/>
                                  </p:stCondLst>
                                  <p:childTnLst>
                                    <p:animEffect transition="out" filter="fade">
                                      <p:cBhvr>
                                        <p:cTn id="3539" dur="500" tmFilter="0, 0; .2, .5; .8, .5; 1, 0"/>
                                        <p:tgtEl>
                                          <p:spTgt spid="68"/>
                                        </p:tgtEl>
                                      </p:cBhvr>
                                    </p:animEffect>
                                    <p:animScale>
                                      <p:cBhvr>
                                        <p:cTn id="3540" dur="250" autoRev="1" fill="hold"/>
                                        <p:tgtEl>
                                          <p:spTgt spid="68"/>
                                        </p:tgtEl>
                                      </p:cBhvr>
                                      <p:by x="105000" y="105000"/>
                                    </p:animScale>
                                  </p:childTnLst>
                                </p:cTn>
                              </p:par>
                            </p:childTnLst>
                          </p:cTn>
                        </p:par>
                      </p:childTnLst>
                    </p:cTn>
                  </p:par>
                </p:childTnLst>
              </p:cTn>
              <p:nextCondLst>
                <p:cond evt="onClick" delay="0">
                  <p:tgtEl>
                    <p:spTgt spid="269"/>
                  </p:tgtEl>
                </p:cond>
              </p:nextCondLst>
            </p:seq>
            <p:seq concurrent="1" nextAc="seek">
              <p:cTn id="3541" restart="whenNotActive" fill="hold" evtFilter="cancelBubble" nodeType="interactiveSeq">
                <p:stCondLst>
                  <p:cond evt="onClick" delay="0">
                    <p:tgtEl>
                      <p:spTgt spid="68"/>
                    </p:tgtEl>
                  </p:cond>
                </p:stCondLst>
                <p:endSync evt="end" delay="0">
                  <p:rtn val="all"/>
                </p:endSync>
                <p:childTnLst>
                  <p:par>
                    <p:cTn id="3542" fill="hold">
                      <p:stCondLst>
                        <p:cond delay="0"/>
                      </p:stCondLst>
                      <p:childTnLst>
                        <p:par>
                          <p:cTn id="3543" fill="hold">
                            <p:stCondLst>
                              <p:cond delay="0"/>
                            </p:stCondLst>
                            <p:childTnLst>
                              <p:par>
                                <p:cTn id="3544" presetID="1" presetClass="entr" presetSubtype="0" fill="hold" nodeType="withEffect">
                                  <p:stCondLst>
                                    <p:cond delay="0"/>
                                  </p:stCondLst>
                                  <p:childTnLst>
                                    <p:set>
                                      <p:cBhvr>
                                        <p:cTn id="3545" dur="1" fill="hold">
                                          <p:stCondLst>
                                            <p:cond delay="0"/>
                                          </p:stCondLst>
                                        </p:cTn>
                                        <p:tgtEl>
                                          <p:spTgt spid="269"/>
                                        </p:tgtEl>
                                        <p:attrNameLst>
                                          <p:attrName>style.visibility</p:attrName>
                                        </p:attrNameLst>
                                      </p:cBhvr>
                                      <p:to>
                                        <p:strVal val="visible"/>
                                      </p:to>
                                    </p:set>
                                  </p:childTnLst>
                                </p:cTn>
                              </p:par>
                            </p:childTnLst>
                          </p:cTn>
                        </p:par>
                      </p:childTnLst>
                    </p:cTn>
                  </p:par>
                </p:childTnLst>
              </p:cTn>
              <p:nextCondLst>
                <p:cond evt="onClick" delay="0">
                  <p:tgtEl>
                    <p:spTgt spid="68"/>
                  </p:tgtEl>
                </p:cond>
              </p:nextCondLst>
            </p:seq>
            <p:seq concurrent="1" nextAc="seek">
              <p:cTn id="3546" restart="whenNotActive" fill="hold" evtFilter="cancelBubble" nodeType="interactiveSeq">
                <p:stCondLst>
                  <p:cond evt="onClick" delay="0">
                    <p:tgtEl>
                      <p:spTgt spid="271"/>
                    </p:tgtEl>
                  </p:cond>
                </p:stCondLst>
                <p:endSync evt="end" delay="0">
                  <p:rtn val="all"/>
                </p:endSync>
                <p:childTnLst>
                  <p:par>
                    <p:cTn id="3547" fill="hold">
                      <p:stCondLst>
                        <p:cond delay="0"/>
                      </p:stCondLst>
                      <p:childTnLst>
                        <p:par>
                          <p:cTn id="3548" fill="hold">
                            <p:stCondLst>
                              <p:cond delay="0"/>
                            </p:stCondLst>
                            <p:childTnLst>
                              <p:par>
                                <p:cTn id="3549" presetID="1" presetClass="exit" presetSubtype="0" fill="hold" nodeType="withEffect">
                                  <p:stCondLst>
                                    <p:cond delay="0"/>
                                  </p:stCondLst>
                                  <p:childTnLst>
                                    <p:set>
                                      <p:cBhvr>
                                        <p:cTn id="3550" dur="1" fill="hold">
                                          <p:stCondLst>
                                            <p:cond delay="0"/>
                                          </p:stCondLst>
                                        </p:cTn>
                                        <p:tgtEl>
                                          <p:spTgt spid="271"/>
                                        </p:tgtEl>
                                        <p:attrNameLst>
                                          <p:attrName>style.visibility</p:attrName>
                                        </p:attrNameLst>
                                      </p:cBhvr>
                                      <p:to>
                                        <p:strVal val="hidden"/>
                                      </p:to>
                                    </p:set>
                                  </p:childTnLst>
                                  <p:subTnLst>
                                    <p:audio>
                                      <p:cMediaNode>
                                        <p:cTn display="0" masterRel="sameClick">
                                          <p:stCondLst>
                                            <p:cond evt="begin" delay="0">
                                              <p:tn val="3549"/>
                                            </p:cond>
                                          </p:stCondLst>
                                          <p:endCondLst>
                                            <p:cond evt="onStopAudio" delay="0">
                                              <p:tgtEl>
                                                <p:sldTgt/>
                                              </p:tgtEl>
                                            </p:cond>
                                          </p:endCondLst>
                                        </p:cTn>
                                        <p:tgtEl>
                                          <p:sndTgt r:embed="rId66" name="starman_fade.WAV"/>
                                        </p:tgtEl>
                                      </p:cMediaNode>
                                    </p:audio>
                                  </p:subTnLst>
                                </p:cTn>
                              </p:par>
                              <p:par>
                                <p:cTn id="3551" presetID="26" presetClass="emph" presetSubtype="0" fill="hold" nodeType="withEffect">
                                  <p:stCondLst>
                                    <p:cond delay="0"/>
                                  </p:stCondLst>
                                  <p:childTnLst>
                                    <p:animEffect transition="out" filter="fade">
                                      <p:cBhvr>
                                        <p:cTn id="3552" dur="500" tmFilter="0, 0; .2, .5; .8, .5; 1, 0"/>
                                        <p:tgtEl>
                                          <p:spTgt spid="270"/>
                                        </p:tgtEl>
                                      </p:cBhvr>
                                    </p:animEffect>
                                    <p:animScale>
                                      <p:cBhvr>
                                        <p:cTn id="3553" dur="250" autoRev="1" fill="hold"/>
                                        <p:tgtEl>
                                          <p:spTgt spid="270"/>
                                        </p:tgtEl>
                                      </p:cBhvr>
                                      <p:by x="105000" y="105000"/>
                                    </p:animScale>
                                  </p:childTnLst>
                                </p:cTn>
                              </p:par>
                            </p:childTnLst>
                          </p:cTn>
                        </p:par>
                      </p:childTnLst>
                    </p:cTn>
                  </p:par>
                </p:childTnLst>
              </p:cTn>
              <p:nextCondLst>
                <p:cond evt="onClick" delay="0">
                  <p:tgtEl>
                    <p:spTgt spid="271"/>
                  </p:tgtEl>
                </p:cond>
              </p:nextCondLst>
            </p:seq>
            <p:seq concurrent="1" nextAc="seek">
              <p:cTn id="3554" restart="whenNotActive" fill="hold" evtFilter="cancelBubble" nodeType="interactiveSeq">
                <p:stCondLst>
                  <p:cond evt="onClick" delay="0">
                    <p:tgtEl>
                      <p:spTgt spid="270"/>
                    </p:tgtEl>
                  </p:cond>
                </p:stCondLst>
                <p:endSync evt="end" delay="0">
                  <p:rtn val="all"/>
                </p:endSync>
                <p:childTnLst>
                  <p:par>
                    <p:cTn id="3555" fill="hold">
                      <p:stCondLst>
                        <p:cond delay="0"/>
                      </p:stCondLst>
                      <p:childTnLst>
                        <p:par>
                          <p:cTn id="3556" fill="hold">
                            <p:stCondLst>
                              <p:cond delay="0"/>
                            </p:stCondLst>
                            <p:childTnLst>
                              <p:par>
                                <p:cTn id="3557" presetID="1" presetClass="entr" presetSubtype="0" fill="hold" nodeType="withEffect">
                                  <p:stCondLst>
                                    <p:cond delay="0"/>
                                  </p:stCondLst>
                                  <p:childTnLst>
                                    <p:set>
                                      <p:cBhvr>
                                        <p:cTn id="3558" dur="1" fill="hold">
                                          <p:stCondLst>
                                            <p:cond delay="0"/>
                                          </p:stCondLst>
                                        </p:cTn>
                                        <p:tgtEl>
                                          <p:spTgt spid="271"/>
                                        </p:tgtEl>
                                        <p:attrNameLst>
                                          <p:attrName>style.visibility</p:attrName>
                                        </p:attrNameLst>
                                      </p:cBhvr>
                                      <p:to>
                                        <p:strVal val="visible"/>
                                      </p:to>
                                    </p:set>
                                  </p:childTnLst>
                                </p:cTn>
                              </p:par>
                            </p:childTnLst>
                          </p:cTn>
                        </p:par>
                      </p:childTnLst>
                    </p:cTn>
                  </p:par>
                </p:childTnLst>
              </p:cTn>
              <p:nextCondLst>
                <p:cond evt="onClick" delay="0">
                  <p:tgtEl>
                    <p:spTgt spid="270"/>
                  </p:tgtEl>
                </p:cond>
              </p:nextCondLst>
            </p:seq>
            <p:seq concurrent="1" nextAc="seek">
              <p:cTn id="3559" restart="whenNotActive" fill="hold" evtFilter="cancelBubble" nodeType="interactiveSeq">
                <p:stCondLst>
                  <p:cond evt="onClick" delay="0">
                    <p:tgtEl>
                      <p:spTgt spid="273"/>
                    </p:tgtEl>
                  </p:cond>
                </p:stCondLst>
                <p:endSync evt="end" delay="0">
                  <p:rtn val="all"/>
                </p:endSync>
                <p:childTnLst>
                  <p:par>
                    <p:cTn id="3560" fill="hold">
                      <p:stCondLst>
                        <p:cond delay="0"/>
                      </p:stCondLst>
                      <p:childTnLst>
                        <p:par>
                          <p:cTn id="3561" fill="hold">
                            <p:stCondLst>
                              <p:cond delay="0"/>
                            </p:stCondLst>
                            <p:childTnLst>
                              <p:par>
                                <p:cTn id="3562" presetID="1" presetClass="exit" presetSubtype="0" fill="hold" nodeType="withEffect">
                                  <p:stCondLst>
                                    <p:cond delay="0"/>
                                  </p:stCondLst>
                                  <p:childTnLst>
                                    <p:set>
                                      <p:cBhvr>
                                        <p:cTn id="3563" dur="1" fill="hold">
                                          <p:stCondLst>
                                            <p:cond delay="0"/>
                                          </p:stCondLst>
                                        </p:cTn>
                                        <p:tgtEl>
                                          <p:spTgt spid="273"/>
                                        </p:tgtEl>
                                        <p:attrNameLst>
                                          <p:attrName>style.visibility</p:attrName>
                                        </p:attrNameLst>
                                      </p:cBhvr>
                                      <p:to>
                                        <p:strVal val="hidden"/>
                                      </p:to>
                                    </p:set>
                                  </p:childTnLst>
                                  <p:subTnLst>
                                    <p:audio>
                                      <p:cMediaNode>
                                        <p:cTn display="0" masterRel="sameClick">
                                          <p:stCondLst>
                                            <p:cond evt="begin" delay="0">
                                              <p:tn val="3562"/>
                                            </p:cond>
                                          </p:stCondLst>
                                          <p:endCondLst>
                                            <p:cond evt="onStopAudio" delay="0">
                                              <p:tgtEl>
                                                <p:sldTgt/>
                                              </p:tgtEl>
                                            </p:cond>
                                          </p:endCondLst>
                                        </p:cTn>
                                        <p:tgtEl>
                                          <p:sndTgt r:embed="rId66" name="starman_fade.WAV"/>
                                        </p:tgtEl>
                                      </p:cMediaNode>
                                    </p:audio>
                                  </p:subTnLst>
                                </p:cTn>
                              </p:par>
                              <p:par>
                                <p:cTn id="3564" presetID="26" presetClass="emph" presetSubtype="0" fill="hold" nodeType="withEffect">
                                  <p:stCondLst>
                                    <p:cond delay="0"/>
                                  </p:stCondLst>
                                  <p:childTnLst>
                                    <p:animEffect transition="out" filter="fade">
                                      <p:cBhvr>
                                        <p:cTn id="3565" dur="500" tmFilter="0, 0; .2, .5; .8, .5; 1, 0"/>
                                        <p:tgtEl>
                                          <p:spTgt spid="272"/>
                                        </p:tgtEl>
                                      </p:cBhvr>
                                    </p:animEffect>
                                    <p:animScale>
                                      <p:cBhvr>
                                        <p:cTn id="3566" dur="250" autoRev="1" fill="hold"/>
                                        <p:tgtEl>
                                          <p:spTgt spid="272"/>
                                        </p:tgtEl>
                                      </p:cBhvr>
                                      <p:by x="105000" y="105000"/>
                                    </p:animScale>
                                  </p:childTnLst>
                                </p:cTn>
                              </p:par>
                            </p:childTnLst>
                          </p:cTn>
                        </p:par>
                      </p:childTnLst>
                    </p:cTn>
                  </p:par>
                </p:childTnLst>
              </p:cTn>
              <p:nextCondLst>
                <p:cond evt="onClick" delay="0">
                  <p:tgtEl>
                    <p:spTgt spid="273"/>
                  </p:tgtEl>
                </p:cond>
              </p:nextCondLst>
            </p:seq>
            <p:seq concurrent="1" nextAc="seek">
              <p:cTn id="3567" restart="whenNotActive" fill="hold" evtFilter="cancelBubble" nodeType="interactiveSeq">
                <p:stCondLst>
                  <p:cond evt="onClick" delay="0">
                    <p:tgtEl>
                      <p:spTgt spid="272"/>
                    </p:tgtEl>
                  </p:cond>
                </p:stCondLst>
                <p:endSync evt="end" delay="0">
                  <p:rtn val="all"/>
                </p:endSync>
                <p:childTnLst>
                  <p:par>
                    <p:cTn id="3568" fill="hold">
                      <p:stCondLst>
                        <p:cond delay="0"/>
                      </p:stCondLst>
                      <p:childTnLst>
                        <p:par>
                          <p:cTn id="3569" fill="hold">
                            <p:stCondLst>
                              <p:cond delay="0"/>
                            </p:stCondLst>
                            <p:childTnLst>
                              <p:par>
                                <p:cTn id="3570" presetID="1" presetClass="entr" presetSubtype="0" fill="hold" nodeType="withEffect">
                                  <p:stCondLst>
                                    <p:cond delay="0"/>
                                  </p:stCondLst>
                                  <p:childTnLst>
                                    <p:set>
                                      <p:cBhvr>
                                        <p:cTn id="3571" dur="1" fill="hold">
                                          <p:stCondLst>
                                            <p:cond delay="0"/>
                                          </p:stCondLst>
                                        </p:cTn>
                                        <p:tgtEl>
                                          <p:spTgt spid="273"/>
                                        </p:tgtEl>
                                        <p:attrNameLst>
                                          <p:attrName>style.visibility</p:attrName>
                                        </p:attrNameLst>
                                      </p:cBhvr>
                                      <p:to>
                                        <p:strVal val="visible"/>
                                      </p:to>
                                    </p:set>
                                  </p:childTnLst>
                                </p:cTn>
                              </p:par>
                            </p:childTnLst>
                          </p:cTn>
                        </p:par>
                      </p:childTnLst>
                    </p:cTn>
                  </p:par>
                </p:childTnLst>
              </p:cTn>
              <p:nextCondLst>
                <p:cond evt="onClick" delay="0">
                  <p:tgtEl>
                    <p:spTgt spid="272"/>
                  </p:tgtEl>
                </p:cond>
              </p:nextCondLst>
            </p:seq>
            <p:seq concurrent="1" nextAc="seek">
              <p:cTn id="3572" restart="whenNotActive" fill="hold" evtFilter="cancelBubble" nodeType="interactiveSeq">
                <p:stCondLst>
                  <p:cond evt="onClick" delay="0">
                    <p:tgtEl>
                      <p:spTgt spid="285"/>
                    </p:tgtEl>
                  </p:cond>
                </p:stCondLst>
                <p:endSync evt="end" delay="0">
                  <p:rtn val="all"/>
                </p:endSync>
                <p:childTnLst>
                  <p:par>
                    <p:cTn id="3573" fill="hold">
                      <p:stCondLst>
                        <p:cond delay="0"/>
                      </p:stCondLst>
                      <p:childTnLst>
                        <p:par>
                          <p:cTn id="3574" fill="hold">
                            <p:stCondLst>
                              <p:cond delay="0"/>
                            </p:stCondLst>
                            <p:childTnLst>
                              <p:par>
                                <p:cTn id="3575" presetID="1" presetClass="exit" presetSubtype="0" fill="hold" nodeType="withEffect">
                                  <p:stCondLst>
                                    <p:cond delay="0"/>
                                  </p:stCondLst>
                                  <p:childTnLst>
                                    <p:set>
                                      <p:cBhvr>
                                        <p:cTn id="3576" dur="1" fill="hold">
                                          <p:stCondLst>
                                            <p:cond delay="0"/>
                                          </p:stCondLst>
                                        </p:cTn>
                                        <p:tgtEl>
                                          <p:spTgt spid="285"/>
                                        </p:tgtEl>
                                        <p:attrNameLst>
                                          <p:attrName>style.visibility</p:attrName>
                                        </p:attrNameLst>
                                      </p:cBhvr>
                                      <p:to>
                                        <p:strVal val="hidden"/>
                                      </p:to>
                                    </p:set>
                                  </p:childTnLst>
                                  <p:subTnLst>
                                    <p:audio>
                                      <p:cMediaNode>
                                        <p:cTn display="0" masterRel="sameClick">
                                          <p:stCondLst>
                                            <p:cond evt="begin" delay="0">
                                              <p:tn val="3575"/>
                                            </p:cond>
                                          </p:stCondLst>
                                          <p:endCondLst>
                                            <p:cond evt="onStopAudio" delay="0">
                                              <p:tgtEl>
                                                <p:sldTgt/>
                                              </p:tgtEl>
                                            </p:cond>
                                          </p:endCondLst>
                                        </p:cTn>
                                        <p:tgtEl>
                                          <p:sndTgt r:embed="rId66" name="starman_fade.WAV"/>
                                        </p:tgtEl>
                                      </p:cMediaNode>
                                    </p:audio>
                                  </p:subTnLst>
                                </p:cTn>
                              </p:par>
                              <p:par>
                                <p:cTn id="3577" presetID="26" presetClass="emph" presetSubtype="0" fill="hold" nodeType="withEffect">
                                  <p:stCondLst>
                                    <p:cond delay="0"/>
                                  </p:stCondLst>
                                  <p:childTnLst>
                                    <p:animEffect transition="out" filter="fade">
                                      <p:cBhvr>
                                        <p:cTn id="3578" dur="500" tmFilter="0, 0; .2, .5; .8, .5; 1, 0"/>
                                        <p:tgtEl>
                                          <p:spTgt spid="284"/>
                                        </p:tgtEl>
                                      </p:cBhvr>
                                    </p:animEffect>
                                    <p:animScale>
                                      <p:cBhvr>
                                        <p:cTn id="3579" dur="250" autoRev="1" fill="hold"/>
                                        <p:tgtEl>
                                          <p:spTgt spid="284"/>
                                        </p:tgtEl>
                                      </p:cBhvr>
                                      <p:by x="105000" y="105000"/>
                                    </p:animScale>
                                  </p:childTnLst>
                                </p:cTn>
                              </p:par>
                            </p:childTnLst>
                          </p:cTn>
                        </p:par>
                      </p:childTnLst>
                    </p:cTn>
                  </p:par>
                </p:childTnLst>
              </p:cTn>
              <p:nextCondLst>
                <p:cond evt="onClick" delay="0">
                  <p:tgtEl>
                    <p:spTgt spid="285"/>
                  </p:tgtEl>
                </p:cond>
              </p:nextCondLst>
            </p:seq>
            <p:seq concurrent="1" nextAc="seek">
              <p:cTn id="3580" restart="whenNotActive" fill="hold" evtFilter="cancelBubble" nodeType="interactiveSeq">
                <p:stCondLst>
                  <p:cond evt="onClick" delay="0">
                    <p:tgtEl>
                      <p:spTgt spid="284"/>
                    </p:tgtEl>
                  </p:cond>
                </p:stCondLst>
                <p:endSync evt="end" delay="0">
                  <p:rtn val="all"/>
                </p:endSync>
                <p:childTnLst>
                  <p:par>
                    <p:cTn id="3581" fill="hold">
                      <p:stCondLst>
                        <p:cond delay="0"/>
                      </p:stCondLst>
                      <p:childTnLst>
                        <p:par>
                          <p:cTn id="3582" fill="hold">
                            <p:stCondLst>
                              <p:cond delay="0"/>
                            </p:stCondLst>
                            <p:childTnLst>
                              <p:par>
                                <p:cTn id="3583" presetID="1" presetClass="entr" presetSubtype="0" fill="hold" nodeType="withEffect">
                                  <p:stCondLst>
                                    <p:cond delay="0"/>
                                  </p:stCondLst>
                                  <p:childTnLst>
                                    <p:set>
                                      <p:cBhvr>
                                        <p:cTn id="3584" dur="1" fill="hold">
                                          <p:stCondLst>
                                            <p:cond delay="0"/>
                                          </p:stCondLst>
                                        </p:cTn>
                                        <p:tgtEl>
                                          <p:spTgt spid="285"/>
                                        </p:tgtEl>
                                        <p:attrNameLst>
                                          <p:attrName>style.visibility</p:attrName>
                                        </p:attrNameLst>
                                      </p:cBhvr>
                                      <p:to>
                                        <p:strVal val="visible"/>
                                      </p:to>
                                    </p:set>
                                  </p:childTnLst>
                                </p:cTn>
                              </p:par>
                            </p:childTnLst>
                          </p:cTn>
                        </p:par>
                      </p:childTnLst>
                    </p:cTn>
                  </p:par>
                </p:childTnLst>
              </p:cTn>
              <p:nextCondLst>
                <p:cond evt="onClick" delay="0">
                  <p:tgtEl>
                    <p:spTgt spid="284"/>
                  </p:tgtEl>
                </p:cond>
              </p:nextCondLst>
            </p:seq>
            <p:seq concurrent="1" nextAc="seek">
              <p:cTn id="3585" restart="whenNotActive" fill="hold" evtFilter="cancelBubble" nodeType="interactiveSeq">
                <p:stCondLst>
                  <p:cond evt="onClick" delay="0">
                    <p:tgtEl>
                      <p:spTgt spid="287"/>
                    </p:tgtEl>
                  </p:cond>
                </p:stCondLst>
                <p:endSync evt="end" delay="0">
                  <p:rtn val="all"/>
                </p:endSync>
                <p:childTnLst>
                  <p:par>
                    <p:cTn id="3586" fill="hold">
                      <p:stCondLst>
                        <p:cond delay="0"/>
                      </p:stCondLst>
                      <p:childTnLst>
                        <p:par>
                          <p:cTn id="3587" fill="hold">
                            <p:stCondLst>
                              <p:cond delay="0"/>
                            </p:stCondLst>
                            <p:childTnLst>
                              <p:par>
                                <p:cTn id="3588" presetID="1" presetClass="exit" presetSubtype="0" fill="hold" nodeType="withEffect">
                                  <p:stCondLst>
                                    <p:cond delay="0"/>
                                  </p:stCondLst>
                                  <p:childTnLst>
                                    <p:set>
                                      <p:cBhvr>
                                        <p:cTn id="3589" dur="1" fill="hold">
                                          <p:stCondLst>
                                            <p:cond delay="0"/>
                                          </p:stCondLst>
                                        </p:cTn>
                                        <p:tgtEl>
                                          <p:spTgt spid="287"/>
                                        </p:tgtEl>
                                        <p:attrNameLst>
                                          <p:attrName>style.visibility</p:attrName>
                                        </p:attrNameLst>
                                      </p:cBhvr>
                                      <p:to>
                                        <p:strVal val="hidden"/>
                                      </p:to>
                                    </p:set>
                                  </p:childTnLst>
                                  <p:subTnLst>
                                    <p:audio>
                                      <p:cMediaNode>
                                        <p:cTn display="0" masterRel="sameClick">
                                          <p:stCondLst>
                                            <p:cond evt="begin" delay="0">
                                              <p:tn val="3588"/>
                                            </p:cond>
                                          </p:stCondLst>
                                          <p:endCondLst>
                                            <p:cond evt="onStopAudio" delay="0">
                                              <p:tgtEl>
                                                <p:sldTgt/>
                                              </p:tgtEl>
                                            </p:cond>
                                          </p:endCondLst>
                                        </p:cTn>
                                        <p:tgtEl>
                                          <p:sndTgt r:embed="rId66" name="starman_fade.WAV"/>
                                        </p:tgtEl>
                                      </p:cMediaNode>
                                    </p:audio>
                                  </p:subTnLst>
                                </p:cTn>
                              </p:par>
                              <p:par>
                                <p:cTn id="3590" presetID="26" presetClass="emph" presetSubtype="0" fill="hold" nodeType="withEffect">
                                  <p:stCondLst>
                                    <p:cond delay="0"/>
                                  </p:stCondLst>
                                  <p:childTnLst>
                                    <p:animEffect transition="out" filter="fade">
                                      <p:cBhvr>
                                        <p:cTn id="3591" dur="500" tmFilter="0, 0; .2, .5; .8, .5; 1, 0"/>
                                        <p:tgtEl>
                                          <p:spTgt spid="286"/>
                                        </p:tgtEl>
                                      </p:cBhvr>
                                    </p:animEffect>
                                    <p:animScale>
                                      <p:cBhvr>
                                        <p:cTn id="3592" dur="250" autoRev="1" fill="hold"/>
                                        <p:tgtEl>
                                          <p:spTgt spid="286"/>
                                        </p:tgtEl>
                                      </p:cBhvr>
                                      <p:by x="105000" y="105000"/>
                                    </p:animScale>
                                  </p:childTnLst>
                                </p:cTn>
                              </p:par>
                            </p:childTnLst>
                          </p:cTn>
                        </p:par>
                      </p:childTnLst>
                    </p:cTn>
                  </p:par>
                </p:childTnLst>
              </p:cTn>
              <p:nextCondLst>
                <p:cond evt="onClick" delay="0">
                  <p:tgtEl>
                    <p:spTgt spid="287"/>
                  </p:tgtEl>
                </p:cond>
              </p:nextCondLst>
            </p:seq>
            <p:seq concurrent="1" nextAc="seek">
              <p:cTn id="3593" restart="whenNotActive" fill="hold" evtFilter="cancelBubble" nodeType="interactiveSeq">
                <p:stCondLst>
                  <p:cond evt="onClick" delay="0">
                    <p:tgtEl>
                      <p:spTgt spid="286"/>
                    </p:tgtEl>
                  </p:cond>
                </p:stCondLst>
                <p:endSync evt="end" delay="0">
                  <p:rtn val="all"/>
                </p:endSync>
                <p:childTnLst>
                  <p:par>
                    <p:cTn id="3594" fill="hold">
                      <p:stCondLst>
                        <p:cond delay="0"/>
                      </p:stCondLst>
                      <p:childTnLst>
                        <p:par>
                          <p:cTn id="3595" fill="hold">
                            <p:stCondLst>
                              <p:cond delay="0"/>
                            </p:stCondLst>
                            <p:childTnLst>
                              <p:par>
                                <p:cTn id="3596" presetID="1" presetClass="entr" presetSubtype="0" fill="hold" nodeType="withEffect">
                                  <p:stCondLst>
                                    <p:cond delay="0"/>
                                  </p:stCondLst>
                                  <p:childTnLst>
                                    <p:set>
                                      <p:cBhvr>
                                        <p:cTn id="3597" dur="1" fill="hold">
                                          <p:stCondLst>
                                            <p:cond delay="0"/>
                                          </p:stCondLst>
                                        </p:cTn>
                                        <p:tgtEl>
                                          <p:spTgt spid="287"/>
                                        </p:tgtEl>
                                        <p:attrNameLst>
                                          <p:attrName>style.visibility</p:attrName>
                                        </p:attrNameLst>
                                      </p:cBhvr>
                                      <p:to>
                                        <p:strVal val="visible"/>
                                      </p:to>
                                    </p:set>
                                  </p:childTnLst>
                                </p:cTn>
                              </p:par>
                            </p:childTnLst>
                          </p:cTn>
                        </p:par>
                      </p:childTnLst>
                    </p:cTn>
                  </p:par>
                </p:childTnLst>
              </p:cTn>
              <p:nextCondLst>
                <p:cond evt="onClick" delay="0">
                  <p:tgtEl>
                    <p:spTgt spid="286"/>
                  </p:tgtEl>
                </p:cond>
              </p:nextCondLst>
            </p:seq>
            <p:seq concurrent="1" nextAc="seek">
              <p:cTn id="3598" restart="whenNotActive" fill="hold" evtFilter="cancelBubble" nodeType="interactiveSeq">
                <p:stCondLst>
                  <p:cond evt="onClick" delay="0">
                    <p:tgtEl>
                      <p:spTgt spid="289"/>
                    </p:tgtEl>
                  </p:cond>
                </p:stCondLst>
                <p:endSync evt="end" delay="0">
                  <p:rtn val="all"/>
                </p:endSync>
                <p:childTnLst>
                  <p:par>
                    <p:cTn id="3599" fill="hold">
                      <p:stCondLst>
                        <p:cond delay="0"/>
                      </p:stCondLst>
                      <p:childTnLst>
                        <p:par>
                          <p:cTn id="3600" fill="hold">
                            <p:stCondLst>
                              <p:cond delay="0"/>
                            </p:stCondLst>
                            <p:childTnLst>
                              <p:par>
                                <p:cTn id="3601" presetID="1" presetClass="exit" presetSubtype="0" fill="hold" nodeType="withEffect">
                                  <p:stCondLst>
                                    <p:cond delay="0"/>
                                  </p:stCondLst>
                                  <p:childTnLst>
                                    <p:set>
                                      <p:cBhvr>
                                        <p:cTn id="3602" dur="1" fill="hold">
                                          <p:stCondLst>
                                            <p:cond delay="0"/>
                                          </p:stCondLst>
                                        </p:cTn>
                                        <p:tgtEl>
                                          <p:spTgt spid="289"/>
                                        </p:tgtEl>
                                        <p:attrNameLst>
                                          <p:attrName>style.visibility</p:attrName>
                                        </p:attrNameLst>
                                      </p:cBhvr>
                                      <p:to>
                                        <p:strVal val="hidden"/>
                                      </p:to>
                                    </p:set>
                                  </p:childTnLst>
                                  <p:subTnLst>
                                    <p:audio>
                                      <p:cMediaNode>
                                        <p:cTn display="0" masterRel="sameClick">
                                          <p:stCondLst>
                                            <p:cond evt="begin" delay="0">
                                              <p:tn val="3601"/>
                                            </p:cond>
                                          </p:stCondLst>
                                          <p:endCondLst>
                                            <p:cond evt="onStopAudio" delay="0">
                                              <p:tgtEl>
                                                <p:sldTgt/>
                                              </p:tgtEl>
                                            </p:cond>
                                          </p:endCondLst>
                                        </p:cTn>
                                        <p:tgtEl>
                                          <p:sndTgt r:embed="rId66" name="starman_fade.WAV"/>
                                        </p:tgtEl>
                                      </p:cMediaNode>
                                    </p:audio>
                                  </p:subTnLst>
                                </p:cTn>
                              </p:par>
                              <p:par>
                                <p:cTn id="3603" presetID="26" presetClass="emph" presetSubtype="0" fill="hold" nodeType="withEffect">
                                  <p:stCondLst>
                                    <p:cond delay="0"/>
                                  </p:stCondLst>
                                  <p:childTnLst>
                                    <p:animEffect transition="out" filter="fade">
                                      <p:cBhvr>
                                        <p:cTn id="3604" dur="500" tmFilter="0, 0; .2, .5; .8, .5; 1, 0"/>
                                        <p:tgtEl>
                                          <p:spTgt spid="288"/>
                                        </p:tgtEl>
                                      </p:cBhvr>
                                    </p:animEffect>
                                    <p:animScale>
                                      <p:cBhvr>
                                        <p:cTn id="3605" dur="250" autoRev="1" fill="hold"/>
                                        <p:tgtEl>
                                          <p:spTgt spid="288"/>
                                        </p:tgtEl>
                                      </p:cBhvr>
                                      <p:by x="105000" y="105000"/>
                                    </p:animScale>
                                  </p:childTnLst>
                                </p:cTn>
                              </p:par>
                            </p:childTnLst>
                          </p:cTn>
                        </p:par>
                      </p:childTnLst>
                    </p:cTn>
                  </p:par>
                </p:childTnLst>
              </p:cTn>
              <p:nextCondLst>
                <p:cond evt="onClick" delay="0">
                  <p:tgtEl>
                    <p:spTgt spid="289"/>
                  </p:tgtEl>
                </p:cond>
              </p:nextCondLst>
            </p:seq>
            <p:seq concurrent="1" nextAc="seek">
              <p:cTn id="3606" restart="whenNotActive" fill="hold" evtFilter="cancelBubble" nodeType="interactiveSeq">
                <p:stCondLst>
                  <p:cond evt="onClick" delay="0">
                    <p:tgtEl>
                      <p:spTgt spid="288"/>
                    </p:tgtEl>
                  </p:cond>
                </p:stCondLst>
                <p:endSync evt="end" delay="0">
                  <p:rtn val="all"/>
                </p:endSync>
                <p:childTnLst>
                  <p:par>
                    <p:cTn id="3607" fill="hold">
                      <p:stCondLst>
                        <p:cond delay="0"/>
                      </p:stCondLst>
                      <p:childTnLst>
                        <p:par>
                          <p:cTn id="3608" fill="hold">
                            <p:stCondLst>
                              <p:cond delay="0"/>
                            </p:stCondLst>
                            <p:childTnLst>
                              <p:par>
                                <p:cTn id="3609" presetID="1" presetClass="entr" presetSubtype="0" fill="hold" nodeType="withEffect">
                                  <p:stCondLst>
                                    <p:cond delay="0"/>
                                  </p:stCondLst>
                                  <p:childTnLst>
                                    <p:set>
                                      <p:cBhvr>
                                        <p:cTn id="3610" dur="1" fill="hold">
                                          <p:stCondLst>
                                            <p:cond delay="0"/>
                                          </p:stCondLst>
                                        </p:cTn>
                                        <p:tgtEl>
                                          <p:spTgt spid="289"/>
                                        </p:tgtEl>
                                        <p:attrNameLst>
                                          <p:attrName>style.visibility</p:attrName>
                                        </p:attrNameLst>
                                      </p:cBhvr>
                                      <p:to>
                                        <p:strVal val="visible"/>
                                      </p:to>
                                    </p:set>
                                  </p:childTnLst>
                                </p:cTn>
                              </p:par>
                            </p:childTnLst>
                          </p:cTn>
                        </p:par>
                      </p:childTnLst>
                    </p:cTn>
                  </p:par>
                </p:childTnLst>
              </p:cTn>
              <p:nextCondLst>
                <p:cond evt="onClick" delay="0">
                  <p:tgtEl>
                    <p:spTgt spid="288"/>
                  </p:tgtEl>
                </p:cond>
              </p:nextCondLst>
            </p:seq>
            <p:seq concurrent="1" nextAc="seek">
              <p:cTn id="3611" restart="whenNotActive" fill="hold" evtFilter="cancelBubble" nodeType="interactiveSeq">
                <p:stCondLst>
                  <p:cond evt="onClick" delay="0">
                    <p:tgtEl>
                      <p:spTgt spid="291"/>
                    </p:tgtEl>
                  </p:cond>
                </p:stCondLst>
                <p:endSync evt="end" delay="0">
                  <p:rtn val="all"/>
                </p:endSync>
                <p:childTnLst>
                  <p:par>
                    <p:cTn id="3612" fill="hold">
                      <p:stCondLst>
                        <p:cond delay="0"/>
                      </p:stCondLst>
                      <p:childTnLst>
                        <p:par>
                          <p:cTn id="3613" fill="hold">
                            <p:stCondLst>
                              <p:cond delay="0"/>
                            </p:stCondLst>
                            <p:childTnLst>
                              <p:par>
                                <p:cTn id="3614" presetID="1" presetClass="exit" presetSubtype="0" fill="hold" nodeType="withEffect">
                                  <p:stCondLst>
                                    <p:cond delay="0"/>
                                  </p:stCondLst>
                                  <p:childTnLst>
                                    <p:set>
                                      <p:cBhvr>
                                        <p:cTn id="3615" dur="1" fill="hold">
                                          <p:stCondLst>
                                            <p:cond delay="0"/>
                                          </p:stCondLst>
                                        </p:cTn>
                                        <p:tgtEl>
                                          <p:spTgt spid="291"/>
                                        </p:tgtEl>
                                        <p:attrNameLst>
                                          <p:attrName>style.visibility</p:attrName>
                                        </p:attrNameLst>
                                      </p:cBhvr>
                                      <p:to>
                                        <p:strVal val="hidden"/>
                                      </p:to>
                                    </p:set>
                                  </p:childTnLst>
                                  <p:subTnLst>
                                    <p:audio>
                                      <p:cMediaNode>
                                        <p:cTn display="0" masterRel="sameClick">
                                          <p:stCondLst>
                                            <p:cond evt="begin" delay="0">
                                              <p:tn val="3614"/>
                                            </p:cond>
                                          </p:stCondLst>
                                          <p:endCondLst>
                                            <p:cond evt="onStopAudio" delay="0">
                                              <p:tgtEl>
                                                <p:sldTgt/>
                                              </p:tgtEl>
                                            </p:cond>
                                          </p:endCondLst>
                                        </p:cTn>
                                        <p:tgtEl>
                                          <p:sndTgt r:embed="rId66" name="starman_fade.WAV"/>
                                        </p:tgtEl>
                                      </p:cMediaNode>
                                    </p:audio>
                                  </p:subTnLst>
                                </p:cTn>
                              </p:par>
                              <p:par>
                                <p:cTn id="3616" presetID="26" presetClass="emph" presetSubtype="0" fill="hold" nodeType="withEffect">
                                  <p:stCondLst>
                                    <p:cond delay="0"/>
                                  </p:stCondLst>
                                  <p:childTnLst>
                                    <p:animEffect transition="out" filter="fade">
                                      <p:cBhvr>
                                        <p:cTn id="3617" dur="500" tmFilter="0, 0; .2, .5; .8, .5; 1, 0"/>
                                        <p:tgtEl>
                                          <p:spTgt spid="290"/>
                                        </p:tgtEl>
                                      </p:cBhvr>
                                    </p:animEffect>
                                    <p:animScale>
                                      <p:cBhvr>
                                        <p:cTn id="3618" dur="250" autoRev="1" fill="hold"/>
                                        <p:tgtEl>
                                          <p:spTgt spid="290"/>
                                        </p:tgtEl>
                                      </p:cBhvr>
                                      <p:by x="105000" y="105000"/>
                                    </p:animScale>
                                  </p:childTnLst>
                                </p:cTn>
                              </p:par>
                            </p:childTnLst>
                          </p:cTn>
                        </p:par>
                      </p:childTnLst>
                    </p:cTn>
                  </p:par>
                </p:childTnLst>
              </p:cTn>
              <p:nextCondLst>
                <p:cond evt="onClick" delay="0">
                  <p:tgtEl>
                    <p:spTgt spid="291"/>
                  </p:tgtEl>
                </p:cond>
              </p:nextCondLst>
            </p:seq>
            <p:seq concurrent="1" nextAc="seek">
              <p:cTn id="3619" restart="whenNotActive" fill="hold" evtFilter="cancelBubble" nodeType="interactiveSeq">
                <p:stCondLst>
                  <p:cond evt="onClick" delay="0">
                    <p:tgtEl>
                      <p:spTgt spid="290"/>
                    </p:tgtEl>
                  </p:cond>
                </p:stCondLst>
                <p:endSync evt="end" delay="0">
                  <p:rtn val="all"/>
                </p:endSync>
                <p:childTnLst>
                  <p:par>
                    <p:cTn id="3620" fill="hold">
                      <p:stCondLst>
                        <p:cond delay="0"/>
                      </p:stCondLst>
                      <p:childTnLst>
                        <p:par>
                          <p:cTn id="3621" fill="hold">
                            <p:stCondLst>
                              <p:cond delay="0"/>
                            </p:stCondLst>
                            <p:childTnLst>
                              <p:par>
                                <p:cTn id="3622" presetID="1" presetClass="entr" presetSubtype="0" fill="hold" nodeType="withEffect">
                                  <p:stCondLst>
                                    <p:cond delay="0"/>
                                  </p:stCondLst>
                                  <p:childTnLst>
                                    <p:set>
                                      <p:cBhvr>
                                        <p:cTn id="3623" dur="1" fill="hold">
                                          <p:stCondLst>
                                            <p:cond delay="0"/>
                                          </p:stCondLst>
                                        </p:cTn>
                                        <p:tgtEl>
                                          <p:spTgt spid="291"/>
                                        </p:tgtEl>
                                        <p:attrNameLst>
                                          <p:attrName>style.visibility</p:attrName>
                                        </p:attrNameLst>
                                      </p:cBhvr>
                                      <p:to>
                                        <p:strVal val="visible"/>
                                      </p:to>
                                    </p:set>
                                  </p:childTnLst>
                                </p:cTn>
                              </p:par>
                            </p:childTnLst>
                          </p:cTn>
                        </p:par>
                      </p:childTnLst>
                    </p:cTn>
                  </p:par>
                </p:childTnLst>
              </p:cTn>
              <p:nextCondLst>
                <p:cond evt="onClick" delay="0">
                  <p:tgtEl>
                    <p:spTgt spid="290"/>
                  </p:tgtEl>
                </p:cond>
              </p:nextCondLst>
            </p:seq>
            <p:seq concurrent="1" nextAc="seek">
              <p:cTn id="3624" restart="whenNotActive" fill="hold" evtFilter="cancelBubble" nodeType="interactiveSeq">
                <p:stCondLst>
                  <p:cond evt="onClick" delay="0">
                    <p:tgtEl>
                      <p:spTgt spid="293"/>
                    </p:tgtEl>
                  </p:cond>
                </p:stCondLst>
                <p:endSync evt="end" delay="0">
                  <p:rtn val="all"/>
                </p:endSync>
                <p:childTnLst>
                  <p:par>
                    <p:cTn id="3625" fill="hold">
                      <p:stCondLst>
                        <p:cond delay="0"/>
                      </p:stCondLst>
                      <p:childTnLst>
                        <p:par>
                          <p:cTn id="3626" fill="hold">
                            <p:stCondLst>
                              <p:cond delay="0"/>
                            </p:stCondLst>
                            <p:childTnLst>
                              <p:par>
                                <p:cTn id="3627" presetID="1" presetClass="exit" presetSubtype="0" fill="hold" nodeType="withEffect">
                                  <p:stCondLst>
                                    <p:cond delay="0"/>
                                  </p:stCondLst>
                                  <p:childTnLst>
                                    <p:set>
                                      <p:cBhvr>
                                        <p:cTn id="3628" dur="1" fill="hold">
                                          <p:stCondLst>
                                            <p:cond delay="0"/>
                                          </p:stCondLst>
                                        </p:cTn>
                                        <p:tgtEl>
                                          <p:spTgt spid="293"/>
                                        </p:tgtEl>
                                        <p:attrNameLst>
                                          <p:attrName>style.visibility</p:attrName>
                                        </p:attrNameLst>
                                      </p:cBhvr>
                                      <p:to>
                                        <p:strVal val="hidden"/>
                                      </p:to>
                                    </p:set>
                                  </p:childTnLst>
                                  <p:subTnLst>
                                    <p:audio>
                                      <p:cMediaNode>
                                        <p:cTn display="0" masterRel="sameClick">
                                          <p:stCondLst>
                                            <p:cond evt="begin" delay="0">
                                              <p:tn val="3627"/>
                                            </p:cond>
                                          </p:stCondLst>
                                          <p:endCondLst>
                                            <p:cond evt="onStopAudio" delay="0">
                                              <p:tgtEl>
                                                <p:sldTgt/>
                                              </p:tgtEl>
                                            </p:cond>
                                          </p:endCondLst>
                                        </p:cTn>
                                        <p:tgtEl>
                                          <p:sndTgt r:embed="rId66" name="starman_fade.WAV"/>
                                        </p:tgtEl>
                                      </p:cMediaNode>
                                    </p:audio>
                                  </p:subTnLst>
                                </p:cTn>
                              </p:par>
                              <p:par>
                                <p:cTn id="3629" presetID="26" presetClass="emph" presetSubtype="0" fill="hold" nodeType="withEffect">
                                  <p:stCondLst>
                                    <p:cond delay="0"/>
                                  </p:stCondLst>
                                  <p:childTnLst>
                                    <p:animEffect transition="out" filter="fade">
                                      <p:cBhvr>
                                        <p:cTn id="3630" dur="500" tmFilter="0, 0; .2, .5; .8, .5; 1, 0"/>
                                        <p:tgtEl>
                                          <p:spTgt spid="292"/>
                                        </p:tgtEl>
                                      </p:cBhvr>
                                    </p:animEffect>
                                    <p:animScale>
                                      <p:cBhvr>
                                        <p:cTn id="3631" dur="250" autoRev="1" fill="hold"/>
                                        <p:tgtEl>
                                          <p:spTgt spid="292"/>
                                        </p:tgtEl>
                                      </p:cBhvr>
                                      <p:by x="105000" y="105000"/>
                                    </p:animScale>
                                  </p:childTnLst>
                                </p:cTn>
                              </p:par>
                            </p:childTnLst>
                          </p:cTn>
                        </p:par>
                      </p:childTnLst>
                    </p:cTn>
                  </p:par>
                </p:childTnLst>
              </p:cTn>
              <p:nextCondLst>
                <p:cond evt="onClick" delay="0">
                  <p:tgtEl>
                    <p:spTgt spid="293"/>
                  </p:tgtEl>
                </p:cond>
              </p:nextCondLst>
            </p:seq>
            <p:seq concurrent="1" nextAc="seek">
              <p:cTn id="3632" restart="whenNotActive" fill="hold" evtFilter="cancelBubble" nodeType="interactiveSeq">
                <p:stCondLst>
                  <p:cond evt="onClick" delay="0">
                    <p:tgtEl>
                      <p:spTgt spid="292"/>
                    </p:tgtEl>
                  </p:cond>
                </p:stCondLst>
                <p:endSync evt="end" delay="0">
                  <p:rtn val="all"/>
                </p:endSync>
                <p:childTnLst>
                  <p:par>
                    <p:cTn id="3633" fill="hold">
                      <p:stCondLst>
                        <p:cond delay="0"/>
                      </p:stCondLst>
                      <p:childTnLst>
                        <p:par>
                          <p:cTn id="3634" fill="hold">
                            <p:stCondLst>
                              <p:cond delay="0"/>
                            </p:stCondLst>
                            <p:childTnLst>
                              <p:par>
                                <p:cTn id="3635" presetID="1" presetClass="entr" presetSubtype="0" fill="hold" nodeType="withEffect">
                                  <p:stCondLst>
                                    <p:cond delay="0"/>
                                  </p:stCondLst>
                                  <p:childTnLst>
                                    <p:set>
                                      <p:cBhvr>
                                        <p:cTn id="3636" dur="1" fill="hold">
                                          <p:stCondLst>
                                            <p:cond delay="0"/>
                                          </p:stCondLst>
                                        </p:cTn>
                                        <p:tgtEl>
                                          <p:spTgt spid="293"/>
                                        </p:tgtEl>
                                        <p:attrNameLst>
                                          <p:attrName>style.visibility</p:attrName>
                                        </p:attrNameLst>
                                      </p:cBhvr>
                                      <p:to>
                                        <p:strVal val="visible"/>
                                      </p:to>
                                    </p:set>
                                  </p:childTnLst>
                                </p:cTn>
                              </p:par>
                            </p:childTnLst>
                          </p:cTn>
                        </p:par>
                      </p:childTnLst>
                    </p:cTn>
                  </p:par>
                </p:childTnLst>
              </p:cTn>
              <p:nextCondLst>
                <p:cond evt="onClick" delay="0">
                  <p:tgtEl>
                    <p:spTgt spid="292"/>
                  </p:tgtEl>
                </p:cond>
              </p:nextCondLst>
            </p:seq>
            <p:seq concurrent="1" nextAc="seek">
              <p:cTn id="3637" restart="whenNotActive" fill="hold" evtFilter="cancelBubble" nodeType="interactiveSeq">
                <p:stCondLst>
                  <p:cond evt="onClick" delay="0">
                    <p:tgtEl>
                      <p:spTgt spid="294"/>
                    </p:tgtEl>
                  </p:cond>
                </p:stCondLst>
                <p:endSync evt="end" delay="0">
                  <p:rtn val="all"/>
                </p:endSync>
                <p:childTnLst>
                  <p:par>
                    <p:cTn id="3638" fill="hold">
                      <p:stCondLst>
                        <p:cond delay="0"/>
                      </p:stCondLst>
                      <p:childTnLst>
                        <p:par>
                          <p:cTn id="3639" fill="hold">
                            <p:stCondLst>
                              <p:cond delay="0"/>
                            </p:stCondLst>
                            <p:childTnLst>
                              <p:par>
                                <p:cTn id="3640" presetID="1" presetClass="exit" presetSubtype="0" fill="hold" nodeType="withEffect">
                                  <p:stCondLst>
                                    <p:cond delay="0"/>
                                  </p:stCondLst>
                                  <p:childTnLst>
                                    <p:set>
                                      <p:cBhvr>
                                        <p:cTn id="3641" dur="1" fill="hold">
                                          <p:stCondLst>
                                            <p:cond delay="0"/>
                                          </p:stCondLst>
                                        </p:cTn>
                                        <p:tgtEl>
                                          <p:spTgt spid="294"/>
                                        </p:tgtEl>
                                        <p:attrNameLst>
                                          <p:attrName>style.visibility</p:attrName>
                                        </p:attrNameLst>
                                      </p:cBhvr>
                                      <p:to>
                                        <p:strVal val="hidden"/>
                                      </p:to>
                                    </p:set>
                                  </p:childTnLst>
                                </p:cTn>
                              </p:par>
                              <p:par>
                                <p:cTn id="3642" presetID="1" presetClass="entr" presetSubtype="0" fill="hold" nodeType="withEffect">
                                  <p:stCondLst>
                                    <p:cond delay="0"/>
                                  </p:stCondLst>
                                  <p:childTnLst>
                                    <p:set>
                                      <p:cBhvr>
                                        <p:cTn id="3643" dur="1" fill="hold">
                                          <p:stCondLst>
                                            <p:cond delay="0"/>
                                          </p:stCondLst>
                                        </p:cTn>
                                        <p:tgtEl>
                                          <p:spTgt spid="295"/>
                                        </p:tgtEl>
                                        <p:attrNameLst>
                                          <p:attrName>style.visibility</p:attrName>
                                        </p:attrNameLst>
                                      </p:cBhvr>
                                      <p:to>
                                        <p:strVal val="visible"/>
                                      </p:to>
                                    </p:set>
                                  </p:childTnLst>
                                  <p:subTnLst>
                                    <p:audio>
                                      <p:cMediaNode>
                                        <p:cTn display="0" masterRel="sameClick">
                                          <p:stCondLst>
                                            <p:cond evt="begin" delay="0">
                                              <p:tn val="3642"/>
                                            </p:cond>
                                          </p:stCondLst>
                                          <p:endCondLst>
                                            <p:cond evt="onStopAudio" delay="0">
                                              <p:tgtEl>
                                                <p:sldTgt/>
                                              </p:tgtEl>
                                            </p:cond>
                                          </p:endCondLst>
                                        </p:cTn>
                                        <p:tgtEl>
                                          <p:sndTgt r:embed="rId64" name="mk64_item_drop.wav"/>
                                        </p:tgtEl>
                                      </p:cMediaNode>
                                    </p:audio>
                                  </p:subTnLst>
                                </p:cTn>
                              </p:par>
                            </p:childTnLst>
                          </p:cTn>
                        </p:par>
                      </p:childTnLst>
                    </p:cTn>
                  </p:par>
                </p:childTnLst>
              </p:cTn>
              <p:nextCondLst>
                <p:cond evt="onClick" delay="0">
                  <p:tgtEl>
                    <p:spTgt spid="294"/>
                  </p:tgtEl>
                </p:cond>
              </p:nextCondLst>
            </p:seq>
            <p:seq concurrent="1" nextAc="seek">
              <p:cTn id="3644" restart="whenNotActive" fill="hold" evtFilter="cancelBubble" nodeType="interactiveSeq">
                <p:stCondLst>
                  <p:cond evt="onClick" delay="0">
                    <p:tgtEl>
                      <p:spTgt spid="295"/>
                    </p:tgtEl>
                  </p:cond>
                </p:stCondLst>
                <p:endSync evt="end" delay="0">
                  <p:rtn val="all"/>
                </p:endSync>
                <p:childTnLst>
                  <p:par>
                    <p:cTn id="3645" fill="hold">
                      <p:stCondLst>
                        <p:cond delay="0"/>
                      </p:stCondLst>
                      <p:childTnLst>
                        <p:par>
                          <p:cTn id="3646" fill="hold">
                            <p:stCondLst>
                              <p:cond delay="0"/>
                            </p:stCondLst>
                            <p:childTnLst>
                              <p:par>
                                <p:cTn id="3647" presetID="1" presetClass="entr" presetSubtype="0" fill="hold" nodeType="clickEffect">
                                  <p:stCondLst>
                                    <p:cond delay="0"/>
                                  </p:stCondLst>
                                  <p:childTnLst>
                                    <p:set>
                                      <p:cBhvr>
                                        <p:cTn id="3648" dur="1" fill="hold">
                                          <p:stCondLst>
                                            <p:cond delay="0"/>
                                          </p:stCondLst>
                                        </p:cTn>
                                        <p:tgtEl>
                                          <p:spTgt spid="294"/>
                                        </p:tgtEl>
                                        <p:attrNameLst>
                                          <p:attrName>style.visibility</p:attrName>
                                        </p:attrNameLst>
                                      </p:cBhvr>
                                      <p:to>
                                        <p:strVal val="visible"/>
                                      </p:to>
                                    </p:set>
                                  </p:childTnLst>
                                </p:cTn>
                              </p:par>
                              <p:par>
                                <p:cTn id="3649" presetID="10" presetClass="exit" presetSubtype="0" fill="hold" nodeType="withEffect">
                                  <p:stCondLst>
                                    <p:cond delay="0"/>
                                  </p:stCondLst>
                                  <p:childTnLst>
                                    <p:animEffect transition="out" filter="fade">
                                      <p:cBhvr>
                                        <p:cTn id="3650" dur="500"/>
                                        <p:tgtEl>
                                          <p:spTgt spid="295"/>
                                        </p:tgtEl>
                                      </p:cBhvr>
                                    </p:animEffect>
                                    <p:set>
                                      <p:cBhvr>
                                        <p:cTn id="3651" dur="1" fill="hold">
                                          <p:stCondLst>
                                            <p:cond delay="499"/>
                                          </p:stCondLst>
                                        </p:cTn>
                                        <p:tgtEl>
                                          <p:spTgt spid="295"/>
                                        </p:tgtEl>
                                        <p:attrNameLst>
                                          <p:attrName>style.visibility</p:attrName>
                                        </p:attrNameLst>
                                      </p:cBhvr>
                                      <p:to>
                                        <p:strVal val="hidden"/>
                                      </p:to>
                                    </p:set>
                                  </p:childTnLst>
                                </p:cTn>
                              </p:par>
                            </p:childTnLst>
                          </p:cTn>
                        </p:par>
                      </p:childTnLst>
                    </p:cTn>
                  </p:par>
                </p:childTnLst>
              </p:cTn>
              <p:nextCondLst>
                <p:cond evt="onClick" delay="0">
                  <p:tgtEl>
                    <p:spTgt spid="295"/>
                  </p:tgtEl>
                </p:cond>
              </p:nextCondLst>
            </p:seq>
            <p:audio>
              <p:cMediaNode>
                <p:cTn id="3652" fill="hold" display="0">
                  <p:stCondLst>
                    <p:cond delay="indefinite"/>
                  </p:stCondLst>
                  <p:endCondLst>
                    <p:cond evt="onStopAudio" delay="0">
                      <p:tgtEl>
                        <p:sldTgt/>
                      </p:tgtEl>
                    </p:cond>
                  </p:endCondLst>
                </p:cTn>
                <p:tgtEl>
                  <p:spTgt spid="36"/>
                </p:tgtEl>
              </p:cMediaNode>
            </p:audio>
            <p:seq concurrent="1" nextAc="seek">
              <p:cTn id="3653" restart="whenNotActive" fill="hold" evtFilter="cancelBubble" nodeType="interactiveSeq">
                <p:stCondLst>
                  <p:cond evt="onClick" delay="0">
                    <p:tgtEl>
                      <p:spTgt spid="312"/>
                    </p:tgtEl>
                  </p:cond>
                </p:stCondLst>
                <p:endSync evt="end" delay="0">
                  <p:rtn val="all"/>
                </p:endSync>
                <p:childTnLst>
                  <p:par>
                    <p:cTn id="3654" fill="hold">
                      <p:stCondLst>
                        <p:cond delay="0"/>
                      </p:stCondLst>
                      <p:childTnLst>
                        <p:par>
                          <p:cTn id="3655" fill="hold">
                            <p:stCondLst>
                              <p:cond delay="0"/>
                            </p:stCondLst>
                            <p:childTnLst>
                              <p:par>
                                <p:cTn id="3656" presetID="64" presetClass="path" presetSubtype="0" decel="100000" fill="hold" nodeType="clickEffect">
                                  <p:stCondLst>
                                    <p:cond delay="0"/>
                                  </p:stCondLst>
                                  <p:childTnLst>
                                    <p:animMotion origin="layout" path="M 3.88889E-6 -2.96296E-6 L 3.88889E-6 -0.01944 " pathEditMode="relative" rAng="0" ptsTypes="AA">
                                      <p:cBhvr>
                                        <p:cTn id="3657" dur="100" fill="hold"/>
                                        <p:tgtEl>
                                          <p:spTgt spid="312"/>
                                        </p:tgtEl>
                                        <p:attrNameLst>
                                          <p:attrName>ppt_x</p:attrName>
                                          <p:attrName>ppt_y</p:attrName>
                                        </p:attrNameLst>
                                      </p:cBhvr>
                                      <p:rCtr x="0" y="-972"/>
                                    </p:animMotion>
                                  </p:childTnLst>
                                  <p:subTnLst>
                                    <p:audio>
                                      <p:cMediaNode>
                                        <p:cTn display="0" masterRel="sameClick">
                                          <p:stCondLst>
                                            <p:cond evt="begin" delay="0">
                                              <p:tn val="3656"/>
                                            </p:cond>
                                          </p:stCondLst>
                                          <p:endCondLst>
                                            <p:cond evt="onStopAudio" delay="0">
                                              <p:tgtEl>
                                                <p:sldTgt/>
                                              </p:tgtEl>
                                            </p:cond>
                                          </p:endCondLst>
                                        </p:cTn>
                                        <p:tgtEl>
                                          <p:sndTgt r:embed="rId67" name="mk64_boing.wav"/>
                                        </p:tgtEl>
                                      </p:cMediaNode>
                                    </p:audio>
                                  </p:subTnLst>
                                </p:cTn>
                              </p:par>
                            </p:childTnLst>
                          </p:cTn>
                        </p:par>
                        <p:par>
                          <p:cTn id="3658" fill="hold">
                            <p:stCondLst>
                              <p:cond delay="100"/>
                            </p:stCondLst>
                            <p:childTnLst>
                              <p:par>
                                <p:cTn id="3659" presetID="3" presetClass="mediacall" presetSubtype="0" fill="hold" nodeType="afterEffect">
                                  <p:stCondLst>
                                    <p:cond delay="0"/>
                                  </p:stCondLst>
                                  <p:childTnLst>
                                    <p:cmd type="call" cmd="stop">
                                      <p:cBhvr>
                                        <p:cTn id="3660" dur="1" fill="hold"/>
                                        <p:tgtEl>
                                          <p:spTgt spid="2"/>
                                        </p:tgtEl>
                                      </p:cBhvr>
                                    </p:cmd>
                                  </p:childTnLst>
                                </p:cTn>
                              </p:par>
                            </p:childTnLst>
                          </p:cTn>
                        </p:par>
                        <p:par>
                          <p:cTn id="3661" fill="hold">
                            <p:stCondLst>
                              <p:cond delay="100"/>
                            </p:stCondLst>
                            <p:childTnLst>
                              <p:par>
                                <p:cTn id="3662" presetID="3" presetClass="mediacall" presetSubtype="0" fill="hold" nodeType="afterEffect">
                                  <p:stCondLst>
                                    <p:cond delay="0"/>
                                  </p:stCondLst>
                                  <p:childTnLst>
                                    <p:cmd type="call" cmd="stop">
                                      <p:cBhvr>
                                        <p:cTn id="3663" dur="1" fill="hold"/>
                                        <p:tgtEl>
                                          <p:spTgt spid="3"/>
                                        </p:tgtEl>
                                      </p:cBhvr>
                                    </p:cmd>
                                  </p:childTnLst>
                                </p:cTn>
                              </p:par>
                              <p:par>
                                <p:cTn id="3664" presetID="42" presetClass="path" presetSubtype="0" fill="hold" nodeType="withEffect">
                                  <p:stCondLst>
                                    <p:cond delay="100"/>
                                  </p:stCondLst>
                                  <p:childTnLst>
                                    <p:animMotion origin="layout" path="M 3.88889E-6 -2.96296E-6 L 3.88889E-6 0.00023 " pathEditMode="relative" rAng="0" ptsTypes="AA">
                                      <p:cBhvr>
                                        <p:cTn id="3665" dur="100" fill="hold"/>
                                        <p:tgtEl>
                                          <p:spTgt spid="312"/>
                                        </p:tgtEl>
                                        <p:attrNameLst>
                                          <p:attrName>ppt_x</p:attrName>
                                          <p:attrName>ppt_y</p:attrName>
                                        </p:attrNameLst>
                                      </p:cBhvr>
                                      <p:rCtr x="0" y="0"/>
                                    </p:animMotion>
                                  </p:childTnLst>
                                </p:cTn>
                              </p:par>
                            </p:childTnLst>
                          </p:cTn>
                        </p:par>
                      </p:childTnLst>
                    </p:cTn>
                  </p:par>
                  <p:par>
                    <p:cTn id="3666" fill="hold">
                      <p:stCondLst>
                        <p:cond delay="indefinite"/>
                      </p:stCondLst>
                      <p:childTnLst>
                        <p:par>
                          <p:cTn id="3667" fill="hold">
                            <p:stCondLst>
                              <p:cond delay="0"/>
                            </p:stCondLst>
                            <p:childTnLst>
                              <p:par>
                                <p:cTn id="3668" presetID="64" presetClass="path" presetSubtype="0" accel="50000" decel="50000" fill="hold" nodeType="clickEffect">
                                  <p:stCondLst>
                                    <p:cond delay="0"/>
                                  </p:stCondLst>
                                  <p:childTnLst>
                                    <p:animMotion origin="layout" path="M 3.88889E-6 -0.01852 L 3.88889E-6 0.00023 " pathEditMode="relative" rAng="0" ptsTypes="AA">
                                      <p:cBhvr>
                                        <p:cTn id="3669" dur="100" spd="-100000" fill="hold"/>
                                        <p:tgtEl>
                                          <p:spTgt spid="312"/>
                                        </p:tgtEl>
                                        <p:attrNameLst>
                                          <p:attrName>ppt_x</p:attrName>
                                          <p:attrName>ppt_y</p:attrName>
                                        </p:attrNameLst>
                                      </p:cBhvr>
                                      <p:rCtr x="0" y="1319"/>
                                    </p:animMotion>
                                  </p:childTnLst>
                                  <p:subTnLst>
                                    <p:audio>
                                      <p:cMediaNode>
                                        <p:cTn display="0" masterRel="sameClick">
                                          <p:stCondLst>
                                            <p:cond evt="begin" delay="0">
                                              <p:tn val="3668"/>
                                            </p:cond>
                                          </p:stCondLst>
                                          <p:endCondLst>
                                            <p:cond evt="onStopAudio" delay="0">
                                              <p:tgtEl>
                                                <p:sldTgt/>
                                              </p:tgtEl>
                                            </p:cond>
                                          </p:endCondLst>
                                        </p:cTn>
                                        <p:tgtEl>
                                          <p:sndTgt r:embed="rId67" name="mk64_boing.wav"/>
                                        </p:tgtEl>
                                      </p:cMediaNode>
                                    </p:audio>
                                  </p:subTnLst>
                                </p:cTn>
                              </p:par>
                              <p:par>
                                <p:cTn id="3670" presetID="1" presetClass="mediacall" presetSubtype="0" fill="hold" nodeType="withEffect">
                                  <p:stCondLst>
                                    <p:cond delay="0"/>
                                  </p:stCondLst>
                                  <p:childTnLst>
                                    <p:cmd type="call" cmd="playFrom(0.0)">
                                      <p:cBhvr>
                                        <p:cTn id="3671" dur="8126" fill="hold"/>
                                        <p:tgtEl>
                                          <p:spTgt spid="2"/>
                                        </p:tgtEl>
                                      </p:cBhvr>
                                    </p:cmd>
                                  </p:childTnLst>
                                </p:cTn>
                              </p:par>
                              <p:par>
                                <p:cTn id="3672" presetID="1" presetClass="mediacall" presetSubtype="0" fill="hold" nodeType="withEffect">
                                  <p:stCondLst>
                                    <p:cond delay="8500"/>
                                  </p:stCondLst>
                                  <p:childTnLst>
                                    <p:cmd type="call" cmd="playFrom(0.0)">
                                      <p:cBhvr>
                                        <p:cTn id="3673" dur="1" fill="hold"/>
                                        <p:tgtEl>
                                          <p:spTgt spid="3"/>
                                        </p:tgtEl>
                                      </p:cBhvr>
                                    </p:cmd>
                                  </p:childTnLst>
                                </p:cTn>
                              </p:par>
                              <p:par>
                                <p:cTn id="3674" presetID="42" presetClass="path" presetSubtype="0" accel="50000" decel="50000" fill="hold" nodeType="withEffect">
                                  <p:stCondLst>
                                    <p:cond delay="0"/>
                                  </p:stCondLst>
                                  <p:childTnLst>
                                    <p:animMotion origin="layout" path="M 3.88889E-6 -2.96296E-6 L 3.88889E-6 -0.01852 " pathEditMode="relative" rAng="0" ptsTypes="AA">
                                      <p:cBhvr>
                                        <p:cTn id="3675" dur="100" spd="-100000" fill="hold"/>
                                        <p:tgtEl>
                                          <p:spTgt spid="312"/>
                                        </p:tgtEl>
                                        <p:attrNameLst>
                                          <p:attrName>ppt_x</p:attrName>
                                          <p:attrName>ppt_y</p:attrName>
                                        </p:attrNameLst>
                                      </p:cBhvr>
                                      <p:rCtr x="0" y="-926"/>
                                    </p:animMotion>
                                  </p:childTnLst>
                                </p:cTn>
                              </p:par>
                            </p:childTnLst>
                          </p:cTn>
                        </p:par>
                      </p:childTnLst>
                    </p:cTn>
                  </p:par>
                </p:childTnLst>
              </p:cTn>
              <p:nextCondLst>
                <p:cond evt="onClick" delay="0">
                  <p:tgtEl>
                    <p:spTgt spid="312"/>
                  </p:tgtEl>
                </p:cond>
              </p:nextCondLst>
            </p:seq>
            <p:audio>
              <p:cMediaNode vol="80000">
                <p:cTn id="3676" fill="hold" display="0">
                  <p:stCondLst>
                    <p:cond delay="indefinite"/>
                  </p:stCondLst>
                  <p:endCondLst>
                    <p:cond evt="onStopAudio" delay="0">
                      <p:tgtEl>
                        <p:sldTgt/>
                      </p:tgtEl>
                    </p:cond>
                  </p:endCondLst>
                </p:cTn>
                <p:tgtEl>
                  <p:spTgt spid="309"/>
                </p:tgtEl>
              </p:cMediaNode>
            </p:audio>
            <p:seq concurrent="1" nextAc="seek">
              <p:cTn id="3677" restart="whenNotActive" fill="hold" evtFilter="cancelBubble" nodeType="interactiveSeq">
                <p:stCondLst>
                  <p:cond evt="onClick" delay="0">
                    <p:tgtEl>
                      <p:spTgt spid="310"/>
                    </p:tgtEl>
                  </p:cond>
                </p:stCondLst>
                <p:endSync evt="end" delay="0">
                  <p:rtn val="all"/>
                </p:endSync>
                <p:childTnLst>
                  <p:par>
                    <p:cTn id="3678" fill="hold">
                      <p:stCondLst>
                        <p:cond delay="0"/>
                      </p:stCondLst>
                      <p:childTnLst>
                        <p:par>
                          <p:cTn id="3679" fill="hold">
                            <p:stCondLst>
                              <p:cond delay="0"/>
                            </p:stCondLst>
                            <p:childTnLst>
                              <p:par>
                                <p:cTn id="3680" presetID="10" presetClass="exit" presetSubtype="0" fill="hold" grpId="1" nodeType="clickEffect">
                                  <p:stCondLst>
                                    <p:cond delay="0"/>
                                  </p:stCondLst>
                                  <p:childTnLst>
                                    <p:animEffect transition="out" filter="fade">
                                      <p:cBhvr>
                                        <p:cTn id="3681" dur="500"/>
                                        <p:tgtEl>
                                          <p:spTgt spid="310"/>
                                        </p:tgtEl>
                                      </p:cBhvr>
                                    </p:animEffect>
                                    <p:set>
                                      <p:cBhvr>
                                        <p:cTn id="3682" dur="1" fill="hold">
                                          <p:stCondLst>
                                            <p:cond delay="499"/>
                                          </p:stCondLst>
                                        </p:cTn>
                                        <p:tgtEl>
                                          <p:spTgt spid="310"/>
                                        </p:tgtEl>
                                        <p:attrNameLst>
                                          <p:attrName>style.visibility</p:attrName>
                                        </p:attrNameLst>
                                      </p:cBhvr>
                                      <p:to>
                                        <p:strVal val="hidden"/>
                                      </p:to>
                                    </p:set>
                                  </p:childTnLst>
                                </p:cTn>
                              </p:par>
                              <p:par>
                                <p:cTn id="3683" presetID="10" presetClass="entr" presetSubtype="0" fill="hold" grpId="0" nodeType="withEffect">
                                  <p:stCondLst>
                                    <p:cond delay="0"/>
                                  </p:stCondLst>
                                  <p:childTnLst>
                                    <p:set>
                                      <p:cBhvr>
                                        <p:cTn id="3684" dur="1" fill="hold">
                                          <p:stCondLst>
                                            <p:cond delay="0"/>
                                          </p:stCondLst>
                                        </p:cTn>
                                        <p:tgtEl>
                                          <p:spTgt spid="311"/>
                                        </p:tgtEl>
                                        <p:attrNameLst>
                                          <p:attrName>style.visibility</p:attrName>
                                        </p:attrNameLst>
                                      </p:cBhvr>
                                      <p:to>
                                        <p:strVal val="visible"/>
                                      </p:to>
                                    </p:set>
                                    <p:animEffect transition="in" filter="fade">
                                      <p:cBhvr>
                                        <p:cTn id="3685" dur="500"/>
                                        <p:tgtEl>
                                          <p:spTgt spid="311"/>
                                        </p:tgtEl>
                                      </p:cBhvr>
                                    </p:animEffect>
                                  </p:childTnLst>
                                </p:cTn>
                              </p:par>
                            </p:childTnLst>
                          </p:cTn>
                        </p:par>
                      </p:childTnLst>
                    </p:cTn>
                  </p:par>
                </p:childTnLst>
              </p:cTn>
              <p:nextCondLst>
                <p:cond evt="onClick" delay="0">
                  <p:tgtEl>
                    <p:spTgt spid="310"/>
                  </p:tgtEl>
                </p:cond>
              </p:nextCondLst>
            </p:seq>
            <p:audio>
              <p:cMediaNode vol="20000" showWhenStopped="0">
                <p:cTn id="3686" repeatCount="indefinite" fill="hold" display="0">
                  <p:stCondLst>
                    <p:cond delay="indefinite"/>
                  </p:stCondLst>
                  <p:endCondLst>
                    <p:cond evt="onStopAudio" delay="0">
                      <p:tgtEl>
                        <p:sldTgt/>
                      </p:tgtEl>
                    </p:cond>
                  </p:endCondLst>
                </p:cTn>
                <p:tgtEl>
                  <p:spTgt spid="315"/>
                </p:tgtEl>
              </p:cMediaNode>
            </p:audio>
            <p:audio>
              <p:cMediaNode vol="20000">
                <p:cTn id="3687" fill="hold" display="0">
                  <p:stCondLst>
                    <p:cond delay="indefinite"/>
                  </p:stCondLst>
                  <p:endCondLst>
                    <p:cond evt="onStopAudio" delay="0">
                      <p:tgtEl>
                        <p:sldTgt/>
                      </p:tgtEl>
                    </p:cond>
                  </p:endCondLst>
                </p:cTn>
                <p:tgtEl>
                  <p:spTgt spid="2"/>
                </p:tgtEl>
              </p:cMediaNode>
            </p:audio>
            <p:audio>
              <p:cMediaNode vol="20000" numSld="999">
                <p:cTn id="3688" repeatCount="indefinite" fill="hold" display="0">
                  <p:stCondLst>
                    <p:cond delay="indefinite"/>
                  </p:stCondLst>
                  <p:endCondLst>
                    <p:cond evt="onStopAudio" delay="0">
                      <p:tgtEl>
                        <p:sldTgt/>
                      </p:tgtEl>
                    </p:cond>
                  </p:endCondLst>
                </p:cTn>
                <p:tgtEl>
                  <p:spTgt spid="3"/>
                </p:tgtEl>
              </p:cMediaNode>
            </p:audio>
          </p:childTnLst>
        </p:cTn>
      </p:par>
    </p:tnLst>
    <p:bldLst>
      <p:bldP spid="32" grpId="0" animBg="1"/>
      <p:bldP spid="32" grpId="1" animBg="1"/>
      <p:bldP spid="33" grpId="0" animBg="1"/>
      <p:bldP spid="33" grpId="1" animBg="1"/>
      <p:bldP spid="34" grpId="0" animBg="1"/>
      <p:bldP spid="34" grpId="1" animBg="1"/>
      <p:bldP spid="35" grpId="0" animBg="1"/>
      <p:bldP spid="35" grpId="1" animBg="1"/>
      <p:bldP spid="39" grpId="0" animBg="1"/>
      <p:bldP spid="39" grpId="1" animBg="1"/>
      <p:bldP spid="39" grpId="2" animBg="1"/>
      <p:bldP spid="39" grpId="3" animBg="1"/>
      <p:bldP spid="39" grpId="4" animBg="1"/>
      <p:bldP spid="39" grpId="5" animBg="1"/>
      <p:bldP spid="40" grpId="0" animBg="1"/>
      <p:bldP spid="40" grpId="1" animBg="1"/>
      <p:bldP spid="40" grpId="2" animBg="1"/>
      <p:bldP spid="40" grpId="3" animBg="1"/>
      <p:bldP spid="41" grpId="0" animBg="1"/>
      <p:bldP spid="41" grpId="1" animBg="1"/>
      <p:bldP spid="41" grpId="2" animBg="1"/>
      <p:bldP spid="41" grpId="3" animBg="1"/>
      <p:bldP spid="42" grpId="0" animBg="1"/>
      <p:bldP spid="42" grpId="1" animBg="1"/>
      <p:bldP spid="42" grpId="2" animBg="1"/>
      <p:bldP spid="42" grpId="3" animBg="1"/>
      <p:bldP spid="43" grpId="0" animBg="1"/>
      <p:bldP spid="43" grpId="1" animBg="1"/>
      <p:bldP spid="43" grpId="2" animBg="1"/>
      <p:bldP spid="43" grpId="3" animBg="1"/>
      <p:bldP spid="44" grpId="0" animBg="1"/>
      <p:bldP spid="44" grpId="1" animBg="1"/>
      <p:bldP spid="44" grpId="2" animBg="1"/>
      <p:bldP spid="44" grpId="3" animBg="1"/>
      <p:bldP spid="45" grpId="0" animBg="1"/>
      <p:bldP spid="45" grpId="1" animBg="1"/>
      <p:bldP spid="45" grpId="2" animBg="1"/>
      <p:bldP spid="45" grpId="3" animBg="1"/>
      <p:bldP spid="46" grpId="0" animBg="1"/>
      <p:bldP spid="46" grpId="1" animBg="1"/>
      <p:bldP spid="46" grpId="2" animBg="1"/>
      <p:bldP spid="46" grpId="3" animBg="1"/>
      <p:bldP spid="47" grpId="0" animBg="1"/>
      <p:bldP spid="47" grpId="1" animBg="1"/>
      <p:bldP spid="47" grpId="2" animBg="1"/>
      <p:bldP spid="47" grpId="3" animBg="1"/>
      <p:bldP spid="48" grpId="0" animBg="1"/>
      <p:bldP spid="48" grpId="1" animBg="1"/>
      <p:bldP spid="48" grpId="2" animBg="1"/>
      <p:bldP spid="48" grpId="3" animBg="1"/>
      <p:bldP spid="49" grpId="0" animBg="1"/>
      <p:bldP spid="49" grpId="1" animBg="1"/>
      <p:bldP spid="49" grpId="2" animBg="1"/>
      <p:bldP spid="49" grpId="3" animBg="1"/>
      <p:bldP spid="50" grpId="0" animBg="1"/>
      <p:bldP spid="50" grpId="1" animBg="1"/>
      <p:bldP spid="50" grpId="2" animBg="1"/>
      <p:bldP spid="50" grpId="3" animBg="1"/>
      <p:bldP spid="51" grpId="0" animBg="1"/>
      <p:bldP spid="51" grpId="1" animBg="1"/>
      <p:bldP spid="51" grpId="2" animBg="1"/>
      <p:bldP spid="51" grpId="3" animBg="1"/>
      <p:bldP spid="52" grpId="0" animBg="1"/>
      <p:bldP spid="52" grpId="1" animBg="1"/>
      <p:bldP spid="52" grpId="2" animBg="1"/>
      <p:bldP spid="52" grpId="3" animBg="1"/>
      <p:bldP spid="53" grpId="0" animBg="1"/>
      <p:bldP spid="53" grpId="1" animBg="1"/>
      <p:bldP spid="53" grpId="2" animBg="1"/>
      <p:bldP spid="53" grpId="3" animBg="1"/>
      <p:bldP spid="54" grpId="0" animBg="1"/>
      <p:bldP spid="54" grpId="1" animBg="1"/>
      <p:bldP spid="54" grpId="2" animBg="1"/>
      <p:bldP spid="54" grpId="3" animBg="1"/>
      <p:bldP spid="55" grpId="0" animBg="1"/>
      <p:bldP spid="55" grpId="1" animBg="1"/>
      <p:bldP spid="55" grpId="2" animBg="1"/>
      <p:bldP spid="55" grpId="3" animBg="1"/>
      <p:bldP spid="56" grpId="0" animBg="1"/>
      <p:bldP spid="56" grpId="1" animBg="1"/>
      <p:bldP spid="56" grpId="2" animBg="1"/>
      <p:bldP spid="56" grpId="3" animBg="1"/>
      <p:bldP spid="57" grpId="0" animBg="1"/>
      <p:bldP spid="57" grpId="1" animBg="1"/>
      <p:bldP spid="57" grpId="2" animBg="1"/>
      <p:bldP spid="57" grpId="3" animBg="1"/>
      <p:bldP spid="58" grpId="0" animBg="1"/>
      <p:bldP spid="58" grpId="1" animBg="1"/>
      <p:bldP spid="58" grpId="2" animBg="1"/>
      <p:bldP spid="58" grpId="3" animBg="1"/>
      <p:bldP spid="59" grpId="0" animBg="1"/>
      <p:bldP spid="59" grpId="1" animBg="1"/>
      <p:bldP spid="59" grpId="2" animBg="1"/>
      <p:bldP spid="59" grpId="3" animBg="1"/>
      <p:bldP spid="60" grpId="0" animBg="1"/>
      <p:bldP spid="60" grpId="1" animBg="1"/>
      <p:bldP spid="60" grpId="2" animBg="1"/>
      <p:bldP spid="60" grpId="3" animBg="1"/>
      <p:bldP spid="61" grpId="0" animBg="1"/>
      <p:bldP spid="61" grpId="1" animBg="1"/>
      <p:bldP spid="61" grpId="2" animBg="1"/>
      <p:bldP spid="61" grpId="3" animBg="1"/>
      <p:bldP spid="62" grpId="0" animBg="1"/>
      <p:bldP spid="62" grpId="1" animBg="1"/>
      <p:bldP spid="62" grpId="2" animBg="1"/>
      <p:bldP spid="62" grpId="3" animBg="1"/>
      <p:bldP spid="62" grpId="4" animBg="1"/>
      <p:bldP spid="62" grpId="5" animBg="1"/>
      <p:bldP spid="71" grpId="0" animBg="1"/>
      <p:bldP spid="71" grpId="1" animBg="1"/>
      <p:bldP spid="71" grpId="2" animBg="1"/>
      <p:bldP spid="71" grpId="3" animBg="1"/>
      <p:bldP spid="71" grpId="4" animBg="1"/>
      <p:bldP spid="71" grpId="5" animBg="1"/>
      <p:bldP spid="72" grpId="0" animBg="1"/>
      <p:bldP spid="72" grpId="1" animBg="1"/>
      <p:bldP spid="72" grpId="2" animBg="1"/>
      <p:bldP spid="72" grpId="3" animBg="1"/>
      <p:bldP spid="73" grpId="0" animBg="1"/>
      <p:bldP spid="73" grpId="1" animBg="1"/>
      <p:bldP spid="73" grpId="2" animBg="1"/>
      <p:bldP spid="73" grpId="3" animBg="1"/>
      <p:bldP spid="74" grpId="0" animBg="1"/>
      <p:bldP spid="74" grpId="1" animBg="1"/>
      <p:bldP spid="74" grpId="2" animBg="1"/>
      <p:bldP spid="74" grpId="3" animBg="1"/>
      <p:bldP spid="75" grpId="0" animBg="1"/>
      <p:bldP spid="75" grpId="1" animBg="1"/>
      <p:bldP spid="75" grpId="2" animBg="1"/>
      <p:bldP spid="75" grpId="3" animBg="1"/>
      <p:bldP spid="76" grpId="0" animBg="1"/>
      <p:bldP spid="76" grpId="1" animBg="1"/>
      <p:bldP spid="76" grpId="2" animBg="1"/>
      <p:bldP spid="76" grpId="3" animBg="1"/>
      <p:bldP spid="77" grpId="0" animBg="1"/>
      <p:bldP spid="77" grpId="1" animBg="1"/>
      <p:bldP spid="77" grpId="2" animBg="1"/>
      <p:bldP spid="77" grpId="3" animBg="1"/>
      <p:bldP spid="78" grpId="0" animBg="1"/>
      <p:bldP spid="78" grpId="1" animBg="1"/>
      <p:bldP spid="78" grpId="2" animBg="1"/>
      <p:bldP spid="78" grpId="3" animBg="1"/>
      <p:bldP spid="79" grpId="0" animBg="1"/>
      <p:bldP spid="79" grpId="1" animBg="1"/>
      <p:bldP spid="79" grpId="2" animBg="1"/>
      <p:bldP spid="79" grpId="3" animBg="1"/>
      <p:bldP spid="80" grpId="0" animBg="1"/>
      <p:bldP spid="80" grpId="1" animBg="1"/>
      <p:bldP spid="80" grpId="2" animBg="1"/>
      <p:bldP spid="80" grpId="3" animBg="1"/>
      <p:bldP spid="81" grpId="0" animBg="1"/>
      <p:bldP spid="81" grpId="1" animBg="1"/>
      <p:bldP spid="81" grpId="2" animBg="1"/>
      <p:bldP spid="81" grpId="3" animBg="1"/>
      <p:bldP spid="82" grpId="0" animBg="1"/>
      <p:bldP spid="82" grpId="1" animBg="1"/>
      <p:bldP spid="82" grpId="2" animBg="1"/>
      <p:bldP spid="82" grpId="3" animBg="1"/>
      <p:bldP spid="83" grpId="0" animBg="1"/>
      <p:bldP spid="83" grpId="1" animBg="1"/>
      <p:bldP spid="83" grpId="2" animBg="1"/>
      <p:bldP spid="83" grpId="3" animBg="1"/>
      <p:bldP spid="84" grpId="0" animBg="1"/>
      <p:bldP spid="84" grpId="1" animBg="1"/>
      <p:bldP spid="84" grpId="2" animBg="1"/>
      <p:bldP spid="84" grpId="3" animBg="1"/>
      <p:bldP spid="85" grpId="0" animBg="1"/>
      <p:bldP spid="85" grpId="1" animBg="1"/>
      <p:bldP spid="85" grpId="2" animBg="1"/>
      <p:bldP spid="85" grpId="3" animBg="1"/>
      <p:bldP spid="86" grpId="0" animBg="1"/>
      <p:bldP spid="86" grpId="1" animBg="1"/>
      <p:bldP spid="86" grpId="2" animBg="1"/>
      <p:bldP spid="86" grpId="3" animBg="1"/>
      <p:bldP spid="87" grpId="0" animBg="1"/>
      <p:bldP spid="87" grpId="1" animBg="1"/>
      <p:bldP spid="87" grpId="2" animBg="1"/>
      <p:bldP spid="87" grpId="3" animBg="1"/>
      <p:bldP spid="88" grpId="0" animBg="1"/>
      <p:bldP spid="88" grpId="1" animBg="1"/>
      <p:bldP spid="88" grpId="2" animBg="1"/>
      <p:bldP spid="88" grpId="3" animBg="1"/>
      <p:bldP spid="89" grpId="0" animBg="1"/>
      <p:bldP spid="89" grpId="1" animBg="1"/>
      <p:bldP spid="89" grpId="2" animBg="1"/>
      <p:bldP spid="89" grpId="3" animBg="1"/>
      <p:bldP spid="90" grpId="0" animBg="1"/>
      <p:bldP spid="90" grpId="1" animBg="1"/>
      <p:bldP spid="90" grpId="2" animBg="1"/>
      <p:bldP spid="90" grpId="3" animBg="1"/>
      <p:bldP spid="91" grpId="0" animBg="1"/>
      <p:bldP spid="91" grpId="1" animBg="1"/>
      <p:bldP spid="91" grpId="2" animBg="1"/>
      <p:bldP spid="91" grpId="3" animBg="1"/>
      <p:bldP spid="92" grpId="0" animBg="1"/>
      <p:bldP spid="92" grpId="1" animBg="1"/>
      <p:bldP spid="92" grpId="2" animBg="1"/>
      <p:bldP spid="92" grpId="3" animBg="1"/>
      <p:bldP spid="93" grpId="0" animBg="1"/>
      <p:bldP spid="93" grpId="1" animBg="1"/>
      <p:bldP spid="93" grpId="2" animBg="1"/>
      <p:bldP spid="93" grpId="3" animBg="1"/>
      <p:bldP spid="94" grpId="0" animBg="1"/>
      <p:bldP spid="94" grpId="1" animBg="1"/>
      <p:bldP spid="94" grpId="2" animBg="1"/>
      <p:bldP spid="94" grpId="3" animBg="1"/>
      <p:bldP spid="94" grpId="4" animBg="1"/>
      <p:bldP spid="94" grpId="5" animBg="1"/>
      <p:bldP spid="101" grpId="0" animBg="1"/>
      <p:bldP spid="101" grpId="1" animBg="1"/>
      <p:bldP spid="101" grpId="2" animBg="1"/>
      <p:bldP spid="101" grpId="3" animBg="1"/>
      <p:bldP spid="101" grpId="4" animBg="1"/>
      <p:bldP spid="101" grpId="5" animBg="1"/>
      <p:bldP spid="102" grpId="0" animBg="1"/>
      <p:bldP spid="102" grpId="1" animBg="1"/>
      <p:bldP spid="102" grpId="2" animBg="1"/>
      <p:bldP spid="102" grpId="3" animBg="1"/>
      <p:bldP spid="103" grpId="0" animBg="1"/>
      <p:bldP spid="103" grpId="1" animBg="1"/>
      <p:bldP spid="103" grpId="2" animBg="1"/>
      <p:bldP spid="103" grpId="3" animBg="1"/>
      <p:bldP spid="104" grpId="0" animBg="1"/>
      <p:bldP spid="104" grpId="1" animBg="1"/>
      <p:bldP spid="104" grpId="2" animBg="1"/>
      <p:bldP spid="104" grpId="3" animBg="1"/>
      <p:bldP spid="105" grpId="0" animBg="1"/>
      <p:bldP spid="105" grpId="1" animBg="1"/>
      <p:bldP spid="105" grpId="2" animBg="1"/>
      <p:bldP spid="105" grpId="3" animBg="1"/>
      <p:bldP spid="106" grpId="0" animBg="1"/>
      <p:bldP spid="106" grpId="1" animBg="1"/>
      <p:bldP spid="106" grpId="2" animBg="1"/>
      <p:bldP spid="106" grpId="3" animBg="1"/>
      <p:bldP spid="107" grpId="0" animBg="1"/>
      <p:bldP spid="107" grpId="1" animBg="1"/>
      <p:bldP spid="107" grpId="2" animBg="1"/>
      <p:bldP spid="107" grpId="3" animBg="1"/>
      <p:bldP spid="108" grpId="0" animBg="1"/>
      <p:bldP spid="108" grpId="1" animBg="1"/>
      <p:bldP spid="108" grpId="2" animBg="1"/>
      <p:bldP spid="108" grpId="3" animBg="1"/>
      <p:bldP spid="109" grpId="0" animBg="1"/>
      <p:bldP spid="109" grpId="1" animBg="1"/>
      <p:bldP spid="109" grpId="2" animBg="1"/>
      <p:bldP spid="109" grpId="3" animBg="1"/>
      <p:bldP spid="110" grpId="0" animBg="1"/>
      <p:bldP spid="110" grpId="1" animBg="1"/>
      <p:bldP spid="110" grpId="2" animBg="1"/>
      <p:bldP spid="110" grpId="3" animBg="1"/>
      <p:bldP spid="111" grpId="0" animBg="1"/>
      <p:bldP spid="111" grpId="1" animBg="1"/>
      <p:bldP spid="111" grpId="2" animBg="1"/>
      <p:bldP spid="111" grpId="3" animBg="1"/>
      <p:bldP spid="112" grpId="0" animBg="1"/>
      <p:bldP spid="112" grpId="1" animBg="1"/>
      <p:bldP spid="112" grpId="2" animBg="1"/>
      <p:bldP spid="112" grpId="3" animBg="1"/>
      <p:bldP spid="113" grpId="0" animBg="1"/>
      <p:bldP spid="113" grpId="1" animBg="1"/>
      <p:bldP spid="113" grpId="2" animBg="1"/>
      <p:bldP spid="113" grpId="3" animBg="1"/>
      <p:bldP spid="114" grpId="0" animBg="1"/>
      <p:bldP spid="114" grpId="1" animBg="1"/>
      <p:bldP spid="114" grpId="2" animBg="1"/>
      <p:bldP spid="114" grpId="3" animBg="1"/>
      <p:bldP spid="115" grpId="0" animBg="1"/>
      <p:bldP spid="115" grpId="1" animBg="1"/>
      <p:bldP spid="115" grpId="2" animBg="1"/>
      <p:bldP spid="115" grpId="3" animBg="1"/>
      <p:bldP spid="116" grpId="0" animBg="1"/>
      <p:bldP spid="116" grpId="1" animBg="1"/>
      <p:bldP spid="116" grpId="2" animBg="1"/>
      <p:bldP spid="116" grpId="3" animBg="1"/>
      <p:bldP spid="117" grpId="0" animBg="1"/>
      <p:bldP spid="117" grpId="1" animBg="1"/>
      <p:bldP spid="117" grpId="2" animBg="1"/>
      <p:bldP spid="117" grpId="3" animBg="1"/>
      <p:bldP spid="118" grpId="0" animBg="1"/>
      <p:bldP spid="118" grpId="1" animBg="1"/>
      <p:bldP spid="118" grpId="2" animBg="1"/>
      <p:bldP spid="118" grpId="3" animBg="1"/>
      <p:bldP spid="119" grpId="0" animBg="1"/>
      <p:bldP spid="119" grpId="1" animBg="1"/>
      <p:bldP spid="119" grpId="2" animBg="1"/>
      <p:bldP spid="119" grpId="3" animBg="1"/>
      <p:bldP spid="120" grpId="0" animBg="1"/>
      <p:bldP spid="120" grpId="1" animBg="1"/>
      <p:bldP spid="120" grpId="2" animBg="1"/>
      <p:bldP spid="120" grpId="3" animBg="1"/>
      <p:bldP spid="121" grpId="0" animBg="1"/>
      <p:bldP spid="121" grpId="1" animBg="1"/>
      <p:bldP spid="121" grpId="2" animBg="1"/>
      <p:bldP spid="121" grpId="3" animBg="1"/>
      <p:bldP spid="122" grpId="0" animBg="1"/>
      <p:bldP spid="122" grpId="1" animBg="1"/>
      <p:bldP spid="122" grpId="2" animBg="1"/>
      <p:bldP spid="122" grpId="3" animBg="1"/>
      <p:bldP spid="123" grpId="0" animBg="1"/>
      <p:bldP spid="123" grpId="1" animBg="1"/>
      <p:bldP spid="123" grpId="2" animBg="1"/>
      <p:bldP spid="123" grpId="3" animBg="1"/>
      <p:bldP spid="124" grpId="0" animBg="1"/>
      <p:bldP spid="124" grpId="1" animBg="1"/>
      <p:bldP spid="124" grpId="2" animBg="1"/>
      <p:bldP spid="124" grpId="3" animBg="1"/>
      <p:bldP spid="124" grpId="4" animBg="1"/>
      <p:bldP spid="124" grpId="5" animBg="1"/>
      <p:bldP spid="129" grpId="0" animBg="1"/>
      <p:bldP spid="129" grpId="1" animBg="1"/>
      <p:bldP spid="129" grpId="2" animBg="1"/>
      <p:bldP spid="129" grpId="3" animBg="1"/>
      <p:bldP spid="129" grpId="4" animBg="1"/>
      <p:bldP spid="129" grpId="5" animBg="1"/>
      <p:bldP spid="130" grpId="0" animBg="1"/>
      <p:bldP spid="130" grpId="1" animBg="1"/>
      <p:bldP spid="130" grpId="2" animBg="1"/>
      <p:bldP spid="130" grpId="3" animBg="1"/>
      <p:bldP spid="131" grpId="0" animBg="1"/>
      <p:bldP spid="131" grpId="1" animBg="1"/>
      <p:bldP spid="131" grpId="2" animBg="1"/>
      <p:bldP spid="131" grpId="3" animBg="1"/>
      <p:bldP spid="132" grpId="0" animBg="1"/>
      <p:bldP spid="132" grpId="1" animBg="1"/>
      <p:bldP spid="132" grpId="2" animBg="1"/>
      <p:bldP spid="132" grpId="3" animBg="1"/>
      <p:bldP spid="133" grpId="0" animBg="1"/>
      <p:bldP spid="133" grpId="1" animBg="1"/>
      <p:bldP spid="133" grpId="2" animBg="1"/>
      <p:bldP spid="133" grpId="3" animBg="1"/>
      <p:bldP spid="134" grpId="0" animBg="1"/>
      <p:bldP spid="134" grpId="1" animBg="1"/>
      <p:bldP spid="134" grpId="2" animBg="1"/>
      <p:bldP spid="134" grpId="3" animBg="1"/>
      <p:bldP spid="135" grpId="0" animBg="1"/>
      <p:bldP spid="135" grpId="1" animBg="1"/>
      <p:bldP spid="135" grpId="2" animBg="1"/>
      <p:bldP spid="135" grpId="3" animBg="1"/>
      <p:bldP spid="136" grpId="0" animBg="1"/>
      <p:bldP spid="136" grpId="1" animBg="1"/>
      <p:bldP spid="136" grpId="2" animBg="1"/>
      <p:bldP spid="136" grpId="3" animBg="1"/>
      <p:bldP spid="137" grpId="0" animBg="1"/>
      <p:bldP spid="137" grpId="1" animBg="1"/>
      <p:bldP spid="137" grpId="2" animBg="1"/>
      <p:bldP spid="137" grpId="3" animBg="1"/>
      <p:bldP spid="138" grpId="0" animBg="1"/>
      <p:bldP spid="138" grpId="1" animBg="1"/>
      <p:bldP spid="138" grpId="2" animBg="1"/>
      <p:bldP spid="138" grpId="3" animBg="1"/>
      <p:bldP spid="139" grpId="0" animBg="1"/>
      <p:bldP spid="139" grpId="1" animBg="1"/>
      <p:bldP spid="139" grpId="2" animBg="1"/>
      <p:bldP spid="139" grpId="3" animBg="1"/>
      <p:bldP spid="140" grpId="0" animBg="1"/>
      <p:bldP spid="140" grpId="1" animBg="1"/>
      <p:bldP spid="140" grpId="2" animBg="1"/>
      <p:bldP spid="140" grpId="3" animBg="1"/>
      <p:bldP spid="141" grpId="0" animBg="1"/>
      <p:bldP spid="141" grpId="1" animBg="1"/>
      <p:bldP spid="141" grpId="2" animBg="1"/>
      <p:bldP spid="141" grpId="3" animBg="1"/>
      <p:bldP spid="142" grpId="0" animBg="1"/>
      <p:bldP spid="142" grpId="1" animBg="1"/>
      <p:bldP spid="142" grpId="2" animBg="1"/>
      <p:bldP spid="142" grpId="3" animBg="1"/>
      <p:bldP spid="143" grpId="0" animBg="1"/>
      <p:bldP spid="143" grpId="1" animBg="1"/>
      <p:bldP spid="143" grpId="2" animBg="1"/>
      <p:bldP spid="143" grpId="3" animBg="1"/>
      <p:bldP spid="144" grpId="0" animBg="1"/>
      <p:bldP spid="144" grpId="1" animBg="1"/>
      <p:bldP spid="144" grpId="2" animBg="1"/>
      <p:bldP spid="144" grpId="3" animBg="1"/>
      <p:bldP spid="145" grpId="0" animBg="1"/>
      <p:bldP spid="145" grpId="1" animBg="1"/>
      <p:bldP spid="145" grpId="2" animBg="1"/>
      <p:bldP spid="145" grpId="3" animBg="1"/>
      <p:bldP spid="146" grpId="0" animBg="1"/>
      <p:bldP spid="146" grpId="1" animBg="1"/>
      <p:bldP spid="146" grpId="2" animBg="1"/>
      <p:bldP spid="146" grpId="3" animBg="1"/>
      <p:bldP spid="147" grpId="0" animBg="1"/>
      <p:bldP spid="147" grpId="1" animBg="1"/>
      <p:bldP spid="147" grpId="2" animBg="1"/>
      <p:bldP spid="147" grpId="3" animBg="1"/>
      <p:bldP spid="148" grpId="0" animBg="1"/>
      <p:bldP spid="148" grpId="1" animBg="1"/>
      <p:bldP spid="148" grpId="2" animBg="1"/>
      <p:bldP spid="148" grpId="3" animBg="1"/>
      <p:bldP spid="149" grpId="0" animBg="1"/>
      <p:bldP spid="149" grpId="1" animBg="1"/>
      <p:bldP spid="149" grpId="2" animBg="1"/>
      <p:bldP spid="149" grpId="3" animBg="1"/>
      <p:bldP spid="150" grpId="0" animBg="1"/>
      <p:bldP spid="150" grpId="1" animBg="1"/>
      <p:bldP spid="150" grpId="2" animBg="1"/>
      <p:bldP spid="150" grpId="3" animBg="1"/>
      <p:bldP spid="151" grpId="0" animBg="1"/>
      <p:bldP spid="151" grpId="1" animBg="1"/>
      <p:bldP spid="151" grpId="2" animBg="1"/>
      <p:bldP spid="151" grpId="3" animBg="1"/>
      <p:bldP spid="152" grpId="0" animBg="1"/>
      <p:bldP spid="152" grpId="1" animBg="1"/>
      <p:bldP spid="152" grpId="2" animBg="1"/>
      <p:bldP spid="152" grpId="3" animBg="1"/>
      <p:bldP spid="152" grpId="4" animBg="1"/>
      <p:bldP spid="152" grpId="5" animBg="1"/>
      <p:bldP spid="157" grpId="0" animBg="1"/>
      <p:bldP spid="157" grpId="1" animBg="1"/>
      <p:bldP spid="157" grpId="2" animBg="1"/>
      <p:bldP spid="157" grpId="3" animBg="1"/>
      <p:bldP spid="157" grpId="4" animBg="1"/>
      <p:bldP spid="157" grpId="5" animBg="1"/>
      <p:bldP spid="158" grpId="0" animBg="1"/>
      <p:bldP spid="158" grpId="1" animBg="1"/>
      <p:bldP spid="158" grpId="2" animBg="1"/>
      <p:bldP spid="158" grpId="3" animBg="1"/>
      <p:bldP spid="159" grpId="0" animBg="1"/>
      <p:bldP spid="159" grpId="1" animBg="1"/>
      <p:bldP spid="159" grpId="2" animBg="1"/>
      <p:bldP spid="159" grpId="3" animBg="1"/>
      <p:bldP spid="160" grpId="0" animBg="1"/>
      <p:bldP spid="160" grpId="1" animBg="1"/>
      <p:bldP spid="160" grpId="2" animBg="1"/>
      <p:bldP spid="160" grpId="3" animBg="1"/>
      <p:bldP spid="161" grpId="0" animBg="1"/>
      <p:bldP spid="161" grpId="1" animBg="1"/>
      <p:bldP spid="161" grpId="2" animBg="1"/>
      <p:bldP spid="161" grpId="3" animBg="1"/>
      <p:bldP spid="162" grpId="0" animBg="1"/>
      <p:bldP spid="162" grpId="1" animBg="1"/>
      <p:bldP spid="162" grpId="2" animBg="1"/>
      <p:bldP spid="162" grpId="3" animBg="1"/>
      <p:bldP spid="163" grpId="0" animBg="1"/>
      <p:bldP spid="163" grpId="1" animBg="1"/>
      <p:bldP spid="163" grpId="2" animBg="1"/>
      <p:bldP spid="163" grpId="3" animBg="1"/>
      <p:bldP spid="164" grpId="0" animBg="1"/>
      <p:bldP spid="164" grpId="1" animBg="1"/>
      <p:bldP spid="164" grpId="2" animBg="1"/>
      <p:bldP spid="164" grpId="3" animBg="1"/>
      <p:bldP spid="165" grpId="0" animBg="1"/>
      <p:bldP spid="165" grpId="1" animBg="1"/>
      <p:bldP spid="165" grpId="2" animBg="1"/>
      <p:bldP spid="165" grpId="3" animBg="1"/>
      <p:bldP spid="166" grpId="0" animBg="1"/>
      <p:bldP spid="166" grpId="1" animBg="1"/>
      <p:bldP spid="166" grpId="2" animBg="1"/>
      <p:bldP spid="166" grpId="3" animBg="1"/>
      <p:bldP spid="167" grpId="0" animBg="1"/>
      <p:bldP spid="167" grpId="1" animBg="1"/>
      <p:bldP spid="167" grpId="2" animBg="1"/>
      <p:bldP spid="167" grpId="3" animBg="1"/>
      <p:bldP spid="168" grpId="0" animBg="1"/>
      <p:bldP spid="168" grpId="1" animBg="1"/>
      <p:bldP spid="168" grpId="2" animBg="1"/>
      <p:bldP spid="168" grpId="3" animBg="1"/>
      <p:bldP spid="169" grpId="0" animBg="1"/>
      <p:bldP spid="169" grpId="1" animBg="1"/>
      <p:bldP spid="169" grpId="2" animBg="1"/>
      <p:bldP spid="169" grpId="3" animBg="1"/>
      <p:bldP spid="170" grpId="0" animBg="1"/>
      <p:bldP spid="170" grpId="1" animBg="1"/>
      <p:bldP spid="170" grpId="2" animBg="1"/>
      <p:bldP spid="170" grpId="3" animBg="1"/>
      <p:bldP spid="171" grpId="0" animBg="1"/>
      <p:bldP spid="171" grpId="1" animBg="1"/>
      <p:bldP spid="171" grpId="2" animBg="1"/>
      <p:bldP spid="171" grpId="3" animBg="1"/>
      <p:bldP spid="172" grpId="0" animBg="1"/>
      <p:bldP spid="172" grpId="1" animBg="1"/>
      <p:bldP spid="172" grpId="2" animBg="1"/>
      <p:bldP spid="172" grpId="3" animBg="1"/>
      <p:bldP spid="173" grpId="0" animBg="1"/>
      <p:bldP spid="173" grpId="1" animBg="1"/>
      <p:bldP spid="173" grpId="2" animBg="1"/>
      <p:bldP spid="173" grpId="3" animBg="1"/>
      <p:bldP spid="174" grpId="0" animBg="1"/>
      <p:bldP spid="174" grpId="1" animBg="1"/>
      <p:bldP spid="174" grpId="2" animBg="1"/>
      <p:bldP spid="174" grpId="3" animBg="1"/>
      <p:bldP spid="175" grpId="0" animBg="1"/>
      <p:bldP spid="175" grpId="1" animBg="1"/>
      <p:bldP spid="175" grpId="2" animBg="1"/>
      <p:bldP spid="175" grpId="3" animBg="1"/>
      <p:bldP spid="176" grpId="0" animBg="1"/>
      <p:bldP spid="176" grpId="1" animBg="1"/>
      <p:bldP spid="176" grpId="2" animBg="1"/>
      <p:bldP spid="176" grpId="3" animBg="1"/>
      <p:bldP spid="177" grpId="0" animBg="1"/>
      <p:bldP spid="177" grpId="1" animBg="1"/>
      <p:bldP spid="177" grpId="2" animBg="1"/>
      <p:bldP spid="177" grpId="3" animBg="1"/>
      <p:bldP spid="178" grpId="0" animBg="1"/>
      <p:bldP spid="178" grpId="1" animBg="1"/>
      <p:bldP spid="178" grpId="2" animBg="1"/>
      <p:bldP spid="178" grpId="3" animBg="1"/>
      <p:bldP spid="179" grpId="0" animBg="1"/>
      <p:bldP spid="179" grpId="1" animBg="1"/>
      <p:bldP spid="179" grpId="2" animBg="1"/>
      <p:bldP spid="179" grpId="3" animBg="1"/>
      <p:bldP spid="180" grpId="0" animBg="1"/>
      <p:bldP spid="180" grpId="1" animBg="1"/>
      <p:bldP spid="180" grpId="2" animBg="1"/>
      <p:bldP spid="180" grpId="3" animBg="1"/>
      <p:bldP spid="180" grpId="4" animBg="1"/>
      <p:bldP spid="180" grpId="5" animBg="1"/>
      <p:bldP spid="185" grpId="0" animBg="1"/>
      <p:bldP spid="185" grpId="1" animBg="1"/>
      <p:bldP spid="185" grpId="2" animBg="1"/>
      <p:bldP spid="185" grpId="3" animBg="1"/>
      <p:bldP spid="185" grpId="4" animBg="1"/>
      <p:bldP spid="185" grpId="5" animBg="1"/>
      <p:bldP spid="186" grpId="0" animBg="1"/>
      <p:bldP spid="186" grpId="1" animBg="1"/>
      <p:bldP spid="186" grpId="2" animBg="1"/>
      <p:bldP spid="186" grpId="3" animBg="1"/>
      <p:bldP spid="187" grpId="0" animBg="1"/>
      <p:bldP spid="187" grpId="1" animBg="1"/>
      <p:bldP spid="187" grpId="2" animBg="1"/>
      <p:bldP spid="187" grpId="3" animBg="1"/>
      <p:bldP spid="188" grpId="0" animBg="1"/>
      <p:bldP spid="188" grpId="1" animBg="1"/>
      <p:bldP spid="188" grpId="2" animBg="1"/>
      <p:bldP spid="188" grpId="3" animBg="1"/>
      <p:bldP spid="189" grpId="0" animBg="1"/>
      <p:bldP spid="189" grpId="1" animBg="1"/>
      <p:bldP spid="189" grpId="2" animBg="1"/>
      <p:bldP spid="189" grpId="3" animBg="1"/>
      <p:bldP spid="190" grpId="0" animBg="1"/>
      <p:bldP spid="190" grpId="1" animBg="1"/>
      <p:bldP spid="190" grpId="2" animBg="1"/>
      <p:bldP spid="190" grpId="3" animBg="1"/>
      <p:bldP spid="191" grpId="0" animBg="1"/>
      <p:bldP spid="191" grpId="1" animBg="1"/>
      <p:bldP spid="191" grpId="2" animBg="1"/>
      <p:bldP spid="191" grpId="3" animBg="1"/>
      <p:bldP spid="192" grpId="0" animBg="1"/>
      <p:bldP spid="192" grpId="1" animBg="1"/>
      <p:bldP spid="192" grpId="2" animBg="1"/>
      <p:bldP spid="192" grpId="3" animBg="1"/>
      <p:bldP spid="193" grpId="0" animBg="1"/>
      <p:bldP spid="193" grpId="1" animBg="1"/>
      <p:bldP spid="193" grpId="2" animBg="1"/>
      <p:bldP spid="193" grpId="3" animBg="1"/>
      <p:bldP spid="194" grpId="0" animBg="1"/>
      <p:bldP spid="194" grpId="1" animBg="1"/>
      <p:bldP spid="194" grpId="2" animBg="1"/>
      <p:bldP spid="194" grpId="3" animBg="1"/>
      <p:bldP spid="195" grpId="0" animBg="1"/>
      <p:bldP spid="195" grpId="1" animBg="1"/>
      <p:bldP spid="195" grpId="2" animBg="1"/>
      <p:bldP spid="195" grpId="3" animBg="1"/>
      <p:bldP spid="196" grpId="0" animBg="1"/>
      <p:bldP spid="196" grpId="1" animBg="1"/>
      <p:bldP spid="196" grpId="2" animBg="1"/>
      <p:bldP spid="196" grpId="3" animBg="1"/>
      <p:bldP spid="197" grpId="0" animBg="1"/>
      <p:bldP spid="197" grpId="1" animBg="1"/>
      <p:bldP spid="197" grpId="2" animBg="1"/>
      <p:bldP spid="197" grpId="3" animBg="1"/>
      <p:bldP spid="198" grpId="0" animBg="1"/>
      <p:bldP spid="198" grpId="1" animBg="1"/>
      <p:bldP spid="198" grpId="2" animBg="1"/>
      <p:bldP spid="198" grpId="3" animBg="1"/>
      <p:bldP spid="199" grpId="0" animBg="1"/>
      <p:bldP spid="199" grpId="1" animBg="1"/>
      <p:bldP spid="199" grpId="2" animBg="1"/>
      <p:bldP spid="199" grpId="3" animBg="1"/>
      <p:bldP spid="200" grpId="0" animBg="1"/>
      <p:bldP spid="200" grpId="1" animBg="1"/>
      <p:bldP spid="200" grpId="2" animBg="1"/>
      <p:bldP spid="200" grpId="3" animBg="1"/>
      <p:bldP spid="201" grpId="0" animBg="1"/>
      <p:bldP spid="201" grpId="1" animBg="1"/>
      <p:bldP spid="201" grpId="2" animBg="1"/>
      <p:bldP spid="201" grpId="3" animBg="1"/>
      <p:bldP spid="202" grpId="0" animBg="1"/>
      <p:bldP spid="202" grpId="1" animBg="1"/>
      <p:bldP spid="202" grpId="2" animBg="1"/>
      <p:bldP spid="202" grpId="3" animBg="1"/>
      <p:bldP spid="203" grpId="0" animBg="1"/>
      <p:bldP spid="203" grpId="1" animBg="1"/>
      <p:bldP spid="203" grpId="2" animBg="1"/>
      <p:bldP spid="203" grpId="3" animBg="1"/>
      <p:bldP spid="204" grpId="0" animBg="1"/>
      <p:bldP spid="204" grpId="1" animBg="1"/>
      <p:bldP spid="204" grpId="2" animBg="1"/>
      <p:bldP spid="204" grpId="3" animBg="1"/>
      <p:bldP spid="205" grpId="0" animBg="1"/>
      <p:bldP spid="205" grpId="1" animBg="1"/>
      <p:bldP spid="205" grpId="2" animBg="1"/>
      <p:bldP spid="205" grpId="3" animBg="1"/>
      <p:bldP spid="206" grpId="0" animBg="1"/>
      <p:bldP spid="206" grpId="1" animBg="1"/>
      <p:bldP spid="206" grpId="2" animBg="1"/>
      <p:bldP spid="206" grpId="3" animBg="1"/>
      <p:bldP spid="207" grpId="0" animBg="1"/>
      <p:bldP spid="207" grpId="1" animBg="1"/>
      <p:bldP spid="207" grpId="2" animBg="1"/>
      <p:bldP spid="207" grpId="3" animBg="1"/>
      <p:bldP spid="208" grpId="0" animBg="1"/>
      <p:bldP spid="208" grpId="1" animBg="1"/>
      <p:bldP spid="208" grpId="2" animBg="1"/>
      <p:bldP spid="208" grpId="3" animBg="1"/>
      <p:bldP spid="208" grpId="4" animBg="1"/>
      <p:bldP spid="208" grpId="5" animBg="1"/>
      <p:bldP spid="213" grpId="0" animBg="1"/>
      <p:bldP spid="213" grpId="1" animBg="1"/>
      <p:bldP spid="213" grpId="2" animBg="1"/>
      <p:bldP spid="213" grpId="3" animBg="1"/>
      <p:bldP spid="213" grpId="4" animBg="1"/>
      <p:bldP spid="213" grpId="5" animBg="1"/>
      <p:bldP spid="214" grpId="0" animBg="1"/>
      <p:bldP spid="214" grpId="1" animBg="1"/>
      <p:bldP spid="214" grpId="2" animBg="1"/>
      <p:bldP spid="214" grpId="3" animBg="1"/>
      <p:bldP spid="215" grpId="0" animBg="1"/>
      <p:bldP spid="215" grpId="1" animBg="1"/>
      <p:bldP spid="215" grpId="2" animBg="1"/>
      <p:bldP spid="215" grpId="3" animBg="1"/>
      <p:bldP spid="216" grpId="0" animBg="1"/>
      <p:bldP spid="216" grpId="1" animBg="1"/>
      <p:bldP spid="216" grpId="2" animBg="1"/>
      <p:bldP spid="216" grpId="3" animBg="1"/>
      <p:bldP spid="217" grpId="0" animBg="1"/>
      <p:bldP spid="217" grpId="1" animBg="1"/>
      <p:bldP spid="217" grpId="2" animBg="1"/>
      <p:bldP spid="217" grpId="3" animBg="1"/>
      <p:bldP spid="218" grpId="0" animBg="1"/>
      <p:bldP spid="218" grpId="1" animBg="1"/>
      <p:bldP spid="218" grpId="2" animBg="1"/>
      <p:bldP spid="218" grpId="3" animBg="1"/>
      <p:bldP spid="219" grpId="0" animBg="1"/>
      <p:bldP spid="219" grpId="1" animBg="1"/>
      <p:bldP spid="219" grpId="2" animBg="1"/>
      <p:bldP spid="219" grpId="3" animBg="1"/>
      <p:bldP spid="220" grpId="0" animBg="1"/>
      <p:bldP spid="220" grpId="1" animBg="1"/>
      <p:bldP spid="220" grpId="2" animBg="1"/>
      <p:bldP spid="220" grpId="3" animBg="1"/>
      <p:bldP spid="221" grpId="0" animBg="1"/>
      <p:bldP spid="221" grpId="1" animBg="1"/>
      <p:bldP spid="221" grpId="2" animBg="1"/>
      <p:bldP spid="221" grpId="3" animBg="1"/>
      <p:bldP spid="222" grpId="0" animBg="1"/>
      <p:bldP spid="222" grpId="1" animBg="1"/>
      <p:bldP spid="222" grpId="2" animBg="1"/>
      <p:bldP spid="222" grpId="3" animBg="1"/>
      <p:bldP spid="223" grpId="0" animBg="1"/>
      <p:bldP spid="223" grpId="1" animBg="1"/>
      <p:bldP spid="223" grpId="2" animBg="1"/>
      <p:bldP spid="223" grpId="3" animBg="1"/>
      <p:bldP spid="224" grpId="0" animBg="1"/>
      <p:bldP spid="224" grpId="1" animBg="1"/>
      <p:bldP spid="224" grpId="2" animBg="1"/>
      <p:bldP spid="224" grpId="3" animBg="1"/>
      <p:bldP spid="225" grpId="0" animBg="1"/>
      <p:bldP spid="225" grpId="1" animBg="1"/>
      <p:bldP spid="225" grpId="2" animBg="1"/>
      <p:bldP spid="225" grpId="3" animBg="1"/>
      <p:bldP spid="226" grpId="0" animBg="1"/>
      <p:bldP spid="226" grpId="1" animBg="1"/>
      <p:bldP spid="226" grpId="2" animBg="1"/>
      <p:bldP spid="226" grpId="3" animBg="1"/>
      <p:bldP spid="227" grpId="0" animBg="1"/>
      <p:bldP spid="227" grpId="1" animBg="1"/>
      <p:bldP spid="227" grpId="2" animBg="1"/>
      <p:bldP spid="227" grpId="3" animBg="1"/>
      <p:bldP spid="228" grpId="0" animBg="1"/>
      <p:bldP spid="228" grpId="1" animBg="1"/>
      <p:bldP spid="228" grpId="2" animBg="1"/>
      <p:bldP spid="228" grpId="3" animBg="1"/>
      <p:bldP spid="229" grpId="0" animBg="1"/>
      <p:bldP spid="229" grpId="1" animBg="1"/>
      <p:bldP spid="229" grpId="2" animBg="1"/>
      <p:bldP spid="229" grpId="3" animBg="1"/>
      <p:bldP spid="230" grpId="0" animBg="1"/>
      <p:bldP spid="230" grpId="1" animBg="1"/>
      <p:bldP spid="230" grpId="2" animBg="1"/>
      <p:bldP spid="230" grpId="3" animBg="1"/>
      <p:bldP spid="231" grpId="0" animBg="1"/>
      <p:bldP spid="231" grpId="1" animBg="1"/>
      <p:bldP spid="231" grpId="2" animBg="1"/>
      <p:bldP spid="231" grpId="3" animBg="1"/>
      <p:bldP spid="232" grpId="0" animBg="1"/>
      <p:bldP spid="232" grpId="1" animBg="1"/>
      <p:bldP spid="232" grpId="2" animBg="1"/>
      <p:bldP spid="232" grpId="3" animBg="1"/>
      <p:bldP spid="233" grpId="0" animBg="1"/>
      <p:bldP spid="233" grpId="1" animBg="1"/>
      <p:bldP spid="233" grpId="2" animBg="1"/>
      <p:bldP spid="233" grpId="3" animBg="1"/>
      <p:bldP spid="234" grpId="0" animBg="1"/>
      <p:bldP spid="234" grpId="1" animBg="1"/>
      <p:bldP spid="234" grpId="2" animBg="1"/>
      <p:bldP spid="234" grpId="3" animBg="1"/>
      <p:bldP spid="235" grpId="0" animBg="1"/>
      <p:bldP spid="235" grpId="1" animBg="1"/>
      <p:bldP spid="235" grpId="2" animBg="1"/>
      <p:bldP spid="235" grpId="3" animBg="1"/>
      <p:bldP spid="236" grpId="0" animBg="1"/>
      <p:bldP spid="236" grpId="1" animBg="1"/>
      <p:bldP spid="236" grpId="2" animBg="1"/>
      <p:bldP spid="236" grpId="3" animBg="1"/>
      <p:bldP spid="236" grpId="4" animBg="1"/>
      <p:bldP spid="236" grpId="5" animBg="1"/>
      <p:bldP spid="241" grpId="0" animBg="1"/>
      <p:bldP spid="241" grpId="1" animBg="1"/>
      <p:bldP spid="241" grpId="2" animBg="1"/>
      <p:bldP spid="241" grpId="3" animBg="1"/>
      <p:bldP spid="241" grpId="4" animBg="1"/>
      <p:bldP spid="241" grpId="5" animBg="1"/>
      <p:bldP spid="242" grpId="0" animBg="1"/>
      <p:bldP spid="242" grpId="1" animBg="1"/>
      <p:bldP spid="242" grpId="2" animBg="1"/>
      <p:bldP spid="242" grpId="3" animBg="1"/>
      <p:bldP spid="243" grpId="0" animBg="1"/>
      <p:bldP spid="243" grpId="1" animBg="1"/>
      <p:bldP spid="243" grpId="2" animBg="1"/>
      <p:bldP spid="243" grpId="3" animBg="1"/>
      <p:bldP spid="244" grpId="0" animBg="1"/>
      <p:bldP spid="244" grpId="1" animBg="1"/>
      <p:bldP spid="244" grpId="2" animBg="1"/>
      <p:bldP spid="244" grpId="3" animBg="1"/>
      <p:bldP spid="245" grpId="0" animBg="1"/>
      <p:bldP spid="245" grpId="1" animBg="1"/>
      <p:bldP spid="245" grpId="2" animBg="1"/>
      <p:bldP spid="245" grpId="3" animBg="1"/>
      <p:bldP spid="246" grpId="0" animBg="1"/>
      <p:bldP spid="246" grpId="1" animBg="1"/>
      <p:bldP spid="246" grpId="2" animBg="1"/>
      <p:bldP spid="246" grpId="3" animBg="1"/>
      <p:bldP spid="247" grpId="0" animBg="1"/>
      <p:bldP spid="247" grpId="1" animBg="1"/>
      <p:bldP spid="247" grpId="2" animBg="1"/>
      <p:bldP spid="247" grpId="3" animBg="1"/>
      <p:bldP spid="248" grpId="0" animBg="1"/>
      <p:bldP spid="248" grpId="1" animBg="1"/>
      <p:bldP spid="248" grpId="2" animBg="1"/>
      <p:bldP spid="248" grpId="3" animBg="1"/>
      <p:bldP spid="249" grpId="0" animBg="1"/>
      <p:bldP spid="249" grpId="1" animBg="1"/>
      <p:bldP spid="249" grpId="2" animBg="1"/>
      <p:bldP spid="249" grpId="3" animBg="1"/>
      <p:bldP spid="250" grpId="0" animBg="1"/>
      <p:bldP spid="250" grpId="1" animBg="1"/>
      <p:bldP spid="250" grpId="2" animBg="1"/>
      <p:bldP spid="250" grpId="3" animBg="1"/>
      <p:bldP spid="251" grpId="0" animBg="1"/>
      <p:bldP spid="251" grpId="1" animBg="1"/>
      <p:bldP spid="251" grpId="2" animBg="1"/>
      <p:bldP spid="251" grpId="3" animBg="1"/>
      <p:bldP spid="252" grpId="0" animBg="1"/>
      <p:bldP spid="252" grpId="1" animBg="1"/>
      <p:bldP spid="252" grpId="2" animBg="1"/>
      <p:bldP spid="252" grpId="3" animBg="1"/>
      <p:bldP spid="253" grpId="0" animBg="1"/>
      <p:bldP spid="253" grpId="1" animBg="1"/>
      <p:bldP spid="253" grpId="2" animBg="1"/>
      <p:bldP spid="253" grpId="3" animBg="1"/>
      <p:bldP spid="254" grpId="0" animBg="1"/>
      <p:bldP spid="254" grpId="1" animBg="1"/>
      <p:bldP spid="254" grpId="2" animBg="1"/>
      <p:bldP spid="254" grpId="3" animBg="1"/>
      <p:bldP spid="255" grpId="0" animBg="1"/>
      <p:bldP spid="255" grpId="1" animBg="1"/>
      <p:bldP spid="255" grpId="2" animBg="1"/>
      <p:bldP spid="255" grpId="3" animBg="1"/>
      <p:bldP spid="256" grpId="0" animBg="1"/>
      <p:bldP spid="256" grpId="1" animBg="1"/>
      <p:bldP spid="256" grpId="2" animBg="1"/>
      <p:bldP spid="256" grpId="3" animBg="1"/>
      <p:bldP spid="257" grpId="0" animBg="1"/>
      <p:bldP spid="257" grpId="1" animBg="1"/>
      <p:bldP spid="257" grpId="2" animBg="1"/>
      <p:bldP spid="257" grpId="3" animBg="1"/>
      <p:bldP spid="258" grpId="0" animBg="1"/>
      <p:bldP spid="258" grpId="1" animBg="1"/>
      <p:bldP spid="258" grpId="2" animBg="1"/>
      <p:bldP spid="258" grpId="3" animBg="1"/>
      <p:bldP spid="259" grpId="0" animBg="1"/>
      <p:bldP spid="259" grpId="1" animBg="1"/>
      <p:bldP spid="259" grpId="2" animBg="1"/>
      <p:bldP spid="259" grpId="3" animBg="1"/>
      <p:bldP spid="260" grpId="0" animBg="1"/>
      <p:bldP spid="260" grpId="1" animBg="1"/>
      <p:bldP spid="260" grpId="2" animBg="1"/>
      <p:bldP spid="260" grpId="3" animBg="1"/>
      <p:bldP spid="261" grpId="0" animBg="1"/>
      <p:bldP spid="261" grpId="1" animBg="1"/>
      <p:bldP spid="261" grpId="2" animBg="1"/>
      <p:bldP spid="261" grpId="3" animBg="1"/>
      <p:bldP spid="262" grpId="0" animBg="1"/>
      <p:bldP spid="262" grpId="1" animBg="1"/>
      <p:bldP spid="262" grpId="2" animBg="1"/>
      <p:bldP spid="262" grpId="3" animBg="1"/>
      <p:bldP spid="263" grpId="0" animBg="1"/>
      <p:bldP spid="263" grpId="1" animBg="1"/>
      <p:bldP spid="263" grpId="2" animBg="1"/>
      <p:bldP spid="263" grpId="3" animBg="1"/>
      <p:bldP spid="264" grpId="0" animBg="1"/>
      <p:bldP spid="264" grpId="1" animBg="1"/>
      <p:bldP spid="264" grpId="2" animBg="1"/>
      <p:bldP spid="264" grpId="3" animBg="1"/>
      <p:bldP spid="264" grpId="4" animBg="1"/>
      <p:bldP spid="264" grpId="5" animBg="1"/>
      <p:bldP spid="298" grpId="0" animBg="1"/>
      <p:bldP spid="298" grpId="1" animBg="1"/>
      <p:bldP spid="310" grpId="0" animBg="1"/>
      <p:bldP spid="310" grpId="1" animBg="1"/>
      <p:bldP spid="311" grpId="0" animBg="1"/>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ustDataLst>
      <p:tags r:id="rId8"/>
    </p:custDataLst>
    <p:extLst>
      <p:ext uri="{BB962C8B-B14F-4D97-AF65-F5344CB8AC3E}">
        <p14:creationId xmlns:p14="http://schemas.microsoft.com/office/powerpoint/2010/main" val="3373910610"/>
      </p:ext>
    </p:extLst>
  </p:cSld>
  <p:clrMap bg1="lt1" tx1="dk1" bg2="lt2" tx2="dk2" accent1="accent1" accent2="accent2" accent3="accent3" accent4="accent4" accent5="accent5" accent6="accent6" hlink="hlink" folHlink="folHlink"/>
  <p:sldLayoutIdLst>
    <p:sldLayoutId id="2147483655" r:id="rId1"/>
    <p:sldLayoutId id="2147483684" r:id="rId2"/>
    <p:sldLayoutId id="2147483659" r:id="rId3"/>
    <p:sldLayoutId id="2147483665" r:id="rId4"/>
    <p:sldLayoutId id="2147483652" r:id="rId5"/>
    <p:sldLayoutId id="2147483658" r:id="rId6"/>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hyperlink" Target="https://download.cnet.com/PowerPoint-Viewer/3000-2075_4-75450958.html" TargetMode="External"/><Relationship Id="rId4" Type="http://schemas.openxmlformats.org/officeDocument/2006/relationships/image" Target="../media/image78.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119.png"/><Relationship Id="rId4" Type="http://schemas.openxmlformats.org/officeDocument/2006/relationships/audio" Target="../media/audio4.wav"/></Relationships>
</file>

<file path=ppt/slides/_rels/slide100.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8.png"/><Relationship Id="rId18" Type="http://schemas.openxmlformats.org/officeDocument/2006/relationships/image" Target="../media/image184.png"/><Relationship Id="rId26" Type="http://schemas.openxmlformats.org/officeDocument/2006/relationships/image" Target="../media/image11.png"/><Relationship Id="rId3" Type="http://schemas.openxmlformats.org/officeDocument/2006/relationships/audio" Target="../media/media25.m4a"/><Relationship Id="rId21" Type="http://schemas.openxmlformats.org/officeDocument/2006/relationships/image" Target="../media/image187.png"/><Relationship Id="rId7" Type="http://schemas.openxmlformats.org/officeDocument/2006/relationships/audio" Target="../media/audio73.wav"/><Relationship Id="rId12" Type="http://schemas.openxmlformats.org/officeDocument/2006/relationships/image" Target="../media/image177.png"/><Relationship Id="rId17" Type="http://schemas.openxmlformats.org/officeDocument/2006/relationships/image" Target="../media/image183.png"/><Relationship Id="rId25" Type="http://schemas.openxmlformats.org/officeDocument/2006/relationships/image" Target="../media/image182.png"/><Relationship Id="rId2" Type="http://schemas.microsoft.com/office/2007/relationships/media" Target="../media/media25.m4a"/><Relationship Id="rId16" Type="http://schemas.openxmlformats.org/officeDocument/2006/relationships/image" Target="../media/image181.png"/><Relationship Id="rId20" Type="http://schemas.openxmlformats.org/officeDocument/2006/relationships/image" Target="../media/image186.png"/><Relationship Id="rId1" Type="http://schemas.openxmlformats.org/officeDocument/2006/relationships/tags" Target="../tags/tag105.xml"/><Relationship Id="rId6" Type="http://schemas.openxmlformats.org/officeDocument/2006/relationships/audio" Target="../media/audio58.wav"/><Relationship Id="rId11" Type="http://schemas.openxmlformats.org/officeDocument/2006/relationships/image" Target="../media/image176.png"/><Relationship Id="rId24" Type="http://schemas.openxmlformats.org/officeDocument/2006/relationships/image" Target="../media/image189.png"/><Relationship Id="rId5" Type="http://schemas.openxmlformats.org/officeDocument/2006/relationships/notesSlide" Target="../notesSlides/notesSlide95.xml"/><Relationship Id="rId15" Type="http://schemas.openxmlformats.org/officeDocument/2006/relationships/image" Target="../media/image180.png"/><Relationship Id="rId23" Type="http://schemas.openxmlformats.org/officeDocument/2006/relationships/image" Target="../media/image191.png"/><Relationship Id="rId10" Type="http://schemas.openxmlformats.org/officeDocument/2006/relationships/image" Target="../media/image175.png"/><Relationship Id="rId19" Type="http://schemas.openxmlformats.org/officeDocument/2006/relationships/image" Target="../media/image185.png"/><Relationship Id="rId4" Type="http://schemas.openxmlformats.org/officeDocument/2006/relationships/slideLayout" Target="../slideLayouts/slideLayout10.xml"/><Relationship Id="rId9" Type="http://schemas.openxmlformats.org/officeDocument/2006/relationships/image" Target="../media/image4.png"/><Relationship Id="rId14" Type="http://schemas.openxmlformats.org/officeDocument/2006/relationships/image" Target="../media/image179.png"/><Relationship Id="rId22" Type="http://schemas.openxmlformats.org/officeDocument/2006/relationships/image" Target="../media/image188.png"/></Relationships>
</file>

<file path=ppt/slides/_rels/slide101.xml.rels><?xml version="1.0" encoding="UTF-8" standalone="yes"?>
<Relationships xmlns="http://schemas.openxmlformats.org/package/2006/relationships"><Relationship Id="rId8" Type="http://schemas.openxmlformats.org/officeDocument/2006/relationships/image" Target="../media/image176.png"/><Relationship Id="rId13" Type="http://schemas.openxmlformats.org/officeDocument/2006/relationships/image" Target="../media/image181.png"/><Relationship Id="rId18" Type="http://schemas.openxmlformats.org/officeDocument/2006/relationships/image" Target="../media/image185.png"/><Relationship Id="rId3" Type="http://schemas.openxmlformats.org/officeDocument/2006/relationships/slideLayout" Target="../slideLayouts/slideLayout10.xml"/><Relationship Id="rId21" Type="http://schemas.openxmlformats.org/officeDocument/2006/relationships/image" Target="../media/image188.png"/><Relationship Id="rId7" Type="http://schemas.openxmlformats.org/officeDocument/2006/relationships/image" Target="../media/image175.png"/><Relationship Id="rId12" Type="http://schemas.openxmlformats.org/officeDocument/2006/relationships/image" Target="../media/image180.png"/><Relationship Id="rId17" Type="http://schemas.openxmlformats.org/officeDocument/2006/relationships/image" Target="../media/image4.png"/><Relationship Id="rId25" Type="http://schemas.openxmlformats.org/officeDocument/2006/relationships/audio" Target="../media/audio600.wav"/><Relationship Id="rId2" Type="http://schemas.openxmlformats.org/officeDocument/2006/relationships/audio" Target="../media/media26.m4a"/><Relationship Id="rId16" Type="http://schemas.openxmlformats.org/officeDocument/2006/relationships/image" Target="../media/image184.png"/><Relationship Id="rId20" Type="http://schemas.openxmlformats.org/officeDocument/2006/relationships/image" Target="../media/image187.png"/><Relationship Id="rId1" Type="http://schemas.microsoft.com/office/2007/relationships/media" Target="../media/media26.m4a"/><Relationship Id="rId6" Type="http://schemas.openxmlformats.org/officeDocument/2006/relationships/image" Target="../media/image174.png"/><Relationship Id="rId11" Type="http://schemas.openxmlformats.org/officeDocument/2006/relationships/image" Target="../media/image179.png"/><Relationship Id="rId24" Type="http://schemas.openxmlformats.org/officeDocument/2006/relationships/image" Target="../media/image11.png"/><Relationship Id="rId5" Type="http://schemas.openxmlformats.org/officeDocument/2006/relationships/audio" Target="../media/audio73.wav"/><Relationship Id="rId15" Type="http://schemas.openxmlformats.org/officeDocument/2006/relationships/image" Target="../media/image183.png"/><Relationship Id="rId23" Type="http://schemas.openxmlformats.org/officeDocument/2006/relationships/image" Target="../media/image162.png"/><Relationship Id="rId10" Type="http://schemas.openxmlformats.org/officeDocument/2006/relationships/image" Target="../media/image178.png"/><Relationship Id="rId19" Type="http://schemas.openxmlformats.org/officeDocument/2006/relationships/image" Target="../media/image186.png"/><Relationship Id="rId4" Type="http://schemas.openxmlformats.org/officeDocument/2006/relationships/audio" Target="../media/audio58.wav"/><Relationship Id="rId9" Type="http://schemas.openxmlformats.org/officeDocument/2006/relationships/image" Target="../media/image177.png"/><Relationship Id="rId14" Type="http://schemas.openxmlformats.org/officeDocument/2006/relationships/image" Target="../media/image182.png"/><Relationship Id="rId22" Type="http://schemas.openxmlformats.org/officeDocument/2006/relationships/image" Target="../media/image189.png"/></Relationships>
</file>

<file path=ppt/slides/_rels/slide102.xml.rels><?xml version="1.0" encoding="UTF-8" standalone="yes"?>
<Relationships xmlns="http://schemas.openxmlformats.org/package/2006/relationships"><Relationship Id="rId8" Type="http://schemas.openxmlformats.org/officeDocument/2006/relationships/image" Target="../media/image175.png"/><Relationship Id="rId13" Type="http://schemas.openxmlformats.org/officeDocument/2006/relationships/image" Target="../media/image180.png"/><Relationship Id="rId18" Type="http://schemas.openxmlformats.org/officeDocument/2006/relationships/image" Target="../media/image186.png"/><Relationship Id="rId3" Type="http://schemas.openxmlformats.org/officeDocument/2006/relationships/slideLayout" Target="../slideLayouts/slideLayout10.xml"/><Relationship Id="rId21" Type="http://schemas.openxmlformats.org/officeDocument/2006/relationships/image" Target="../media/image191.png"/><Relationship Id="rId7" Type="http://schemas.openxmlformats.org/officeDocument/2006/relationships/image" Target="../media/image174.png"/><Relationship Id="rId12" Type="http://schemas.openxmlformats.org/officeDocument/2006/relationships/image" Target="../media/image179.png"/><Relationship Id="rId17" Type="http://schemas.openxmlformats.org/officeDocument/2006/relationships/image" Target="../media/image185.png"/><Relationship Id="rId25" Type="http://schemas.openxmlformats.org/officeDocument/2006/relationships/audio" Target="../media/audio600.wav"/><Relationship Id="rId2" Type="http://schemas.openxmlformats.org/officeDocument/2006/relationships/audio" Target="../media/media27.m4a"/><Relationship Id="rId16" Type="http://schemas.openxmlformats.org/officeDocument/2006/relationships/image" Target="../media/image184.png"/><Relationship Id="rId20" Type="http://schemas.openxmlformats.org/officeDocument/2006/relationships/image" Target="../media/image188.png"/><Relationship Id="rId1" Type="http://schemas.microsoft.com/office/2007/relationships/media" Target="../media/media27.m4a"/><Relationship Id="rId6" Type="http://schemas.openxmlformats.org/officeDocument/2006/relationships/image" Target="../media/image4.png"/><Relationship Id="rId11" Type="http://schemas.openxmlformats.org/officeDocument/2006/relationships/image" Target="../media/image178.png"/><Relationship Id="rId24" Type="http://schemas.openxmlformats.org/officeDocument/2006/relationships/image" Target="../media/image11.png"/><Relationship Id="rId5" Type="http://schemas.openxmlformats.org/officeDocument/2006/relationships/audio" Target="../media/audio73.wav"/><Relationship Id="rId15" Type="http://schemas.openxmlformats.org/officeDocument/2006/relationships/image" Target="../media/image182.png"/><Relationship Id="rId23" Type="http://schemas.openxmlformats.org/officeDocument/2006/relationships/image" Target="../media/image183.png"/><Relationship Id="rId10" Type="http://schemas.openxmlformats.org/officeDocument/2006/relationships/image" Target="../media/image177.png"/><Relationship Id="rId19" Type="http://schemas.openxmlformats.org/officeDocument/2006/relationships/image" Target="../media/image187.png"/><Relationship Id="rId4" Type="http://schemas.openxmlformats.org/officeDocument/2006/relationships/audio" Target="../media/audio58.wav"/><Relationship Id="rId9" Type="http://schemas.openxmlformats.org/officeDocument/2006/relationships/image" Target="../media/image176.png"/><Relationship Id="rId14" Type="http://schemas.openxmlformats.org/officeDocument/2006/relationships/image" Target="../media/image181.png"/><Relationship Id="rId22" Type="http://schemas.openxmlformats.org/officeDocument/2006/relationships/image" Target="../media/image189.png"/></Relationships>
</file>

<file path=ppt/slides/_rels/slide103.xml.rels><?xml version="1.0" encoding="UTF-8" standalone="yes"?>
<Relationships xmlns="http://schemas.openxmlformats.org/package/2006/relationships"><Relationship Id="rId8" Type="http://schemas.openxmlformats.org/officeDocument/2006/relationships/image" Target="../media/image175.png"/><Relationship Id="rId13" Type="http://schemas.openxmlformats.org/officeDocument/2006/relationships/image" Target="../media/image181.png"/><Relationship Id="rId18" Type="http://schemas.openxmlformats.org/officeDocument/2006/relationships/image" Target="../media/image185.png"/><Relationship Id="rId3" Type="http://schemas.openxmlformats.org/officeDocument/2006/relationships/audio" Target="../media/media28.m4a"/><Relationship Id="rId21" Type="http://schemas.openxmlformats.org/officeDocument/2006/relationships/image" Target="../media/image188.png"/><Relationship Id="rId7" Type="http://schemas.openxmlformats.org/officeDocument/2006/relationships/image" Target="../media/image4.png"/><Relationship Id="rId12" Type="http://schemas.openxmlformats.org/officeDocument/2006/relationships/image" Target="../media/image180.png"/><Relationship Id="rId17" Type="http://schemas.openxmlformats.org/officeDocument/2006/relationships/image" Target="../media/image184.png"/><Relationship Id="rId25" Type="http://schemas.openxmlformats.org/officeDocument/2006/relationships/image" Target="../media/image11.png"/><Relationship Id="rId2" Type="http://schemas.microsoft.com/office/2007/relationships/media" Target="../media/media28.m4a"/><Relationship Id="rId16" Type="http://schemas.openxmlformats.org/officeDocument/2006/relationships/image" Target="../media/image192.png"/><Relationship Id="rId20" Type="http://schemas.openxmlformats.org/officeDocument/2006/relationships/image" Target="../media/image187.png"/><Relationship Id="rId1" Type="http://schemas.openxmlformats.org/officeDocument/2006/relationships/tags" Target="../tags/tag106.xml"/><Relationship Id="rId6" Type="http://schemas.openxmlformats.org/officeDocument/2006/relationships/audio" Target="../media/audio73.wav"/><Relationship Id="rId11" Type="http://schemas.openxmlformats.org/officeDocument/2006/relationships/image" Target="../media/image179.png"/><Relationship Id="rId24" Type="http://schemas.openxmlformats.org/officeDocument/2006/relationships/image" Target="../media/image176.png"/><Relationship Id="rId5" Type="http://schemas.openxmlformats.org/officeDocument/2006/relationships/audio" Target="../media/audio58.wav"/><Relationship Id="rId15" Type="http://schemas.openxmlformats.org/officeDocument/2006/relationships/image" Target="../media/image183.png"/><Relationship Id="rId23" Type="http://schemas.openxmlformats.org/officeDocument/2006/relationships/image" Target="../media/image189.png"/><Relationship Id="rId10" Type="http://schemas.openxmlformats.org/officeDocument/2006/relationships/image" Target="../media/image178.png"/><Relationship Id="rId19" Type="http://schemas.openxmlformats.org/officeDocument/2006/relationships/image" Target="../media/image186.png"/><Relationship Id="rId4" Type="http://schemas.openxmlformats.org/officeDocument/2006/relationships/slideLayout" Target="../slideLayouts/slideLayout10.xml"/><Relationship Id="rId9" Type="http://schemas.openxmlformats.org/officeDocument/2006/relationships/image" Target="../media/image177.png"/><Relationship Id="rId14" Type="http://schemas.openxmlformats.org/officeDocument/2006/relationships/image" Target="../media/image182.png"/><Relationship Id="rId22" Type="http://schemas.openxmlformats.org/officeDocument/2006/relationships/image" Target="../media/image191.png"/></Relationships>
</file>

<file path=ppt/slides/_rels/slide104.xml.rels><?xml version="1.0" encoding="UTF-8" standalone="yes"?>
<Relationships xmlns="http://schemas.openxmlformats.org/package/2006/relationships"><Relationship Id="rId8" Type="http://schemas.openxmlformats.org/officeDocument/2006/relationships/image" Target="../media/image176.png"/><Relationship Id="rId13" Type="http://schemas.openxmlformats.org/officeDocument/2006/relationships/image" Target="../media/image181.png"/><Relationship Id="rId18" Type="http://schemas.openxmlformats.org/officeDocument/2006/relationships/image" Target="../media/image186.png"/><Relationship Id="rId3" Type="http://schemas.openxmlformats.org/officeDocument/2006/relationships/audio" Target="../media/media29.m4a"/><Relationship Id="rId21" Type="http://schemas.openxmlformats.org/officeDocument/2006/relationships/image" Target="../media/image188.png"/><Relationship Id="rId7" Type="http://schemas.openxmlformats.org/officeDocument/2006/relationships/image" Target="../media/image4.png"/><Relationship Id="rId12" Type="http://schemas.openxmlformats.org/officeDocument/2006/relationships/image" Target="../media/image180.png"/><Relationship Id="rId17" Type="http://schemas.openxmlformats.org/officeDocument/2006/relationships/image" Target="../media/image185.png"/><Relationship Id="rId25" Type="http://schemas.openxmlformats.org/officeDocument/2006/relationships/image" Target="../media/image11.png"/><Relationship Id="rId2" Type="http://schemas.microsoft.com/office/2007/relationships/media" Target="../media/media29.m4a"/><Relationship Id="rId16" Type="http://schemas.openxmlformats.org/officeDocument/2006/relationships/image" Target="../media/image184.png"/><Relationship Id="rId20" Type="http://schemas.openxmlformats.org/officeDocument/2006/relationships/image" Target="../media/image192.png"/><Relationship Id="rId1" Type="http://schemas.openxmlformats.org/officeDocument/2006/relationships/tags" Target="../tags/tag107.xml"/><Relationship Id="rId6" Type="http://schemas.openxmlformats.org/officeDocument/2006/relationships/audio" Target="../media/audio73.wav"/><Relationship Id="rId11" Type="http://schemas.openxmlformats.org/officeDocument/2006/relationships/image" Target="../media/image179.png"/><Relationship Id="rId24" Type="http://schemas.openxmlformats.org/officeDocument/2006/relationships/image" Target="../media/image165.png"/><Relationship Id="rId5" Type="http://schemas.openxmlformats.org/officeDocument/2006/relationships/audio" Target="../media/audio58.wav"/><Relationship Id="rId15" Type="http://schemas.openxmlformats.org/officeDocument/2006/relationships/image" Target="../media/image183.png"/><Relationship Id="rId23" Type="http://schemas.openxmlformats.org/officeDocument/2006/relationships/image" Target="../media/image158.png"/><Relationship Id="rId10" Type="http://schemas.openxmlformats.org/officeDocument/2006/relationships/image" Target="../media/image178.png"/><Relationship Id="rId19" Type="http://schemas.openxmlformats.org/officeDocument/2006/relationships/image" Target="../media/image187.png"/><Relationship Id="rId4" Type="http://schemas.openxmlformats.org/officeDocument/2006/relationships/slideLayout" Target="../slideLayouts/slideLayout10.xml"/><Relationship Id="rId9" Type="http://schemas.openxmlformats.org/officeDocument/2006/relationships/image" Target="../media/image177.png"/><Relationship Id="rId14" Type="http://schemas.openxmlformats.org/officeDocument/2006/relationships/image" Target="../media/image182.png"/><Relationship Id="rId22" Type="http://schemas.openxmlformats.org/officeDocument/2006/relationships/image" Target="../media/image191.png"/></Relationships>
</file>

<file path=ppt/slides/_rels/slide105.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80.png"/><Relationship Id="rId18" Type="http://schemas.openxmlformats.org/officeDocument/2006/relationships/image" Target="../media/image185.png"/><Relationship Id="rId26" Type="http://schemas.openxmlformats.org/officeDocument/2006/relationships/image" Target="../media/image11.png"/><Relationship Id="rId3" Type="http://schemas.openxmlformats.org/officeDocument/2006/relationships/audio" Target="../media/media29.m4a"/><Relationship Id="rId21" Type="http://schemas.openxmlformats.org/officeDocument/2006/relationships/image" Target="../media/image192.png"/><Relationship Id="rId7" Type="http://schemas.openxmlformats.org/officeDocument/2006/relationships/audio" Target="../media/audio73.wav"/><Relationship Id="rId12" Type="http://schemas.openxmlformats.org/officeDocument/2006/relationships/image" Target="../media/image178.png"/><Relationship Id="rId17" Type="http://schemas.openxmlformats.org/officeDocument/2006/relationships/image" Target="../media/image184.png"/><Relationship Id="rId25" Type="http://schemas.openxmlformats.org/officeDocument/2006/relationships/image" Target="../media/image179.png"/><Relationship Id="rId2" Type="http://schemas.microsoft.com/office/2007/relationships/media" Target="../media/media29.m4a"/><Relationship Id="rId16" Type="http://schemas.openxmlformats.org/officeDocument/2006/relationships/image" Target="../media/image183.png"/><Relationship Id="rId20" Type="http://schemas.openxmlformats.org/officeDocument/2006/relationships/image" Target="../media/image187.png"/><Relationship Id="rId1" Type="http://schemas.openxmlformats.org/officeDocument/2006/relationships/tags" Target="../tags/tag108.xml"/><Relationship Id="rId6" Type="http://schemas.openxmlformats.org/officeDocument/2006/relationships/audio" Target="../media/audio58.wav"/><Relationship Id="rId11" Type="http://schemas.openxmlformats.org/officeDocument/2006/relationships/image" Target="../media/image177.png"/><Relationship Id="rId24" Type="http://schemas.openxmlformats.org/officeDocument/2006/relationships/image" Target="../media/image189.png"/><Relationship Id="rId5" Type="http://schemas.openxmlformats.org/officeDocument/2006/relationships/notesSlide" Target="../notesSlides/notesSlide96.xml"/><Relationship Id="rId15" Type="http://schemas.openxmlformats.org/officeDocument/2006/relationships/image" Target="../media/image182.png"/><Relationship Id="rId23" Type="http://schemas.openxmlformats.org/officeDocument/2006/relationships/image" Target="../media/image191.png"/><Relationship Id="rId10" Type="http://schemas.openxmlformats.org/officeDocument/2006/relationships/image" Target="../media/image176.png"/><Relationship Id="rId19" Type="http://schemas.openxmlformats.org/officeDocument/2006/relationships/image" Target="../media/image186.png"/><Relationship Id="rId4" Type="http://schemas.openxmlformats.org/officeDocument/2006/relationships/slideLayout" Target="../slideLayouts/slideLayout10.xml"/><Relationship Id="rId9" Type="http://schemas.openxmlformats.org/officeDocument/2006/relationships/image" Target="../media/image175.png"/><Relationship Id="rId14" Type="http://schemas.openxmlformats.org/officeDocument/2006/relationships/image" Target="../media/image181.png"/><Relationship Id="rId22" Type="http://schemas.openxmlformats.org/officeDocument/2006/relationships/image" Target="../media/image188.png"/></Relationships>
</file>

<file path=ppt/slides/_rels/slide106.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18" Type="http://schemas.openxmlformats.org/officeDocument/2006/relationships/image" Target="../media/image185.png"/><Relationship Id="rId3" Type="http://schemas.openxmlformats.org/officeDocument/2006/relationships/audio" Target="../media/media30.m4a"/><Relationship Id="rId21" Type="http://schemas.openxmlformats.org/officeDocument/2006/relationships/image" Target="../media/image188.png"/><Relationship Id="rId7" Type="http://schemas.openxmlformats.org/officeDocument/2006/relationships/image" Target="../media/image4.png"/><Relationship Id="rId12" Type="http://schemas.openxmlformats.org/officeDocument/2006/relationships/image" Target="../media/image178.png"/><Relationship Id="rId17" Type="http://schemas.openxmlformats.org/officeDocument/2006/relationships/image" Target="../media/image183.png"/><Relationship Id="rId25" Type="http://schemas.openxmlformats.org/officeDocument/2006/relationships/image" Target="../media/image11.png"/><Relationship Id="rId2" Type="http://schemas.microsoft.com/office/2007/relationships/media" Target="../media/media30.m4a"/><Relationship Id="rId16" Type="http://schemas.openxmlformats.org/officeDocument/2006/relationships/image" Target="../media/image182.png"/><Relationship Id="rId20" Type="http://schemas.openxmlformats.org/officeDocument/2006/relationships/image" Target="../media/image187.png"/><Relationship Id="rId1" Type="http://schemas.openxmlformats.org/officeDocument/2006/relationships/tags" Target="../tags/tag109.xml"/><Relationship Id="rId6" Type="http://schemas.openxmlformats.org/officeDocument/2006/relationships/audio" Target="../media/audio73.wav"/><Relationship Id="rId11" Type="http://schemas.openxmlformats.org/officeDocument/2006/relationships/image" Target="../media/image177.png"/><Relationship Id="rId24" Type="http://schemas.openxmlformats.org/officeDocument/2006/relationships/image" Target="../media/image184.png"/><Relationship Id="rId5" Type="http://schemas.openxmlformats.org/officeDocument/2006/relationships/audio" Target="../media/audio58.wav"/><Relationship Id="rId15" Type="http://schemas.openxmlformats.org/officeDocument/2006/relationships/image" Target="../media/image181.png"/><Relationship Id="rId23" Type="http://schemas.openxmlformats.org/officeDocument/2006/relationships/image" Target="../media/image189.png"/><Relationship Id="rId10" Type="http://schemas.openxmlformats.org/officeDocument/2006/relationships/image" Target="../media/image176.png"/><Relationship Id="rId19" Type="http://schemas.openxmlformats.org/officeDocument/2006/relationships/image" Target="../media/image186.png"/><Relationship Id="rId4" Type="http://schemas.openxmlformats.org/officeDocument/2006/relationships/slideLayout" Target="../slideLayouts/slideLayout10.xml"/><Relationship Id="rId9" Type="http://schemas.openxmlformats.org/officeDocument/2006/relationships/image" Target="../media/image175.png"/><Relationship Id="rId14" Type="http://schemas.openxmlformats.org/officeDocument/2006/relationships/image" Target="../media/image180.png"/><Relationship Id="rId22" Type="http://schemas.openxmlformats.org/officeDocument/2006/relationships/image" Target="../media/image191.png"/></Relationships>
</file>

<file path=ppt/slides/_rels/slide107.xml.rels><?xml version="1.0" encoding="UTF-8" standalone="yes"?>
<Relationships xmlns="http://schemas.openxmlformats.org/package/2006/relationships"><Relationship Id="rId8" Type="http://schemas.openxmlformats.org/officeDocument/2006/relationships/image" Target="../media/image175.png"/><Relationship Id="rId13" Type="http://schemas.openxmlformats.org/officeDocument/2006/relationships/image" Target="../media/image181.png"/><Relationship Id="rId18" Type="http://schemas.openxmlformats.org/officeDocument/2006/relationships/image" Target="../media/image186.png"/><Relationship Id="rId3" Type="http://schemas.openxmlformats.org/officeDocument/2006/relationships/audio" Target="../media/media31.m4a"/><Relationship Id="rId21" Type="http://schemas.openxmlformats.org/officeDocument/2006/relationships/image" Target="../media/image188.png"/><Relationship Id="rId7" Type="http://schemas.openxmlformats.org/officeDocument/2006/relationships/image" Target="../media/image4.png"/><Relationship Id="rId12" Type="http://schemas.openxmlformats.org/officeDocument/2006/relationships/image" Target="../media/image180.png"/><Relationship Id="rId17" Type="http://schemas.openxmlformats.org/officeDocument/2006/relationships/image" Target="../media/image185.png"/><Relationship Id="rId25" Type="http://schemas.openxmlformats.org/officeDocument/2006/relationships/image" Target="../media/image11.png"/><Relationship Id="rId2" Type="http://schemas.microsoft.com/office/2007/relationships/media" Target="../media/media31.m4a"/><Relationship Id="rId16" Type="http://schemas.openxmlformats.org/officeDocument/2006/relationships/image" Target="../media/image184.png"/><Relationship Id="rId20" Type="http://schemas.openxmlformats.org/officeDocument/2006/relationships/image" Target="../media/image192.png"/><Relationship Id="rId1" Type="http://schemas.openxmlformats.org/officeDocument/2006/relationships/tags" Target="../tags/tag110.xml"/><Relationship Id="rId6" Type="http://schemas.openxmlformats.org/officeDocument/2006/relationships/audio" Target="../media/audio73.wav"/><Relationship Id="rId11" Type="http://schemas.openxmlformats.org/officeDocument/2006/relationships/image" Target="../media/image178.png"/><Relationship Id="rId24" Type="http://schemas.openxmlformats.org/officeDocument/2006/relationships/image" Target="../media/image169.png"/><Relationship Id="rId5" Type="http://schemas.openxmlformats.org/officeDocument/2006/relationships/audio" Target="../media/audio58.wav"/><Relationship Id="rId15" Type="http://schemas.openxmlformats.org/officeDocument/2006/relationships/image" Target="../media/image183.png"/><Relationship Id="rId23" Type="http://schemas.openxmlformats.org/officeDocument/2006/relationships/image" Target="../media/image189.png"/><Relationship Id="rId10" Type="http://schemas.openxmlformats.org/officeDocument/2006/relationships/image" Target="../media/image177.png"/><Relationship Id="rId19" Type="http://schemas.openxmlformats.org/officeDocument/2006/relationships/image" Target="../media/image187.png"/><Relationship Id="rId4" Type="http://schemas.openxmlformats.org/officeDocument/2006/relationships/slideLayout" Target="../slideLayouts/slideLayout10.xml"/><Relationship Id="rId9" Type="http://schemas.openxmlformats.org/officeDocument/2006/relationships/image" Target="../media/image176.png"/><Relationship Id="rId14" Type="http://schemas.openxmlformats.org/officeDocument/2006/relationships/image" Target="../media/image182.png"/><Relationship Id="rId22" Type="http://schemas.openxmlformats.org/officeDocument/2006/relationships/image" Target="../media/image191.png"/></Relationships>
</file>

<file path=ppt/slides/_rels/slide108.xml.rels><?xml version="1.0" encoding="UTF-8" standalone="yes"?>
<Relationships xmlns="http://schemas.openxmlformats.org/package/2006/relationships"><Relationship Id="rId8" Type="http://schemas.openxmlformats.org/officeDocument/2006/relationships/image" Target="../media/image175.png"/><Relationship Id="rId13" Type="http://schemas.openxmlformats.org/officeDocument/2006/relationships/image" Target="../media/image181.png"/><Relationship Id="rId18" Type="http://schemas.openxmlformats.org/officeDocument/2006/relationships/image" Target="../media/image186.png"/><Relationship Id="rId3" Type="http://schemas.openxmlformats.org/officeDocument/2006/relationships/audio" Target="../media/media32.m4a"/><Relationship Id="rId21" Type="http://schemas.openxmlformats.org/officeDocument/2006/relationships/image" Target="../media/image191.png"/><Relationship Id="rId7" Type="http://schemas.openxmlformats.org/officeDocument/2006/relationships/image" Target="../media/image4.png"/><Relationship Id="rId12" Type="http://schemas.openxmlformats.org/officeDocument/2006/relationships/image" Target="../media/image180.png"/><Relationship Id="rId17" Type="http://schemas.openxmlformats.org/officeDocument/2006/relationships/image" Target="../media/image185.png"/><Relationship Id="rId25" Type="http://schemas.openxmlformats.org/officeDocument/2006/relationships/image" Target="../media/image11.png"/><Relationship Id="rId2" Type="http://schemas.microsoft.com/office/2007/relationships/media" Target="../media/media32.m4a"/><Relationship Id="rId16" Type="http://schemas.openxmlformats.org/officeDocument/2006/relationships/image" Target="../media/image184.png"/><Relationship Id="rId20" Type="http://schemas.openxmlformats.org/officeDocument/2006/relationships/image" Target="../media/image188.png"/><Relationship Id="rId1" Type="http://schemas.openxmlformats.org/officeDocument/2006/relationships/tags" Target="../tags/tag111.xml"/><Relationship Id="rId6" Type="http://schemas.openxmlformats.org/officeDocument/2006/relationships/audio" Target="../media/audio73.wav"/><Relationship Id="rId11" Type="http://schemas.openxmlformats.org/officeDocument/2006/relationships/image" Target="../media/image179.png"/><Relationship Id="rId24" Type="http://schemas.openxmlformats.org/officeDocument/2006/relationships/image" Target="../media/image193.png"/><Relationship Id="rId5" Type="http://schemas.openxmlformats.org/officeDocument/2006/relationships/audio" Target="../media/audio58.wav"/><Relationship Id="rId15" Type="http://schemas.openxmlformats.org/officeDocument/2006/relationships/image" Target="../media/image183.png"/><Relationship Id="rId23" Type="http://schemas.openxmlformats.org/officeDocument/2006/relationships/image" Target="../media/image192.png"/><Relationship Id="rId10" Type="http://schemas.openxmlformats.org/officeDocument/2006/relationships/image" Target="../media/image177.png"/><Relationship Id="rId19" Type="http://schemas.openxmlformats.org/officeDocument/2006/relationships/image" Target="../media/image187.png"/><Relationship Id="rId4" Type="http://schemas.openxmlformats.org/officeDocument/2006/relationships/slideLayout" Target="../slideLayouts/slideLayout10.xml"/><Relationship Id="rId9" Type="http://schemas.openxmlformats.org/officeDocument/2006/relationships/image" Target="../media/image176.png"/><Relationship Id="rId14" Type="http://schemas.openxmlformats.org/officeDocument/2006/relationships/image" Target="../media/image182.png"/><Relationship Id="rId22" Type="http://schemas.openxmlformats.org/officeDocument/2006/relationships/image" Target="../media/image189.png"/></Relationships>
</file>

<file path=ppt/slides/_rels/slide109.xml.rels><?xml version="1.0" encoding="UTF-8" standalone="yes"?>
<Relationships xmlns="http://schemas.openxmlformats.org/package/2006/relationships"><Relationship Id="rId8" Type="http://schemas.openxmlformats.org/officeDocument/2006/relationships/image" Target="../media/image175.png"/><Relationship Id="rId13" Type="http://schemas.openxmlformats.org/officeDocument/2006/relationships/image" Target="../media/image180.png"/><Relationship Id="rId18" Type="http://schemas.openxmlformats.org/officeDocument/2006/relationships/image" Target="../media/image4.png"/><Relationship Id="rId3" Type="http://schemas.openxmlformats.org/officeDocument/2006/relationships/audio" Target="../media/media33.m4a"/><Relationship Id="rId21" Type="http://schemas.openxmlformats.org/officeDocument/2006/relationships/image" Target="../media/image187.png"/><Relationship Id="rId7" Type="http://schemas.openxmlformats.org/officeDocument/2006/relationships/image" Target="../media/image174.png"/><Relationship Id="rId12" Type="http://schemas.openxmlformats.org/officeDocument/2006/relationships/image" Target="../media/image179.png"/><Relationship Id="rId17" Type="http://schemas.openxmlformats.org/officeDocument/2006/relationships/image" Target="../media/image184.png"/><Relationship Id="rId25" Type="http://schemas.openxmlformats.org/officeDocument/2006/relationships/image" Target="../media/image11.png"/><Relationship Id="rId2" Type="http://schemas.microsoft.com/office/2007/relationships/media" Target="../media/media33.m4a"/><Relationship Id="rId16" Type="http://schemas.openxmlformats.org/officeDocument/2006/relationships/image" Target="../media/image183.png"/><Relationship Id="rId20" Type="http://schemas.openxmlformats.org/officeDocument/2006/relationships/image" Target="../media/image186.png"/><Relationship Id="rId1" Type="http://schemas.openxmlformats.org/officeDocument/2006/relationships/tags" Target="../tags/tag112.xml"/><Relationship Id="rId6" Type="http://schemas.openxmlformats.org/officeDocument/2006/relationships/audio" Target="../media/audio73.wav"/><Relationship Id="rId11" Type="http://schemas.openxmlformats.org/officeDocument/2006/relationships/image" Target="../media/image178.png"/><Relationship Id="rId24" Type="http://schemas.openxmlformats.org/officeDocument/2006/relationships/image" Target="../media/image188.png"/><Relationship Id="rId5" Type="http://schemas.openxmlformats.org/officeDocument/2006/relationships/audio" Target="../media/audio58.wav"/><Relationship Id="rId15" Type="http://schemas.openxmlformats.org/officeDocument/2006/relationships/image" Target="../media/image182.png"/><Relationship Id="rId23" Type="http://schemas.openxmlformats.org/officeDocument/2006/relationships/image" Target="../media/image189.png"/><Relationship Id="rId10" Type="http://schemas.openxmlformats.org/officeDocument/2006/relationships/image" Target="../media/image177.png"/><Relationship Id="rId19" Type="http://schemas.openxmlformats.org/officeDocument/2006/relationships/image" Target="../media/image185.png"/><Relationship Id="rId4" Type="http://schemas.openxmlformats.org/officeDocument/2006/relationships/slideLayout" Target="../slideLayouts/slideLayout10.xml"/><Relationship Id="rId9" Type="http://schemas.openxmlformats.org/officeDocument/2006/relationships/image" Target="../media/image176.png"/><Relationship Id="rId14" Type="http://schemas.openxmlformats.org/officeDocument/2006/relationships/image" Target="../media/image181.png"/><Relationship Id="rId22" Type="http://schemas.openxmlformats.org/officeDocument/2006/relationships/image" Target="../media/image19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16.xml"/><Relationship Id="rId6" Type="http://schemas.openxmlformats.org/officeDocument/2006/relationships/image" Target="../media/image10.png"/><Relationship Id="rId5" Type="http://schemas.openxmlformats.org/officeDocument/2006/relationships/image" Target="../media/image117.png"/><Relationship Id="rId4" Type="http://schemas.openxmlformats.org/officeDocument/2006/relationships/audio" Target="../media/audio4.wav"/></Relationships>
</file>

<file path=ppt/slides/_rels/slide110.xml.rels><?xml version="1.0" encoding="UTF-8" standalone="yes"?>
<Relationships xmlns="http://schemas.openxmlformats.org/package/2006/relationships"><Relationship Id="rId8" Type="http://schemas.openxmlformats.org/officeDocument/2006/relationships/image" Target="../media/image175.png"/><Relationship Id="rId13" Type="http://schemas.openxmlformats.org/officeDocument/2006/relationships/image" Target="../media/image181.png"/><Relationship Id="rId18" Type="http://schemas.openxmlformats.org/officeDocument/2006/relationships/image" Target="../media/image186.png"/><Relationship Id="rId3" Type="http://schemas.openxmlformats.org/officeDocument/2006/relationships/audio" Target="../media/media34.m4a"/><Relationship Id="rId21" Type="http://schemas.openxmlformats.org/officeDocument/2006/relationships/image" Target="../media/image191.png"/><Relationship Id="rId7" Type="http://schemas.openxmlformats.org/officeDocument/2006/relationships/image" Target="../media/image4.png"/><Relationship Id="rId12" Type="http://schemas.openxmlformats.org/officeDocument/2006/relationships/image" Target="../media/image179.png"/><Relationship Id="rId17" Type="http://schemas.openxmlformats.org/officeDocument/2006/relationships/image" Target="../media/image185.png"/><Relationship Id="rId25" Type="http://schemas.openxmlformats.org/officeDocument/2006/relationships/image" Target="../media/image11.png"/><Relationship Id="rId2" Type="http://schemas.microsoft.com/office/2007/relationships/media" Target="../media/media34.m4a"/><Relationship Id="rId16" Type="http://schemas.openxmlformats.org/officeDocument/2006/relationships/image" Target="../media/image184.png"/><Relationship Id="rId20" Type="http://schemas.openxmlformats.org/officeDocument/2006/relationships/image" Target="../media/image188.png"/><Relationship Id="rId1" Type="http://schemas.openxmlformats.org/officeDocument/2006/relationships/tags" Target="../tags/tag113.xml"/><Relationship Id="rId6" Type="http://schemas.openxmlformats.org/officeDocument/2006/relationships/audio" Target="../media/audio73.wav"/><Relationship Id="rId11" Type="http://schemas.openxmlformats.org/officeDocument/2006/relationships/image" Target="../media/image178.png"/><Relationship Id="rId24" Type="http://schemas.openxmlformats.org/officeDocument/2006/relationships/image" Target="../media/image180.png"/><Relationship Id="rId5" Type="http://schemas.openxmlformats.org/officeDocument/2006/relationships/audio" Target="../media/audio58.wav"/><Relationship Id="rId15" Type="http://schemas.openxmlformats.org/officeDocument/2006/relationships/image" Target="../media/image183.png"/><Relationship Id="rId23" Type="http://schemas.openxmlformats.org/officeDocument/2006/relationships/image" Target="../media/image189.png"/><Relationship Id="rId10" Type="http://schemas.openxmlformats.org/officeDocument/2006/relationships/image" Target="../media/image177.png"/><Relationship Id="rId19" Type="http://schemas.openxmlformats.org/officeDocument/2006/relationships/image" Target="../media/image187.png"/><Relationship Id="rId4" Type="http://schemas.openxmlformats.org/officeDocument/2006/relationships/slideLayout" Target="../slideLayouts/slideLayout10.xml"/><Relationship Id="rId9" Type="http://schemas.openxmlformats.org/officeDocument/2006/relationships/image" Target="../media/image176.png"/><Relationship Id="rId14" Type="http://schemas.openxmlformats.org/officeDocument/2006/relationships/image" Target="../media/image182.png"/><Relationship Id="rId22" Type="http://schemas.openxmlformats.org/officeDocument/2006/relationships/image" Target="../media/image174.png"/></Relationships>
</file>

<file path=ppt/slides/_rels/slide111.xml.rels><?xml version="1.0" encoding="UTF-8" standalone="yes"?>
<Relationships xmlns="http://schemas.openxmlformats.org/package/2006/relationships"><Relationship Id="rId13" Type="http://schemas.openxmlformats.org/officeDocument/2006/relationships/audio" Target="../media/audio74.wav"/><Relationship Id="rId18" Type="http://schemas.openxmlformats.org/officeDocument/2006/relationships/audio" Target="../media/audio16.wav"/><Relationship Id="rId26" Type="http://schemas.openxmlformats.org/officeDocument/2006/relationships/image" Target="../media/image38.gif"/><Relationship Id="rId39" Type="http://schemas.openxmlformats.org/officeDocument/2006/relationships/image" Target="../media/image203.png"/><Relationship Id="rId21" Type="http://schemas.openxmlformats.org/officeDocument/2006/relationships/image" Target="../media/image194.png"/><Relationship Id="rId34" Type="http://schemas.openxmlformats.org/officeDocument/2006/relationships/image" Target="../media/image198.png"/><Relationship Id="rId42" Type="http://schemas.openxmlformats.org/officeDocument/2006/relationships/image" Target="../media/image206.png"/><Relationship Id="rId47" Type="http://schemas.openxmlformats.org/officeDocument/2006/relationships/image" Target="../media/image3.png"/><Relationship Id="rId7" Type="http://schemas.openxmlformats.org/officeDocument/2006/relationships/audio" Target="../media/media37.wma"/><Relationship Id="rId2" Type="http://schemas.microsoft.com/office/2007/relationships/media" Target="../media/media35.m4a"/><Relationship Id="rId16" Type="http://schemas.openxmlformats.org/officeDocument/2006/relationships/audio" Target="../media/audio14.wav"/><Relationship Id="rId29" Type="http://schemas.openxmlformats.org/officeDocument/2006/relationships/image" Target="../media/image25.gif"/><Relationship Id="rId1" Type="http://schemas.openxmlformats.org/officeDocument/2006/relationships/tags" Target="../tags/tag114.xml"/><Relationship Id="rId6" Type="http://schemas.microsoft.com/office/2007/relationships/media" Target="../media/media37.wma"/><Relationship Id="rId11" Type="http://schemas.openxmlformats.org/officeDocument/2006/relationships/audio" Target="../media/audio47.wav"/><Relationship Id="rId24" Type="http://schemas.openxmlformats.org/officeDocument/2006/relationships/image" Target="../media/image42.gif"/><Relationship Id="rId32" Type="http://schemas.openxmlformats.org/officeDocument/2006/relationships/image" Target="../media/image196.png"/><Relationship Id="rId37" Type="http://schemas.openxmlformats.org/officeDocument/2006/relationships/image" Target="../media/image201.png"/><Relationship Id="rId40" Type="http://schemas.openxmlformats.org/officeDocument/2006/relationships/image" Target="../media/image204.png"/><Relationship Id="rId45" Type="http://schemas.openxmlformats.org/officeDocument/2006/relationships/image" Target="../media/image207.png"/><Relationship Id="rId5" Type="http://schemas.openxmlformats.org/officeDocument/2006/relationships/audio" Target="../media/media36.wma"/><Relationship Id="rId15" Type="http://schemas.openxmlformats.org/officeDocument/2006/relationships/audio" Target="../media/audio25.wav"/><Relationship Id="rId23" Type="http://schemas.openxmlformats.org/officeDocument/2006/relationships/image" Target="../media/image12.png"/><Relationship Id="rId28" Type="http://schemas.openxmlformats.org/officeDocument/2006/relationships/image" Target="../media/image34.gif"/><Relationship Id="rId36" Type="http://schemas.openxmlformats.org/officeDocument/2006/relationships/image" Target="../media/image200.png"/><Relationship Id="rId10" Type="http://schemas.openxmlformats.org/officeDocument/2006/relationships/audio" Target="../media/audio50.wav"/><Relationship Id="rId19" Type="http://schemas.openxmlformats.org/officeDocument/2006/relationships/audio" Target="../media/audio32.wav"/><Relationship Id="rId31" Type="http://schemas.openxmlformats.org/officeDocument/2006/relationships/image" Target="../media/image13.gif"/><Relationship Id="rId44" Type="http://schemas.openxmlformats.org/officeDocument/2006/relationships/image" Target="../media/image11.png"/><Relationship Id="rId4" Type="http://schemas.microsoft.com/office/2007/relationships/media" Target="../media/media36.wma"/><Relationship Id="rId9" Type="http://schemas.openxmlformats.org/officeDocument/2006/relationships/notesSlide" Target="../notesSlides/notesSlide97.xml"/><Relationship Id="rId14" Type="http://schemas.openxmlformats.org/officeDocument/2006/relationships/audio" Target="../media/audio26.wav"/><Relationship Id="rId22" Type="http://schemas.openxmlformats.org/officeDocument/2006/relationships/image" Target="../media/image195.png"/><Relationship Id="rId27" Type="http://schemas.openxmlformats.org/officeDocument/2006/relationships/image" Target="../media/image36.gif"/><Relationship Id="rId30" Type="http://schemas.openxmlformats.org/officeDocument/2006/relationships/image" Target="../media/image22.gif"/><Relationship Id="rId35" Type="http://schemas.openxmlformats.org/officeDocument/2006/relationships/image" Target="../media/image199.png"/><Relationship Id="rId43" Type="http://schemas.openxmlformats.org/officeDocument/2006/relationships/image" Target="../media/image7.png"/><Relationship Id="rId8" Type="http://schemas.openxmlformats.org/officeDocument/2006/relationships/slideLayout" Target="../slideLayouts/slideLayout6.xml"/><Relationship Id="rId3" Type="http://schemas.openxmlformats.org/officeDocument/2006/relationships/audio" Target="../media/media35.m4a"/><Relationship Id="rId12" Type="http://schemas.openxmlformats.org/officeDocument/2006/relationships/audio" Target="../media/audio41.wav"/><Relationship Id="rId17" Type="http://schemas.openxmlformats.org/officeDocument/2006/relationships/audio" Target="../media/audio10.wav"/><Relationship Id="rId25" Type="http://schemas.openxmlformats.org/officeDocument/2006/relationships/image" Target="../media/image40.gif"/><Relationship Id="rId33" Type="http://schemas.openxmlformats.org/officeDocument/2006/relationships/image" Target="../media/image197.png"/><Relationship Id="rId38" Type="http://schemas.openxmlformats.org/officeDocument/2006/relationships/image" Target="../media/image202.png"/><Relationship Id="rId46" Type="http://schemas.openxmlformats.org/officeDocument/2006/relationships/image" Target="../media/image208.png"/><Relationship Id="rId20" Type="http://schemas.openxmlformats.org/officeDocument/2006/relationships/audio" Target="../media/audio75.wav"/><Relationship Id="rId41" Type="http://schemas.openxmlformats.org/officeDocument/2006/relationships/image" Target="../media/image20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10.png"/><Relationship Id="rId5" Type="http://schemas.openxmlformats.org/officeDocument/2006/relationships/image" Target="../media/image119.png"/><Relationship Id="rId4" Type="http://schemas.openxmlformats.org/officeDocument/2006/relationships/audio" Target="../media/audio4.wav"/></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18.xml"/><Relationship Id="rId6" Type="http://schemas.openxmlformats.org/officeDocument/2006/relationships/image" Target="../media/image10.png"/><Relationship Id="rId5" Type="http://schemas.openxmlformats.org/officeDocument/2006/relationships/image" Target="../media/image117.png"/><Relationship Id="rId4" Type="http://schemas.openxmlformats.org/officeDocument/2006/relationships/audio" Target="../media/audio4.wav"/></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19.xml"/><Relationship Id="rId6" Type="http://schemas.openxmlformats.org/officeDocument/2006/relationships/image" Target="../media/image10.png"/><Relationship Id="rId5" Type="http://schemas.openxmlformats.org/officeDocument/2006/relationships/image" Target="../media/image119.png"/><Relationship Id="rId4" Type="http://schemas.openxmlformats.org/officeDocument/2006/relationships/audio" Target="../media/audio4.wav"/></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20.xml"/><Relationship Id="rId6" Type="http://schemas.openxmlformats.org/officeDocument/2006/relationships/image" Target="../media/image10.png"/><Relationship Id="rId5" Type="http://schemas.openxmlformats.org/officeDocument/2006/relationships/image" Target="../media/image117.png"/><Relationship Id="rId4" Type="http://schemas.openxmlformats.org/officeDocument/2006/relationships/audio" Target="../media/audio4.wav"/></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18.png"/><Relationship Id="rId2" Type="http://schemas.openxmlformats.org/officeDocument/2006/relationships/slideLayout" Target="../slideLayouts/slideLayout3.xml"/><Relationship Id="rId1" Type="http://schemas.openxmlformats.org/officeDocument/2006/relationships/tags" Target="../tags/tag21.xml"/><Relationship Id="rId6" Type="http://schemas.openxmlformats.org/officeDocument/2006/relationships/image" Target="../media/image10.png"/><Relationship Id="rId5" Type="http://schemas.openxmlformats.org/officeDocument/2006/relationships/image" Target="../media/image119.png"/><Relationship Id="rId4" Type="http://schemas.openxmlformats.org/officeDocument/2006/relationships/audio" Target="../media/audio4.wav"/></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22.xml"/><Relationship Id="rId6" Type="http://schemas.openxmlformats.org/officeDocument/2006/relationships/image" Target="../media/image10.png"/><Relationship Id="rId5" Type="http://schemas.openxmlformats.org/officeDocument/2006/relationships/image" Target="../media/image117.png"/><Relationship Id="rId4" Type="http://schemas.openxmlformats.org/officeDocument/2006/relationships/audio" Target="../media/audio4.wav"/></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10.png"/><Relationship Id="rId5" Type="http://schemas.openxmlformats.org/officeDocument/2006/relationships/image" Target="../media/image119.png"/><Relationship Id="rId4" Type="http://schemas.openxmlformats.org/officeDocument/2006/relationships/audio" Target="../media/audio4.wav"/></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24.xml"/><Relationship Id="rId6" Type="http://schemas.openxmlformats.org/officeDocument/2006/relationships/image" Target="../media/image10.png"/><Relationship Id="rId5" Type="http://schemas.openxmlformats.org/officeDocument/2006/relationships/image" Target="../media/image117.png"/><Relationship Id="rId4" Type="http://schemas.openxmlformats.org/officeDocument/2006/relationships/audio" Target="../media/audio4.wav"/></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1.png"/><Relationship Id="rId4" Type="http://schemas.openxmlformats.org/officeDocument/2006/relationships/image" Target="../media/image79.gi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25.xml"/><Relationship Id="rId6" Type="http://schemas.openxmlformats.org/officeDocument/2006/relationships/image" Target="../media/image10.png"/><Relationship Id="rId5" Type="http://schemas.openxmlformats.org/officeDocument/2006/relationships/image" Target="../media/image119.png"/><Relationship Id="rId4" Type="http://schemas.openxmlformats.org/officeDocument/2006/relationships/audio" Target="../media/audio4.wav"/></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18.png"/><Relationship Id="rId2" Type="http://schemas.openxmlformats.org/officeDocument/2006/relationships/slideLayout" Target="../slideLayouts/slideLayout3.xml"/><Relationship Id="rId1" Type="http://schemas.openxmlformats.org/officeDocument/2006/relationships/tags" Target="../tags/tag26.xml"/><Relationship Id="rId6" Type="http://schemas.openxmlformats.org/officeDocument/2006/relationships/image" Target="../media/image10.png"/><Relationship Id="rId5" Type="http://schemas.openxmlformats.org/officeDocument/2006/relationships/image" Target="../media/image117.png"/><Relationship Id="rId4" Type="http://schemas.openxmlformats.org/officeDocument/2006/relationships/audio" Target="../media/audio4.wav"/></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27.xml"/><Relationship Id="rId6" Type="http://schemas.openxmlformats.org/officeDocument/2006/relationships/image" Target="../media/image10.png"/><Relationship Id="rId5" Type="http://schemas.openxmlformats.org/officeDocument/2006/relationships/image" Target="../media/image119.png"/><Relationship Id="rId4" Type="http://schemas.openxmlformats.org/officeDocument/2006/relationships/audio" Target="../media/audio4.wav"/></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28.xml"/><Relationship Id="rId6" Type="http://schemas.openxmlformats.org/officeDocument/2006/relationships/image" Target="../media/image10.png"/><Relationship Id="rId5" Type="http://schemas.openxmlformats.org/officeDocument/2006/relationships/image" Target="../media/image117.png"/><Relationship Id="rId4" Type="http://schemas.openxmlformats.org/officeDocument/2006/relationships/audio" Target="../media/audio4.wav"/></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image" Target="../media/image10.png"/><Relationship Id="rId5" Type="http://schemas.openxmlformats.org/officeDocument/2006/relationships/image" Target="../media/image119.png"/><Relationship Id="rId4" Type="http://schemas.openxmlformats.org/officeDocument/2006/relationships/audio" Target="../media/audio4.wav"/></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30.xml"/><Relationship Id="rId6" Type="http://schemas.openxmlformats.org/officeDocument/2006/relationships/image" Target="../media/image10.png"/><Relationship Id="rId5" Type="http://schemas.openxmlformats.org/officeDocument/2006/relationships/image" Target="../media/image117.png"/><Relationship Id="rId4" Type="http://schemas.openxmlformats.org/officeDocument/2006/relationships/audio" Target="../media/audio4.wav"/></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118.png"/><Relationship Id="rId2" Type="http://schemas.openxmlformats.org/officeDocument/2006/relationships/slideLayout" Target="../slideLayouts/slideLayout3.xml"/><Relationship Id="rId1" Type="http://schemas.openxmlformats.org/officeDocument/2006/relationships/tags" Target="../tags/tag31.xml"/><Relationship Id="rId6" Type="http://schemas.openxmlformats.org/officeDocument/2006/relationships/image" Target="../media/image10.png"/><Relationship Id="rId5" Type="http://schemas.openxmlformats.org/officeDocument/2006/relationships/image" Target="../media/image119.png"/><Relationship Id="rId4" Type="http://schemas.openxmlformats.org/officeDocument/2006/relationships/audio" Target="../media/audio4.wav"/></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10.png"/><Relationship Id="rId5" Type="http://schemas.openxmlformats.org/officeDocument/2006/relationships/image" Target="../media/image117.png"/><Relationship Id="rId4" Type="http://schemas.openxmlformats.org/officeDocument/2006/relationships/audio" Target="../media/audio4.wav"/></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33.xml"/><Relationship Id="rId6" Type="http://schemas.openxmlformats.org/officeDocument/2006/relationships/image" Target="../media/image10.png"/><Relationship Id="rId5" Type="http://schemas.openxmlformats.org/officeDocument/2006/relationships/image" Target="../media/image119.png"/><Relationship Id="rId4" Type="http://schemas.openxmlformats.org/officeDocument/2006/relationships/audio" Target="../media/audio4.wav"/></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34.xml"/><Relationship Id="rId6" Type="http://schemas.openxmlformats.org/officeDocument/2006/relationships/image" Target="../media/image10.png"/><Relationship Id="rId5" Type="http://schemas.openxmlformats.org/officeDocument/2006/relationships/image" Target="../media/image117.png"/><Relationship Id="rId4" Type="http://schemas.openxmlformats.org/officeDocument/2006/relationships/audio" Target="../media/audio4.wav"/></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35.xml"/><Relationship Id="rId6" Type="http://schemas.openxmlformats.org/officeDocument/2006/relationships/image" Target="../media/image10.png"/><Relationship Id="rId5" Type="http://schemas.openxmlformats.org/officeDocument/2006/relationships/image" Target="../media/image119.png"/><Relationship Id="rId4" Type="http://schemas.openxmlformats.org/officeDocument/2006/relationships/audio" Target="../media/audio4.wav"/></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36.xml"/><Relationship Id="rId6" Type="http://schemas.openxmlformats.org/officeDocument/2006/relationships/image" Target="../media/image10.png"/><Relationship Id="rId5" Type="http://schemas.openxmlformats.org/officeDocument/2006/relationships/image" Target="../media/image117.png"/><Relationship Id="rId4" Type="http://schemas.openxmlformats.org/officeDocument/2006/relationships/audio" Target="../media/audio4.wav"/></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37.xml"/><Relationship Id="rId6" Type="http://schemas.openxmlformats.org/officeDocument/2006/relationships/image" Target="../media/image10.png"/><Relationship Id="rId5" Type="http://schemas.openxmlformats.org/officeDocument/2006/relationships/image" Target="../media/image119.png"/><Relationship Id="rId4" Type="http://schemas.openxmlformats.org/officeDocument/2006/relationships/audio" Target="../media/audio4.wav"/></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image" Target="../media/image10.png"/><Relationship Id="rId5" Type="http://schemas.openxmlformats.org/officeDocument/2006/relationships/image" Target="../media/image117.png"/><Relationship Id="rId4" Type="http://schemas.openxmlformats.org/officeDocument/2006/relationships/audio" Target="../media/audio4.wav"/></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118.png"/><Relationship Id="rId2" Type="http://schemas.openxmlformats.org/officeDocument/2006/relationships/slideLayout" Target="../slideLayouts/slideLayout3.xml"/><Relationship Id="rId1" Type="http://schemas.openxmlformats.org/officeDocument/2006/relationships/tags" Target="../tags/tag39.xml"/><Relationship Id="rId6" Type="http://schemas.openxmlformats.org/officeDocument/2006/relationships/image" Target="../media/image10.png"/><Relationship Id="rId5" Type="http://schemas.openxmlformats.org/officeDocument/2006/relationships/image" Target="../media/image119.png"/><Relationship Id="rId4" Type="http://schemas.openxmlformats.org/officeDocument/2006/relationships/audio" Target="../media/audio4.wav"/></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40.xml"/><Relationship Id="rId6" Type="http://schemas.openxmlformats.org/officeDocument/2006/relationships/image" Target="../media/image10.png"/><Relationship Id="rId5" Type="http://schemas.openxmlformats.org/officeDocument/2006/relationships/image" Target="../media/image120.png"/><Relationship Id="rId4" Type="http://schemas.openxmlformats.org/officeDocument/2006/relationships/audio" Target="../media/audio4.wav"/></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image" Target="../media/image118.png"/><Relationship Id="rId2" Type="http://schemas.openxmlformats.org/officeDocument/2006/relationships/slideLayout" Target="../slideLayouts/slideLayout3.xml"/><Relationship Id="rId1" Type="http://schemas.openxmlformats.org/officeDocument/2006/relationships/tags" Target="../tags/tag41.xml"/><Relationship Id="rId6" Type="http://schemas.openxmlformats.org/officeDocument/2006/relationships/image" Target="../media/image10.png"/><Relationship Id="rId5" Type="http://schemas.openxmlformats.org/officeDocument/2006/relationships/image" Target="../media/image121.png"/><Relationship Id="rId4" Type="http://schemas.openxmlformats.org/officeDocument/2006/relationships/audio" Target="../media/audio4.wav"/></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42.xml"/><Relationship Id="rId6" Type="http://schemas.openxmlformats.org/officeDocument/2006/relationships/image" Target="../media/image10.png"/><Relationship Id="rId5" Type="http://schemas.openxmlformats.org/officeDocument/2006/relationships/image" Target="../media/image120.png"/><Relationship Id="rId4" Type="http://schemas.openxmlformats.org/officeDocument/2006/relationships/audio" Target="../media/audio4.wav"/></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43.xml"/><Relationship Id="rId6" Type="http://schemas.openxmlformats.org/officeDocument/2006/relationships/image" Target="../media/image10.png"/><Relationship Id="rId5" Type="http://schemas.openxmlformats.org/officeDocument/2006/relationships/image" Target="../media/image121.png"/><Relationship Id="rId4" Type="http://schemas.openxmlformats.org/officeDocument/2006/relationships/audio" Target="../media/audio4.wav"/></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44.xml"/><Relationship Id="rId6" Type="http://schemas.openxmlformats.org/officeDocument/2006/relationships/image" Target="../media/image10.png"/><Relationship Id="rId5" Type="http://schemas.openxmlformats.org/officeDocument/2006/relationships/image" Target="../media/image120.png"/><Relationship Id="rId4" Type="http://schemas.openxmlformats.org/officeDocument/2006/relationships/audio" Target="../media/audio4.wav"/></Relationships>
</file>

<file path=ppt/slides/_rels/slide4.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audio" Target="../media/media12.wma"/><Relationship Id="rId7" Type="http://schemas.openxmlformats.org/officeDocument/2006/relationships/image" Target="../media/image80.png"/><Relationship Id="rId2" Type="http://schemas.microsoft.com/office/2007/relationships/media" Target="../media/media12.wma"/><Relationship Id="rId1" Type="http://schemas.openxmlformats.org/officeDocument/2006/relationships/tags" Target="../tags/tag11.xml"/><Relationship Id="rId6" Type="http://schemas.openxmlformats.org/officeDocument/2006/relationships/audio" Target="../media/audio59.wav"/><Relationship Id="rId5" Type="http://schemas.openxmlformats.org/officeDocument/2006/relationships/notesSlide" Target="../notesSlides/notesSlide2.xml"/><Relationship Id="rId4" Type="http://schemas.openxmlformats.org/officeDocument/2006/relationships/slideLayout" Target="../slideLayouts/slideLayout9.xml"/><Relationship Id="rId9" Type="http://schemas.openxmlformats.org/officeDocument/2006/relationships/image" Target="../media/image81.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45.xml"/><Relationship Id="rId6" Type="http://schemas.openxmlformats.org/officeDocument/2006/relationships/image" Target="../media/image10.png"/><Relationship Id="rId5" Type="http://schemas.openxmlformats.org/officeDocument/2006/relationships/image" Target="../media/image121.png"/><Relationship Id="rId4" Type="http://schemas.openxmlformats.org/officeDocument/2006/relationships/audio" Target="../media/audio4.wav"/></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46.xml"/><Relationship Id="rId6" Type="http://schemas.openxmlformats.org/officeDocument/2006/relationships/image" Target="../media/image10.png"/><Relationship Id="rId5" Type="http://schemas.openxmlformats.org/officeDocument/2006/relationships/image" Target="../media/image120.png"/><Relationship Id="rId4" Type="http://schemas.openxmlformats.org/officeDocument/2006/relationships/audio" Target="../media/audio4.wav"/></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47.xml"/><Relationship Id="rId6" Type="http://schemas.openxmlformats.org/officeDocument/2006/relationships/image" Target="../media/image10.png"/><Relationship Id="rId5" Type="http://schemas.openxmlformats.org/officeDocument/2006/relationships/image" Target="../media/image121.png"/><Relationship Id="rId4" Type="http://schemas.openxmlformats.org/officeDocument/2006/relationships/audio" Target="../media/audio4.wav"/></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7" Type="http://schemas.openxmlformats.org/officeDocument/2006/relationships/image" Target="../media/image118.png"/><Relationship Id="rId2" Type="http://schemas.openxmlformats.org/officeDocument/2006/relationships/slideLayout" Target="../slideLayouts/slideLayout3.xml"/><Relationship Id="rId1" Type="http://schemas.openxmlformats.org/officeDocument/2006/relationships/tags" Target="../tags/tag48.xml"/><Relationship Id="rId6" Type="http://schemas.openxmlformats.org/officeDocument/2006/relationships/image" Target="../media/image10.png"/><Relationship Id="rId5" Type="http://schemas.openxmlformats.org/officeDocument/2006/relationships/image" Target="../media/image120.png"/><Relationship Id="rId4" Type="http://schemas.openxmlformats.org/officeDocument/2006/relationships/audio" Target="../media/audio4.wav"/></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49.xml"/><Relationship Id="rId6" Type="http://schemas.openxmlformats.org/officeDocument/2006/relationships/image" Target="../media/image10.png"/><Relationship Id="rId5" Type="http://schemas.openxmlformats.org/officeDocument/2006/relationships/image" Target="../media/image121.png"/><Relationship Id="rId4" Type="http://schemas.openxmlformats.org/officeDocument/2006/relationships/audio" Target="../media/audio4.wav"/></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50.xml"/><Relationship Id="rId6" Type="http://schemas.openxmlformats.org/officeDocument/2006/relationships/image" Target="../media/image10.png"/><Relationship Id="rId5" Type="http://schemas.openxmlformats.org/officeDocument/2006/relationships/image" Target="../media/image120.png"/><Relationship Id="rId4" Type="http://schemas.openxmlformats.org/officeDocument/2006/relationships/audio" Target="../media/audio4.wav"/></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4.xml"/><Relationship Id="rId7" Type="http://schemas.openxmlformats.org/officeDocument/2006/relationships/image" Target="../media/image118.png"/><Relationship Id="rId2" Type="http://schemas.openxmlformats.org/officeDocument/2006/relationships/slideLayout" Target="../slideLayouts/slideLayout3.xml"/><Relationship Id="rId1" Type="http://schemas.openxmlformats.org/officeDocument/2006/relationships/tags" Target="../tags/tag51.xml"/><Relationship Id="rId6" Type="http://schemas.openxmlformats.org/officeDocument/2006/relationships/image" Target="../media/image10.png"/><Relationship Id="rId5" Type="http://schemas.openxmlformats.org/officeDocument/2006/relationships/image" Target="../media/image121.png"/><Relationship Id="rId4" Type="http://schemas.openxmlformats.org/officeDocument/2006/relationships/audio" Target="../media/audio4.wav"/></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52.xml"/><Relationship Id="rId6" Type="http://schemas.openxmlformats.org/officeDocument/2006/relationships/image" Target="../media/image10.png"/><Relationship Id="rId5" Type="http://schemas.openxmlformats.org/officeDocument/2006/relationships/image" Target="../media/image120.png"/><Relationship Id="rId4" Type="http://schemas.openxmlformats.org/officeDocument/2006/relationships/audio" Target="../media/audio4.wav"/></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6.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53.xml"/><Relationship Id="rId6" Type="http://schemas.openxmlformats.org/officeDocument/2006/relationships/image" Target="../media/image10.png"/><Relationship Id="rId5" Type="http://schemas.openxmlformats.org/officeDocument/2006/relationships/image" Target="../media/image121.png"/><Relationship Id="rId4" Type="http://schemas.openxmlformats.org/officeDocument/2006/relationships/audio" Target="../media/audio4.wav"/></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7.xml"/><Relationship Id="rId7" Type="http://schemas.openxmlformats.org/officeDocument/2006/relationships/image" Target="../media/image118.png"/><Relationship Id="rId2" Type="http://schemas.openxmlformats.org/officeDocument/2006/relationships/slideLayout" Target="../slideLayouts/slideLayout3.xml"/><Relationship Id="rId1" Type="http://schemas.openxmlformats.org/officeDocument/2006/relationships/tags" Target="../tags/tag54.xml"/><Relationship Id="rId6" Type="http://schemas.openxmlformats.org/officeDocument/2006/relationships/image" Target="../media/image10.png"/><Relationship Id="rId5" Type="http://schemas.openxmlformats.org/officeDocument/2006/relationships/image" Target="../media/image120.png"/><Relationship Id="rId4" Type="http://schemas.openxmlformats.org/officeDocument/2006/relationships/audio" Target="../media/audio4.wav"/></Relationships>
</file>

<file path=ppt/slides/_rels/slide5.xml.rels><?xml version="1.0" encoding="UTF-8" standalone="yes"?>
<Relationships xmlns="http://schemas.openxmlformats.org/package/2006/relationships"><Relationship Id="rId13" Type="http://schemas.openxmlformats.org/officeDocument/2006/relationships/video" Target="../media/media18.mp4"/><Relationship Id="rId18" Type="http://schemas.microsoft.com/office/2007/relationships/media" Target="../media/media21.m4a"/><Relationship Id="rId26" Type="http://schemas.openxmlformats.org/officeDocument/2006/relationships/audio" Target="../media/audio15.wav"/><Relationship Id="rId39" Type="http://schemas.openxmlformats.org/officeDocument/2006/relationships/image" Target="../media/image88.png"/><Relationship Id="rId21" Type="http://schemas.openxmlformats.org/officeDocument/2006/relationships/audio" Target="../media/media5.wma"/><Relationship Id="rId34" Type="http://schemas.openxmlformats.org/officeDocument/2006/relationships/image" Target="../media/image83.png"/><Relationship Id="rId42" Type="http://schemas.openxmlformats.org/officeDocument/2006/relationships/image" Target="../media/image91.png"/><Relationship Id="rId47" Type="http://schemas.openxmlformats.org/officeDocument/2006/relationships/image" Target="../media/image96.png"/><Relationship Id="rId50" Type="http://schemas.openxmlformats.org/officeDocument/2006/relationships/image" Target="../media/image99.gif"/><Relationship Id="rId55" Type="http://schemas.openxmlformats.org/officeDocument/2006/relationships/image" Target="../media/image104.gif"/><Relationship Id="rId63" Type="http://schemas.openxmlformats.org/officeDocument/2006/relationships/image" Target="../media/image110.png"/><Relationship Id="rId7" Type="http://schemas.openxmlformats.org/officeDocument/2006/relationships/video" Target="../media/media15.mp4"/><Relationship Id="rId2" Type="http://schemas.microsoft.com/office/2007/relationships/media" Target="../media/media13.mp4"/><Relationship Id="rId16" Type="http://schemas.microsoft.com/office/2007/relationships/media" Target="../media/media20.mp4"/><Relationship Id="rId29" Type="http://schemas.openxmlformats.org/officeDocument/2006/relationships/audio" Target="../media/audio36.wav"/><Relationship Id="rId11" Type="http://schemas.openxmlformats.org/officeDocument/2006/relationships/video" Target="../media/media17.mp4"/><Relationship Id="rId24" Type="http://schemas.openxmlformats.org/officeDocument/2006/relationships/audio" Target="../media/audio60.wav"/><Relationship Id="rId32" Type="http://schemas.openxmlformats.org/officeDocument/2006/relationships/audio" Target="../media/audio53.wav"/><Relationship Id="rId37" Type="http://schemas.openxmlformats.org/officeDocument/2006/relationships/image" Target="../media/image86.png"/><Relationship Id="rId40" Type="http://schemas.openxmlformats.org/officeDocument/2006/relationships/image" Target="../media/image89.png"/><Relationship Id="rId45" Type="http://schemas.openxmlformats.org/officeDocument/2006/relationships/image" Target="../media/image94.png"/><Relationship Id="rId53" Type="http://schemas.openxmlformats.org/officeDocument/2006/relationships/image" Target="../media/image102.gif"/><Relationship Id="rId58" Type="http://schemas.openxmlformats.org/officeDocument/2006/relationships/image" Target="../media/image107.png"/><Relationship Id="rId5" Type="http://schemas.openxmlformats.org/officeDocument/2006/relationships/video" Target="../media/media14.mp4"/><Relationship Id="rId61" Type="http://schemas.microsoft.com/office/2007/relationships/hdphoto" Target="../media/hdphoto2.wdp"/><Relationship Id="rId19" Type="http://schemas.openxmlformats.org/officeDocument/2006/relationships/audio" Target="../media/media21.m4a"/><Relationship Id="rId14" Type="http://schemas.microsoft.com/office/2007/relationships/media" Target="../media/media19.mp4"/><Relationship Id="rId22" Type="http://schemas.openxmlformats.org/officeDocument/2006/relationships/slideLayout" Target="../slideLayouts/slideLayout8.xml"/><Relationship Id="rId27" Type="http://schemas.openxmlformats.org/officeDocument/2006/relationships/audio" Target="../media/audio23.wav"/><Relationship Id="rId30" Type="http://schemas.openxmlformats.org/officeDocument/2006/relationships/audio" Target="../media/audio39.wav"/><Relationship Id="rId35" Type="http://schemas.openxmlformats.org/officeDocument/2006/relationships/image" Target="../media/image84.png"/><Relationship Id="rId43" Type="http://schemas.openxmlformats.org/officeDocument/2006/relationships/image" Target="../media/image92.png"/><Relationship Id="rId48" Type="http://schemas.openxmlformats.org/officeDocument/2006/relationships/image" Target="../media/image97.png"/><Relationship Id="rId56" Type="http://schemas.openxmlformats.org/officeDocument/2006/relationships/image" Target="../media/image105.gif"/><Relationship Id="rId64" Type="http://schemas.openxmlformats.org/officeDocument/2006/relationships/audio" Target="../media/audio60.wav"/><Relationship Id="rId8" Type="http://schemas.microsoft.com/office/2007/relationships/media" Target="../media/media16.mp4"/><Relationship Id="rId51" Type="http://schemas.openxmlformats.org/officeDocument/2006/relationships/image" Target="../media/image100.gif"/><Relationship Id="rId3" Type="http://schemas.openxmlformats.org/officeDocument/2006/relationships/video" Target="../media/media13.mp4"/><Relationship Id="rId12" Type="http://schemas.microsoft.com/office/2007/relationships/media" Target="../media/media18.mp4"/><Relationship Id="rId17" Type="http://schemas.openxmlformats.org/officeDocument/2006/relationships/video" Target="../media/media20.mp4"/><Relationship Id="rId25" Type="http://schemas.openxmlformats.org/officeDocument/2006/relationships/audio" Target="../media/audio6.wav"/><Relationship Id="rId33" Type="http://schemas.openxmlformats.org/officeDocument/2006/relationships/image" Target="../media/image82.png"/><Relationship Id="rId38" Type="http://schemas.openxmlformats.org/officeDocument/2006/relationships/image" Target="../media/image87.png"/><Relationship Id="rId46" Type="http://schemas.openxmlformats.org/officeDocument/2006/relationships/image" Target="../media/image95.png"/><Relationship Id="rId59" Type="http://schemas.openxmlformats.org/officeDocument/2006/relationships/image" Target="../media/image11.png"/><Relationship Id="rId20" Type="http://schemas.microsoft.com/office/2007/relationships/media" Target="../media/media5.wma"/><Relationship Id="rId41" Type="http://schemas.openxmlformats.org/officeDocument/2006/relationships/image" Target="../media/image90.png"/><Relationship Id="rId54" Type="http://schemas.openxmlformats.org/officeDocument/2006/relationships/image" Target="../media/image103.gif"/><Relationship Id="rId62" Type="http://schemas.openxmlformats.org/officeDocument/2006/relationships/image" Target="../media/image109.png"/><Relationship Id="rId1" Type="http://schemas.openxmlformats.org/officeDocument/2006/relationships/tags" Target="../tags/tag12.xml"/><Relationship Id="rId6" Type="http://schemas.microsoft.com/office/2007/relationships/media" Target="../media/media15.mp4"/><Relationship Id="rId15" Type="http://schemas.openxmlformats.org/officeDocument/2006/relationships/video" Target="../media/media19.mp4"/><Relationship Id="rId23" Type="http://schemas.openxmlformats.org/officeDocument/2006/relationships/notesSlide" Target="../notesSlides/notesSlide3.xml"/><Relationship Id="rId28" Type="http://schemas.openxmlformats.org/officeDocument/2006/relationships/audio" Target="../media/audio30.wav"/><Relationship Id="rId36" Type="http://schemas.openxmlformats.org/officeDocument/2006/relationships/image" Target="../media/image85.png"/><Relationship Id="rId49" Type="http://schemas.openxmlformats.org/officeDocument/2006/relationships/image" Target="../media/image98.gif"/><Relationship Id="rId57" Type="http://schemas.openxmlformats.org/officeDocument/2006/relationships/image" Target="../media/image106.png"/><Relationship Id="rId10" Type="http://schemas.microsoft.com/office/2007/relationships/media" Target="../media/media17.mp4"/><Relationship Id="rId31" Type="http://schemas.openxmlformats.org/officeDocument/2006/relationships/audio" Target="../media/audio46.wav"/><Relationship Id="rId44" Type="http://schemas.openxmlformats.org/officeDocument/2006/relationships/image" Target="../media/image93.png"/><Relationship Id="rId52" Type="http://schemas.openxmlformats.org/officeDocument/2006/relationships/image" Target="../media/image101.gif"/><Relationship Id="rId60" Type="http://schemas.openxmlformats.org/officeDocument/2006/relationships/image" Target="../media/image108.png"/><Relationship Id="rId4" Type="http://schemas.microsoft.com/office/2007/relationships/media" Target="../media/media14.mp4"/><Relationship Id="rId9" Type="http://schemas.openxmlformats.org/officeDocument/2006/relationships/video" Target="../media/media16.mp4"/></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55.xml"/><Relationship Id="rId6" Type="http://schemas.openxmlformats.org/officeDocument/2006/relationships/image" Target="../media/image10.png"/><Relationship Id="rId5" Type="http://schemas.openxmlformats.org/officeDocument/2006/relationships/image" Target="../media/image121.png"/><Relationship Id="rId4" Type="http://schemas.openxmlformats.org/officeDocument/2006/relationships/audio" Target="../media/audio4.wav"/></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9.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56.xml"/><Relationship Id="rId6" Type="http://schemas.openxmlformats.org/officeDocument/2006/relationships/image" Target="../media/image10.png"/><Relationship Id="rId5" Type="http://schemas.openxmlformats.org/officeDocument/2006/relationships/image" Target="../media/image120.png"/><Relationship Id="rId4" Type="http://schemas.openxmlformats.org/officeDocument/2006/relationships/audio" Target="../media/audio4.wav"/></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0.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57.xml"/><Relationship Id="rId6" Type="http://schemas.openxmlformats.org/officeDocument/2006/relationships/image" Target="../media/image10.png"/><Relationship Id="rId5" Type="http://schemas.openxmlformats.org/officeDocument/2006/relationships/image" Target="../media/image121.png"/><Relationship Id="rId4" Type="http://schemas.openxmlformats.org/officeDocument/2006/relationships/audio" Target="../media/audio4.wav"/></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1.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58.xml"/><Relationship Id="rId6" Type="http://schemas.openxmlformats.org/officeDocument/2006/relationships/image" Target="../media/image10.png"/><Relationship Id="rId5" Type="http://schemas.openxmlformats.org/officeDocument/2006/relationships/image" Target="../media/image120.png"/><Relationship Id="rId4" Type="http://schemas.openxmlformats.org/officeDocument/2006/relationships/audio" Target="../media/audio4.wav"/></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2.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59.xml"/><Relationship Id="rId6" Type="http://schemas.openxmlformats.org/officeDocument/2006/relationships/image" Target="../media/image10.png"/><Relationship Id="rId5" Type="http://schemas.openxmlformats.org/officeDocument/2006/relationships/image" Target="../media/image121.png"/><Relationship Id="rId4" Type="http://schemas.openxmlformats.org/officeDocument/2006/relationships/audio" Target="../media/audio4.wav"/></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3.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60.xml"/><Relationship Id="rId6" Type="http://schemas.openxmlformats.org/officeDocument/2006/relationships/image" Target="../media/image10.png"/><Relationship Id="rId5" Type="http://schemas.openxmlformats.org/officeDocument/2006/relationships/image" Target="../media/image120.png"/><Relationship Id="rId4" Type="http://schemas.openxmlformats.org/officeDocument/2006/relationships/audio" Target="../media/audio4.wav"/></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4.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61.xml"/><Relationship Id="rId6" Type="http://schemas.openxmlformats.org/officeDocument/2006/relationships/image" Target="../media/image10.png"/><Relationship Id="rId5" Type="http://schemas.openxmlformats.org/officeDocument/2006/relationships/image" Target="../media/image121.png"/><Relationship Id="rId4" Type="http://schemas.openxmlformats.org/officeDocument/2006/relationships/audio" Target="../media/audio4.wav"/></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5.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62.xml"/><Relationship Id="rId6" Type="http://schemas.openxmlformats.org/officeDocument/2006/relationships/image" Target="../media/image10.png"/><Relationship Id="rId5" Type="http://schemas.openxmlformats.org/officeDocument/2006/relationships/image" Target="../media/image120.png"/><Relationship Id="rId4" Type="http://schemas.openxmlformats.org/officeDocument/2006/relationships/audio" Target="../media/audio4.wav"/></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6.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63.xml"/><Relationship Id="rId6" Type="http://schemas.openxmlformats.org/officeDocument/2006/relationships/image" Target="../media/image10.png"/><Relationship Id="rId5" Type="http://schemas.openxmlformats.org/officeDocument/2006/relationships/image" Target="../media/image121.png"/><Relationship Id="rId4" Type="http://schemas.openxmlformats.org/officeDocument/2006/relationships/audio" Target="../media/audio4.wav"/></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7.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64.xml"/><Relationship Id="rId6" Type="http://schemas.openxmlformats.org/officeDocument/2006/relationships/image" Target="../media/image10.png"/><Relationship Id="rId5" Type="http://schemas.openxmlformats.org/officeDocument/2006/relationships/image" Target="../media/image120.png"/><Relationship Id="rId4" Type="http://schemas.openxmlformats.org/officeDocument/2006/relationships/audio" Target="../media/audio4.wav"/></Relationships>
</file>

<file path=ppt/slides/_rels/slide6.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audio" Target="../media/audio61.wav"/><Relationship Id="rId7" Type="http://schemas.openxmlformats.org/officeDocument/2006/relationships/image" Target="../media/image114.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13.png"/><Relationship Id="rId5" Type="http://schemas.openxmlformats.org/officeDocument/2006/relationships/image" Target="../media/image112.png"/><Relationship Id="rId10" Type="http://schemas.openxmlformats.org/officeDocument/2006/relationships/audio" Target="../media/audio61.wav"/><Relationship Id="rId4" Type="http://schemas.openxmlformats.org/officeDocument/2006/relationships/image" Target="../media/image111.png"/><Relationship Id="rId9" Type="http://schemas.openxmlformats.org/officeDocument/2006/relationships/image" Target="../media/image116.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8.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65.xml"/><Relationship Id="rId6" Type="http://schemas.openxmlformats.org/officeDocument/2006/relationships/image" Target="../media/image10.png"/><Relationship Id="rId5" Type="http://schemas.openxmlformats.org/officeDocument/2006/relationships/image" Target="../media/image121.png"/><Relationship Id="rId4" Type="http://schemas.openxmlformats.org/officeDocument/2006/relationships/audio" Target="../media/audio4.wav"/></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9.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66.xml"/><Relationship Id="rId6" Type="http://schemas.openxmlformats.org/officeDocument/2006/relationships/image" Target="../media/image10.png"/><Relationship Id="rId5" Type="http://schemas.openxmlformats.org/officeDocument/2006/relationships/image" Target="../media/image122.png"/><Relationship Id="rId4" Type="http://schemas.openxmlformats.org/officeDocument/2006/relationships/audio" Target="../media/audio4.wav"/></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0.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67.xml"/><Relationship Id="rId6" Type="http://schemas.openxmlformats.org/officeDocument/2006/relationships/image" Target="../media/image10.png"/><Relationship Id="rId5" Type="http://schemas.openxmlformats.org/officeDocument/2006/relationships/image" Target="../media/image123.png"/><Relationship Id="rId4" Type="http://schemas.openxmlformats.org/officeDocument/2006/relationships/audio" Target="../media/audio4.wav"/></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1.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68.xml"/><Relationship Id="rId6" Type="http://schemas.openxmlformats.org/officeDocument/2006/relationships/image" Target="../media/image10.png"/><Relationship Id="rId5" Type="http://schemas.openxmlformats.org/officeDocument/2006/relationships/image" Target="../media/image122.png"/><Relationship Id="rId4" Type="http://schemas.openxmlformats.org/officeDocument/2006/relationships/audio" Target="../media/audio4.wav"/></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2.xml"/><Relationship Id="rId7" Type="http://schemas.openxmlformats.org/officeDocument/2006/relationships/image" Target="../media/image118.png"/><Relationship Id="rId2" Type="http://schemas.openxmlformats.org/officeDocument/2006/relationships/slideLayout" Target="../slideLayouts/slideLayout3.xml"/><Relationship Id="rId1" Type="http://schemas.openxmlformats.org/officeDocument/2006/relationships/tags" Target="../tags/tag69.xml"/><Relationship Id="rId6" Type="http://schemas.openxmlformats.org/officeDocument/2006/relationships/image" Target="../media/image10.png"/><Relationship Id="rId5" Type="http://schemas.openxmlformats.org/officeDocument/2006/relationships/image" Target="../media/image123.png"/><Relationship Id="rId4" Type="http://schemas.openxmlformats.org/officeDocument/2006/relationships/audio" Target="../media/audio4.wav"/></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3.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70.xml"/><Relationship Id="rId6" Type="http://schemas.openxmlformats.org/officeDocument/2006/relationships/image" Target="../media/image10.png"/><Relationship Id="rId5" Type="http://schemas.openxmlformats.org/officeDocument/2006/relationships/image" Target="../media/image122.png"/><Relationship Id="rId4" Type="http://schemas.openxmlformats.org/officeDocument/2006/relationships/audio" Target="../media/audio4.wav"/></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4.xml"/><Relationship Id="rId7" Type="http://schemas.openxmlformats.org/officeDocument/2006/relationships/image" Target="../media/image118.png"/><Relationship Id="rId2" Type="http://schemas.openxmlformats.org/officeDocument/2006/relationships/slideLayout" Target="../slideLayouts/slideLayout3.xml"/><Relationship Id="rId1" Type="http://schemas.openxmlformats.org/officeDocument/2006/relationships/tags" Target="../tags/tag71.xml"/><Relationship Id="rId6" Type="http://schemas.openxmlformats.org/officeDocument/2006/relationships/image" Target="../media/image10.png"/><Relationship Id="rId5" Type="http://schemas.openxmlformats.org/officeDocument/2006/relationships/image" Target="../media/image123.png"/><Relationship Id="rId4" Type="http://schemas.openxmlformats.org/officeDocument/2006/relationships/audio" Target="../media/audio4.wav"/></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5.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72.xml"/><Relationship Id="rId6" Type="http://schemas.openxmlformats.org/officeDocument/2006/relationships/image" Target="../media/image10.png"/><Relationship Id="rId5" Type="http://schemas.openxmlformats.org/officeDocument/2006/relationships/image" Target="../media/image122.png"/><Relationship Id="rId4" Type="http://schemas.openxmlformats.org/officeDocument/2006/relationships/audio" Target="../media/audio4.wav"/></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6.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73.xml"/><Relationship Id="rId6" Type="http://schemas.openxmlformats.org/officeDocument/2006/relationships/image" Target="../media/image10.png"/><Relationship Id="rId5" Type="http://schemas.openxmlformats.org/officeDocument/2006/relationships/image" Target="../media/image123.png"/><Relationship Id="rId4" Type="http://schemas.openxmlformats.org/officeDocument/2006/relationships/audio" Target="../media/audio4.wav"/></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7.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74.xml"/><Relationship Id="rId6" Type="http://schemas.openxmlformats.org/officeDocument/2006/relationships/image" Target="../media/image10.png"/><Relationship Id="rId5" Type="http://schemas.openxmlformats.org/officeDocument/2006/relationships/image" Target="../media/image122.png"/><Relationship Id="rId4" Type="http://schemas.openxmlformats.org/officeDocument/2006/relationships/audio" Target="../media/audio4.wav"/></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8.xml"/><Relationship Id="rId7" Type="http://schemas.openxmlformats.org/officeDocument/2006/relationships/image" Target="../media/image118.png"/><Relationship Id="rId2" Type="http://schemas.openxmlformats.org/officeDocument/2006/relationships/slideLayout" Target="../slideLayouts/slideLayout3.xml"/><Relationship Id="rId1" Type="http://schemas.openxmlformats.org/officeDocument/2006/relationships/tags" Target="../tags/tag75.xml"/><Relationship Id="rId6" Type="http://schemas.openxmlformats.org/officeDocument/2006/relationships/image" Target="../media/image10.png"/><Relationship Id="rId5" Type="http://schemas.openxmlformats.org/officeDocument/2006/relationships/image" Target="../media/image123.png"/><Relationship Id="rId4" Type="http://schemas.openxmlformats.org/officeDocument/2006/relationships/audio" Target="../media/audio4.wav"/></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9.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76.xml"/><Relationship Id="rId6" Type="http://schemas.openxmlformats.org/officeDocument/2006/relationships/image" Target="../media/image10.png"/><Relationship Id="rId5" Type="http://schemas.openxmlformats.org/officeDocument/2006/relationships/image" Target="../media/image122.png"/><Relationship Id="rId4" Type="http://schemas.openxmlformats.org/officeDocument/2006/relationships/audio" Target="../media/audio4.wav"/></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0.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77.xml"/><Relationship Id="rId6" Type="http://schemas.openxmlformats.org/officeDocument/2006/relationships/image" Target="../media/image10.png"/><Relationship Id="rId5" Type="http://schemas.openxmlformats.org/officeDocument/2006/relationships/image" Target="../media/image123.png"/><Relationship Id="rId4" Type="http://schemas.openxmlformats.org/officeDocument/2006/relationships/audio" Target="../media/audio4.wav"/></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1.xml"/><Relationship Id="rId7" Type="http://schemas.openxmlformats.org/officeDocument/2006/relationships/image" Target="../media/image118.png"/><Relationship Id="rId2" Type="http://schemas.openxmlformats.org/officeDocument/2006/relationships/slideLayout" Target="../slideLayouts/slideLayout3.xml"/><Relationship Id="rId1" Type="http://schemas.openxmlformats.org/officeDocument/2006/relationships/tags" Target="../tags/tag78.xml"/><Relationship Id="rId6" Type="http://schemas.openxmlformats.org/officeDocument/2006/relationships/image" Target="../media/image10.png"/><Relationship Id="rId5" Type="http://schemas.openxmlformats.org/officeDocument/2006/relationships/image" Target="../media/image122.png"/><Relationship Id="rId4" Type="http://schemas.openxmlformats.org/officeDocument/2006/relationships/audio" Target="../media/audio4.wav"/></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2.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79.xml"/><Relationship Id="rId6" Type="http://schemas.openxmlformats.org/officeDocument/2006/relationships/image" Target="../media/image10.png"/><Relationship Id="rId5" Type="http://schemas.openxmlformats.org/officeDocument/2006/relationships/image" Target="../media/image123.png"/><Relationship Id="rId4" Type="http://schemas.openxmlformats.org/officeDocument/2006/relationships/audio" Target="../media/audio4.wav"/></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3.xml"/><Relationship Id="rId7" Type="http://schemas.openxmlformats.org/officeDocument/2006/relationships/image" Target="../media/image118.png"/><Relationship Id="rId2" Type="http://schemas.openxmlformats.org/officeDocument/2006/relationships/slideLayout" Target="../slideLayouts/slideLayout3.xml"/><Relationship Id="rId1" Type="http://schemas.openxmlformats.org/officeDocument/2006/relationships/tags" Target="../tags/tag80.xml"/><Relationship Id="rId6" Type="http://schemas.openxmlformats.org/officeDocument/2006/relationships/image" Target="../media/image10.png"/><Relationship Id="rId5" Type="http://schemas.openxmlformats.org/officeDocument/2006/relationships/image" Target="../media/image122.png"/><Relationship Id="rId4" Type="http://schemas.openxmlformats.org/officeDocument/2006/relationships/audio" Target="../media/audio4.wav"/></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4.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81.xml"/><Relationship Id="rId6" Type="http://schemas.openxmlformats.org/officeDocument/2006/relationships/image" Target="../media/image10.png"/><Relationship Id="rId5" Type="http://schemas.openxmlformats.org/officeDocument/2006/relationships/image" Target="../media/image123.png"/><Relationship Id="rId4" Type="http://schemas.openxmlformats.org/officeDocument/2006/relationships/audio" Target="../media/audio4.wav"/></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5.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82.xml"/><Relationship Id="rId6" Type="http://schemas.openxmlformats.org/officeDocument/2006/relationships/image" Target="../media/image10.png"/><Relationship Id="rId5" Type="http://schemas.openxmlformats.org/officeDocument/2006/relationships/image" Target="../media/image122.png"/><Relationship Id="rId4" Type="http://schemas.openxmlformats.org/officeDocument/2006/relationships/audio" Target="../media/audio4.wav"/></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6.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83.xml"/><Relationship Id="rId6" Type="http://schemas.openxmlformats.org/officeDocument/2006/relationships/image" Target="../media/image10.png"/><Relationship Id="rId5" Type="http://schemas.openxmlformats.org/officeDocument/2006/relationships/image" Target="../media/image123.png"/><Relationship Id="rId4" Type="http://schemas.openxmlformats.org/officeDocument/2006/relationships/audio" Target="../media/audio4.wav"/></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7.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84.xml"/><Relationship Id="rId6" Type="http://schemas.openxmlformats.org/officeDocument/2006/relationships/image" Target="../media/image10.png"/><Relationship Id="rId5" Type="http://schemas.openxmlformats.org/officeDocument/2006/relationships/image" Target="../media/image122.png"/><Relationship Id="rId4" Type="http://schemas.openxmlformats.org/officeDocument/2006/relationships/audio" Target="../media/audio4.wav"/></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8.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85.xml"/><Relationship Id="rId6" Type="http://schemas.openxmlformats.org/officeDocument/2006/relationships/image" Target="../media/image10.png"/><Relationship Id="rId5" Type="http://schemas.openxmlformats.org/officeDocument/2006/relationships/image" Target="../media/image123.png"/><Relationship Id="rId4" Type="http://schemas.openxmlformats.org/officeDocument/2006/relationships/audio" Target="../media/audio4.wav"/></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9.xml"/><Relationship Id="rId7" Type="http://schemas.openxmlformats.org/officeDocument/2006/relationships/image" Target="../media/image118.png"/><Relationship Id="rId2" Type="http://schemas.openxmlformats.org/officeDocument/2006/relationships/slideLayout" Target="../slideLayouts/slideLayout3.xml"/><Relationship Id="rId1" Type="http://schemas.openxmlformats.org/officeDocument/2006/relationships/tags" Target="../tags/tag86.xml"/><Relationship Id="rId6" Type="http://schemas.openxmlformats.org/officeDocument/2006/relationships/image" Target="../media/image10.png"/><Relationship Id="rId5" Type="http://schemas.openxmlformats.org/officeDocument/2006/relationships/image" Target="../media/image122.png"/><Relationship Id="rId4" Type="http://schemas.openxmlformats.org/officeDocument/2006/relationships/audio" Target="../media/audio4.wav"/></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0.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87.xml"/><Relationship Id="rId6" Type="http://schemas.openxmlformats.org/officeDocument/2006/relationships/image" Target="../media/image10.png"/><Relationship Id="rId5" Type="http://schemas.openxmlformats.org/officeDocument/2006/relationships/image" Target="../media/image123.png"/><Relationship Id="rId4" Type="http://schemas.openxmlformats.org/officeDocument/2006/relationships/audio" Target="../media/audio4.wav"/></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1.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88.xml"/><Relationship Id="rId6" Type="http://schemas.openxmlformats.org/officeDocument/2006/relationships/image" Target="../media/image10.png"/><Relationship Id="rId5" Type="http://schemas.openxmlformats.org/officeDocument/2006/relationships/image" Target="../media/image122.png"/><Relationship Id="rId4" Type="http://schemas.openxmlformats.org/officeDocument/2006/relationships/audio" Target="../media/audio4.wav"/></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2.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89.xml"/><Relationship Id="rId6" Type="http://schemas.openxmlformats.org/officeDocument/2006/relationships/image" Target="../media/image10.png"/><Relationship Id="rId5" Type="http://schemas.openxmlformats.org/officeDocument/2006/relationships/image" Target="../media/image123.png"/><Relationship Id="rId4" Type="http://schemas.openxmlformats.org/officeDocument/2006/relationships/audio" Target="../media/audio4.wav"/></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3.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90.xml"/><Relationship Id="rId6" Type="http://schemas.openxmlformats.org/officeDocument/2006/relationships/image" Target="../media/image10.png"/><Relationship Id="rId5" Type="http://schemas.openxmlformats.org/officeDocument/2006/relationships/image" Target="../media/image122.png"/><Relationship Id="rId4" Type="http://schemas.openxmlformats.org/officeDocument/2006/relationships/audio" Target="../media/audio4.wav"/></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4.xml"/><Relationship Id="rId7" Type="http://schemas.openxmlformats.org/officeDocument/2006/relationships/image" Target="../media/image118.png"/><Relationship Id="rId2" Type="http://schemas.openxmlformats.org/officeDocument/2006/relationships/slideLayout" Target="../slideLayouts/slideLayout1.xml"/><Relationship Id="rId1" Type="http://schemas.openxmlformats.org/officeDocument/2006/relationships/tags" Target="../tags/tag91.xml"/><Relationship Id="rId6" Type="http://schemas.openxmlformats.org/officeDocument/2006/relationships/image" Target="../media/image10.png"/><Relationship Id="rId5" Type="http://schemas.openxmlformats.org/officeDocument/2006/relationships/image" Target="../media/image123.png"/><Relationship Id="rId4" Type="http://schemas.openxmlformats.org/officeDocument/2006/relationships/audio" Target="../media/audio4.wav"/></Relationships>
</file>

<file path=ppt/slides/_rels/slide87.xml.rels><?xml version="1.0" encoding="UTF-8" standalone="yes"?>
<Relationships xmlns="http://schemas.openxmlformats.org/package/2006/relationships"><Relationship Id="rId13" Type="http://schemas.openxmlformats.org/officeDocument/2006/relationships/image" Target="../media/image129.png"/><Relationship Id="rId18" Type="http://schemas.openxmlformats.org/officeDocument/2006/relationships/image" Target="../media/image134.png"/><Relationship Id="rId26" Type="http://schemas.openxmlformats.org/officeDocument/2006/relationships/image" Target="../media/image142.png"/><Relationship Id="rId3" Type="http://schemas.openxmlformats.org/officeDocument/2006/relationships/audio" Target="../media/media1.wma"/><Relationship Id="rId21" Type="http://schemas.openxmlformats.org/officeDocument/2006/relationships/image" Target="../media/image137.png"/><Relationship Id="rId34" Type="http://schemas.openxmlformats.org/officeDocument/2006/relationships/image" Target="../media/image150.png"/><Relationship Id="rId7" Type="http://schemas.openxmlformats.org/officeDocument/2006/relationships/image" Target="../media/image124.jpg"/><Relationship Id="rId12" Type="http://schemas.openxmlformats.org/officeDocument/2006/relationships/image" Target="../media/image128.png"/><Relationship Id="rId17" Type="http://schemas.openxmlformats.org/officeDocument/2006/relationships/image" Target="../media/image133.png"/><Relationship Id="rId25" Type="http://schemas.openxmlformats.org/officeDocument/2006/relationships/image" Target="../media/image141.png"/><Relationship Id="rId33" Type="http://schemas.openxmlformats.org/officeDocument/2006/relationships/image" Target="../media/image149.png"/><Relationship Id="rId2" Type="http://schemas.microsoft.com/office/2007/relationships/media" Target="../media/media1.wma"/><Relationship Id="rId16" Type="http://schemas.openxmlformats.org/officeDocument/2006/relationships/image" Target="../media/image132.png"/><Relationship Id="rId20" Type="http://schemas.openxmlformats.org/officeDocument/2006/relationships/image" Target="../media/image136.png"/><Relationship Id="rId29" Type="http://schemas.openxmlformats.org/officeDocument/2006/relationships/image" Target="../media/image145.png"/><Relationship Id="rId1" Type="http://schemas.openxmlformats.org/officeDocument/2006/relationships/tags" Target="../tags/tag92.xml"/><Relationship Id="rId6" Type="http://schemas.openxmlformats.org/officeDocument/2006/relationships/audio" Target="../media/audio62.wav"/><Relationship Id="rId11" Type="http://schemas.openxmlformats.org/officeDocument/2006/relationships/image" Target="../media/image127.png"/><Relationship Id="rId24" Type="http://schemas.openxmlformats.org/officeDocument/2006/relationships/image" Target="../media/image140.png"/><Relationship Id="rId32" Type="http://schemas.openxmlformats.org/officeDocument/2006/relationships/image" Target="../media/image148.png"/><Relationship Id="rId5" Type="http://schemas.openxmlformats.org/officeDocument/2006/relationships/notesSlide" Target="../notesSlides/notesSlide85.xml"/><Relationship Id="rId15" Type="http://schemas.openxmlformats.org/officeDocument/2006/relationships/image" Target="../media/image131.png"/><Relationship Id="rId23" Type="http://schemas.openxmlformats.org/officeDocument/2006/relationships/image" Target="../media/image139.png"/><Relationship Id="rId28" Type="http://schemas.openxmlformats.org/officeDocument/2006/relationships/image" Target="../media/image144.png"/><Relationship Id="rId36" Type="http://schemas.openxmlformats.org/officeDocument/2006/relationships/image" Target="../media/image2.png"/><Relationship Id="rId10" Type="http://schemas.openxmlformats.org/officeDocument/2006/relationships/image" Target="../media/image126.png"/><Relationship Id="rId19" Type="http://schemas.openxmlformats.org/officeDocument/2006/relationships/image" Target="../media/image135.png"/><Relationship Id="rId31" Type="http://schemas.openxmlformats.org/officeDocument/2006/relationships/image" Target="../media/image147.png"/><Relationship Id="rId4" Type="http://schemas.openxmlformats.org/officeDocument/2006/relationships/slideLayout" Target="../slideLayouts/slideLayout6.xml"/><Relationship Id="rId9" Type="http://schemas.openxmlformats.org/officeDocument/2006/relationships/image" Target="../media/image125.png"/><Relationship Id="rId14" Type="http://schemas.openxmlformats.org/officeDocument/2006/relationships/image" Target="../media/image130.png"/><Relationship Id="rId22" Type="http://schemas.openxmlformats.org/officeDocument/2006/relationships/image" Target="../media/image138.png"/><Relationship Id="rId27" Type="http://schemas.openxmlformats.org/officeDocument/2006/relationships/image" Target="../media/image143.png"/><Relationship Id="rId30" Type="http://schemas.openxmlformats.org/officeDocument/2006/relationships/image" Target="../media/image146.png"/><Relationship Id="rId35" Type="http://schemas.openxmlformats.org/officeDocument/2006/relationships/image" Target="../media/image151.png"/><Relationship Id="rId8" Type="http://schemas.openxmlformats.org/officeDocument/2006/relationships/image" Target="../media/image76.png"/></Relationships>
</file>

<file path=ppt/slides/_rels/slide88.xml.rels><?xml version="1.0" encoding="UTF-8" standalone="yes"?>
<Relationships xmlns="http://schemas.openxmlformats.org/package/2006/relationships"><Relationship Id="rId13" Type="http://schemas.openxmlformats.org/officeDocument/2006/relationships/image" Target="../media/image129.png"/><Relationship Id="rId18" Type="http://schemas.openxmlformats.org/officeDocument/2006/relationships/image" Target="../media/image134.png"/><Relationship Id="rId26" Type="http://schemas.openxmlformats.org/officeDocument/2006/relationships/image" Target="../media/image142.png"/><Relationship Id="rId21" Type="http://schemas.openxmlformats.org/officeDocument/2006/relationships/image" Target="../media/image137.png"/><Relationship Id="rId34" Type="http://schemas.openxmlformats.org/officeDocument/2006/relationships/image" Target="../media/image150.png"/><Relationship Id="rId7" Type="http://schemas.openxmlformats.org/officeDocument/2006/relationships/image" Target="../media/image152.jpeg"/><Relationship Id="rId12" Type="http://schemas.openxmlformats.org/officeDocument/2006/relationships/image" Target="../media/image128.png"/><Relationship Id="rId17" Type="http://schemas.openxmlformats.org/officeDocument/2006/relationships/image" Target="../media/image133.png"/><Relationship Id="rId25" Type="http://schemas.openxmlformats.org/officeDocument/2006/relationships/image" Target="../media/image141.png"/><Relationship Id="rId33" Type="http://schemas.openxmlformats.org/officeDocument/2006/relationships/image" Target="../media/image149.png"/><Relationship Id="rId38" Type="http://schemas.openxmlformats.org/officeDocument/2006/relationships/audio" Target="../media/audio62.wav"/><Relationship Id="rId2" Type="http://schemas.microsoft.com/office/2007/relationships/media" Target="../media/media1.wma"/><Relationship Id="rId16" Type="http://schemas.openxmlformats.org/officeDocument/2006/relationships/image" Target="../media/image132.png"/><Relationship Id="rId20" Type="http://schemas.openxmlformats.org/officeDocument/2006/relationships/image" Target="../media/image136.png"/><Relationship Id="rId29" Type="http://schemas.openxmlformats.org/officeDocument/2006/relationships/image" Target="../media/image145.png"/><Relationship Id="rId1" Type="http://schemas.openxmlformats.org/officeDocument/2006/relationships/tags" Target="../tags/tag93.xml"/><Relationship Id="rId6" Type="http://schemas.openxmlformats.org/officeDocument/2006/relationships/audio" Target="../media/audio62.wav"/><Relationship Id="rId11" Type="http://schemas.openxmlformats.org/officeDocument/2006/relationships/image" Target="../media/image127.png"/><Relationship Id="rId24" Type="http://schemas.openxmlformats.org/officeDocument/2006/relationships/image" Target="../media/image140.png"/><Relationship Id="rId32" Type="http://schemas.openxmlformats.org/officeDocument/2006/relationships/image" Target="../media/image148.png"/><Relationship Id="rId37" Type="http://schemas.openxmlformats.org/officeDocument/2006/relationships/image" Target="../media/image2.png"/><Relationship Id="rId5" Type="http://schemas.openxmlformats.org/officeDocument/2006/relationships/notesSlide" Target="../notesSlides/notesSlide86.xml"/><Relationship Id="rId15" Type="http://schemas.openxmlformats.org/officeDocument/2006/relationships/image" Target="../media/image131.png"/><Relationship Id="rId23" Type="http://schemas.openxmlformats.org/officeDocument/2006/relationships/image" Target="../media/image139.png"/><Relationship Id="rId28" Type="http://schemas.openxmlformats.org/officeDocument/2006/relationships/image" Target="../media/image144.png"/><Relationship Id="rId36" Type="http://schemas.openxmlformats.org/officeDocument/2006/relationships/image" Target="../media/image154.png"/><Relationship Id="rId10" Type="http://schemas.openxmlformats.org/officeDocument/2006/relationships/image" Target="../media/image126.png"/><Relationship Id="rId19" Type="http://schemas.openxmlformats.org/officeDocument/2006/relationships/image" Target="../media/image135.png"/><Relationship Id="rId31" Type="http://schemas.openxmlformats.org/officeDocument/2006/relationships/image" Target="../media/image147.png"/><Relationship Id="rId4" Type="http://schemas.openxmlformats.org/officeDocument/2006/relationships/slideLayout" Target="../slideLayouts/slideLayout6.xml"/><Relationship Id="rId9" Type="http://schemas.openxmlformats.org/officeDocument/2006/relationships/image" Target="../media/image125.png"/><Relationship Id="rId14" Type="http://schemas.openxmlformats.org/officeDocument/2006/relationships/image" Target="../media/image130.png"/><Relationship Id="rId22" Type="http://schemas.openxmlformats.org/officeDocument/2006/relationships/image" Target="../media/image138.png"/><Relationship Id="rId27" Type="http://schemas.openxmlformats.org/officeDocument/2006/relationships/image" Target="../media/image143.png"/><Relationship Id="rId30" Type="http://schemas.openxmlformats.org/officeDocument/2006/relationships/image" Target="../media/image146.png"/><Relationship Id="rId35" Type="http://schemas.openxmlformats.org/officeDocument/2006/relationships/image" Target="../media/image153.png"/><Relationship Id="rId8" Type="http://schemas.openxmlformats.org/officeDocument/2006/relationships/image" Target="../media/image76.png"/><Relationship Id="rId3" Type="http://schemas.openxmlformats.org/officeDocument/2006/relationships/audio" Target="../media/media1.wma"/></Relationships>
</file>

<file path=ppt/slides/_rels/slide89.xml.rels><?xml version="1.0" encoding="UTF-8" standalone="yes"?>
<Relationships xmlns="http://schemas.openxmlformats.org/package/2006/relationships"><Relationship Id="rId13" Type="http://schemas.openxmlformats.org/officeDocument/2006/relationships/image" Target="../media/image128.png"/><Relationship Id="rId18" Type="http://schemas.openxmlformats.org/officeDocument/2006/relationships/image" Target="../media/image133.png"/><Relationship Id="rId26" Type="http://schemas.openxmlformats.org/officeDocument/2006/relationships/image" Target="../media/image141.png"/><Relationship Id="rId21" Type="http://schemas.openxmlformats.org/officeDocument/2006/relationships/image" Target="../media/image136.png"/><Relationship Id="rId34" Type="http://schemas.openxmlformats.org/officeDocument/2006/relationships/image" Target="../media/image149.png"/><Relationship Id="rId7" Type="http://schemas.openxmlformats.org/officeDocument/2006/relationships/image" Target="../media/image155.jpg"/><Relationship Id="rId12" Type="http://schemas.openxmlformats.org/officeDocument/2006/relationships/image" Target="../media/image127.png"/><Relationship Id="rId17" Type="http://schemas.openxmlformats.org/officeDocument/2006/relationships/image" Target="../media/image132.png"/><Relationship Id="rId25" Type="http://schemas.openxmlformats.org/officeDocument/2006/relationships/image" Target="../media/image140.png"/><Relationship Id="rId33" Type="http://schemas.openxmlformats.org/officeDocument/2006/relationships/image" Target="../media/image148.png"/><Relationship Id="rId2" Type="http://schemas.microsoft.com/office/2007/relationships/media" Target="../media/media1.wma"/><Relationship Id="rId16" Type="http://schemas.openxmlformats.org/officeDocument/2006/relationships/image" Target="../media/image131.png"/><Relationship Id="rId20" Type="http://schemas.openxmlformats.org/officeDocument/2006/relationships/image" Target="../media/image135.png"/><Relationship Id="rId29" Type="http://schemas.openxmlformats.org/officeDocument/2006/relationships/image" Target="../media/image144.png"/><Relationship Id="rId1" Type="http://schemas.openxmlformats.org/officeDocument/2006/relationships/tags" Target="../tags/tag94.xml"/><Relationship Id="rId6" Type="http://schemas.openxmlformats.org/officeDocument/2006/relationships/audio" Target="../media/audio62.wav"/><Relationship Id="rId11" Type="http://schemas.openxmlformats.org/officeDocument/2006/relationships/image" Target="../media/image126.png"/><Relationship Id="rId24" Type="http://schemas.openxmlformats.org/officeDocument/2006/relationships/image" Target="../media/image139.png"/><Relationship Id="rId32" Type="http://schemas.openxmlformats.org/officeDocument/2006/relationships/image" Target="../media/image147.png"/><Relationship Id="rId37" Type="http://schemas.openxmlformats.org/officeDocument/2006/relationships/audio" Target="../media/audio62.wav"/><Relationship Id="rId5" Type="http://schemas.openxmlformats.org/officeDocument/2006/relationships/notesSlide" Target="../notesSlides/notesSlide87.xml"/><Relationship Id="rId15" Type="http://schemas.openxmlformats.org/officeDocument/2006/relationships/image" Target="../media/image130.png"/><Relationship Id="rId23" Type="http://schemas.openxmlformats.org/officeDocument/2006/relationships/image" Target="../media/image138.png"/><Relationship Id="rId28" Type="http://schemas.openxmlformats.org/officeDocument/2006/relationships/image" Target="../media/image143.png"/><Relationship Id="rId36" Type="http://schemas.openxmlformats.org/officeDocument/2006/relationships/image" Target="../media/image2.png"/><Relationship Id="rId10" Type="http://schemas.openxmlformats.org/officeDocument/2006/relationships/image" Target="../media/image125.png"/><Relationship Id="rId19" Type="http://schemas.openxmlformats.org/officeDocument/2006/relationships/image" Target="../media/image134.png"/><Relationship Id="rId31" Type="http://schemas.openxmlformats.org/officeDocument/2006/relationships/image" Target="../media/image146.png"/><Relationship Id="rId4" Type="http://schemas.openxmlformats.org/officeDocument/2006/relationships/slideLayout" Target="../slideLayouts/slideLayout6.xml"/><Relationship Id="rId9" Type="http://schemas.openxmlformats.org/officeDocument/2006/relationships/image" Target="../media/image156.png"/><Relationship Id="rId14" Type="http://schemas.openxmlformats.org/officeDocument/2006/relationships/image" Target="../media/image129.png"/><Relationship Id="rId22" Type="http://schemas.openxmlformats.org/officeDocument/2006/relationships/image" Target="../media/image137.png"/><Relationship Id="rId27" Type="http://schemas.openxmlformats.org/officeDocument/2006/relationships/image" Target="../media/image142.png"/><Relationship Id="rId30" Type="http://schemas.openxmlformats.org/officeDocument/2006/relationships/image" Target="../media/image145.png"/><Relationship Id="rId35" Type="http://schemas.openxmlformats.org/officeDocument/2006/relationships/image" Target="../media/image150.png"/><Relationship Id="rId8" Type="http://schemas.openxmlformats.org/officeDocument/2006/relationships/image" Target="../media/image76.png"/><Relationship Id="rId3" Type="http://schemas.openxmlformats.org/officeDocument/2006/relationships/audio" Target="../media/media1.wma"/></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18.png"/><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image" Target="../media/image10.png"/><Relationship Id="rId5" Type="http://schemas.openxmlformats.org/officeDocument/2006/relationships/image" Target="../media/image117.png"/><Relationship Id="rId4" Type="http://schemas.openxmlformats.org/officeDocument/2006/relationships/audio" Target="../media/audio4.wav"/></Relationships>
</file>

<file path=ppt/slides/_rels/slide90.xml.rels><?xml version="1.0" encoding="UTF-8" standalone="yes"?>
<Relationships xmlns="http://schemas.openxmlformats.org/package/2006/relationships"><Relationship Id="rId13" Type="http://schemas.openxmlformats.org/officeDocument/2006/relationships/image" Target="../media/image130.png"/><Relationship Id="rId18" Type="http://schemas.openxmlformats.org/officeDocument/2006/relationships/image" Target="../media/image135.png"/><Relationship Id="rId26" Type="http://schemas.openxmlformats.org/officeDocument/2006/relationships/image" Target="../media/image143.png"/><Relationship Id="rId3" Type="http://schemas.openxmlformats.org/officeDocument/2006/relationships/audio" Target="../media/media1.wma"/><Relationship Id="rId21" Type="http://schemas.openxmlformats.org/officeDocument/2006/relationships/image" Target="../media/image138.png"/><Relationship Id="rId34" Type="http://schemas.openxmlformats.org/officeDocument/2006/relationships/image" Target="../media/image151.png"/><Relationship Id="rId7" Type="http://schemas.openxmlformats.org/officeDocument/2006/relationships/image" Target="../media/image76.png"/><Relationship Id="rId12" Type="http://schemas.openxmlformats.org/officeDocument/2006/relationships/image" Target="../media/image129.png"/><Relationship Id="rId17" Type="http://schemas.openxmlformats.org/officeDocument/2006/relationships/image" Target="../media/image134.png"/><Relationship Id="rId25" Type="http://schemas.openxmlformats.org/officeDocument/2006/relationships/image" Target="../media/image142.png"/><Relationship Id="rId33" Type="http://schemas.openxmlformats.org/officeDocument/2006/relationships/image" Target="../media/image150.png"/><Relationship Id="rId2" Type="http://schemas.microsoft.com/office/2007/relationships/media" Target="../media/media1.wma"/><Relationship Id="rId16" Type="http://schemas.openxmlformats.org/officeDocument/2006/relationships/image" Target="../media/image133.png"/><Relationship Id="rId20" Type="http://schemas.openxmlformats.org/officeDocument/2006/relationships/image" Target="../media/image137.png"/><Relationship Id="rId29" Type="http://schemas.openxmlformats.org/officeDocument/2006/relationships/image" Target="../media/image146.png"/><Relationship Id="rId1" Type="http://schemas.openxmlformats.org/officeDocument/2006/relationships/tags" Target="../tags/tag95.xml"/><Relationship Id="rId6" Type="http://schemas.openxmlformats.org/officeDocument/2006/relationships/audio" Target="../media/audio62.wav"/><Relationship Id="rId11" Type="http://schemas.openxmlformats.org/officeDocument/2006/relationships/image" Target="../media/image128.png"/><Relationship Id="rId24" Type="http://schemas.openxmlformats.org/officeDocument/2006/relationships/image" Target="../media/image141.png"/><Relationship Id="rId32" Type="http://schemas.openxmlformats.org/officeDocument/2006/relationships/image" Target="../media/image149.png"/><Relationship Id="rId5" Type="http://schemas.openxmlformats.org/officeDocument/2006/relationships/notesSlide" Target="../notesSlides/notesSlide88.xml"/><Relationship Id="rId15" Type="http://schemas.openxmlformats.org/officeDocument/2006/relationships/image" Target="../media/image132.png"/><Relationship Id="rId23" Type="http://schemas.openxmlformats.org/officeDocument/2006/relationships/image" Target="../media/image140.png"/><Relationship Id="rId28" Type="http://schemas.openxmlformats.org/officeDocument/2006/relationships/image" Target="../media/image145.png"/><Relationship Id="rId10" Type="http://schemas.openxmlformats.org/officeDocument/2006/relationships/image" Target="../media/image127.png"/><Relationship Id="rId19" Type="http://schemas.openxmlformats.org/officeDocument/2006/relationships/image" Target="../media/image136.png"/><Relationship Id="rId31" Type="http://schemas.openxmlformats.org/officeDocument/2006/relationships/image" Target="../media/image148.png"/><Relationship Id="rId4" Type="http://schemas.openxmlformats.org/officeDocument/2006/relationships/slideLayout" Target="../slideLayouts/slideLayout7.xml"/><Relationship Id="rId9" Type="http://schemas.openxmlformats.org/officeDocument/2006/relationships/image" Target="../media/image126.png"/><Relationship Id="rId14" Type="http://schemas.openxmlformats.org/officeDocument/2006/relationships/image" Target="../media/image131.png"/><Relationship Id="rId22" Type="http://schemas.openxmlformats.org/officeDocument/2006/relationships/image" Target="../media/image139.png"/><Relationship Id="rId27" Type="http://schemas.openxmlformats.org/officeDocument/2006/relationships/image" Target="../media/image144.png"/><Relationship Id="rId30" Type="http://schemas.openxmlformats.org/officeDocument/2006/relationships/image" Target="../media/image147.png"/><Relationship Id="rId35" Type="http://schemas.openxmlformats.org/officeDocument/2006/relationships/image" Target="../media/image2.png"/><Relationship Id="rId8" Type="http://schemas.openxmlformats.org/officeDocument/2006/relationships/image" Target="../media/image125.png"/></Relationships>
</file>

<file path=ppt/slides/_rels/slide91.xml.rels><?xml version="1.0" encoding="UTF-8" standalone="yes"?>
<Relationships xmlns="http://schemas.openxmlformats.org/package/2006/relationships"><Relationship Id="rId13" Type="http://schemas.openxmlformats.org/officeDocument/2006/relationships/image" Target="../media/image130.png"/><Relationship Id="rId18" Type="http://schemas.openxmlformats.org/officeDocument/2006/relationships/image" Target="../media/image135.png"/><Relationship Id="rId26" Type="http://schemas.openxmlformats.org/officeDocument/2006/relationships/image" Target="../media/image143.png"/><Relationship Id="rId3" Type="http://schemas.openxmlformats.org/officeDocument/2006/relationships/audio" Target="../media/media1.wma"/><Relationship Id="rId21" Type="http://schemas.openxmlformats.org/officeDocument/2006/relationships/image" Target="../media/image138.png"/><Relationship Id="rId34" Type="http://schemas.openxmlformats.org/officeDocument/2006/relationships/image" Target="../media/image153.png"/><Relationship Id="rId7" Type="http://schemas.openxmlformats.org/officeDocument/2006/relationships/image" Target="../media/image76.png"/><Relationship Id="rId12" Type="http://schemas.openxmlformats.org/officeDocument/2006/relationships/image" Target="../media/image129.png"/><Relationship Id="rId17" Type="http://schemas.openxmlformats.org/officeDocument/2006/relationships/image" Target="../media/image134.png"/><Relationship Id="rId25" Type="http://schemas.openxmlformats.org/officeDocument/2006/relationships/image" Target="../media/image142.png"/><Relationship Id="rId33" Type="http://schemas.openxmlformats.org/officeDocument/2006/relationships/image" Target="../media/image150.png"/><Relationship Id="rId2" Type="http://schemas.microsoft.com/office/2007/relationships/media" Target="../media/media1.wma"/><Relationship Id="rId16" Type="http://schemas.openxmlformats.org/officeDocument/2006/relationships/image" Target="../media/image133.png"/><Relationship Id="rId20" Type="http://schemas.openxmlformats.org/officeDocument/2006/relationships/image" Target="../media/image137.png"/><Relationship Id="rId29" Type="http://schemas.openxmlformats.org/officeDocument/2006/relationships/image" Target="../media/image146.png"/><Relationship Id="rId1" Type="http://schemas.openxmlformats.org/officeDocument/2006/relationships/tags" Target="../tags/tag96.xml"/><Relationship Id="rId6" Type="http://schemas.openxmlformats.org/officeDocument/2006/relationships/audio" Target="../media/audio62.wav"/><Relationship Id="rId11" Type="http://schemas.openxmlformats.org/officeDocument/2006/relationships/image" Target="../media/image128.png"/><Relationship Id="rId24" Type="http://schemas.openxmlformats.org/officeDocument/2006/relationships/image" Target="../media/image141.png"/><Relationship Id="rId32" Type="http://schemas.openxmlformats.org/officeDocument/2006/relationships/image" Target="../media/image149.png"/><Relationship Id="rId5" Type="http://schemas.openxmlformats.org/officeDocument/2006/relationships/notesSlide" Target="../notesSlides/notesSlide89.xml"/><Relationship Id="rId15" Type="http://schemas.openxmlformats.org/officeDocument/2006/relationships/image" Target="../media/image132.png"/><Relationship Id="rId23" Type="http://schemas.openxmlformats.org/officeDocument/2006/relationships/image" Target="../media/image140.png"/><Relationship Id="rId28" Type="http://schemas.openxmlformats.org/officeDocument/2006/relationships/image" Target="../media/image145.png"/><Relationship Id="rId36" Type="http://schemas.openxmlformats.org/officeDocument/2006/relationships/audio" Target="../media/audio62.wav"/><Relationship Id="rId10" Type="http://schemas.openxmlformats.org/officeDocument/2006/relationships/image" Target="../media/image127.png"/><Relationship Id="rId19" Type="http://schemas.openxmlformats.org/officeDocument/2006/relationships/image" Target="../media/image136.png"/><Relationship Id="rId31" Type="http://schemas.openxmlformats.org/officeDocument/2006/relationships/image" Target="../media/image148.png"/><Relationship Id="rId4" Type="http://schemas.openxmlformats.org/officeDocument/2006/relationships/slideLayout" Target="../slideLayouts/slideLayout7.xml"/><Relationship Id="rId9" Type="http://schemas.openxmlformats.org/officeDocument/2006/relationships/image" Target="../media/image126.png"/><Relationship Id="rId14" Type="http://schemas.openxmlformats.org/officeDocument/2006/relationships/image" Target="../media/image131.png"/><Relationship Id="rId22" Type="http://schemas.openxmlformats.org/officeDocument/2006/relationships/image" Target="../media/image139.png"/><Relationship Id="rId27" Type="http://schemas.openxmlformats.org/officeDocument/2006/relationships/image" Target="../media/image144.png"/><Relationship Id="rId30" Type="http://schemas.openxmlformats.org/officeDocument/2006/relationships/image" Target="../media/image147.png"/><Relationship Id="rId35" Type="http://schemas.openxmlformats.org/officeDocument/2006/relationships/image" Target="../media/image2.png"/><Relationship Id="rId8" Type="http://schemas.openxmlformats.org/officeDocument/2006/relationships/image" Target="../media/image125.png"/></Relationships>
</file>

<file path=ppt/slides/_rels/slide92.xml.rels><?xml version="1.0" encoding="UTF-8" standalone="yes"?>
<Relationships xmlns="http://schemas.openxmlformats.org/package/2006/relationships"><Relationship Id="rId13" Type="http://schemas.openxmlformats.org/officeDocument/2006/relationships/image" Target="../media/image129.png"/><Relationship Id="rId18" Type="http://schemas.openxmlformats.org/officeDocument/2006/relationships/image" Target="../media/image134.png"/><Relationship Id="rId26" Type="http://schemas.openxmlformats.org/officeDocument/2006/relationships/image" Target="../media/image142.png"/><Relationship Id="rId3" Type="http://schemas.openxmlformats.org/officeDocument/2006/relationships/audio" Target="../media/media1.wma"/><Relationship Id="rId21" Type="http://schemas.openxmlformats.org/officeDocument/2006/relationships/image" Target="../media/image137.png"/><Relationship Id="rId34" Type="http://schemas.openxmlformats.org/officeDocument/2006/relationships/image" Target="../media/image150.png"/><Relationship Id="rId7" Type="http://schemas.openxmlformats.org/officeDocument/2006/relationships/image" Target="../media/image76.png"/><Relationship Id="rId12" Type="http://schemas.openxmlformats.org/officeDocument/2006/relationships/image" Target="../media/image128.png"/><Relationship Id="rId17" Type="http://schemas.openxmlformats.org/officeDocument/2006/relationships/image" Target="../media/image133.png"/><Relationship Id="rId25" Type="http://schemas.openxmlformats.org/officeDocument/2006/relationships/image" Target="../media/image141.png"/><Relationship Id="rId33" Type="http://schemas.openxmlformats.org/officeDocument/2006/relationships/image" Target="../media/image149.png"/><Relationship Id="rId2" Type="http://schemas.microsoft.com/office/2007/relationships/media" Target="../media/media1.wma"/><Relationship Id="rId16" Type="http://schemas.openxmlformats.org/officeDocument/2006/relationships/image" Target="../media/image132.png"/><Relationship Id="rId20" Type="http://schemas.openxmlformats.org/officeDocument/2006/relationships/image" Target="../media/image136.png"/><Relationship Id="rId29" Type="http://schemas.openxmlformats.org/officeDocument/2006/relationships/image" Target="../media/image145.png"/><Relationship Id="rId1" Type="http://schemas.openxmlformats.org/officeDocument/2006/relationships/tags" Target="../tags/tag97.xml"/><Relationship Id="rId6" Type="http://schemas.openxmlformats.org/officeDocument/2006/relationships/audio" Target="../media/audio62.wav"/><Relationship Id="rId11" Type="http://schemas.openxmlformats.org/officeDocument/2006/relationships/image" Target="../media/image127.png"/><Relationship Id="rId24" Type="http://schemas.openxmlformats.org/officeDocument/2006/relationships/image" Target="../media/image140.png"/><Relationship Id="rId32" Type="http://schemas.openxmlformats.org/officeDocument/2006/relationships/image" Target="../media/image148.png"/><Relationship Id="rId5" Type="http://schemas.openxmlformats.org/officeDocument/2006/relationships/notesSlide" Target="../notesSlides/notesSlide90.xml"/><Relationship Id="rId15" Type="http://schemas.openxmlformats.org/officeDocument/2006/relationships/image" Target="../media/image131.png"/><Relationship Id="rId23" Type="http://schemas.openxmlformats.org/officeDocument/2006/relationships/image" Target="../media/image139.png"/><Relationship Id="rId28" Type="http://schemas.openxmlformats.org/officeDocument/2006/relationships/image" Target="../media/image144.png"/><Relationship Id="rId36" Type="http://schemas.openxmlformats.org/officeDocument/2006/relationships/audio" Target="../media/audio62.wav"/><Relationship Id="rId10" Type="http://schemas.openxmlformats.org/officeDocument/2006/relationships/image" Target="../media/image126.png"/><Relationship Id="rId19" Type="http://schemas.openxmlformats.org/officeDocument/2006/relationships/image" Target="../media/image135.png"/><Relationship Id="rId31" Type="http://schemas.openxmlformats.org/officeDocument/2006/relationships/image" Target="../media/image147.png"/><Relationship Id="rId4" Type="http://schemas.openxmlformats.org/officeDocument/2006/relationships/slideLayout" Target="../slideLayouts/slideLayout7.xml"/><Relationship Id="rId9" Type="http://schemas.openxmlformats.org/officeDocument/2006/relationships/image" Target="../media/image125.png"/><Relationship Id="rId14" Type="http://schemas.openxmlformats.org/officeDocument/2006/relationships/image" Target="../media/image130.png"/><Relationship Id="rId22" Type="http://schemas.openxmlformats.org/officeDocument/2006/relationships/image" Target="../media/image138.png"/><Relationship Id="rId27" Type="http://schemas.openxmlformats.org/officeDocument/2006/relationships/image" Target="../media/image143.png"/><Relationship Id="rId30" Type="http://schemas.openxmlformats.org/officeDocument/2006/relationships/image" Target="../media/image146.png"/><Relationship Id="rId35" Type="http://schemas.openxmlformats.org/officeDocument/2006/relationships/image" Target="../media/image2.png"/><Relationship Id="rId8" Type="http://schemas.openxmlformats.org/officeDocument/2006/relationships/image" Target="../media/image156.png"/></Relationships>
</file>

<file path=ppt/slides/_rels/slide93.xml.rels><?xml version="1.0" encoding="UTF-8" standalone="yes"?>
<Relationships xmlns="http://schemas.openxmlformats.org/package/2006/relationships"><Relationship Id="rId8" Type="http://schemas.openxmlformats.org/officeDocument/2006/relationships/audio" Target="../media/audio32.wav"/><Relationship Id="rId13" Type="http://schemas.openxmlformats.org/officeDocument/2006/relationships/image" Target="../media/image3.png"/><Relationship Id="rId3" Type="http://schemas.openxmlformats.org/officeDocument/2006/relationships/audio" Target="../media/media2.wma"/><Relationship Id="rId7" Type="http://schemas.openxmlformats.org/officeDocument/2006/relationships/audio" Target="../media/audio57.wav"/><Relationship Id="rId12" Type="http://schemas.openxmlformats.org/officeDocument/2006/relationships/image" Target="../media/image160.png"/><Relationship Id="rId2" Type="http://schemas.microsoft.com/office/2007/relationships/media" Target="../media/media2.wma"/><Relationship Id="rId1" Type="http://schemas.openxmlformats.org/officeDocument/2006/relationships/tags" Target="../tags/tag98.xml"/><Relationship Id="rId6" Type="http://schemas.openxmlformats.org/officeDocument/2006/relationships/audio" Target="../media/audio63.wav"/><Relationship Id="rId11" Type="http://schemas.openxmlformats.org/officeDocument/2006/relationships/image" Target="../media/image159.png"/><Relationship Id="rId5" Type="http://schemas.openxmlformats.org/officeDocument/2006/relationships/notesSlide" Target="../notesSlides/notesSlide91.xml"/><Relationship Id="rId10" Type="http://schemas.openxmlformats.org/officeDocument/2006/relationships/image" Target="../media/image158.png"/><Relationship Id="rId4" Type="http://schemas.openxmlformats.org/officeDocument/2006/relationships/slideLayout" Target="../slideLayouts/slideLayout11.xml"/><Relationship Id="rId9" Type="http://schemas.openxmlformats.org/officeDocument/2006/relationships/image" Target="../media/image157.png"/></Relationships>
</file>

<file path=ppt/slides/_rels/slide94.xml.rels><?xml version="1.0" encoding="UTF-8" standalone="yes"?>
<Relationships xmlns="http://schemas.openxmlformats.org/package/2006/relationships"><Relationship Id="rId8" Type="http://schemas.openxmlformats.org/officeDocument/2006/relationships/image" Target="../media/image162.png"/><Relationship Id="rId3" Type="http://schemas.openxmlformats.org/officeDocument/2006/relationships/notesSlide" Target="../notesSlides/notesSlide92.xml"/><Relationship Id="rId7" Type="http://schemas.openxmlformats.org/officeDocument/2006/relationships/image" Target="../media/image161.png"/><Relationship Id="rId2" Type="http://schemas.openxmlformats.org/officeDocument/2006/relationships/slideLayout" Target="../slideLayouts/slideLayout11.xml"/><Relationship Id="rId1" Type="http://schemas.openxmlformats.org/officeDocument/2006/relationships/tags" Target="../tags/tag99.xml"/><Relationship Id="rId6" Type="http://schemas.openxmlformats.org/officeDocument/2006/relationships/audio" Target="../media/audio66.wav"/><Relationship Id="rId5" Type="http://schemas.openxmlformats.org/officeDocument/2006/relationships/audio" Target="../media/audio65.wav"/><Relationship Id="rId4" Type="http://schemas.openxmlformats.org/officeDocument/2006/relationships/audio" Target="../media/audio64.wav"/><Relationship Id="rId9" Type="http://schemas.openxmlformats.org/officeDocument/2006/relationships/image" Target="../media/image163.png"/></Relationships>
</file>

<file path=ppt/slides/_rels/slide95.xml.rels><?xml version="1.0" encoding="UTF-8" standalone="yes"?>
<Relationships xmlns="http://schemas.openxmlformats.org/package/2006/relationships"><Relationship Id="rId8" Type="http://schemas.openxmlformats.org/officeDocument/2006/relationships/image" Target="../media/image164.png"/><Relationship Id="rId13" Type="http://schemas.openxmlformats.org/officeDocument/2006/relationships/image" Target="../media/image169.png"/><Relationship Id="rId3" Type="http://schemas.openxmlformats.org/officeDocument/2006/relationships/notesSlide" Target="../notesSlides/notesSlide93.xml"/><Relationship Id="rId7" Type="http://schemas.openxmlformats.org/officeDocument/2006/relationships/audio" Target="../media/audio69.wav"/><Relationship Id="rId12" Type="http://schemas.openxmlformats.org/officeDocument/2006/relationships/image" Target="../media/image168.png"/><Relationship Id="rId2" Type="http://schemas.openxmlformats.org/officeDocument/2006/relationships/slideLayout" Target="../slideLayouts/slideLayout11.xml"/><Relationship Id="rId1" Type="http://schemas.openxmlformats.org/officeDocument/2006/relationships/tags" Target="../tags/tag100.xml"/><Relationship Id="rId6" Type="http://schemas.openxmlformats.org/officeDocument/2006/relationships/audio" Target="../media/audio68.wav"/><Relationship Id="rId11" Type="http://schemas.openxmlformats.org/officeDocument/2006/relationships/image" Target="../media/image167.png"/><Relationship Id="rId5" Type="http://schemas.openxmlformats.org/officeDocument/2006/relationships/audio" Target="../media/audio67.wav"/><Relationship Id="rId10" Type="http://schemas.openxmlformats.org/officeDocument/2006/relationships/image" Target="../media/image166.png"/><Relationship Id="rId4" Type="http://schemas.openxmlformats.org/officeDocument/2006/relationships/audio" Target="../media/audio54.wav"/><Relationship Id="rId9" Type="http://schemas.openxmlformats.org/officeDocument/2006/relationships/image" Target="../media/image165.png"/></Relationships>
</file>

<file path=ppt/slides/_rels/slide96.xml.rels><?xml version="1.0" encoding="UTF-8" standalone="yes"?>
<Relationships xmlns="http://schemas.openxmlformats.org/package/2006/relationships"><Relationship Id="rId8" Type="http://schemas.openxmlformats.org/officeDocument/2006/relationships/image" Target="../media/image171.png"/><Relationship Id="rId3" Type="http://schemas.openxmlformats.org/officeDocument/2006/relationships/notesSlide" Target="../notesSlides/notesSlide94.xml"/><Relationship Id="rId7" Type="http://schemas.openxmlformats.org/officeDocument/2006/relationships/image" Target="../media/image170.png"/><Relationship Id="rId2" Type="http://schemas.openxmlformats.org/officeDocument/2006/relationships/slideLayout" Target="../slideLayouts/slideLayout11.xml"/><Relationship Id="rId1" Type="http://schemas.openxmlformats.org/officeDocument/2006/relationships/tags" Target="../tags/tag101.xml"/><Relationship Id="rId6" Type="http://schemas.openxmlformats.org/officeDocument/2006/relationships/audio" Target="../media/audio72.wav"/><Relationship Id="rId5" Type="http://schemas.openxmlformats.org/officeDocument/2006/relationships/audio" Target="../media/audio71.wav"/><Relationship Id="rId10" Type="http://schemas.openxmlformats.org/officeDocument/2006/relationships/image" Target="../media/image173.png"/><Relationship Id="rId4" Type="http://schemas.openxmlformats.org/officeDocument/2006/relationships/audio" Target="../media/audio70.wav"/><Relationship Id="rId9" Type="http://schemas.openxmlformats.org/officeDocument/2006/relationships/image" Target="../media/image172.png"/></Relationships>
</file>

<file path=ppt/slides/_rels/slide97.xml.rels><?xml version="1.0" encoding="UTF-8" standalone="yes"?>
<Relationships xmlns="http://schemas.openxmlformats.org/package/2006/relationships"><Relationship Id="rId8" Type="http://schemas.openxmlformats.org/officeDocument/2006/relationships/image" Target="../media/image175.png"/><Relationship Id="rId13" Type="http://schemas.openxmlformats.org/officeDocument/2006/relationships/image" Target="../media/image180.png"/><Relationship Id="rId18" Type="http://schemas.openxmlformats.org/officeDocument/2006/relationships/image" Target="../media/image4.png"/><Relationship Id="rId3" Type="http://schemas.openxmlformats.org/officeDocument/2006/relationships/audio" Target="../media/media22.m4a"/><Relationship Id="rId21" Type="http://schemas.openxmlformats.org/officeDocument/2006/relationships/image" Target="../media/image187.png"/><Relationship Id="rId7" Type="http://schemas.openxmlformats.org/officeDocument/2006/relationships/image" Target="../media/image174.png"/><Relationship Id="rId12" Type="http://schemas.openxmlformats.org/officeDocument/2006/relationships/image" Target="../media/image179.png"/><Relationship Id="rId17" Type="http://schemas.openxmlformats.org/officeDocument/2006/relationships/image" Target="../media/image184.png"/><Relationship Id="rId25" Type="http://schemas.openxmlformats.org/officeDocument/2006/relationships/image" Target="../media/image3.png"/><Relationship Id="rId2" Type="http://schemas.microsoft.com/office/2007/relationships/media" Target="../media/media22.m4a"/><Relationship Id="rId16" Type="http://schemas.openxmlformats.org/officeDocument/2006/relationships/image" Target="../media/image183.png"/><Relationship Id="rId20" Type="http://schemas.openxmlformats.org/officeDocument/2006/relationships/image" Target="../media/image186.png"/><Relationship Id="rId1" Type="http://schemas.openxmlformats.org/officeDocument/2006/relationships/tags" Target="../tags/tag102.xml"/><Relationship Id="rId6" Type="http://schemas.openxmlformats.org/officeDocument/2006/relationships/audio" Target="../media/audio73.wav"/><Relationship Id="rId11" Type="http://schemas.openxmlformats.org/officeDocument/2006/relationships/image" Target="../media/image178.png"/><Relationship Id="rId24" Type="http://schemas.openxmlformats.org/officeDocument/2006/relationships/image" Target="../media/image190.png"/><Relationship Id="rId5" Type="http://schemas.openxmlformats.org/officeDocument/2006/relationships/audio" Target="../media/audio58.wav"/><Relationship Id="rId15" Type="http://schemas.openxmlformats.org/officeDocument/2006/relationships/image" Target="../media/image182.png"/><Relationship Id="rId23" Type="http://schemas.openxmlformats.org/officeDocument/2006/relationships/image" Target="../media/image189.png"/><Relationship Id="rId10" Type="http://schemas.openxmlformats.org/officeDocument/2006/relationships/image" Target="../media/image177.png"/><Relationship Id="rId19" Type="http://schemas.openxmlformats.org/officeDocument/2006/relationships/image" Target="../media/image185.png"/><Relationship Id="rId4" Type="http://schemas.openxmlformats.org/officeDocument/2006/relationships/slideLayout" Target="../slideLayouts/slideLayout10.xml"/><Relationship Id="rId9" Type="http://schemas.openxmlformats.org/officeDocument/2006/relationships/image" Target="../media/image176.png"/><Relationship Id="rId14" Type="http://schemas.openxmlformats.org/officeDocument/2006/relationships/image" Target="../media/image181.png"/><Relationship Id="rId22" Type="http://schemas.openxmlformats.org/officeDocument/2006/relationships/image" Target="../media/image188.png"/></Relationships>
</file>

<file path=ppt/slides/_rels/slide98.xml.rels><?xml version="1.0" encoding="UTF-8" standalone="yes"?>
<Relationships xmlns="http://schemas.openxmlformats.org/package/2006/relationships"><Relationship Id="rId8" Type="http://schemas.openxmlformats.org/officeDocument/2006/relationships/image" Target="../media/image175.png"/><Relationship Id="rId13" Type="http://schemas.openxmlformats.org/officeDocument/2006/relationships/image" Target="../media/image180.png"/><Relationship Id="rId18" Type="http://schemas.openxmlformats.org/officeDocument/2006/relationships/image" Target="../media/image4.png"/><Relationship Id="rId3" Type="http://schemas.openxmlformats.org/officeDocument/2006/relationships/audio" Target="../media/media23.m4a"/><Relationship Id="rId21" Type="http://schemas.openxmlformats.org/officeDocument/2006/relationships/image" Target="../media/image187.png"/><Relationship Id="rId7" Type="http://schemas.openxmlformats.org/officeDocument/2006/relationships/image" Target="../media/image174.png"/><Relationship Id="rId12" Type="http://schemas.openxmlformats.org/officeDocument/2006/relationships/image" Target="../media/image179.png"/><Relationship Id="rId17" Type="http://schemas.openxmlformats.org/officeDocument/2006/relationships/image" Target="../media/image184.png"/><Relationship Id="rId25" Type="http://schemas.openxmlformats.org/officeDocument/2006/relationships/image" Target="../media/image11.png"/><Relationship Id="rId2" Type="http://schemas.microsoft.com/office/2007/relationships/media" Target="../media/media23.m4a"/><Relationship Id="rId16" Type="http://schemas.openxmlformats.org/officeDocument/2006/relationships/image" Target="../media/image183.png"/><Relationship Id="rId20" Type="http://schemas.openxmlformats.org/officeDocument/2006/relationships/image" Target="../media/image186.png"/><Relationship Id="rId1" Type="http://schemas.openxmlformats.org/officeDocument/2006/relationships/tags" Target="../tags/tag103.xml"/><Relationship Id="rId6" Type="http://schemas.openxmlformats.org/officeDocument/2006/relationships/audio" Target="../media/audio73.wav"/><Relationship Id="rId11" Type="http://schemas.openxmlformats.org/officeDocument/2006/relationships/image" Target="../media/image178.png"/><Relationship Id="rId24" Type="http://schemas.openxmlformats.org/officeDocument/2006/relationships/image" Target="../media/image158.png"/><Relationship Id="rId5" Type="http://schemas.openxmlformats.org/officeDocument/2006/relationships/audio" Target="../media/audio58.wav"/><Relationship Id="rId15" Type="http://schemas.openxmlformats.org/officeDocument/2006/relationships/image" Target="../media/image182.png"/><Relationship Id="rId23" Type="http://schemas.openxmlformats.org/officeDocument/2006/relationships/image" Target="../media/image189.png"/><Relationship Id="rId10" Type="http://schemas.openxmlformats.org/officeDocument/2006/relationships/image" Target="../media/image177.png"/><Relationship Id="rId19" Type="http://schemas.openxmlformats.org/officeDocument/2006/relationships/image" Target="../media/image185.png"/><Relationship Id="rId4" Type="http://schemas.openxmlformats.org/officeDocument/2006/relationships/slideLayout" Target="../slideLayouts/slideLayout10.xml"/><Relationship Id="rId9" Type="http://schemas.openxmlformats.org/officeDocument/2006/relationships/image" Target="../media/image176.png"/><Relationship Id="rId14" Type="http://schemas.openxmlformats.org/officeDocument/2006/relationships/image" Target="../media/image181.png"/><Relationship Id="rId22" Type="http://schemas.openxmlformats.org/officeDocument/2006/relationships/image" Target="../media/image188.png"/></Relationships>
</file>

<file path=ppt/slides/_rels/slide99.xml.rels><?xml version="1.0" encoding="UTF-8" standalone="yes"?>
<Relationships xmlns="http://schemas.openxmlformats.org/package/2006/relationships"><Relationship Id="rId8" Type="http://schemas.openxmlformats.org/officeDocument/2006/relationships/image" Target="../media/image175.png"/><Relationship Id="rId13" Type="http://schemas.openxmlformats.org/officeDocument/2006/relationships/image" Target="../media/image180.png"/><Relationship Id="rId18" Type="http://schemas.openxmlformats.org/officeDocument/2006/relationships/image" Target="../media/image4.png"/><Relationship Id="rId3" Type="http://schemas.openxmlformats.org/officeDocument/2006/relationships/audio" Target="../media/media24.m4a"/><Relationship Id="rId21" Type="http://schemas.openxmlformats.org/officeDocument/2006/relationships/image" Target="../media/image187.png"/><Relationship Id="rId7" Type="http://schemas.openxmlformats.org/officeDocument/2006/relationships/image" Target="../media/image174.png"/><Relationship Id="rId12" Type="http://schemas.openxmlformats.org/officeDocument/2006/relationships/image" Target="../media/image179.png"/><Relationship Id="rId17" Type="http://schemas.openxmlformats.org/officeDocument/2006/relationships/image" Target="../media/image184.png"/><Relationship Id="rId25" Type="http://schemas.openxmlformats.org/officeDocument/2006/relationships/image" Target="../media/image11.png"/><Relationship Id="rId2" Type="http://schemas.microsoft.com/office/2007/relationships/media" Target="../media/media24.m4a"/><Relationship Id="rId16" Type="http://schemas.openxmlformats.org/officeDocument/2006/relationships/image" Target="../media/image183.png"/><Relationship Id="rId20" Type="http://schemas.openxmlformats.org/officeDocument/2006/relationships/image" Target="../media/image186.png"/><Relationship Id="rId1" Type="http://schemas.openxmlformats.org/officeDocument/2006/relationships/tags" Target="../tags/tag104.xml"/><Relationship Id="rId6" Type="http://schemas.openxmlformats.org/officeDocument/2006/relationships/audio" Target="../media/audio73.wav"/><Relationship Id="rId11" Type="http://schemas.openxmlformats.org/officeDocument/2006/relationships/image" Target="../media/image178.png"/><Relationship Id="rId24" Type="http://schemas.openxmlformats.org/officeDocument/2006/relationships/image" Target="../media/image157.png"/><Relationship Id="rId5" Type="http://schemas.openxmlformats.org/officeDocument/2006/relationships/audio" Target="../media/audio58.wav"/><Relationship Id="rId15" Type="http://schemas.openxmlformats.org/officeDocument/2006/relationships/image" Target="../media/image182.png"/><Relationship Id="rId23" Type="http://schemas.openxmlformats.org/officeDocument/2006/relationships/image" Target="../media/image191.png"/><Relationship Id="rId10" Type="http://schemas.openxmlformats.org/officeDocument/2006/relationships/image" Target="../media/image177.png"/><Relationship Id="rId19" Type="http://schemas.openxmlformats.org/officeDocument/2006/relationships/image" Target="../media/image185.png"/><Relationship Id="rId4" Type="http://schemas.openxmlformats.org/officeDocument/2006/relationships/slideLayout" Target="../slideLayouts/slideLayout10.xml"/><Relationship Id="rId9" Type="http://schemas.openxmlformats.org/officeDocument/2006/relationships/image" Target="../media/image176.png"/><Relationship Id="rId14" Type="http://schemas.openxmlformats.org/officeDocument/2006/relationships/image" Target="../media/image181.png"/><Relationship Id="rId22" Type="http://schemas.openxmlformats.org/officeDocument/2006/relationships/image" Target="../media/image188.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email">
            <a:duotone>
              <a:schemeClr val="accent5">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0" y="-15875"/>
            <a:ext cx="91440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894114" y="609599"/>
            <a:ext cx="7002527" cy="766167"/>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000" b="1" baseline="0">
                <a:gradFill>
                  <a:gsLst>
                    <a:gs pos="50000">
                      <a:schemeClr val="bg1"/>
                    </a:gs>
                    <a:gs pos="0">
                      <a:schemeClr val="bg1">
                        <a:lumMod val="75000"/>
                      </a:schemeClr>
                    </a:gs>
                  </a:gsLst>
                  <a:lin ang="16200000" scaled="1"/>
                </a:gradFill>
                <a:effectLst>
                  <a:outerShdw blurRad="165100" dist="1397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solidFill>
                  <a:schemeClr val="lt1"/>
                </a:solidFill>
              </a:defRPr>
            </a:lvl2pPr>
            <a:lvl3pPr marL="1143000" indent="-228600">
              <a:spcBef>
                <a:spcPct val="20000"/>
              </a:spcBef>
              <a:buFont typeface="Arial" pitchFamily="34" charset="0"/>
              <a:buChar char="•"/>
              <a:defRPr sz="2400">
                <a:solidFill>
                  <a:schemeClr val="lt1"/>
                </a:solidFill>
              </a:defRPr>
            </a:lvl3pPr>
            <a:lvl4pPr marL="1600200" indent="-228600">
              <a:spcBef>
                <a:spcPct val="20000"/>
              </a:spcBef>
              <a:buFont typeface="Arial" pitchFamily="34" charset="0"/>
              <a:buChar char="–"/>
              <a:defRPr sz="2000">
                <a:solidFill>
                  <a:schemeClr val="lt1"/>
                </a:solidFill>
              </a:defRPr>
            </a:lvl4pPr>
            <a:lvl5pPr marL="2057400" indent="-228600">
              <a:spcBef>
                <a:spcPct val="20000"/>
              </a:spcBef>
              <a:buFont typeface="Arial" pitchFamily="34" charset="0"/>
              <a:buChar char="»"/>
              <a:defRPr sz="2000">
                <a:solidFill>
                  <a:schemeClr val="lt1"/>
                </a:solidFill>
              </a:defRPr>
            </a:lvl5pPr>
            <a:lvl6pPr marL="2514600" indent="-228600">
              <a:spcBef>
                <a:spcPct val="20000"/>
              </a:spcBef>
              <a:buFont typeface="Arial" pitchFamily="34" charset="0"/>
              <a:buChar char="•"/>
              <a:defRPr sz="2000">
                <a:solidFill>
                  <a:schemeClr val="lt1"/>
                </a:solidFill>
              </a:defRPr>
            </a:lvl6pPr>
            <a:lvl7pPr marL="2971800" indent="-228600">
              <a:spcBef>
                <a:spcPct val="20000"/>
              </a:spcBef>
              <a:buFont typeface="Arial" pitchFamily="34" charset="0"/>
              <a:buChar char="•"/>
              <a:defRPr sz="2000">
                <a:solidFill>
                  <a:schemeClr val="lt1"/>
                </a:solidFill>
              </a:defRPr>
            </a:lvl7pPr>
            <a:lvl8pPr marL="3429000" indent="-228600">
              <a:spcBef>
                <a:spcPct val="20000"/>
              </a:spcBef>
              <a:buFont typeface="Arial" pitchFamily="34" charset="0"/>
              <a:buChar char="•"/>
              <a:defRPr sz="2000">
                <a:solidFill>
                  <a:schemeClr val="lt1"/>
                </a:solidFill>
              </a:defRPr>
            </a:lvl8pPr>
            <a:lvl9pPr marL="3886200" indent="-228600">
              <a:spcBef>
                <a:spcPct val="20000"/>
              </a:spcBef>
              <a:buFont typeface="Arial" pitchFamily="34" charset="0"/>
              <a:buChar char="•"/>
              <a:defRPr sz="2000">
                <a:solidFill>
                  <a:schemeClr val="lt1"/>
                </a:solidFill>
              </a:defRPr>
            </a:lvl9pPr>
          </a:lstStyle>
          <a:p>
            <a:r>
              <a:rPr lang="en-US" altLang="ko-KR" sz="3600" dirty="0"/>
              <a:t>by Dawson Powell Jan. 2019</a:t>
            </a:r>
          </a:p>
        </p:txBody>
      </p:sp>
      <p:pic>
        <p:nvPicPr>
          <p:cNvPr id="2" name="Picture 1"/>
          <p:cNvPicPr>
            <a:picLocks noChangeAspect="1"/>
          </p:cNvPicPr>
          <p:nvPr/>
        </p:nvPicPr>
        <p:blipFill>
          <a:blip r:embed="rId4"/>
          <a:stretch>
            <a:fillRect/>
          </a:stretch>
        </p:blipFill>
        <p:spPr>
          <a:xfrm>
            <a:off x="315596" y="336210"/>
            <a:ext cx="2884805" cy="546777"/>
          </a:xfrm>
          <a:prstGeom prst="rect">
            <a:avLst/>
          </a:prstGeom>
          <a:noFill/>
          <a:effectLst>
            <a:outerShdw blurRad="50800" dist="38100" dir="2700000" algn="tl" rotWithShape="0">
              <a:prstClr val="black">
                <a:alpha val="40000"/>
              </a:prstClr>
            </a:outerShdw>
          </a:effectLst>
        </p:spPr>
      </p:pic>
      <p:sp>
        <p:nvSpPr>
          <p:cNvPr id="4" name="TextBox 3"/>
          <p:cNvSpPr txBox="1"/>
          <p:nvPr/>
        </p:nvSpPr>
        <p:spPr>
          <a:xfrm>
            <a:off x="247359" y="1649155"/>
            <a:ext cx="8649282" cy="4988600"/>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000" b="1" baseline="0">
                <a:gradFill>
                  <a:gsLst>
                    <a:gs pos="50000">
                      <a:schemeClr val="bg1"/>
                    </a:gs>
                    <a:gs pos="0">
                      <a:schemeClr val="bg1">
                        <a:lumMod val="75000"/>
                      </a:schemeClr>
                    </a:gs>
                  </a:gsLst>
                  <a:lin ang="16200000" scaled="1"/>
                </a:gradFill>
                <a:effectLst>
                  <a:outerShdw blurRad="165100" dist="1397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solidFill>
                  <a:schemeClr val="lt1"/>
                </a:solidFill>
              </a:defRPr>
            </a:lvl2pPr>
            <a:lvl3pPr marL="1143000" indent="-228600">
              <a:spcBef>
                <a:spcPct val="20000"/>
              </a:spcBef>
              <a:buFont typeface="Arial" pitchFamily="34" charset="0"/>
              <a:buChar char="•"/>
              <a:defRPr sz="2400">
                <a:solidFill>
                  <a:schemeClr val="lt1"/>
                </a:solidFill>
              </a:defRPr>
            </a:lvl3pPr>
            <a:lvl4pPr marL="1600200" indent="-228600">
              <a:spcBef>
                <a:spcPct val="20000"/>
              </a:spcBef>
              <a:buFont typeface="Arial" pitchFamily="34" charset="0"/>
              <a:buChar char="–"/>
              <a:defRPr sz="2000">
                <a:solidFill>
                  <a:schemeClr val="lt1"/>
                </a:solidFill>
              </a:defRPr>
            </a:lvl4pPr>
            <a:lvl5pPr marL="2057400" indent="-228600">
              <a:spcBef>
                <a:spcPct val="20000"/>
              </a:spcBef>
              <a:buFont typeface="Arial" pitchFamily="34" charset="0"/>
              <a:buChar char="»"/>
              <a:defRPr sz="2000">
                <a:solidFill>
                  <a:schemeClr val="lt1"/>
                </a:solidFill>
              </a:defRPr>
            </a:lvl5pPr>
            <a:lvl6pPr marL="2514600" indent="-228600">
              <a:spcBef>
                <a:spcPct val="20000"/>
              </a:spcBef>
              <a:buFont typeface="Arial" pitchFamily="34" charset="0"/>
              <a:buChar char="•"/>
              <a:defRPr sz="2000">
                <a:solidFill>
                  <a:schemeClr val="lt1"/>
                </a:solidFill>
              </a:defRPr>
            </a:lvl6pPr>
            <a:lvl7pPr marL="2971800" indent="-228600">
              <a:spcBef>
                <a:spcPct val="20000"/>
              </a:spcBef>
              <a:buFont typeface="Arial" pitchFamily="34" charset="0"/>
              <a:buChar char="•"/>
              <a:defRPr sz="2000">
                <a:solidFill>
                  <a:schemeClr val="lt1"/>
                </a:solidFill>
              </a:defRPr>
            </a:lvl7pPr>
            <a:lvl8pPr marL="3429000" indent="-228600">
              <a:spcBef>
                <a:spcPct val="20000"/>
              </a:spcBef>
              <a:buFont typeface="Arial" pitchFamily="34" charset="0"/>
              <a:buChar char="•"/>
              <a:defRPr sz="2000">
                <a:solidFill>
                  <a:schemeClr val="lt1"/>
                </a:solidFill>
              </a:defRPr>
            </a:lvl8pPr>
            <a:lvl9pPr marL="3886200" indent="-228600">
              <a:spcBef>
                <a:spcPct val="20000"/>
              </a:spcBef>
              <a:buFont typeface="Arial" pitchFamily="34" charset="0"/>
              <a:buChar char="•"/>
              <a:defRPr sz="2000">
                <a:solidFill>
                  <a:schemeClr val="lt1"/>
                </a:solidFill>
              </a:defRPr>
            </a:lvl9pPr>
          </a:lstStyle>
          <a:p>
            <a:r>
              <a:rPr lang="en-US" altLang="ko-KR" sz="2200" dirty="0"/>
              <a:t>This is a board game that you can play with up to eight teams. However, the more teams there are the longer it will take to play. There is space to add up to 78 questions, making this game an ideal choice for an end of the semester or year review.</a:t>
            </a:r>
          </a:p>
          <a:p>
            <a:r>
              <a:rPr lang="en-US" altLang="ko-KR" sz="2200" u="sng" dirty="0"/>
              <a:t>Technical Notes</a:t>
            </a:r>
          </a:p>
          <a:p>
            <a:r>
              <a:rPr lang="en-US" altLang="ko-KR" sz="2200" dirty="0"/>
              <a:t>This game has been designed to work with PowerPoint 2010 and newer. If you have PowerPoint 2007, you can download </a:t>
            </a:r>
            <a:r>
              <a:rPr lang="en-US" altLang="ko-KR" sz="2200" dirty="0">
                <a:hlinkClick r:id="rId5" tooltip="Download PowerPoint Viewer"/>
              </a:rPr>
              <a:t>PowerPoint Viewer</a:t>
            </a:r>
            <a:r>
              <a:rPr lang="en-US" altLang="ko-KR" sz="2200" dirty="0"/>
              <a:t>. All audio files are embedded and no additional fonts are needed.</a:t>
            </a:r>
          </a:p>
          <a:p>
            <a:r>
              <a:rPr lang="en-US" altLang="ko-KR" sz="2200" dirty="0"/>
              <a:t>You must start this slide show from the beginning. </a:t>
            </a:r>
          </a:p>
          <a:p>
            <a:r>
              <a:rPr lang="en-US" altLang="ko-KR" sz="2400" dirty="0"/>
              <a:t>Press F5 to start.</a:t>
            </a:r>
            <a:r>
              <a:rPr lang="en-US" altLang="ko-KR" sz="2200" dirty="0"/>
              <a:t> </a:t>
            </a:r>
          </a:p>
        </p:txBody>
      </p:sp>
    </p:spTree>
    <p:extLst>
      <p:ext uri="{BB962C8B-B14F-4D97-AF65-F5344CB8AC3E}">
        <p14:creationId xmlns:p14="http://schemas.microsoft.com/office/powerpoint/2010/main" val="4213203254"/>
      </p:ext>
    </p:extLst>
  </p:cSld>
  <p:clrMapOvr>
    <a:masterClrMapping/>
  </p:clrMapOvr>
  <p:transition spd="med" advClick="0">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543997136"/>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8" descr="C:\Users\Dawson\Desktop\Mario Kart Template\Item_Boo.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380289" y="3345149"/>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66"/>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3302919" y="3108366"/>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15" descr="C:\Users\Dawson\Desktop\Mario Kart Template\Item_Red_Shell.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flipH="1">
            <a:off x="3330780" y="3470857"/>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12" descr="C:\Users\Dawson\Desktop\Mario Kart Template\Item_Banana_Peel.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484163" y="3431596"/>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Dawson\Desktop\Mario Kart Template\Enemy_Bob-omb_1.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583052" y="3495858"/>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8" descr="C:\Users\Dawson\Desktop\Mario Kart Template\Item_Star.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424915" y="3387320"/>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6" descr="C:\Users\Dawson\Desktop\Mario Kart Template\Item_Blue_Shell.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276414" y="3197235"/>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10" descr="C:\Users\Dawson\Desktop\Mario Kart Template\Item_Thunder_Cloud.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424915" y="3345734"/>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2" descr="C:\Users\Dawson\Desktop\Mario Kart Template\Item_Triple_Green_Shell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355738" y="3223676"/>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5" descr="C:\Users\Dawson\Desktop\Mario Kart Template\Item_Golden_Mushroom.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3604115" y="3351567"/>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7" descr="C:\Users\Dawson\Desktop\Mario Kart Template\Item_Blue_Shell_Spikes_Wings.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3484163" y="3404982"/>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77" name="Group 76"/>
          <p:cNvGrpSpPr/>
          <p:nvPr/>
        </p:nvGrpSpPr>
        <p:grpSpPr>
          <a:xfrm>
            <a:off x="3343911" y="3255733"/>
            <a:ext cx="2456178" cy="2474172"/>
            <a:chOff x="8007349" y="-1244184"/>
            <a:chExt cx="6134100" cy="6179041"/>
          </a:xfrm>
        </p:grpSpPr>
        <p:pic>
          <p:nvPicPr>
            <p:cNvPr id="78"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3" descr="C:\Users\Dawson\Desktop\Mario Kart Template\Item_Red_Shell.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81" name="Picture 9" descr="C:\Users\Dawson\Desktop\Mario Kart Template\Item_ThunderBolt_Glow.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3424915" y="3320123"/>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3" descr="C:\Users\Dawson\Desktop\Mario Kart Template\Item_Mushroom_Boost.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3680577" y="3607003"/>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14" descr="C:\Users\Dawson\Desktop\Mario Kart Template\Item_Green_Shell.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3355738" y="3473087"/>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84" name="Star Mushroom" descr="C:\Users\Dawson\Desktop\Mario Kart Template\Item_Star_Mushroom.png"/>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3203380" y="3124200"/>
            <a:ext cx="2737240" cy="2737238"/>
          </a:xfrm>
          <a:prstGeom prst="rect">
            <a:avLst/>
          </a:prstGeom>
          <a:noFill/>
          <a:extLst>
            <a:ext uri="{909E8E84-426E-40DD-AFC4-6F175D3DCCD1}">
              <a14:hiddenFill xmlns:a14="http://schemas.microsoft.com/office/drawing/2010/main">
                <a:solidFill>
                  <a:srgbClr val="FFFFFF"/>
                </a:solidFill>
              </a14:hiddenFill>
            </a:ext>
          </a:extLst>
        </p:spPr>
      </p:pic>
      <p:pic>
        <p:nvPicPr>
          <p:cNvPr id="85" name="Item_Star_Mushroom">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6"/>
          <a:stretch>
            <a:fillRect/>
          </a:stretch>
        </p:blipFill>
        <p:spPr>
          <a:xfrm>
            <a:off x="4267200" y="4188019"/>
            <a:ext cx="609600" cy="609600"/>
          </a:xfrm>
          <a:prstGeom prst="rect">
            <a:avLst/>
          </a:prstGeom>
        </p:spPr>
      </p:pic>
      <p:sp>
        <p:nvSpPr>
          <p:cNvPr id="65" name="Text Placeholder 26"/>
          <p:cNvSpPr txBox="1">
            <a:spLocks/>
          </p:cNvSpPr>
          <p:nvPr/>
        </p:nvSpPr>
        <p:spPr>
          <a:xfrm>
            <a:off x="229646" y="265874"/>
            <a:ext cx="8684708" cy="2332553"/>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cap="flat" cmpd="sng" algn="ctr">
            <a:solidFill>
              <a:schemeClr val="bg1">
                <a:lumMod val="85000"/>
              </a:schemeClr>
            </a:solidFill>
            <a:prstDash val="solid"/>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800" b="1" baseline="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sz="4000" dirty="0"/>
              <a:t>Go 5 spaces while invincible! </a:t>
            </a:r>
          </a:p>
          <a:p>
            <a:r>
              <a:rPr lang="en-US" sz="4000" dirty="0"/>
              <a:t>The karts you pass get knocked back 1 space!</a:t>
            </a:r>
          </a:p>
        </p:txBody>
      </p:sp>
      <p:pic>
        <p:nvPicPr>
          <p:cNvPr id="87" name="Picture 8" descr="C:\Users\Dawson\Desktop\Mario Kart Template\Item_Boo.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274326"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87"/>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196956"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15" descr="C:\Users\Dawson\Desktop\Mario Kart Template\Item_Red_Shell.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flipH="1">
            <a:off x="6070019"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12" descr="C:\Users\Dawson\Desktop\Mario Kart Template\Item_Banana_Peel.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378200"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2" descr="C:\Users\Dawson\Desktop\Mario Kart Template\Enemy_Bob-omb_1.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477089"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8" descr="C:\Users\Dawson\Desktop\Mario Kart Template\Item_Star.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318952"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6" descr="C:\Users\Dawson\Desktop\Mario Kart Template\Item_Blue_Shell.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015653"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10" descr="C:\Users\Dawson\Desktop\Mario Kart Template\Item_Thunder_Cloud.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318952"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2" descr="C:\Users\Dawson\Desktop\Mario Kart Template\Item_Triple_Green_Shell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249775"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5" descr="C:\Users\Dawson\Desktop\Mario Kart Template\Item_Golden_Mushroom.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498152"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7" descr="C:\Users\Dawson\Desktop\Mario Kart Template\Item_Blue_Shell_Spikes_Wings.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6378200"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98" name="Group 97"/>
          <p:cNvGrpSpPr/>
          <p:nvPr/>
        </p:nvGrpSpPr>
        <p:grpSpPr>
          <a:xfrm>
            <a:off x="6237948" y="2191914"/>
            <a:ext cx="2456178" cy="2474172"/>
            <a:chOff x="8007349" y="-1244184"/>
            <a:chExt cx="6134100" cy="6179041"/>
          </a:xfrm>
        </p:grpSpPr>
        <p:pic>
          <p:nvPicPr>
            <p:cNvPr id="99"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3" descr="C:\Users\Dawson\Desktop\Mario Kart Template\Item_Red_Shell.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02" name="Picture 9" descr="C:\Users\Dawson\Desktop\Mario Kart Template\Item_ThunderBolt_Glow.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6318952"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3" descr="C:\Users\Dawson\Desktop\Mario Kart Template\Item_Mushroom_Boost.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6574614"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14" descr="C:\Users\Dawson\Desktop\Mario Kart Template\Item_Green_Shell.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6249775"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05" name="Star Mushroom" descr="C:\Users\Dawson\Desktop\Mario Kart Template\Item_Star_Mushroom.png"/>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6097417" y="2060381"/>
            <a:ext cx="2737240" cy="2737238"/>
          </a:xfrm>
          <a:prstGeom prst="rect">
            <a:avLst/>
          </a:prstGeom>
          <a:noFill/>
          <a:extLst>
            <a:ext uri="{909E8E84-426E-40DD-AFC4-6F175D3DCCD1}">
              <a14:hiddenFill xmlns:a14="http://schemas.microsoft.com/office/drawing/2010/main">
                <a:solidFill>
                  <a:srgbClr val="FFFFFF"/>
                </a:solidFill>
              </a14:hiddenFill>
            </a:ext>
          </a:extLst>
        </p:spPr>
      </p:pic>
      <p:pic>
        <p:nvPicPr>
          <p:cNvPr id="106" name="Item_Star_Mushroom">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6"/>
          <a:stretch>
            <a:fillRect/>
          </a:stretch>
        </p:blipFill>
        <p:spPr>
          <a:xfrm>
            <a:off x="7161237" y="3124200"/>
            <a:ext cx="609600" cy="609600"/>
          </a:xfrm>
          <a:prstGeom prst="rect">
            <a:avLst/>
          </a:prstGeom>
        </p:spPr>
      </p:pic>
      <p:pic>
        <p:nvPicPr>
          <p:cNvPr id="107" name="Picture 8" descr="C:\Users\Dawson\Desktop\Mario Kart Template\Item_Boo.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12758"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107"/>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435388"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15" descr="C:\Users\Dawson\Desktop\Mario Kart Template\Item_Red_Shell.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flipH="1">
            <a:off x="463249"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12" descr="C:\Users\Dawson\Desktop\Mario Kart Template\Item_Banana_Peel.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16632"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2" descr="C:\Users\Dawson\Desktop\Mario Kart Template\Enemy_Bob-omb_1.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715521"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8" descr="C:\Users\Dawson\Desktop\Mario Kart Template\Item_Star.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557384"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6" descr="C:\Users\Dawson\Desktop\Mario Kart Template\Item_Blue_Shell.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408883"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10" descr="C:\Users\Dawson\Desktop\Mario Kart Template\Item_Thunder_Cloud.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557384"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15" name="Picture 2" descr="C:\Users\Dawson\Desktop\Mario Kart Template\Item_Triple_Green_Shell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488207"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16" name="Picture 5" descr="C:\Users\Dawson\Desktop\Mario Kart Template\Item_Golden_Mushroom.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736584"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7" descr="C:\Users\Dawson\Desktop\Mario Kart Template\Item_Blue_Shell_Spikes_Wings.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616632"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118" name="Group 117"/>
          <p:cNvGrpSpPr/>
          <p:nvPr/>
        </p:nvGrpSpPr>
        <p:grpSpPr>
          <a:xfrm>
            <a:off x="476380" y="2191914"/>
            <a:ext cx="2456178" cy="2474172"/>
            <a:chOff x="8007349" y="-1244184"/>
            <a:chExt cx="6134100" cy="6179041"/>
          </a:xfrm>
        </p:grpSpPr>
        <p:pic>
          <p:nvPicPr>
            <p:cNvPr id="119"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21" name="Picture 3" descr="C:\Users\Dawson\Desktop\Mario Kart Template\Item_Red_Shell.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22" name="Picture 9" descr="C:\Users\Dawson\Desktop\Mario Kart Template\Item_ThunderBolt_Glow.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557384"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3" descr="C:\Users\Dawson\Desktop\Mario Kart Template\Item_Mushroom_Boost.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813046"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24" name="Picture 14" descr="C:\Users\Dawson\Desktop\Mario Kart Template\Item_Green_Shell.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488207"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25" name="Star Mushroom" descr="C:\Users\Dawson\Desktop\Mario Kart Template\Item_Star_Mushroom.png"/>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335849" y="2060381"/>
            <a:ext cx="2737240" cy="2737238"/>
          </a:xfrm>
          <a:prstGeom prst="rect">
            <a:avLst/>
          </a:prstGeom>
          <a:noFill/>
          <a:extLst>
            <a:ext uri="{909E8E84-426E-40DD-AFC4-6F175D3DCCD1}">
              <a14:hiddenFill xmlns:a14="http://schemas.microsoft.com/office/drawing/2010/main">
                <a:solidFill>
                  <a:srgbClr val="FFFFFF"/>
                </a:solidFill>
              </a14:hiddenFill>
            </a:ext>
          </a:extLst>
        </p:spPr>
      </p:pic>
      <p:pic>
        <p:nvPicPr>
          <p:cNvPr id="126" name="Item_Star_Mushroom">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6"/>
          <a:stretch>
            <a:fillRect/>
          </a:stretch>
        </p:blipFill>
        <p:spPr>
          <a:xfrm>
            <a:off x="1399669" y="3124200"/>
            <a:ext cx="609600" cy="609600"/>
          </a:xfrm>
          <a:prstGeom prst="rect">
            <a:avLst/>
          </a:prstGeom>
        </p:spPr>
      </p:pic>
    </p:spTree>
    <p:custDataLst>
      <p:tags r:id="rId1"/>
    </p:custDataLst>
    <p:extLst>
      <p:ext uri="{BB962C8B-B14F-4D97-AF65-F5344CB8AC3E}">
        <p14:creationId xmlns:p14="http://schemas.microsoft.com/office/powerpoint/2010/main" val="2458330294"/>
      </p:ext>
    </p:extLst>
  </p:cSld>
  <p:clrMapOvr>
    <a:masterClrMapping/>
  </p:clrMapOvr>
  <p:transition advClick="0">
    <p:fade/>
    <p:sndAc>
      <p:stSnd>
        <p:snd r:embed="rId6" name="Item_Box_Open.wav"/>
      </p:stSnd>
    </p:sndAc>
  </p:transition>
  <p:timing>
    <p:tnLst>
      <p:par>
        <p:cTn id="1" dur="indefinite" restart="never" nodeType="tmRoot">
          <p:childTnLst>
            <p:seq concurrent="1" nextAc="seek">
              <p:cTn id="2" restart="whenNotActive" fill="hold" evtFilter="cancelBubble" nodeType="interactiveSeq">
                <p:stCondLst>
                  <p:cond evt="onClick" delay="0">
                    <p:tgtEl>
                      <p:spTgt spid="67"/>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7"/>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7" name="Item_Box_Open_Definitive.wav"/>
                                        </p:tgtEl>
                                      </p:cMediaNode>
                                    </p:audio>
                                  </p:sub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73"/>
                                        </p:tgtEl>
                                        <p:attrNameLst>
                                          <p:attrName>style.visibility</p:attrName>
                                        </p:attrNameLst>
                                      </p:cBhvr>
                                      <p:to>
                                        <p:strVal val="visible"/>
                                      </p:to>
                                    </p:set>
                                    <p:animEffect transition="in" filter="fade">
                                      <p:cBhvr>
                                        <p:cTn id="10" dur="120"/>
                                        <p:tgtEl>
                                          <p:spTgt spid="73"/>
                                        </p:tgtEl>
                                      </p:cBhvr>
                                    </p:animEffect>
                                  </p:childTnLst>
                                </p:cTn>
                              </p:par>
                            </p:childTnLst>
                          </p:cTn>
                        </p:par>
                        <p:par>
                          <p:cTn id="11" fill="hold">
                            <p:stCondLst>
                              <p:cond delay="120"/>
                            </p:stCondLst>
                            <p:childTnLst>
                              <p:par>
                                <p:cTn id="12" presetID="1" presetClass="exit" presetSubtype="0" fill="hold" nodeType="afterEffect">
                                  <p:stCondLst>
                                    <p:cond delay="0"/>
                                  </p:stCondLst>
                                  <p:childTnLst>
                                    <p:set>
                                      <p:cBhvr>
                                        <p:cTn id="13" dur="1" fill="hold">
                                          <p:stCondLst>
                                            <p:cond delay="119"/>
                                          </p:stCondLst>
                                        </p:cTn>
                                        <p:tgtEl>
                                          <p:spTgt spid="73"/>
                                        </p:tgtEl>
                                        <p:attrNameLst>
                                          <p:attrName>style.visibility</p:attrName>
                                        </p:attrNameLst>
                                      </p:cBhvr>
                                      <p:to>
                                        <p:strVal val="hidden"/>
                                      </p:to>
                                    </p:set>
                                  </p:childTnLst>
                                </p:cTn>
                              </p:par>
                            </p:childTnLst>
                          </p:cTn>
                        </p:par>
                        <p:par>
                          <p:cTn id="14" fill="hold">
                            <p:stCondLst>
                              <p:cond delay="240"/>
                            </p:stCondLst>
                            <p:childTnLst>
                              <p:par>
                                <p:cTn id="15" presetID="10" presetClass="entr" presetSubtype="0" fill="hold" nodeType="after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fade">
                                      <p:cBhvr>
                                        <p:cTn id="17" dur="120"/>
                                        <p:tgtEl>
                                          <p:spTgt spid="82"/>
                                        </p:tgtEl>
                                      </p:cBhvr>
                                    </p:animEffect>
                                  </p:childTnLst>
                                </p:cTn>
                              </p:par>
                            </p:childTnLst>
                          </p:cTn>
                        </p:par>
                        <p:par>
                          <p:cTn id="18" fill="hold">
                            <p:stCondLst>
                              <p:cond delay="360"/>
                            </p:stCondLst>
                            <p:childTnLst>
                              <p:par>
                                <p:cTn id="19" presetID="1" presetClass="exit" presetSubtype="0" fill="hold" nodeType="afterEffect">
                                  <p:stCondLst>
                                    <p:cond delay="0"/>
                                  </p:stCondLst>
                                  <p:childTnLst>
                                    <p:set>
                                      <p:cBhvr>
                                        <p:cTn id="20" dur="1" fill="hold">
                                          <p:stCondLst>
                                            <p:cond delay="119"/>
                                          </p:stCondLst>
                                        </p:cTn>
                                        <p:tgtEl>
                                          <p:spTgt spid="82"/>
                                        </p:tgtEl>
                                        <p:attrNameLst>
                                          <p:attrName>style.visibility</p:attrName>
                                        </p:attrNameLst>
                                      </p:cBhvr>
                                      <p:to>
                                        <p:strVal val="hidden"/>
                                      </p:to>
                                    </p:set>
                                  </p:childTnLst>
                                </p:cTn>
                              </p:par>
                            </p:childTnLst>
                          </p:cTn>
                        </p:par>
                        <p:par>
                          <p:cTn id="21" fill="hold">
                            <p:stCondLst>
                              <p:cond delay="480"/>
                            </p:stCondLst>
                            <p:childTnLst>
                              <p:par>
                                <p:cTn id="22" presetID="10" presetClass="entr" presetSubtype="0" fill="hold" nodeType="after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120"/>
                                        <p:tgtEl>
                                          <p:spTgt spid="71"/>
                                        </p:tgtEl>
                                      </p:cBhvr>
                                    </p:animEffect>
                                  </p:childTnLst>
                                </p:cTn>
                              </p:par>
                            </p:childTnLst>
                          </p:cTn>
                        </p:par>
                        <p:par>
                          <p:cTn id="25" fill="hold">
                            <p:stCondLst>
                              <p:cond delay="600"/>
                            </p:stCondLst>
                            <p:childTnLst>
                              <p:par>
                                <p:cTn id="26" presetID="1" presetClass="exit" presetSubtype="0" fill="hold" nodeType="afterEffect">
                                  <p:stCondLst>
                                    <p:cond delay="0"/>
                                  </p:stCondLst>
                                  <p:childTnLst>
                                    <p:set>
                                      <p:cBhvr>
                                        <p:cTn id="27" dur="1" fill="hold">
                                          <p:stCondLst>
                                            <p:cond delay="119"/>
                                          </p:stCondLst>
                                        </p:cTn>
                                        <p:tgtEl>
                                          <p:spTgt spid="71"/>
                                        </p:tgtEl>
                                        <p:attrNameLst>
                                          <p:attrName>style.visibility</p:attrName>
                                        </p:attrNameLst>
                                      </p:cBhvr>
                                      <p:to>
                                        <p:strVal val="hidden"/>
                                      </p:to>
                                    </p:set>
                                  </p:childTnLst>
                                </p:cTn>
                              </p:par>
                            </p:childTnLst>
                          </p:cTn>
                        </p:par>
                        <p:par>
                          <p:cTn id="28" fill="hold">
                            <p:stCondLst>
                              <p:cond delay="720"/>
                            </p:stCondLst>
                            <p:childTnLst>
                              <p:par>
                                <p:cTn id="29" presetID="10" presetClass="entr" presetSubtype="0" fill="hold" nodeType="afterEffect">
                                  <p:stCondLst>
                                    <p:cond delay="0"/>
                                  </p:stCondLst>
                                  <p:childTnLst>
                                    <p:set>
                                      <p:cBhvr>
                                        <p:cTn id="30" dur="1" fill="hold">
                                          <p:stCondLst>
                                            <p:cond delay="0"/>
                                          </p:stCondLst>
                                        </p:cTn>
                                        <p:tgtEl>
                                          <p:spTgt spid="81"/>
                                        </p:tgtEl>
                                        <p:attrNameLst>
                                          <p:attrName>style.visibility</p:attrName>
                                        </p:attrNameLst>
                                      </p:cBhvr>
                                      <p:to>
                                        <p:strVal val="visible"/>
                                      </p:to>
                                    </p:set>
                                    <p:animEffect transition="in" filter="fade">
                                      <p:cBhvr>
                                        <p:cTn id="31" dur="120"/>
                                        <p:tgtEl>
                                          <p:spTgt spid="81"/>
                                        </p:tgtEl>
                                      </p:cBhvr>
                                    </p:animEffect>
                                  </p:childTnLst>
                                </p:cTn>
                              </p:par>
                            </p:childTnLst>
                          </p:cTn>
                        </p:par>
                        <p:par>
                          <p:cTn id="32" fill="hold">
                            <p:stCondLst>
                              <p:cond delay="840"/>
                            </p:stCondLst>
                            <p:childTnLst>
                              <p:par>
                                <p:cTn id="33" presetID="1" presetClass="exit" presetSubtype="0" fill="hold" nodeType="afterEffect">
                                  <p:stCondLst>
                                    <p:cond delay="0"/>
                                  </p:stCondLst>
                                  <p:childTnLst>
                                    <p:set>
                                      <p:cBhvr>
                                        <p:cTn id="34" dur="1" fill="hold">
                                          <p:stCondLst>
                                            <p:cond delay="119"/>
                                          </p:stCondLst>
                                        </p:cTn>
                                        <p:tgtEl>
                                          <p:spTgt spid="81"/>
                                        </p:tgtEl>
                                        <p:attrNameLst>
                                          <p:attrName>style.visibility</p:attrName>
                                        </p:attrNameLst>
                                      </p:cBhvr>
                                      <p:to>
                                        <p:strVal val="hidden"/>
                                      </p:to>
                                    </p:set>
                                  </p:childTnLst>
                                </p:cTn>
                              </p:par>
                            </p:childTnLst>
                          </p:cTn>
                        </p:par>
                        <p:par>
                          <p:cTn id="35" fill="hold">
                            <p:stCondLst>
                              <p:cond delay="960"/>
                            </p:stCondLst>
                            <p:childTnLst>
                              <p:par>
                                <p:cTn id="36" presetID="10" presetClass="entr" presetSubtype="0" fill="hold" nodeType="afterEffect">
                                  <p:stCondLst>
                                    <p:cond delay="0"/>
                                  </p:stCondLst>
                                  <p:childTnLst>
                                    <p:set>
                                      <p:cBhvr>
                                        <p:cTn id="37" dur="1" fill="hold">
                                          <p:stCondLst>
                                            <p:cond delay="0"/>
                                          </p:stCondLst>
                                        </p:cTn>
                                        <p:tgtEl>
                                          <p:spTgt spid="83"/>
                                        </p:tgtEl>
                                        <p:attrNameLst>
                                          <p:attrName>style.visibility</p:attrName>
                                        </p:attrNameLst>
                                      </p:cBhvr>
                                      <p:to>
                                        <p:strVal val="visible"/>
                                      </p:to>
                                    </p:set>
                                    <p:animEffect transition="in" filter="fade">
                                      <p:cBhvr>
                                        <p:cTn id="38" dur="120"/>
                                        <p:tgtEl>
                                          <p:spTgt spid="83"/>
                                        </p:tgtEl>
                                      </p:cBhvr>
                                    </p:animEffect>
                                  </p:childTnLst>
                                </p:cTn>
                              </p:par>
                            </p:childTnLst>
                          </p:cTn>
                        </p:par>
                        <p:par>
                          <p:cTn id="39" fill="hold">
                            <p:stCondLst>
                              <p:cond delay="1080"/>
                            </p:stCondLst>
                            <p:childTnLst>
                              <p:par>
                                <p:cTn id="40" presetID="1" presetClass="exit" presetSubtype="0" fill="hold" nodeType="afterEffect">
                                  <p:stCondLst>
                                    <p:cond delay="0"/>
                                  </p:stCondLst>
                                  <p:childTnLst>
                                    <p:set>
                                      <p:cBhvr>
                                        <p:cTn id="41" dur="1" fill="hold">
                                          <p:stCondLst>
                                            <p:cond delay="119"/>
                                          </p:stCondLst>
                                        </p:cTn>
                                        <p:tgtEl>
                                          <p:spTgt spid="83"/>
                                        </p:tgtEl>
                                        <p:attrNameLst>
                                          <p:attrName>style.visibility</p:attrName>
                                        </p:attrNameLst>
                                      </p:cBhvr>
                                      <p:to>
                                        <p:strVal val="hidden"/>
                                      </p:to>
                                    </p:set>
                                  </p:childTnLst>
                                </p:cTn>
                              </p:par>
                            </p:childTnLst>
                          </p:cTn>
                        </p:par>
                        <p:par>
                          <p:cTn id="42" fill="hold">
                            <p:stCondLst>
                              <p:cond delay="1200"/>
                            </p:stCondLst>
                            <p:childTnLst>
                              <p:par>
                                <p:cTn id="43" presetID="10" presetClass="entr" presetSubtype="0" fill="hold" nodeType="afterEffect">
                                  <p:stCondLst>
                                    <p:cond delay="0"/>
                                  </p:stCondLst>
                                  <p:childTnLst>
                                    <p:set>
                                      <p:cBhvr>
                                        <p:cTn id="44" dur="1" fill="hold">
                                          <p:stCondLst>
                                            <p:cond delay="0"/>
                                          </p:stCondLst>
                                        </p:cTn>
                                        <p:tgtEl>
                                          <p:spTgt spid="69"/>
                                        </p:tgtEl>
                                        <p:attrNameLst>
                                          <p:attrName>style.visibility</p:attrName>
                                        </p:attrNameLst>
                                      </p:cBhvr>
                                      <p:to>
                                        <p:strVal val="visible"/>
                                      </p:to>
                                    </p:set>
                                    <p:animEffect transition="in" filter="fade">
                                      <p:cBhvr>
                                        <p:cTn id="45" dur="120"/>
                                        <p:tgtEl>
                                          <p:spTgt spid="69"/>
                                        </p:tgtEl>
                                      </p:cBhvr>
                                    </p:animEffect>
                                  </p:childTnLst>
                                </p:cTn>
                              </p:par>
                            </p:childTnLst>
                          </p:cTn>
                        </p:par>
                        <p:par>
                          <p:cTn id="46" fill="hold">
                            <p:stCondLst>
                              <p:cond delay="1320"/>
                            </p:stCondLst>
                            <p:childTnLst>
                              <p:par>
                                <p:cTn id="47" presetID="1" presetClass="exit" presetSubtype="0" fill="hold" nodeType="afterEffect">
                                  <p:stCondLst>
                                    <p:cond delay="0"/>
                                  </p:stCondLst>
                                  <p:childTnLst>
                                    <p:set>
                                      <p:cBhvr>
                                        <p:cTn id="48" dur="1" fill="hold">
                                          <p:stCondLst>
                                            <p:cond delay="119"/>
                                          </p:stCondLst>
                                        </p:cTn>
                                        <p:tgtEl>
                                          <p:spTgt spid="69"/>
                                        </p:tgtEl>
                                        <p:attrNameLst>
                                          <p:attrName>style.visibility</p:attrName>
                                        </p:attrNameLst>
                                      </p:cBhvr>
                                      <p:to>
                                        <p:strVal val="hidden"/>
                                      </p:to>
                                    </p:set>
                                  </p:childTnLst>
                                </p:cTn>
                              </p:par>
                            </p:childTnLst>
                          </p:cTn>
                        </p:par>
                        <p:par>
                          <p:cTn id="49" fill="hold">
                            <p:stCondLst>
                              <p:cond delay="1440"/>
                            </p:stCondLst>
                            <p:childTnLst>
                              <p:par>
                                <p:cTn id="50" presetID="10" presetClass="entr" presetSubtype="0" fill="hold" nodeType="after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120"/>
                                        <p:tgtEl>
                                          <p:spTgt spid="77"/>
                                        </p:tgtEl>
                                      </p:cBhvr>
                                    </p:animEffect>
                                  </p:childTnLst>
                                </p:cTn>
                              </p:par>
                            </p:childTnLst>
                          </p:cTn>
                        </p:par>
                        <p:par>
                          <p:cTn id="53" fill="hold">
                            <p:stCondLst>
                              <p:cond delay="1560"/>
                            </p:stCondLst>
                            <p:childTnLst>
                              <p:par>
                                <p:cTn id="54" presetID="1" presetClass="exit" presetSubtype="0" fill="hold" nodeType="afterEffect">
                                  <p:stCondLst>
                                    <p:cond delay="0"/>
                                  </p:stCondLst>
                                  <p:childTnLst>
                                    <p:set>
                                      <p:cBhvr>
                                        <p:cTn id="55" dur="1" fill="hold">
                                          <p:stCondLst>
                                            <p:cond delay="119"/>
                                          </p:stCondLst>
                                        </p:cTn>
                                        <p:tgtEl>
                                          <p:spTgt spid="77"/>
                                        </p:tgtEl>
                                        <p:attrNameLst>
                                          <p:attrName>style.visibility</p:attrName>
                                        </p:attrNameLst>
                                      </p:cBhvr>
                                      <p:to>
                                        <p:strVal val="hidden"/>
                                      </p:to>
                                    </p:set>
                                  </p:childTnLst>
                                </p:cTn>
                              </p:par>
                            </p:childTnLst>
                          </p:cTn>
                        </p:par>
                        <p:par>
                          <p:cTn id="56" fill="hold">
                            <p:stCondLst>
                              <p:cond delay="1680"/>
                            </p:stCondLst>
                            <p:childTnLst>
                              <p:par>
                                <p:cTn id="57" presetID="10" presetClass="entr" presetSubtype="0"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120"/>
                                        <p:tgtEl>
                                          <p:spTgt spid="75"/>
                                        </p:tgtEl>
                                      </p:cBhvr>
                                    </p:animEffect>
                                  </p:childTnLst>
                                </p:cTn>
                              </p:par>
                            </p:childTnLst>
                          </p:cTn>
                        </p:par>
                        <p:par>
                          <p:cTn id="60" fill="hold">
                            <p:stCondLst>
                              <p:cond delay="1800"/>
                            </p:stCondLst>
                            <p:childTnLst>
                              <p:par>
                                <p:cTn id="61" presetID="1" presetClass="exit" presetSubtype="0" fill="hold" nodeType="afterEffect">
                                  <p:stCondLst>
                                    <p:cond delay="0"/>
                                  </p:stCondLst>
                                  <p:childTnLst>
                                    <p:set>
                                      <p:cBhvr>
                                        <p:cTn id="62" dur="1" fill="hold">
                                          <p:stCondLst>
                                            <p:cond delay="119"/>
                                          </p:stCondLst>
                                        </p:cTn>
                                        <p:tgtEl>
                                          <p:spTgt spid="75"/>
                                        </p:tgtEl>
                                        <p:attrNameLst>
                                          <p:attrName>style.visibility</p:attrName>
                                        </p:attrNameLst>
                                      </p:cBhvr>
                                      <p:to>
                                        <p:strVal val="hidden"/>
                                      </p:to>
                                    </p:set>
                                  </p:childTnLst>
                                </p:cTn>
                              </p:par>
                            </p:childTnLst>
                          </p:cTn>
                        </p:par>
                        <p:par>
                          <p:cTn id="63" fill="hold">
                            <p:stCondLst>
                              <p:cond delay="1920"/>
                            </p:stCondLst>
                            <p:childTnLst>
                              <p:par>
                                <p:cTn id="64" presetID="10" presetClass="entr" presetSubtype="0" fill="hold" nodeType="afterEffect">
                                  <p:stCondLst>
                                    <p:cond delay="0"/>
                                  </p:stCondLst>
                                  <p:childTnLst>
                                    <p:set>
                                      <p:cBhvr>
                                        <p:cTn id="65" dur="1" fill="hold">
                                          <p:stCondLst>
                                            <p:cond delay="0"/>
                                          </p:stCondLst>
                                        </p:cTn>
                                        <p:tgtEl>
                                          <p:spTgt spid="74"/>
                                        </p:tgtEl>
                                        <p:attrNameLst>
                                          <p:attrName>style.visibility</p:attrName>
                                        </p:attrNameLst>
                                      </p:cBhvr>
                                      <p:to>
                                        <p:strVal val="visible"/>
                                      </p:to>
                                    </p:set>
                                    <p:animEffect transition="in" filter="fade">
                                      <p:cBhvr>
                                        <p:cTn id="66" dur="120"/>
                                        <p:tgtEl>
                                          <p:spTgt spid="74"/>
                                        </p:tgtEl>
                                      </p:cBhvr>
                                    </p:animEffect>
                                  </p:childTnLst>
                                </p:cTn>
                              </p:par>
                            </p:childTnLst>
                          </p:cTn>
                        </p:par>
                        <p:par>
                          <p:cTn id="67" fill="hold">
                            <p:stCondLst>
                              <p:cond delay="2040"/>
                            </p:stCondLst>
                            <p:childTnLst>
                              <p:par>
                                <p:cTn id="68" presetID="1" presetClass="exit" presetSubtype="0" fill="hold" nodeType="afterEffect">
                                  <p:stCondLst>
                                    <p:cond delay="0"/>
                                  </p:stCondLst>
                                  <p:childTnLst>
                                    <p:set>
                                      <p:cBhvr>
                                        <p:cTn id="69" dur="1" fill="hold">
                                          <p:stCondLst>
                                            <p:cond delay="119"/>
                                          </p:stCondLst>
                                        </p:cTn>
                                        <p:tgtEl>
                                          <p:spTgt spid="74"/>
                                        </p:tgtEl>
                                        <p:attrNameLst>
                                          <p:attrName>style.visibility</p:attrName>
                                        </p:attrNameLst>
                                      </p:cBhvr>
                                      <p:to>
                                        <p:strVal val="hidden"/>
                                      </p:to>
                                    </p:set>
                                  </p:childTnLst>
                                </p:cTn>
                              </p:par>
                            </p:childTnLst>
                          </p:cTn>
                        </p:par>
                        <p:par>
                          <p:cTn id="70" fill="hold">
                            <p:stCondLst>
                              <p:cond delay="2160"/>
                            </p:stCondLst>
                            <p:childTnLst>
                              <p:par>
                                <p:cTn id="71" presetID="10" presetClass="entr" presetSubtype="0" fill="hold" nodeType="after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fade">
                                      <p:cBhvr>
                                        <p:cTn id="73" dur="120"/>
                                        <p:tgtEl>
                                          <p:spTgt spid="66"/>
                                        </p:tgtEl>
                                      </p:cBhvr>
                                    </p:animEffect>
                                  </p:childTnLst>
                                </p:cTn>
                              </p:par>
                            </p:childTnLst>
                          </p:cTn>
                        </p:par>
                        <p:par>
                          <p:cTn id="74" fill="hold">
                            <p:stCondLst>
                              <p:cond delay="2280"/>
                            </p:stCondLst>
                            <p:childTnLst>
                              <p:par>
                                <p:cTn id="75" presetID="1" presetClass="exit" presetSubtype="0" fill="hold" nodeType="afterEffect">
                                  <p:stCondLst>
                                    <p:cond delay="0"/>
                                  </p:stCondLst>
                                  <p:childTnLst>
                                    <p:set>
                                      <p:cBhvr>
                                        <p:cTn id="76" dur="1" fill="hold">
                                          <p:stCondLst>
                                            <p:cond delay="119"/>
                                          </p:stCondLst>
                                        </p:cTn>
                                        <p:tgtEl>
                                          <p:spTgt spid="66"/>
                                        </p:tgtEl>
                                        <p:attrNameLst>
                                          <p:attrName>style.visibility</p:attrName>
                                        </p:attrNameLst>
                                      </p:cBhvr>
                                      <p:to>
                                        <p:strVal val="hidden"/>
                                      </p:to>
                                    </p:set>
                                  </p:childTnLst>
                                </p:cTn>
                              </p:par>
                            </p:childTnLst>
                          </p:cTn>
                        </p:par>
                        <p:par>
                          <p:cTn id="77" fill="hold">
                            <p:stCondLst>
                              <p:cond delay="2400"/>
                            </p:stCondLst>
                            <p:childTnLst>
                              <p:par>
                                <p:cTn id="78" presetID="10" presetClass="entr" presetSubtype="0" fill="hold" nodeType="afterEffect">
                                  <p:stCondLst>
                                    <p:cond delay="0"/>
                                  </p:stCondLst>
                                  <p:childTnLst>
                                    <p:set>
                                      <p:cBhvr>
                                        <p:cTn id="79" dur="1" fill="hold">
                                          <p:stCondLst>
                                            <p:cond delay="0"/>
                                          </p:stCondLst>
                                        </p:cTn>
                                        <p:tgtEl>
                                          <p:spTgt spid="72"/>
                                        </p:tgtEl>
                                        <p:attrNameLst>
                                          <p:attrName>style.visibility</p:attrName>
                                        </p:attrNameLst>
                                      </p:cBhvr>
                                      <p:to>
                                        <p:strVal val="visible"/>
                                      </p:to>
                                    </p:set>
                                    <p:animEffect transition="in" filter="fade">
                                      <p:cBhvr>
                                        <p:cTn id="80" dur="120"/>
                                        <p:tgtEl>
                                          <p:spTgt spid="72"/>
                                        </p:tgtEl>
                                      </p:cBhvr>
                                    </p:animEffect>
                                  </p:childTnLst>
                                </p:cTn>
                              </p:par>
                            </p:childTnLst>
                          </p:cTn>
                        </p:par>
                        <p:par>
                          <p:cTn id="81" fill="hold">
                            <p:stCondLst>
                              <p:cond delay="2520"/>
                            </p:stCondLst>
                            <p:childTnLst>
                              <p:par>
                                <p:cTn id="82" presetID="1" presetClass="exit" presetSubtype="0" fill="hold" nodeType="afterEffect">
                                  <p:stCondLst>
                                    <p:cond delay="0"/>
                                  </p:stCondLst>
                                  <p:childTnLst>
                                    <p:set>
                                      <p:cBhvr>
                                        <p:cTn id="83" dur="1" fill="hold">
                                          <p:stCondLst>
                                            <p:cond delay="119"/>
                                          </p:stCondLst>
                                        </p:cTn>
                                        <p:tgtEl>
                                          <p:spTgt spid="72"/>
                                        </p:tgtEl>
                                        <p:attrNameLst>
                                          <p:attrName>style.visibility</p:attrName>
                                        </p:attrNameLst>
                                      </p:cBhvr>
                                      <p:to>
                                        <p:strVal val="hidden"/>
                                      </p:to>
                                    </p:set>
                                  </p:childTnLst>
                                </p:cTn>
                              </p:par>
                            </p:childTnLst>
                          </p:cTn>
                        </p:par>
                        <p:par>
                          <p:cTn id="84" fill="hold">
                            <p:stCondLst>
                              <p:cond delay="2640"/>
                            </p:stCondLst>
                            <p:childTnLst>
                              <p:par>
                                <p:cTn id="85" presetID="10" presetClass="entr" presetSubtype="0" fill="hold"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fade">
                                      <p:cBhvr>
                                        <p:cTn id="87" dur="120"/>
                                        <p:tgtEl>
                                          <p:spTgt spid="70"/>
                                        </p:tgtEl>
                                      </p:cBhvr>
                                    </p:animEffect>
                                  </p:childTnLst>
                                </p:cTn>
                              </p:par>
                            </p:childTnLst>
                          </p:cTn>
                        </p:par>
                        <p:par>
                          <p:cTn id="88" fill="hold">
                            <p:stCondLst>
                              <p:cond delay="2760"/>
                            </p:stCondLst>
                            <p:childTnLst>
                              <p:par>
                                <p:cTn id="89" presetID="1" presetClass="exit" presetSubtype="0" fill="hold" nodeType="afterEffect">
                                  <p:stCondLst>
                                    <p:cond delay="0"/>
                                  </p:stCondLst>
                                  <p:childTnLst>
                                    <p:set>
                                      <p:cBhvr>
                                        <p:cTn id="90" dur="1" fill="hold">
                                          <p:stCondLst>
                                            <p:cond delay="119"/>
                                          </p:stCondLst>
                                        </p:cTn>
                                        <p:tgtEl>
                                          <p:spTgt spid="70"/>
                                        </p:tgtEl>
                                        <p:attrNameLst>
                                          <p:attrName>style.visibility</p:attrName>
                                        </p:attrNameLst>
                                      </p:cBhvr>
                                      <p:to>
                                        <p:strVal val="hidden"/>
                                      </p:to>
                                    </p:set>
                                  </p:childTnLst>
                                </p:cTn>
                              </p:par>
                            </p:childTnLst>
                          </p:cTn>
                        </p:par>
                        <p:par>
                          <p:cTn id="91" fill="hold">
                            <p:stCondLst>
                              <p:cond delay="2880"/>
                            </p:stCondLst>
                            <p:childTnLst>
                              <p:par>
                                <p:cTn id="92" presetID="10" presetClass="entr" presetSubtype="0" fill="hold" nodeType="afterEffect">
                                  <p:stCondLst>
                                    <p:cond delay="0"/>
                                  </p:stCondLst>
                                  <p:childTnLst>
                                    <p:set>
                                      <p:cBhvr>
                                        <p:cTn id="93" dur="1" fill="hold">
                                          <p:stCondLst>
                                            <p:cond delay="0"/>
                                          </p:stCondLst>
                                        </p:cTn>
                                        <p:tgtEl>
                                          <p:spTgt spid="68"/>
                                        </p:tgtEl>
                                        <p:attrNameLst>
                                          <p:attrName>style.visibility</p:attrName>
                                        </p:attrNameLst>
                                      </p:cBhvr>
                                      <p:to>
                                        <p:strVal val="visible"/>
                                      </p:to>
                                    </p:set>
                                    <p:animEffect transition="in" filter="fade">
                                      <p:cBhvr>
                                        <p:cTn id="94" dur="120"/>
                                        <p:tgtEl>
                                          <p:spTgt spid="68"/>
                                        </p:tgtEl>
                                      </p:cBhvr>
                                    </p:animEffect>
                                  </p:childTnLst>
                                </p:cTn>
                              </p:par>
                            </p:childTnLst>
                          </p:cTn>
                        </p:par>
                        <p:par>
                          <p:cTn id="95" fill="hold">
                            <p:stCondLst>
                              <p:cond delay="3000"/>
                            </p:stCondLst>
                            <p:childTnLst>
                              <p:par>
                                <p:cTn id="96" presetID="1" presetClass="exit" presetSubtype="0" fill="hold" nodeType="afterEffect">
                                  <p:stCondLst>
                                    <p:cond delay="0"/>
                                  </p:stCondLst>
                                  <p:childTnLst>
                                    <p:set>
                                      <p:cBhvr>
                                        <p:cTn id="97" dur="1" fill="hold">
                                          <p:stCondLst>
                                            <p:cond delay="119"/>
                                          </p:stCondLst>
                                        </p:cTn>
                                        <p:tgtEl>
                                          <p:spTgt spid="68"/>
                                        </p:tgtEl>
                                        <p:attrNameLst>
                                          <p:attrName>style.visibility</p:attrName>
                                        </p:attrNameLst>
                                      </p:cBhvr>
                                      <p:to>
                                        <p:strVal val="hidden"/>
                                      </p:to>
                                    </p:set>
                                  </p:childTnLst>
                                </p:cTn>
                              </p:par>
                            </p:childTnLst>
                          </p:cTn>
                        </p:par>
                        <p:par>
                          <p:cTn id="98" fill="hold">
                            <p:stCondLst>
                              <p:cond delay="3120"/>
                            </p:stCondLst>
                            <p:childTnLst>
                              <p:par>
                                <p:cTn id="99" presetID="10" presetClass="entr" presetSubtype="0" fill="hold" nodeType="after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fade">
                                      <p:cBhvr>
                                        <p:cTn id="101" dur="120"/>
                                        <p:tgtEl>
                                          <p:spTgt spid="76"/>
                                        </p:tgtEl>
                                      </p:cBhvr>
                                    </p:animEffect>
                                  </p:childTnLst>
                                </p:cTn>
                              </p:par>
                            </p:childTnLst>
                          </p:cTn>
                        </p:par>
                        <p:par>
                          <p:cTn id="102" fill="hold">
                            <p:stCondLst>
                              <p:cond delay="3240"/>
                            </p:stCondLst>
                            <p:childTnLst>
                              <p:par>
                                <p:cTn id="103" presetID="1" presetClass="exit" presetSubtype="0" fill="hold" nodeType="afterEffect">
                                  <p:stCondLst>
                                    <p:cond delay="0"/>
                                  </p:stCondLst>
                                  <p:childTnLst>
                                    <p:set>
                                      <p:cBhvr>
                                        <p:cTn id="104" dur="1" fill="hold">
                                          <p:stCondLst>
                                            <p:cond delay="119"/>
                                          </p:stCondLst>
                                        </p:cTn>
                                        <p:tgtEl>
                                          <p:spTgt spid="76"/>
                                        </p:tgtEl>
                                        <p:attrNameLst>
                                          <p:attrName>style.visibility</p:attrName>
                                        </p:attrNameLst>
                                      </p:cBhvr>
                                      <p:to>
                                        <p:strVal val="hidden"/>
                                      </p:to>
                                    </p:set>
                                  </p:childTnLst>
                                </p:cTn>
                              </p:par>
                            </p:childTnLst>
                          </p:cTn>
                        </p:par>
                        <p:par>
                          <p:cTn id="105" fill="hold">
                            <p:stCondLst>
                              <p:cond delay="3360"/>
                            </p:stCondLst>
                            <p:childTnLst>
                              <p:par>
                                <p:cTn id="106" presetID="10" presetClass="entr" presetSubtype="0" fill="hold" nodeType="afterEffect">
                                  <p:stCondLst>
                                    <p:cond delay="0"/>
                                  </p:stCondLst>
                                  <p:childTnLst>
                                    <p:set>
                                      <p:cBhvr>
                                        <p:cTn id="107" dur="1" fill="hold">
                                          <p:stCondLst>
                                            <p:cond delay="0"/>
                                          </p:stCondLst>
                                        </p:cTn>
                                        <p:tgtEl>
                                          <p:spTgt spid="84"/>
                                        </p:tgtEl>
                                        <p:attrNameLst>
                                          <p:attrName>style.visibility</p:attrName>
                                        </p:attrNameLst>
                                      </p:cBhvr>
                                      <p:to>
                                        <p:strVal val="visible"/>
                                      </p:to>
                                    </p:set>
                                    <p:animEffect transition="in" filter="fade">
                                      <p:cBhvr>
                                        <p:cTn id="108" dur="120"/>
                                        <p:tgtEl>
                                          <p:spTgt spid="84"/>
                                        </p:tgtEl>
                                      </p:cBhvr>
                                    </p:animEffect>
                                  </p:childTnLst>
                                </p:cTn>
                              </p:par>
                            </p:childTnLst>
                          </p:cTn>
                        </p:par>
                        <p:par>
                          <p:cTn id="109" fill="hold">
                            <p:stCondLst>
                              <p:cond delay="3480"/>
                            </p:stCondLst>
                            <p:childTnLst>
                              <p:par>
                                <p:cTn id="110" presetID="26" presetClass="emph" presetSubtype="0" fill="hold" nodeType="afterEffect">
                                  <p:stCondLst>
                                    <p:cond delay="0"/>
                                  </p:stCondLst>
                                  <p:childTnLst>
                                    <p:animEffect transition="out" filter="fade">
                                      <p:cBhvr>
                                        <p:cTn id="111" dur="250" tmFilter="0, 0; .2, .5; .8, .5; 1, 0"/>
                                        <p:tgtEl>
                                          <p:spTgt spid="84"/>
                                        </p:tgtEl>
                                      </p:cBhvr>
                                    </p:animEffect>
                                    <p:animScale>
                                      <p:cBhvr>
                                        <p:cTn id="112" dur="125" autoRev="1" fill="hold"/>
                                        <p:tgtEl>
                                          <p:spTgt spid="84"/>
                                        </p:tgtEl>
                                      </p:cBhvr>
                                      <p:by x="105000" y="105000"/>
                                    </p:animScale>
                                  </p:childTnLst>
                                </p:cTn>
                              </p:par>
                            </p:childTnLst>
                          </p:cTn>
                        </p:par>
                        <p:par>
                          <p:cTn id="113" fill="hold">
                            <p:stCondLst>
                              <p:cond delay="3730"/>
                            </p:stCondLst>
                            <p:childTnLst>
                              <p:par>
                                <p:cTn id="114" presetID="26" presetClass="emph" presetSubtype="0" fill="hold" nodeType="afterEffect">
                                  <p:stCondLst>
                                    <p:cond delay="0"/>
                                  </p:stCondLst>
                                  <p:childTnLst>
                                    <p:animEffect transition="out" filter="fade">
                                      <p:cBhvr>
                                        <p:cTn id="115" dur="250" tmFilter="0, 0; .2, .5; .8, .5; 1, 0"/>
                                        <p:tgtEl>
                                          <p:spTgt spid="84"/>
                                        </p:tgtEl>
                                      </p:cBhvr>
                                    </p:animEffect>
                                    <p:animScale>
                                      <p:cBhvr>
                                        <p:cTn id="116" dur="125" autoRev="1" fill="hold"/>
                                        <p:tgtEl>
                                          <p:spTgt spid="84"/>
                                        </p:tgtEl>
                                      </p:cBhvr>
                                      <p:by x="105000" y="105000"/>
                                    </p:animScale>
                                  </p:childTnLst>
                                </p:cTn>
                              </p:par>
                            </p:childTnLst>
                          </p:cTn>
                        </p:par>
                        <p:par>
                          <p:cTn id="117" fill="hold">
                            <p:stCondLst>
                              <p:cond delay="3980"/>
                            </p:stCondLst>
                            <p:childTnLst>
                              <p:par>
                                <p:cTn id="118" presetID="26" presetClass="emph" presetSubtype="0" fill="hold" nodeType="afterEffect">
                                  <p:stCondLst>
                                    <p:cond delay="0"/>
                                  </p:stCondLst>
                                  <p:childTnLst>
                                    <p:animEffect transition="out" filter="fade">
                                      <p:cBhvr>
                                        <p:cTn id="119" dur="250" tmFilter="0, 0; .2, .5; .8, .5; 1, 0"/>
                                        <p:tgtEl>
                                          <p:spTgt spid="84"/>
                                        </p:tgtEl>
                                      </p:cBhvr>
                                    </p:animEffect>
                                    <p:animScale>
                                      <p:cBhvr>
                                        <p:cTn id="120" dur="125" autoRev="1" fill="hold"/>
                                        <p:tgtEl>
                                          <p:spTgt spid="84"/>
                                        </p:tgtEl>
                                      </p:cBhvr>
                                      <p:by x="105000" y="105000"/>
                                    </p:animScale>
                                  </p:childTnLst>
                                </p:cTn>
                              </p:par>
                            </p:childTnLst>
                          </p:cTn>
                        </p:par>
                        <p:par>
                          <p:cTn id="121" fill="hold">
                            <p:stCondLst>
                              <p:cond delay="4230"/>
                            </p:stCondLst>
                            <p:childTnLst>
                              <p:par>
                                <p:cTn id="122" presetID="26" presetClass="emph" presetSubtype="0" fill="hold" nodeType="afterEffect">
                                  <p:stCondLst>
                                    <p:cond delay="0"/>
                                  </p:stCondLst>
                                  <p:childTnLst>
                                    <p:animEffect transition="out" filter="fade">
                                      <p:cBhvr>
                                        <p:cTn id="123" dur="250" tmFilter="0, 0; .2, .5; .8, .5; 1, 0"/>
                                        <p:tgtEl>
                                          <p:spTgt spid="84"/>
                                        </p:tgtEl>
                                      </p:cBhvr>
                                    </p:animEffect>
                                    <p:animScale>
                                      <p:cBhvr>
                                        <p:cTn id="124" dur="125" autoRev="1" fill="hold"/>
                                        <p:tgtEl>
                                          <p:spTgt spid="84"/>
                                        </p:tgtEl>
                                      </p:cBhvr>
                                      <p:by x="105000" y="105000"/>
                                    </p:animScale>
                                  </p:childTnLst>
                                </p:cTn>
                              </p:par>
                            </p:childTnLst>
                          </p:cTn>
                        </p:par>
                        <p:par>
                          <p:cTn id="125" fill="hold">
                            <p:stCondLst>
                              <p:cond delay="4480"/>
                            </p:stCondLst>
                            <p:childTnLst>
                              <p:par>
                                <p:cTn id="126" presetID="26" presetClass="emph" presetSubtype="0" fill="hold" nodeType="afterEffect">
                                  <p:stCondLst>
                                    <p:cond delay="0"/>
                                  </p:stCondLst>
                                  <p:childTnLst>
                                    <p:animEffect transition="out" filter="fade">
                                      <p:cBhvr>
                                        <p:cTn id="127" dur="250" tmFilter="0, 0; .2, .5; .8, .5; 1, 0"/>
                                        <p:tgtEl>
                                          <p:spTgt spid="84"/>
                                        </p:tgtEl>
                                      </p:cBhvr>
                                    </p:animEffect>
                                    <p:animScale>
                                      <p:cBhvr>
                                        <p:cTn id="128" dur="125" autoRev="1" fill="hold"/>
                                        <p:tgtEl>
                                          <p:spTgt spid="84"/>
                                        </p:tgtEl>
                                      </p:cBhvr>
                                      <p:by x="105000" y="105000"/>
                                    </p:animScale>
                                  </p:childTnLst>
                                </p:cTn>
                              </p:par>
                              <p:par>
                                <p:cTn id="129" presetID="1" presetClass="mediacall" presetSubtype="0" fill="hold" nodeType="withEffect">
                                  <p:stCondLst>
                                    <p:cond delay="500"/>
                                  </p:stCondLst>
                                  <p:childTnLst>
                                    <p:cmd type="call" cmd="playFrom(0.0)">
                                      <p:cBhvr>
                                        <p:cTn id="130" dur="3738" fill="hold"/>
                                        <p:tgtEl>
                                          <p:spTgt spid="85"/>
                                        </p:tgtEl>
                                      </p:cBhvr>
                                    </p:cmd>
                                  </p:childTnLst>
                                </p:cTn>
                              </p:par>
                              <p:par>
                                <p:cTn id="131" presetID="47" presetClass="entr" presetSubtype="0" fill="hold" grpId="1" nodeType="withEffect">
                                  <p:stCondLst>
                                    <p:cond delay="500"/>
                                  </p:stCondLst>
                                  <p:childTnLst>
                                    <p:set>
                                      <p:cBhvr>
                                        <p:cTn id="132" dur="1" fill="hold">
                                          <p:stCondLst>
                                            <p:cond delay="0"/>
                                          </p:stCondLst>
                                        </p:cTn>
                                        <p:tgtEl>
                                          <p:spTgt spid="65"/>
                                        </p:tgtEl>
                                        <p:attrNameLst>
                                          <p:attrName>style.visibility</p:attrName>
                                        </p:attrNameLst>
                                      </p:cBhvr>
                                      <p:to>
                                        <p:strVal val="visible"/>
                                      </p:to>
                                    </p:set>
                                    <p:animEffect transition="in" filter="fade">
                                      <p:cBhvr>
                                        <p:cTn id="133" dur="1000"/>
                                        <p:tgtEl>
                                          <p:spTgt spid="65"/>
                                        </p:tgtEl>
                                      </p:cBhvr>
                                    </p:animEffect>
                                    <p:anim calcmode="lin" valueType="num">
                                      <p:cBhvr>
                                        <p:cTn id="134" dur="1000" fill="hold"/>
                                        <p:tgtEl>
                                          <p:spTgt spid="65"/>
                                        </p:tgtEl>
                                        <p:attrNameLst>
                                          <p:attrName>ppt_x</p:attrName>
                                        </p:attrNameLst>
                                      </p:cBhvr>
                                      <p:tavLst>
                                        <p:tav tm="0">
                                          <p:val>
                                            <p:strVal val="#ppt_x"/>
                                          </p:val>
                                        </p:tav>
                                        <p:tav tm="100000">
                                          <p:val>
                                            <p:strVal val="#ppt_x"/>
                                          </p:val>
                                        </p:tav>
                                      </p:tavLst>
                                    </p:anim>
                                    <p:anim calcmode="lin" valueType="num">
                                      <p:cBhvr>
                                        <p:cTn id="135"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67"/>
                  </p:tgtEl>
                </p:cond>
              </p:nextCondLst>
            </p:seq>
            <p:seq concurrent="1" nextAc="seek">
              <p:cTn id="136" restart="whenNotActive" fill="hold" evtFilter="cancelBubble" nodeType="interactiveSeq">
                <p:stCondLst>
                  <p:cond evt="onClick" delay="0">
                    <p:tgtEl>
                      <p:spTgt spid="84"/>
                    </p:tgtEl>
                  </p:cond>
                </p:stCondLst>
                <p:endSync evt="end" delay="0">
                  <p:rtn val="all"/>
                </p:endSync>
                <p:childTnLst>
                  <p:par>
                    <p:cTn id="137" fill="hold">
                      <p:stCondLst>
                        <p:cond delay="0"/>
                      </p:stCondLst>
                      <p:childTnLst>
                        <p:par>
                          <p:cTn id="138" fill="hold">
                            <p:stCondLst>
                              <p:cond delay="0"/>
                            </p:stCondLst>
                            <p:childTnLst>
                              <p:par>
                                <p:cTn id="139" presetID="1" presetClass="mediacall" presetSubtype="0" fill="hold" nodeType="clickEffect">
                                  <p:stCondLst>
                                    <p:cond delay="0"/>
                                  </p:stCondLst>
                                  <p:childTnLst>
                                    <p:cmd type="call" cmd="playFrom(0.0)">
                                      <p:cBhvr>
                                        <p:cTn id="140" dur="3738" fill="hold"/>
                                        <p:tgtEl>
                                          <p:spTgt spid="85"/>
                                        </p:tgtEl>
                                      </p:cBhvr>
                                    </p:cmd>
                                  </p:childTnLst>
                                </p:cTn>
                              </p:par>
                            </p:childTnLst>
                          </p:cTn>
                        </p:par>
                      </p:childTnLst>
                    </p:cTn>
                  </p:par>
                </p:childTnLst>
              </p:cTn>
              <p:nextCondLst>
                <p:cond evt="onClick" delay="0">
                  <p:tgtEl>
                    <p:spTgt spid="84"/>
                  </p:tgtEl>
                </p:cond>
              </p:nextCondLst>
            </p:seq>
            <p:audio>
              <p:cMediaNode vol="80000" showWhenStopped="0">
                <p:cTn id="141" fill="hold" display="0">
                  <p:stCondLst>
                    <p:cond delay="indefinite"/>
                  </p:stCondLst>
                  <p:endCondLst>
                    <p:cond evt="onStopAudio" delay="0">
                      <p:tgtEl>
                        <p:sldTgt/>
                      </p:tgtEl>
                    </p:cond>
                  </p:endCondLst>
                </p:cTn>
                <p:tgtEl>
                  <p:spTgt spid="85"/>
                </p:tgtEl>
              </p:cMediaNode>
            </p:audio>
            <p:seq concurrent="1" nextAc="seek">
              <p:cTn id="142" restart="whenNotActive" fill="hold" evtFilter="cancelBubble" nodeType="interactiveSeq">
                <p:stCondLst>
                  <p:cond evt="onClick" delay="0">
                    <p:tgtEl>
                      <p:spTgt spid="88"/>
                    </p:tgtEl>
                  </p:cond>
                </p:stCondLst>
                <p:endSync evt="end" delay="0">
                  <p:rtn val="all"/>
                </p:endSync>
                <p:childTnLst>
                  <p:par>
                    <p:cTn id="143" fill="hold">
                      <p:stCondLst>
                        <p:cond delay="0"/>
                      </p:stCondLst>
                      <p:childTnLst>
                        <p:par>
                          <p:cTn id="144" fill="hold">
                            <p:stCondLst>
                              <p:cond delay="0"/>
                            </p:stCondLst>
                            <p:childTnLst>
                              <p:par>
                                <p:cTn id="145" presetID="1" presetClass="exit" presetSubtype="0" fill="hold" nodeType="clickEffect">
                                  <p:stCondLst>
                                    <p:cond delay="0"/>
                                  </p:stCondLst>
                                  <p:childTnLst>
                                    <p:set>
                                      <p:cBhvr>
                                        <p:cTn id="146" dur="1" fill="hold">
                                          <p:stCondLst>
                                            <p:cond delay="0"/>
                                          </p:stCondLst>
                                        </p:cTn>
                                        <p:tgtEl>
                                          <p:spTgt spid="88"/>
                                        </p:tgtEl>
                                        <p:attrNameLst>
                                          <p:attrName>style.visibility</p:attrName>
                                        </p:attrNameLst>
                                      </p:cBhvr>
                                      <p:to>
                                        <p:strVal val="hidden"/>
                                      </p:to>
                                    </p:set>
                                  </p:childTnLst>
                                  <p:subTnLst>
                                    <p:audio>
                                      <p:cMediaNode>
                                        <p:cTn display="0" masterRel="sameClick">
                                          <p:stCondLst>
                                            <p:cond evt="begin" delay="0">
                                              <p:tn val="145"/>
                                            </p:cond>
                                          </p:stCondLst>
                                          <p:endCondLst>
                                            <p:cond evt="onStopAudio" delay="0">
                                              <p:tgtEl>
                                                <p:sldTgt/>
                                              </p:tgtEl>
                                            </p:cond>
                                          </p:endCondLst>
                                        </p:cTn>
                                        <p:tgtEl>
                                          <p:sndTgt r:embed="rId7" name="Item_Box_Open_Definitive.wav"/>
                                        </p:tgtEl>
                                      </p:cMediaNode>
                                    </p:audio>
                                  </p:subTnLst>
                                </p:cTn>
                              </p:par>
                            </p:childTnLst>
                          </p:cTn>
                        </p:par>
                        <p:par>
                          <p:cTn id="147" fill="hold">
                            <p:stCondLst>
                              <p:cond delay="0"/>
                            </p:stCondLst>
                            <p:childTnLst>
                              <p:par>
                                <p:cTn id="148" presetID="10" presetClass="entr" presetSubtype="0" fill="hold" nodeType="afterEffect">
                                  <p:stCondLst>
                                    <p:cond delay="0"/>
                                  </p:stCondLst>
                                  <p:childTnLst>
                                    <p:set>
                                      <p:cBhvr>
                                        <p:cTn id="149" dur="1" fill="hold">
                                          <p:stCondLst>
                                            <p:cond delay="0"/>
                                          </p:stCondLst>
                                        </p:cTn>
                                        <p:tgtEl>
                                          <p:spTgt spid="94"/>
                                        </p:tgtEl>
                                        <p:attrNameLst>
                                          <p:attrName>style.visibility</p:attrName>
                                        </p:attrNameLst>
                                      </p:cBhvr>
                                      <p:to>
                                        <p:strVal val="visible"/>
                                      </p:to>
                                    </p:set>
                                    <p:animEffect transition="in" filter="fade">
                                      <p:cBhvr>
                                        <p:cTn id="150" dur="120"/>
                                        <p:tgtEl>
                                          <p:spTgt spid="94"/>
                                        </p:tgtEl>
                                      </p:cBhvr>
                                    </p:animEffect>
                                  </p:childTnLst>
                                </p:cTn>
                              </p:par>
                            </p:childTnLst>
                          </p:cTn>
                        </p:par>
                        <p:par>
                          <p:cTn id="151" fill="hold">
                            <p:stCondLst>
                              <p:cond delay="120"/>
                            </p:stCondLst>
                            <p:childTnLst>
                              <p:par>
                                <p:cTn id="152" presetID="1" presetClass="exit" presetSubtype="0" fill="hold" nodeType="afterEffect">
                                  <p:stCondLst>
                                    <p:cond delay="0"/>
                                  </p:stCondLst>
                                  <p:childTnLst>
                                    <p:set>
                                      <p:cBhvr>
                                        <p:cTn id="153" dur="1" fill="hold">
                                          <p:stCondLst>
                                            <p:cond delay="119"/>
                                          </p:stCondLst>
                                        </p:cTn>
                                        <p:tgtEl>
                                          <p:spTgt spid="94"/>
                                        </p:tgtEl>
                                        <p:attrNameLst>
                                          <p:attrName>style.visibility</p:attrName>
                                        </p:attrNameLst>
                                      </p:cBhvr>
                                      <p:to>
                                        <p:strVal val="hidden"/>
                                      </p:to>
                                    </p:set>
                                  </p:childTnLst>
                                </p:cTn>
                              </p:par>
                            </p:childTnLst>
                          </p:cTn>
                        </p:par>
                        <p:par>
                          <p:cTn id="154" fill="hold">
                            <p:stCondLst>
                              <p:cond delay="240"/>
                            </p:stCondLst>
                            <p:childTnLst>
                              <p:par>
                                <p:cTn id="155" presetID="10" presetClass="entr" presetSubtype="0" fill="hold" nodeType="afterEffect">
                                  <p:stCondLst>
                                    <p:cond delay="0"/>
                                  </p:stCondLst>
                                  <p:childTnLst>
                                    <p:set>
                                      <p:cBhvr>
                                        <p:cTn id="156" dur="1" fill="hold">
                                          <p:stCondLst>
                                            <p:cond delay="0"/>
                                          </p:stCondLst>
                                        </p:cTn>
                                        <p:tgtEl>
                                          <p:spTgt spid="103"/>
                                        </p:tgtEl>
                                        <p:attrNameLst>
                                          <p:attrName>style.visibility</p:attrName>
                                        </p:attrNameLst>
                                      </p:cBhvr>
                                      <p:to>
                                        <p:strVal val="visible"/>
                                      </p:to>
                                    </p:set>
                                    <p:animEffect transition="in" filter="fade">
                                      <p:cBhvr>
                                        <p:cTn id="157" dur="120"/>
                                        <p:tgtEl>
                                          <p:spTgt spid="103"/>
                                        </p:tgtEl>
                                      </p:cBhvr>
                                    </p:animEffect>
                                  </p:childTnLst>
                                </p:cTn>
                              </p:par>
                            </p:childTnLst>
                          </p:cTn>
                        </p:par>
                        <p:par>
                          <p:cTn id="158" fill="hold">
                            <p:stCondLst>
                              <p:cond delay="360"/>
                            </p:stCondLst>
                            <p:childTnLst>
                              <p:par>
                                <p:cTn id="159" presetID="1" presetClass="exit" presetSubtype="0" fill="hold" nodeType="afterEffect">
                                  <p:stCondLst>
                                    <p:cond delay="0"/>
                                  </p:stCondLst>
                                  <p:childTnLst>
                                    <p:set>
                                      <p:cBhvr>
                                        <p:cTn id="160" dur="1" fill="hold">
                                          <p:stCondLst>
                                            <p:cond delay="119"/>
                                          </p:stCondLst>
                                        </p:cTn>
                                        <p:tgtEl>
                                          <p:spTgt spid="103"/>
                                        </p:tgtEl>
                                        <p:attrNameLst>
                                          <p:attrName>style.visibility</p:attrName>
                                        </p:attrNameLst>
                                      </p:cBhvr>
                                      <p:to>
                                        <p:strVal val="hidden"/>
                                      </p:to>
                                    </p:set>
                                  </p:childTnLst>
                                </p:cTn>
                              </p:par>
                            </p:childTnLst>
                          </p:cTn>
                        </p:par>
                        <p:par>
                          <p:cTn id="161" fill="hold">
                            <p:stCondLst>
                              <p:cond delay="480"/>
                            </p:stCondLst>
                            <p:childTnLst>
                              <p:par>
                                <p:cTn id="162" presetID="10" presetClass="entr" presetSubtype="0" fill="hold" nodeType="afterEffect">
                                  <p:stCondLst>
                                    <p:cond delay="0"/>
                                  </p:stCondLst>
                                  <p:childTnLst>
                                    <p:set>
                                      <p:cBhvr>
                                        <p:cTn id="163" dur="1" fill="hold">
                                          <p:stCondLst>
                                            <p:cond delay="0"/>
                                          </p:stCondLst>
                                        </p:cTn>
                                        <p:tgtEl>
                                          <p:spTgt spid="92"/>
                                        </p:tgtEl>
                                        <p:attrNameLst>
                                          <p:attrName>style.visibility</p:attrName>
                                        </p:attrNameLst>
                                      </p:cBhvr>
                                      <p:to>
                                        <p:strVal val="visible"/>
                                      </p:to>
                                    </p:set>
                                    <p:animEffect transition="in" filter="fade">
                                      <p:cBhvr>
                                        <p:cTn id="164" dur="120"/>
                                        <p:tgtEl>
                                          <p:spTgt spid="92"/>
                                        </p:tgtEl>
                                      </p:cBhvr>
                                    </p:animEffect>
                                  </p:childTnLst>
                                </p:cTn>
                              </p:par>
                            </p:childTnLst>
                          </p:cTn>
                        </p:par>
                        <p:par>
                          <p:cTn id="165" fill="hold">
                            <p:stCondLst>
                              <p:cond delay="600"/>
                            </p:stCondLst>
                            <p:childTnLst>
                              <p:par>
                                <p:cTn id="166" presetID="1" presetClass="exit" presetSubtype="0" fill="hold" nodeType="afterEffect">
                                  <p:stCondLst>
                                    <p:cond delay="0"/>
                                  </p:stCondLst>
                                  <p:childTnLst>
                                    <p:set>
                                      <p:cBhvr>
                                        <p:cTn id="167" dur="1" fill="hold">
                                          <p:stCondLst>
                                            <p:cond delay="119"/>
                                          </p:stCondLst>
                                        </p:cTn>
                                        <p:tgtEl>
                                          <p:spTgt spid="92"/>
                                        </p:tgtEl>
                                        <p:attrNameLst>
                                          <p:attrName>style.visibility</p:attrName>
                                        </p:attrNameLst>
                                      </p:cBhvr>
                                      <p:to>
                                        <p:strVal val="hidden"/>
                                      </p:to>
                                    </p:set>
                                  </p:childTnLst>
                                </p:cTn>
                              </p:par>
                            </p:childTnLst>
                          </p:cTn>
                        </p:par>
                        <p:par>
                          <p:cTn id="168" fill="hold">
                            <p:stCondLst>
                              <p:cond delay="720"/>
                            </p:stCondLst>
                            <p:childTnLst>
                              <p:par>
                                <p:cTn id="169" presetID="10" presetClass="entr" presetSubtype="0" fill="hold" nodeType="afterEffect">
                                  <p:stCondLst>
                                    <p:cond delay="0"/>
                                  </p:stCondLst>
                                  <p:childTnLst>
                                    <p:set>
                                      <p:cBhvr>
                                        <p:cTn id="170" dur="1" fill="hold">
                                          <p:stCondLst>
                                            <p:cond delay="0"/>
                                          </p:stCondLst>
                                        </p:cTn>
                                        <p:tgtEl>
                                          <p:spTgt spid="102"/>
                                        </p:tgtEl>
                                        <p:attrNameLst>
                                          <p:attrName>style.visibility</p:attrName>
                                        </p:attrNameLst>
                                      </p:cBhvr>
                                      <p:to>
                                        <p:strVal val="visible"/>
                                      </p:to>
                                    </p:set>
                                    <p:animEffect transition="in" filter="fade">
                                      <p:cBhvr>
                                        <p:cTn id="171" dur="120"/>
                                        <p:tgtEl>
                                          <p:spTgt spid="102"/>
                                        </p:tgtEl>
                                      </p:cBhvr>
                                    </p:animEffect>
                                  </p:childTnLst>
                                </p:cTn>
                              </p:par>
                            </p:childTnLst>
                          </p:cTn>
                        </p:par>
                        <p:par>
                          <p:cTn id="172" fill="hold">
                            <p:stCondLst>
                              <p:cond delay="840"/>
                            </p:stCondLst>
                            <p:childTnLst>
                              <p:par>
                                <p:cTn id="173" presetID="1" presetClass="exit" presetSubtype="0" fill="hold" nodeType="afterEffect">
                                  <p:stCondLst>
                                    <p:cond delay="0"/>
                                  </p:stCondLst>
                                  <p:childTnLst>
                                    <p:set>
                                      <p:cBhvr>
                                        <p:cTn id="174" dur="1" fill="hold">
                                          <p:stCondLst>
                                            <p:cond delay="119"/>
                                          </p:stCondLst>
                                        </p:cTn>
                                        <p:tgtEl>
                                          <p:spTgt spid="102"/>
                                        </p:tgtEl>
                                        <p:attrNameLst>
                                          <p:attrName>style.visibility</p:attrName>
                                        </p:attrNameLst>
                                      </p:cBhvr>
                                      <p:to>
                                        <p:strVal val="hidden"/>
                                      </p:to>
                                    </p:set>
                                  </p:childTnLst>
                                </p:cTn>
                              </p:par>
                            </p:childTnLst>
                          </p:cTn>
                        </p:par>
                        <p:par>
                          <p:cTn id="175" fill="hold">
                            <p:stCondLst>
                              <p:cond delay="960"/>
                            </p:stCondLst>
                            <p:childTnLst>
                              <p:par>
                                <p:cTn id="176" presetID="10" presetClass="entr" presetSubtype="0" fill="hold" nodeType="afterEffect">
                                  <p:stCondLst>
                                    <p:cond delay="0"/>
                                  </p:stCondLst>
                                  <p:childTnLst>
                                    <p:set>
                                      <p:cBhvr>
                                        <p:cTn id="177" dur="1" fill="hold">
                                          <p:stCondLst>
                                            <p:cond delay="0"/>
                                          </p:stCondLst>
                                        </p:cTn>
                                        <p:tgtEl>
                                          <p:spTgt spid="104"/>
                                        </p:tgtEl>
                                        <p:attrNameLst>
                                          <p:attrName>style.visibility</p:attrName>
                                        </p:attrNameLst>
                                      </p:cBhvr>
                                      <p:to>
                                        <p:strVal val="visible"/>
                                      </p:to>
                                    </p:set>
                                    <p:animEffect transition="in" filter="fade">
                                      <p:cBhvr>
                                        <p:cTn id="178" dur="120"/>
                                        <p:tgtEl>
                                          <p:spTgt spid="104"/>
                                        </p:tgtEl>
                                      </p:cBhvr>
                                    </p:animEffect>
                                  </p:childTnLst>
                                </p:cTn>
                              </p:par>
                            </p:childTnLst>
                          </p:cTn>
                        </p:par>
                        <p:par>
                          <p:cTn id="179" fill="hold">
                            <p:stCondLst>
                              <p:cond delay="1080"/>
                            </p:stCondLst>
                            <p:childTnLst>
                              <p:par>
                                <p:cTn id="180" presetID="1" presetClass="exit" presetSubtype="0" fill="hold" nodeType="afterEffect">
                                  <p:stCondLst>
                                    <p:cond delay="0"/>
                                  </p:stCondLst>
                                  <p:childTnLst>
                                    <p:set>
                                      <p:cBhvr>
                                        <p:cTn id="181" dur="1" fill="hold">
                                          <p:stCondLst>
                                            <p:cond delay="119"/>
                                          </p:stCondLst>
                                        </p:cTn>
                                        <p:tgtEl>
                                          <p:spTgt spid="104"/>
                                        </p:tgtEl>
                                        <p:attrNameLst>
                                          <p:attrName>style.visibility</p:attrName>
                                        </p:attrNameLst>
                                      </p:cBhvr>
                                      <p:to>
                                        <p:strVal val="hidden"/>
                                      </p:to>
                                    </p:set>
                                  </p:childTnLst>
                                </p:cTn>
                              </p:par>
                            </p:childTnLst>
                          </p:cTn>
                        </p:par>
                        <p:par>
                          <p:cTn id="182" fill="hold">
                            <p:stCondLst>
                              <p:cond delay="1200"/>
                            </p:stCondLst>
                            <p:childTnLst>
                              <p:par>
                                <p:cTn id="183" presetID="10" presetClass="entr" presetSubtype="0" fill="hold" nodeType="afterEffect">
                                  <p:stCondLst>
                                    <p:cond delay="0"/>
                                  </p:stCondLst>
                                  <p:childTnLst>
                                    <p:set>
                                      <p:cBhvr>
                                        <p:cTn id="184" dur="1" fill="hold">
                                          <p:stCondLst>
                                            <p:cond delay="0"/>
                                          </p:stCondLst>
                                        </p:cTn>
                                        <p:tgtEl>
                                          <p:spTgt spid="90"/>
                                        </p:tgtEl>
                                        <p:attrNameLst>
                                          <p:attrName>style.visibility</p:attrName>
                                        </p:attrNameLst>
                                      </p:cBhvr>
                                      <p:to>
                                        <p:strVal val="visible"/>
                                      </p:to>
                                    </p:set>
                                    <p:animEffect transition="in" filter="fade">
                                      <p:cBhvr>
                                        <p:cTn id="185" dur="120"/>
                                        <p:tgtEl>
                                          <p:spTgt spid="90"/>
                                        </p:tgtEl>
                                      </p:cBhvr>
                                    </p:animEffect>
                                  </p:childTnLst>
                                </p:cTn>
                              </p:par>
                            </p:childTnLst>
                          </p:cTn>
                        </p:par>
                        <p:par>
                          <p:cTn id="186" fill="hold">
                            <p:stCondLst>
                              <p:cond delay="1320"/>
                            </p:stCondLst>
                            <p:childTnLst>
                              <p:par>
                                <p:cTn id="187" presetID="1" presetClass="exit" presetSubtype="0" fill="hold" nodeType="afterEffect">
                                  <p:stCondLst>
                                    <p:cond delay="0"/>
                                  </p:stCondLst>
                                  <p:childTnLst>
                                    <p:set>
                                      <p:cBhvr>
                                        <p:cTn id="188" dur="1" fill="hold">
                                          <p:stCondLst>
                                            <p:cond delay="119"/>
                                          </p:stCondLst>
                                        </p:cTn>
                                        <p:tgtEl>
                                          <p:spTgt spid="90"/>
                                        </p:tgtEl>
                                        <p:attrNameLst>
                                          <p:attrName>style.visibility</p:attrName>
                                        </p:attrNameLst>
                                      </p:cBhvr>
                                      <p:to>
                                        <p:strVal val="hidden"/>
                                      </p:to>
                                    </p:set>
                                  </p:childTnLst>
                                </p:cTn>
                              </p:par>
                            </p:childTnLst>
                          </p:cTn>
                        </p:par>
                        <p:par>
                          <p:cTn id="189" fill="hold">
                            <p:stCondLst>
                              <p:cond delay="1440"/>
                            </p:stCondLst>
                            <p:childTnLst>
                              <p:par>
                                <p:cTn id="190" presetID="10" presetClass="entr" presetSubtype="0" fill="hold" nodeType="afterEffect">
                                  <p:stCondLst>
                                    <p:cond delay="0"/>
                                  </p:stCondLst>
                                  <p:childTnLst>
                                    <p:set>
                                      <p:cBhvr>
                                        <p:cTn id="191" dur="1" fill="hold">
                                          <p:stCondLst>
                                            <p:cond delay="0"/>
                                          </p:stCondLst>
                                        </p:cTn>
                                        <p:tgtEl>
                                          <p:spTgt spid="98"/>
                                        </p:tgtEl>
                                        <p:attrNameLst>
                                          <p:attrName>style.visibility</p:attrName>
                                        </p:attrNameLst>
                                      </p:cBhvr>
                                      <p:to>
                                        <p:strVal val="visible"/>
                                      </p:to>
                                    </p:set>
                                    <p:animEffect transition="in" filter="fade">
                                      <p:cBhvr>
                                        <p:cTn id="192" dur="120"/>
                                        <p:tgtEl>
                                          <p:spTgt spid="98"/>
                                        </p:tgtEl>
                                      </p:cBhvr>
                                    </p:animEffect>
                                  </p:childTnLst>
                                </p:cTn>
                              </p:par>
                            </p:childTnLst>
                          </p:cTn>
                        </p:par>
                        <p:par>
                          <p:cTn id="193" fill="hold">
                            <p:stCondLst>
                              <p:cond delay="1560"/>
                            </p:stCondLst>
                            <p:childTnLst>
                              <p:par>
                                <p:cTn id="194" presetID="1" presetClass="exit" presetSubtype="0" fill="hold" nodeType="afterEffect">
                                  <p:stCondLst>
                                    <p:cond delay="0"/>
                                  </p:stCondLst>
                                  <p:childTnLst>
                                    <p:set>
                                      <p:cBhvr>
                                        <p:cTn id="195" dur="1" fill="hold">
                                          <p:stCondLst>
                                            <p:cond delay="119"/>
                                          </p:stCondLst>
                                        </p:cTn>
                                        <p:tgtEl>
                                          <p:spTgt spid="98"/>
                                        </p:tgtEl>
                                        <p:attrNameLst>
                                          <p:attrName>style.visibility</p:attrName>
                                        </p:attrNameLst>
                                      </p:cBhvr>
                                      <p:to>
                                        <p:strVal val="hidden"/>
                                      </p:to>
                                    </p:set>
                                  </p:childTnLst>
                                </p:cTn>
                              </p:par>
                            </p:childTnLst>
                          </p:cTn>
                        </p:par>
                        <p:par>
                          <p:cTn id="196" fill="hold">
                            <p:stCondLst>
                              <p:cond delay="1680"/>
                            </p:stCondLst>
                            <p:childTnLst>
                              <p:par>
                                <p:cTn id="197" presetID="10" presetClass="entr" presetSubtype="0" fill="hold" nodeType="afterEffect">
                                  <p:stCondLst>
                                    <p:cond delay="0"/>
                                  </p:stCondLst>
                                  <p:childTnLst>
                                    <p:set>
                                      <p:cBhvr>
                                        <p:cTn id="198" dur="1" fill="hold">
                                          <p:stCondLst>
                                            <p:cond delay="0"/>
                                          </p:stCondLst>
                                        </p:cTn>
                                        <p:tgtEl>
                                          <p:spTgt spid="96"/>
                                        </p:tgtEl>
                                        <p:attrNameLst>
                                          <p:attrName>style.visibility</p:attrName>
                                        </p:attrNameLst>
                                      </p:cBhvr>
                                      <p:to>
                                        <p:strVal val="visible"/>
                                      </p:to>
                                    </p:set>
                                    <p:animEffect transition="in" filter="fade">
                                      <p:cBhvr>
                                        <p:cTn id="199" dur="120"/>
                                        <p:tgtEl>
                                          <p:spTgt spid="96"/>
                                        </p:tgtEl>
                                      </p:cBhvr>
                                    </p:animEffect>
                                  </p:childTnLst>
                                </p:cTn>
                              </p:par>
                            </p:childTnLst>
                          </p:cTn>
                        </p:par>
                        <p:par>
                          <p:cTn id="200" fill="hold">
                            <p:stCondLst>
                              <p:cond delay="1800"/>
                            </p:stCondLst>
                            <p:childTnLst>
                              <p:par>
                                <p:cTn id="201" presetID="1" presetClass="exit" presetSubtype="0" fill="hold" nodeType="afterEffect">
                                  <p:stCondLst>
                                    <p:cond delay="0"/>
                                  </p:stCondLst>
                                  <p:childTnLst>
                                    <p:set>
                                      <p:cBhvr>
                                        <p:cTn id="202" dur="1" fill="hold">
                                          <p:stCondLst>
                                            <p:cond delay="119"/>
                                          </p:stCondLst>
                                        </p:cTn>
                                        <p:tgtEl>
                                          <p:spTgt spid="96"/>
                                        </p:tgtEl>
                                        <p:attrNameLst>
                                          <p:attrName>style.visibility</p:attrName>
                                        </p:attrNameLst>
                                      </p:cBhvr>
                                      <p:to>
                                        <p:strVal val="hidden"/>
                                      </p:to>
                                    </p:set>
                                  </p:childTnLst>
                                </p:cTn>
                              </p:par>
                            </p:childTnLst>
                          </p:cTn>
                        </p:par>
                        <p:par>
                          <p:cTn id="203" fill="hold">
                            <p:stCondLst>
                              <p:cond delay="1920"/>
                            </p:stCondLst>
                            <p:childTnLst>
                              <p:par>
                                <p:cTn id="204" presetID="10" presetClass="entr" presetSubtype="0" fill="hold" nodeType="afterEffect">
                                  <p:stCondLst>
                                    <p:cond delay="0"/>
                                  </p:stCondLst>
                                  <p:childTnLst>
                                    <p:set>
                                      <p:cBhvr>
                                        <p:cTn id="205" dur="1" fill="hold">
                                          <p:stCondLst>
                                            <p:cond delay="0"/>
                                          </p:stCondLst>
                                        </p:cTn>
                                        <p:tgtEl>
                                          <p:spTgt spid="95"/>
                                        </p:tgtEl>
                                        <p:attrNameLst>
                                          <p:attrName>style.visibility</p:attrName>
                                        </p:attrNameLst>
                                      </p:cBhvr>
                                      <p:to>
                                        <p:strVal val="visible"/>
                                      </p:to>
                                    </p:set>
                                    <p:animEffect transition="in" filter="fade">
                                      <p:cBhvr>
                                        <p:cTn id="206" dur="120"/>
                                        <p:tgtEl>
                                          <p:spTgt spid="95"/>
                                        </p:tgtEl>
                                      </p:cBhvr>
                                    </p:animEffect>
                                  </p:childTnLst>
                                </p:cTn>
                              </p:par>
                            </p:childTnLst>
                          </p:cTn>
                        </p:par>
                        <p:par>
                          <p:cTn id="207" fill="hold">
                            <p:stCondLst>
                              <p:cond delay="2040"/>
                            </p:stCondLst>
                            <p:childTnLst>
                              <p:par>
                                <p:cTn id="208" presetID="1" presetClass="exit" presetSubtype="0" fill="hold" nodeType="afterEffect">
                                  <p:stCondLst>
                                    <p:cond delay="0"/>
                                  </p:stCondLst>
                                  <p:childTnLst>
                                    <p:set>
                                      <p:cBhvr>
                                        <p:cTn id="209" dur="1" fill="hold">
                                          <p:stCondLst>
                                            <p:cond delay="119"/>
                                          </p:stCondLst>
                                        </p:cTn>
                                        <p:tgtEl>
                                          <p:spTgt spid="95"/>
                                        </p:tgtEl>
                                        <p:attrNameLst>
                                          <p:attrName>style.visibility</p:attrName>
                                        </p:attrNameLst>
                                      </p:cBhvr>
                                      <p:to>
                                        <p:strVal val="hidden"/>
                                      </p:to>
                                    </p:set>
                                  </p:childTnLst>
                                </p:cTn>
                              </p:par>
                            </p:childTnLst>
                          </p:cTn>
                        </p:par>
                        <p:par>
                          <p:cTn id="210" fill="hold">
                            <p:stCondLst>
                              <p:cond delay="2160"/>
                            </p:stCondLst>
                            <p:childTnLst>
                              <p:par>
                                <p:cTn id="211" presetID="10" presetClass="entr" presetSubtype="0" fill="hold" nodeType="afterEffect">
                                  <p:stCondLst>
                                    <p:cond delay="0"/>
                                  </p:stCondLst>
                                  <p:childTnLst>
                                    <p:set>
                                      <p:cBhvr>
                                        <p:cTn id="212" dur="1" fill="hold">
                                          <p:stCondLst>
                                            <p:cond delay="0"/>
                                          </p:stCondLst>
                                        </p:cTn>
                                        <p:tgtEl>
                                          <p:spTgt spid="87"/>
                                        </p:tgtEl>
                                        <p:attrNameLst>
                                          <p:attrName>style.visibility</p:attrName>
                                        </p:attrNameLst>
                                      </p:cBhvr>
                                      <p:to>
                                        <p:strVal val="visible"/>
                                      </p:to>
                                    </p:set>
                                    <p:animEffect transition="in" filter="fade">
                                      <p:cBhvr>
                                        <p:cTn id="213" dur="120"/>
                                        <p:tgtEl>
                                          <p:spTgt spid="87"/>
                                        </p:tgtEl>
                                      </p:cBhvr>
                                    </p:animEffect>
                                  </p:childTnLst>
                                </p:cTn>
                              </p:par>
                            </p:childTnLst>
                          </p:cTn>
                        </p:par>
                        <p:par>
                          <p:cTn id="214" fill="hold">
                            <p:stCondLst>
                              <p:cond delay="2280"/>
                            </p:stCondLst>
                            <p:childTnLst>
                              <p:par>
                                <p:cTn id="215" presetID="1" presetClass="exit" presetSubtype="0" fill="hold" nodeType="afterEffect">
                                  <p:stCondLst>
                                    <p:cond delay="0"/>
                                  </p:stCondLst>
                                  <p:childTnLst>
                                    <p:set>
                                      <p:cBhvr>
                                        <p:cTn id="216" dur="1" fill="hold">
                                          <p:stCondLst>
                                            <p:cond delay="119"/>
                                          </p:stCondLst>
                                        </p:cTn>
                                        <p:tgtEl>
                                          <p:spTgt spid="87"/>
                                        </p:tgtEl>
                                        <p:attrNameLst>
                                          <p:attrName>style.visibility</p:attrName>
                                        </p:attrNameLst>
                                      </p:cBhvr>
                                      <p:to>
                                        <p:strVal val="hidden"/>
                                      </p:to>
                                    </p:set>
                                  </p:childTnLst>
                                </p:cTn>
                              </p:par>
                            </p:childTnLst>
                          </p:cTn>
                        </p:par>
                        <p:par>
                          <p:cTn id="217" fill="hold">
                            <p:stCondLst>
                              <p:cond delay="2400"/>
                            </p:stCondLst>
                            <p:childTnLst>
                              <p:par>
                                <p:cTn id="218" presetID="10" presetClass="entr" presetSubtype="0" fill="hold" nodeType="afterEffect">
                                  <p:stCondLst>
                                    <p:cond delay="0"/>
                                  </p:stCondLst>
                                  <p:childTnLst>
                                    <p:set>
                                      <p:cBhvr>
                                        <p:cTn id="219" dur="1" fill="hold">
                                          <p:stCondLst>
                                            <p:cond delay="0"/>
                                          </p:stCondLst>
                                        </p:cTn>
                                        <p:tgtEl>
                                          <p:spTgt spid="93"/>
                                        </p:tgtEl>
                                        <p:attrNameLst>
                                          <p:attrName>style.visibility</p:attrName>
                                        </p:attrNameLst>
                                      </p:cBhvr>
                                      <p:to>
                                        <p:strVal val="visible"/>
                                      </p:to>
                                    </p:set>
                                    <p:animEffect transition="in" filter="fade">
                                      <p:cBhvr>
                                        <p:cTn id="220" dur="120"/>
                                        <p:tgtEl>
                                          <p:spTgt spid="93"/>
                                        </p:tgtEl>
                                      </p:cBhvr>
                                    </p:animEffect>
                                  </p:childTnLst>
                                </p:cTn>
                              </p:par>
                            </p:childTnLst>
                          </p:cTn>
                        </p:par>
                        <p:par>
                          <p:cTn id="221" fill="hold">
                            <p:stCondLst>
                              <p:cond delay="2520"/>
                            </p:stCondLst>
                            <p:childTnLst>
                              <p:par>
                                <p:cTn id="222" presetID="1" presetClass="exit" presetSubtype="0" fill="hold" nodeType="afterEffect">
                                  <p:stCondLst>
                                    <p:cond delay="0"/>
                                  </p:stCondLst>
                                  <p:childTnLst>
                                    <p:set>
                                      <p:cBhvr>
                                        <p:cTn id="223" dur="1" fill="hold">
                                          <p:stCondLst>
                                            <p:cond delay="119"/>
                                          </p:stCondLst>
                                        </p:cTn>
                                        <p:tgtEl>
                                          <p:spTgt spid="93"/>
                                        </p:tgtEl>
                                        <p:attrNameLst>
                                          <p:attrName>style.visibility</p:attrName>
                                        </p:attrNameLst>
                                      </p:cBhvr>
                                      <p:to>
                                        <p:strVal val="hidden"/>
                                      </p:to>
                                    </p:set>
                                  </p:childTnLst>
                                </p:cTn>
                              </p:par>
                            </p:childTnLst>
                          </p:cTn>
                        </p:par>
                        <p:par>
                          <p:cTn id="224" fill="hold">
                            <p:stCondLst>
                              <p:cond delay="2640"/>
                            </p:stCondLst>
                            <p:childTnLst>
                              <p:par>
                                <p:cTn id="225" presetID="10" presetClass="entr" presetSubtype="0" fill="hold" nodeType="afterEffect">
                                  <p:stCondLst>
                                    <p:cond delay="0"/>
                                  </p:stCondLst>
                                  <p:childTnLst>
                                    <p:set>
                                      <p:cBhvr>
                                        <p:cTn id="226" dur="1" fill="hold">
                                          <p:stCondLst>
                                            <p:cond delay="0"/>
                                          </p:stCondLst>
                                        </p:cTn>
                                        <p:tgtEl>
                                          <p:spTgt spid="91"/>
                                        </p:tgtEl>
                                        <p:attrNameLst>
                                          <p:attrName>style.visibility</p:attrName>
                                        </p:attrNameLst>
                                      </p:cBhvr>
                                      <p:to>
                                        <p:strVal val="visible"/>
                                      </p:to>
                                    </p:set>
                                    <p:animEffect transition="in" filter="fade">
                                      <p:cBhvr>
                                        <p:cTn id="227" dur="120"/>
                                        <p:tgtEl>
                                          <p:spTgt spid="91"/>
                                        </p:tgtEl>
                                      </p:cBhvr>
                                    </p:animEffect>
                                  </p:childTnLst>
                                </p:cTn>
                              </p:par>
                            </p:childTnLst>
                          </p:cTn>
                        </p:par>
                        <p:par>
                          <p:cTn id="228" fill="hold">
                            <p:stCondLst>
                              <p:cond delay="2760"/>
                            </p:stCondLst>
                            <p:childTnLst>
                              <p:par>
                                <p:cTn id="229" presetID="1" presetClass="exit" presetSubtype="0" fill="hold" nodeType="afterEffect">
                                  <p:stCondLst>
                                    <p:cond delay="0"/>
                                  </p:stCondLst>
                                  <p:childTnLst>
                                    <p:set>
                                      <p:cBhvr>
                                        <p:cTn id="230" dur="1" fill="hold">
                                          <p:stCondLst>
                                            <p:cond delay="119"/>
                                          </p:stCondLst>
                                        </p:cTn>
                                        <p:tgtEl>
                                          <p:spTgt spid="91"/>
                                        </p:tgtEl>
                                        <p:attrNameLst>
                                          <p:attrName>style.visibility</p:attrName>
                                        </p:attrNameLst>
                                      </p:cBhvr>
                                      <p:to>
                                        <p:strVal val="hidden"/>
                                      </p:to>
                                    </p:set>
                                  </p:childTnLst>
                                </p:cTn>
                              </p:par>
                            </p:childTnLst>
                          </p:cTn>
                        </p:par>
                        <p:par>
                          <p:cTn id="231" fill="hold">
                            <p:stCondLst>
                              <p:cond delay="2880"/>
                            </p:stCondLst>
                            <p:childTnLst>
                              <p:par>
                                <p:cTn id="232" presetID="10" presetClass="entr" presetSubtype="0" fill="hold" nodeType="afterEffect">
                                  <p:stCondLst>
                                    <p:cond delay="0"/>
                                  </p:stCondLst>
                                  <p:childTnLst>
                                    <p:set>
                                      <p:cBhvr>
                                        <p:cTn id="233" dur="1" fill="hold">
                                          <p:stCondLst>
                                            <p:cond delay="0"/>
                                          </p:stCondLst>
                                        </p:cTn>
                                        <p:tgtEl>
                                          <p:spTgt spid="89"/>
                                        </p:tgtEl>
                                        <p:attrNameLst>
                                          <p:attrName>style.visibility</p:attrName>
                                        </p:attrNameLst>
                                      </p:cBhvr>
                                      <p:to>
                                        <p:strVal val="visible"/>
                                      </p:to>
                                    </p:set>
                                    <p:animEffect transition="in" filter="fade">
                                      <p:cBhvr>
                                        <p:cTn id="234" dur="120"/>
                                        <p:tgtEl>
                                          <p:spTgt spid="89"/>
                                        </p:tgtEl>
                                      </p:cBhvr>
                                    </p:animEffect>
                                  </p:childTnLst>
                                </p:cTn>
                              </p:par>
                            </p:childTnLst>
                          </p:cTn>
                        </p:par>
                        <p:par>
                          <p:cTn id="235" fill="hold">
                            <p:stCondLst>
                              <p:cond delay="3000"/>
                            </p:stCondLst>
                            <p:childTnLst>
                              <p:par>
                                <p:cTn id="236" presetID="1" presetClass="exit" presetSubtype="0" fill="hold" nodeType="afterEffect">
                                  <p:stCondLst>
                                    <p:cond delay="0"/>
                                  </p:stCondLst>
                                  <p:childTnLst>
                                    <p:set>
                                      <p:cBhvr>
                                        <p:cTn id="237" dur="1" fill="hold">
                                          <p:stCondLst>
                                            <p:cond delay="119"/>
                                          </p:stCondLst>
                                        </p:cTn>
                                        <p:tgtEl>
                                          <p:spTgt spid="89"/>
                                        </p:tgtEl>
                                        <p:attrNameLst>
                                          <p:attrName>style.visibility</p:attrName>
                                        </p:attrNameLst>
                                      </p:cBhvr>
                                      <p:to>
                                        <p:strVal val="hidden"/>
                                      </p:to>
                                    </p:set>
                                  </p:childTnLst>
                                </p:cTn>
                              </p:par>
                            </p:childTnLst>
                          </p:cTn>
                        </p:par>
                        <p:par>
                          <p:cTn id="238" fill="hold">
                            <p:stCondLst>
                              <p:cond delay="3120"/>
                            </p:stCondLst>
                            <p:childTnLst>
                              <p:par>
                                <p:cTn id="239" presetID="10" presetClass="entr" presetSubtype="0" fill="hold" nodeType="afterEffect">
                                  <p:stCondLst>
                                    <p:cond delay="0"/>
                                  </p:stCondLst>
                                  <p:childTnLst>
                                    <p:set>
                                      <p:cBhvr>
                                        <p:cTn id="240" dur="1" fill="hold">
                                          <p:stCondLst>
                                            <p:cond delay="0"/>
                                          </p:stCondLst>
                                        </p:cTn>
                                        <p:tgtEl>
                                          <p:spTgt spid="97"/>
                                        </p:tgtEl>
                                        <p:attrNameLst>
                                          <p:attrName>style.visibility</p:attrName>
                                        </p:attrNameLst>
                                      </p:cBhvr>
                                      <p:to>
                                        <p:strVal val="visible"/>
                                      </p:to>
                                    </p:set>
                                    <p:animEffect transition="in" filter="fade">
                                      <p:cBhvr>
                                        <p:cTn id="241" dur="120"/>
                                        <p:tgtEl>
                                          <p:spTgt spid="97"/>
                                        </p:tgtEl>
                                      </p:cBhvr>
                                    </p:animEffect>
                                  </p:childTnLst>
                                </p:cTn>
                              </p:par>
                            </p:childTnLst>
                          </p:cTn>
                        </p:par>
                        <p:par>
                          <p:cTn id="242" fill="hold">
                            <p:stCondLst>
                              <p:cond delay="3240"/>
                            </p:stCondLst>
                            <p:childTnLst>
                              <p:par>
                                <p:cTn id="243" presetID="1" presetClass="exit" presetSubtype="0" fill="hold" nodeType="afterEffect">
                                  <p:stCondLst>
                                    <p:cond delay="0"/>
                                  </p:stCondLst>
                                  <p:childTnLst>
                                    <p:set>
                                      <p:cBhvr>
                                        <p:cTn id="244" dur="1" fill="hold">
                                          <p:stCondLst>
                                            <p:cond delay="119"/>
                                          </p:stCondLst>
                                        </p:cTn>
                                        <p:tgtEl>
                                          <p:spTgt spid="97"/>
                                        </p:tgtEl>
                                        <p:attrNameLst>
                                          <p:attrName>style.visibility</p:attrName>
                                        </p:attrNameLst>
                                      </p:cBhvr>
                                      <p:to>
                                        <p:strVal val="hidden"/>
                                      </p:to>
                                    </p:set>
                                  </p:childTnLst>
                                </p:cTn>
                              </p:par>
                            </p:childTnLst>
                          </p:cTn>
                        </p:par>
                        <p:par>
                          <p:cTn id="245" fill="hold">
                            <p:stCondLst>
                              <p:cond delay="3360"/>
                            </p:stCondLst>
                            <p:childTnLst>
                              <p:par>
                                <p:cTn id="246" presetID="10" presetClass="entr" presetSubtype="0" fill="hold" nodeType="afterEffect">
                                  <p:stCondLst>
                                    <p:cond delay="0"/>
                                  </p:stCondLst>
                                  <p:childTnLst>
                                    <p:set>
                                      <p:cBhvr>
                                        <p:cTn id="247" dur="1" fill="hold">
                                          <p:stCondLst>
                                            <p:cond delay="0"/>
                                          </p:stCondLst>
                                        </p:cTn>
                                        <p:tgtEl>
                                          <p:spTgt spid="105"/>
                                        </p:tgtEl>
                                        <p:attrNameLst>
                                          <p:attrName>style.visibility</p:attrName>
                                        </p:attrNameLst>
                                      </p:cBhvr>
                                      <p:to>
                                        <p:strVal val="visible"/>
                                      </p:to>
                                    </p:set>
                                    <p:animEffect transition="in" filter="fade">
                                      <p:cBhvr>
                                        <p:cTn id="248" dur="120"/>
                                        <p:tgtEl>
                                          <p:spTgt spid="105"/>
                                        </p:tgtEl>
                                      </p:cBhvr>
                                    </p:animEffect>
                                  </p:childTnLst>
                                </p:cTn>
                              </p:par>
                            </p:childTnLst>
                          </p:cTn>
                        </p:par>
                        <p:par>
                          <p:cTn id="249" fill="hold">
                            <p:stCondLst>
                              <p:cond delay="3480"/>
                            </p:stCondLst>
                            <p:childTnLst>
                              <p:par>
                                <p:cTn id="250" presetID="26" presetClass="emph" presetSubtype="0" fill="hold" nodeType="afterEffect">
                                  <p:stCondLst>
                                    <p:cond delay="0"/>
                                  </p:stCondLst>
                                  <p:childTnLst>
                                    <p:animEffect transition="out" filter="fade">
                                      <p:cBhvr>
                                        <p:cTn id="251" dur="250" tmFilter="0, 0; .2, .5; .8, .5; 1, 0"/>
                                        <p:tgtEl>
                                          <p:spTgt spid="105"/>
                                        </p:tgtEl>
                                      </p:cBhvr>
                                    </p:animEffect>
                                    <p:animScale>
                                      <p:cBhvr>
                                        <p:cTn id="252" dur="125" autoRev="1" fill="hold"/>
                                        <p:tgtEl>
                                          <p:spTgt spid="105"/>
                                        </p:tgtEl>
                                      </p:cBhvr>
                                      <p:by x="105000" y="105000"/>
                                    </p:animScale>
                                  </p:childTnLst>
                                </p:cTn>
                              </p:par>
                            </p:childTnLst>
                          </p:cTn>
                        </p:par>
                        <p:par>
                          <p:cTn id="253" fill="hold">
                            <p:stCondLst>
                              <p:cond delay="3730"/>
                            </p:stCondLst>
                            <p:childTnLst>
                              <p:par>
                                <p:cTn id="254" presetID="26" presetClass="emph" presetSubtype="0" fill="hold" nodeType="afterEffect">
                                  <p:stCondLst>
                                    <p:cond delay="0"/>
                                  </p:stCondLst>
                                  <p:childTnLst>
                                    <p:animEffect transition="out" filter="fade">
                                      <p:cBhvr>
                                        <p:cTn id="255" dur="250" tmFilter="0, 0; .2, .5; .8, .5; 1, 0"/>
                                        <p:tgtEl>
                                          <p:spTgt spid="105"/>
                                        </p:tgtEl>
                                      </p:cBhvr>
                                    </p:animEffect>
                                    <p:animScale>
                                      <p:cBhvr>
                                        <p:cTn id="256" dur="125" autoRev="1" fill="hold"/>
                                        <p:tgtEl>
                                          <p:spTgt spid="105"/>
                                        </p:tgtEl>
                                      </p:cBhvr>
                                      <p:by x="105000" y="105000"/>
                                    </p:animScale>
                                  </p:childTnLst>
                                </p:cTn>
                              </p:par>
                            </p:childTnLst>
                          </p:cTn>
                        </p:par>
                        <p:par>
                          <p:cTn id="257" fill="hold">
                            <p:stCondLst>
                              <p:cond delay="3980"/>
                            </p:stCondLst>
                            <p:childTnLst>
                              <p:par>
                                <p:cTn id="258" presetID="26" presetClass="emph" presetSubtype="0" fill="hold" nodeType="afterEffect">
                                  <p:stCondLst>
                                    <p:cond delay="0"/>
                                  </p:stCondLst>
                                  <p:childTnLst>
                                    <p:animEffect transition="out" filter="fade">
                                      <p:cBhvr>
                                        <p:cTn id="259" dur="250" tmFilter="0, 0; .2, .5; .8, .5; 1, 0"/>
                                        <p:tgtEl>
                                          <p:spTgt spid="105"/>
                                        </p:tgtEl>
                                      </p:cBhvr>
                                    </p:animEffect>
                                    <p:animScale>
                                      <p:cBhvr>
                                        <p:cTn id="260" dur="125" autoRev="1" fill="hold"/>
                                        <p:tgtEl>
                                          <p:spTgt spid="105"/>
                                        </p:tgtEl>
                                      </p:cBhvr>
                                      <p:by x="105000" y="105000"/>
                                    </p:animScale>
                                  </p:childTnLst>
                                </p:cTn>
                              </p:par>
                            </p:childTnLst>
                          </p:cTn>
                        </p:par>
                        <p:par>
                          <p:cTn id="261" fill="hold">
                            <p:stCondLst>
                              <p:cond delay="4230"/>
                            </p:stCondLst>
                            <p:childTnLst>
                              <p:par>
                                <p:cTn id="262" presetID="26" presetClass="emph" presetSubtype="0" fill="hold" nodeType="afterEffect">
                                  <p:stCondLst>
                                    <p:cond delay="0"/>
                                  </p:stCondLst>
                                  <p:childTnLst>
                                    <p:animEffect transition="out" filter="fade">
                                      <p:cBhvr>
                                        <p:cTn id="263" dur="250" tmFilter="0, 0; .2, .5; .8, .5; 1, 0"/>
                                        <p:tgtEl>
                                          <p:spTgt spid="105"/>
                                        </p:tgtEl>
                                      </p:cBhvr>
                                    </p:animEffect>
                                    <p:animScale>
                                      <p:cBhvr>
                                        <p:cTn id="264" dur="125" autoRev="1" fill="hold"/>
                                        <p:tgtEl>
                                          <p:spTgt spid="105"/>
                                        </p:tgtEl>
                                      </p:cBhvr>
                                      <p:by x="105000" y="105000"/>
                                    </p:animScale>
                                  </p:childTnLst>
                                </p:cTn>
                              </p:par>
                            </p:childTnLst>
                          </p:cTn>
                        </p:par>
                        <p:par>
                          <p:cTn id="265" fill="hold">
                            <p:stCondLst>
                              <p:cond delay="4480"/>
                            </p:stCondLst>
                            <p:childTnLst>
                              <p:par>
                                <p:cTn id="266" presetID="26" presetClass="emph" presetSubtype="0" fill="hold" nodeType="afterEffect">
                                  <p:stCondLst>
                                    <p:cond delay="0"/>
                                  </p:stCondLst>
                                  <p:childTnLst>
                                    <p:animEffect transition="out" filter="fade">
                                      <p:cBhvr>
                                        <p:cTn id="267" dur="250" tmFilter="0, 0; .2, .5; .8, .5; 1, 0"/>
                                        <p:tgtEl>
                                          <p:spTgt spid="105"/>
                                        </p:tgtEl>
                                      </p:cBhvr>
                                    </p:animEffect>
                                    <p:animScale>
                                      <p:cBhvr>
                                        <p:cTn id="268" dur="125" autoRev="1" fill="hold"/>
                                        <p:tgtEl>
                                          <p:spTgt spid="105"/>
                                        </p:tgtEl>
                                      </p:cBhvr>
                                      <p:by x="105000" y="105000"/>
                                    </p:animScale>
                                  </p:childTnLst>
                                </p:cTn>
                              </p:par>
                              <p:par>
                                <p:cTn id="269" presetID="1" presetClass="mediacall" presetSubtype="0" fill="hold" nodeType="withEffect">
                                  <p:stCondLst>
                                    <p:cond delay="500"/>
                                  </p:stCondLst>
                                  <p:childTnLst>
                                    <p:cmd type="call" cmd="playFrom(0.0)">
                                      <p:cBhvr>
                                        <p:cTn id="270" dur="3738" fill="hold"/>
                                        <p:tgtEl>
                                          <p:spTgt spid="106"/>
                                        </p:tgtEl>
                                      </p:cBhvr>
                                    </p:cmd>
                                  </p:childTnLst>
                                </p:cTn>
                              </p:par>
                              <p:par>
                                <p:cTn id="271" presetID="47" presetClass="entr" presetSubtype="0" fill="hold" grpId="2" nodeType="withEffect">
                                  <p:stCondLst>
                                    <p:cond delay="500"/>
                                  </p:stCondLst>
                                  <p:childTnLst>
                                    <p:set>
                                      <p:cBhvr>
                                        <p:cTn id="272" dur="1" fill="hold">
                                          <p:stCondLst>
                                            <p:cond delay="0"/>
                                          </p:stCondLst>
                                        </p:cTn>
                                        <p:tgtEl>
                                          <p:spTgt spid="65"/>
                                        </p:tgtEl>
                                        <p:attrNameLst>
                                          <p:attrName>style.visibility</p:attrName>
                                        </p:attrNameLst>
                                      </p:cBhvr>
                                      <p:to>
                                        <p:strVal val="visible"/>
                                      </p:to>
                                    </p:set>
                                    <p:animEffect transition="in" filter="fade">
                                      <p:cBhvr>
                                        <p:cTn id="273" dur="1000"/>
                                        <p:tgtEl>
                                          <p:spTgt spid="65"/>
                                        </p:tgtEl>
                                      </p:cBhvr>
                                    </p:animEffect>
                                    <p:anim calcmode="lin" valueType="num">
                                      <p:cBhvr>
                                        <p:cTn id="274" dur="1000" fill="hold"/>
                                        <p:tgtEl>
                                          <p:spTgt spid="65"/>
                                        </p:tgtEl>
                                        <p:attrNameLst>
                                          <p:attrName>ppt_x</p:attrName>
                                        </p:attrNameLst>
                                      </p:cBhvr>
                                      <p:tavLst>
                                        <p:tav tm="0">
                                          <p:val>
                                            <p:strVal val="#ppt_x"/>
                                          </p:val>
                                        </p:tav>
                                        <p:tav tm="100000">
                                          <p:val>
                                            <p:strVal val="#ppt_x"/>
                                          </p:val>
                                        </p:tav>
                                      </p:tavLst>
                                    </p:anim>
                                    <p:anim calcmode="lin" valueType="num">
                                      <p:cBhvr>
                                        <p:cTn id="275"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88"/>
                  </p:tgtEl>
                </p:cond>
              </p:nextCondLst>
            </p:seq>
            <p:seq concurrent="1" nextAc="seek">
              <p:cTn id="276" restart="whenNotActive" fill="hold" evtFilter="cancelBubble" nodeType="interactiveSeq">
                <p:stCondLst>
                  <p:cond evt="onClick" delay="0">
                    <p:tgtEl>
                      <p:spTgt spid="105"/>
                    </p:tgtEl>
                  </p:cond>
                </p:stCondLst>
                <p:endSync evt="end" delay="0">
                  <p:rtn val="all"/>
                </p:endSync>
                <p:childTnLst>
                  <p:par>
                    <p:cTn id="277" fill="hold">
                      <p:stCondLst>
                        <p:cond delay="0"/>
                      </p:stCondLst>
                      <p:childTnLst>
                        <p:par>
                          <p:cTn id="278" fill="hold">
                            <p:stCondLst>
                              <p:cond delay="0"/>
                            </p:stCondLst>
                            <p:childTnLst>
                              <p:par>
                                <p:cTn id="279" presetID="1" presetClass="mediacall" presetSubtype="0" fill="hold" nodeType="clickEffect">
                                  <p:stCondLst>
                                    <p:cond delay="0"/>
                                  </p:stCondLst>
                                  <p:childTnLst>
                                    <p:cmd type="call" cmd="playFrom(0.0)">
                                      <p:cBhvr>
                                        <p:cTn id="280" dur="3738" fill="hold"/>
                                        <p:tgtEl>
                                          <p:spTgt spid="106"/>
                                        </p:tgtEl>
                                      </p:cBhvr>
                                    </p:cmd>
                                  </p:childTnLst>
                                </p:cTn>
                              </p:par>
                            </p:childTnLst>
                          </p:cTn>
                        </p:par>
                      </p:childTnLst>
                    </p:cTn>
                  </p:par>
                </p:childTnLst>
              </p:cTn>
              <p:nextCondLst>
                <p:cond evt="onClick" delay="0">
                  <p:tgtEl>
                    <p:spTgt spid="105"/>
                  </p:tgtEl>
                </p:cond>
              </p:nextCondLst>
            </p:seq>
            <p:audio>
              <p:cMediaNode vol="80000" showWhenStopped="0">
                <p:cTn id="281" fill="hold" display="0">
                  <p:stCondLst>
                    <p:cond delay="indefinite"/>
                  </p:stCondLst>
                  <p:endCondLst>
                    <p:cond evt="onStopAudio" delay="0">
                      <p:tgtEl>
                        <p:sldTgt/>
                      </p:tgtEl>
                    </p:cond>
                  </p:endCondLst>
                </p:cTn>
                <p:tgtEl>
                  <p:spTgt spid="106"/>
                </p:tgtEl>
              </p:cMediaNode>
            </p:audio>
            <p:seq concurrent="1" nextAc="seek">
              <p:cTn id="282" restart="whenNotActive" fill="hold" evtFilter="cancelBubble" nodeType="interactiveSeq">
                <p:stCondLst>
                  <p:cond evt="onClick" delay="0">
                    <p:tgtEl>
                      <p:spTgt spid="108"/>
                    </p:tgtEl>
                  </p:cond>
                </p:stCondLst>
                <p:endSync evt="end" delay="0">
                  <p:rtn val="all"/>
                </p:endSync>
                <p:childTnLst>
                  <p:par>
                    <p:cTn id="283" fill="hold">
                      <p:stCondLst>
                        <p:cond delay="0"/>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108"/>
                                        </p:tgtEl>
                                        <p:attrNameLst>
                                          <p:attrName>style.visibility</p:attrName>
                                        </p:attrNameLst>
                                      </p:cBhvr>
                                      <p:to>
                                        <p:strVal val="hidden"/>
                                      </p:to>
                                    </p:set>
                                  </p:childTnLst>
                                  <p:subTnLst>
                                    <p:audio>
                                      <p:cMediaNode>
                                        <p:cTn display="0" masterRel="sameClick">
                                          <p:stCondLst>
                                            <p:cond evt="begin" delay="0">
                                              <p:tn val="285"/>
                                            </p:cond>
                                          </p:stCondLst>
                                          <p:endCondLst>
                                            <p:cond evt="onStopAudio" delay="0">
                                              <p:tgtEl>
                                                <p:sldTgt/>
                                              </p:tgtEl>
                                            </p:cond>
                                          </p:endCondLst>
                                        </p:cTn>
                                        <p:tgtEl>
                                          <p:sndTgt r:embed="rId7" name="Item_Box_Open_Definitive.wav"/>
                                        </p:tgtEl>
                                      </p:cMediaNode>
                                    </p:audio>
                                  </p:subTnLst>
                                </p:cTn>
                              </p:par>
                            </p:childTnLst>
                          </p:cTn>
                        </p:par>
                        <p:par>
                          <p:cTn id="287" fill="hold">
                            <p:stCondLst>
                              <p:cond delay="0"/>
                            </p:stCondLst>
                            <p:childTnLst>
                              <p:par>
                                <p:cTn id="288" presetID="10" presetClass="entr" presetSubtype="0" fill="hold" nodeType="afterEffect">
                                  <p:stCondLst>
                                    <p:cond delay="0"/>
                                  </p:stCondLst>
                                  <p:childTnLst>
                                    <p:set>
                                      <p:cBhvr>
                                        <p:cTn id="289" dur="1" fill="hold">
                                          <p:stCondLst>
                                            <p:cond delay="0"/>
                                          </p:stCondLst>
                                        </p:cTn>
                                        <p:tgtEl>
                                          <p:spTgt spid="114"/>
                                        </p:tgtEl>
                                        <p:attrNameLst>
                                          <p:attrName>style.visibility</p:attrName>
                                        </p:attrNameLst>
                                      </p:cBhvr>
                                      <p:to>
                                        <p:strVal val="visible"/>
                                      </p:to>
                                    </p:set>
                                    <p:animEffect transition="in" filter="fade">
                                      <p:cBhvr>
                                        <p:cTn id="290" dur="120"/>
                                        <p:tgtEl>
                                          <p:spTgt spid="114"/>
                                        </p:tgtEl>
                                      </p:cBhvr>
                                    </p:animEffect>
                                  </p:childTnLst>
                                </p:cTn>
                              </p:par>
                            </p:childTnLst>
                          </p:cTn>
                        </p:par>
                        <p:par>
                          <p:cTn id="291" fill="hold">
                            <p:stCondLst>
                              <p:cond delay="120"/>
                            </p:stCondLst>
                            <p:childTnLst>
                              <p:par>
                                <p:cTn id="292" presetID="1" presetClass="exit" presetSubtype="0" fill="hold" nodeType="afterEffect">
                                  <p:stCondLst>
                                    <p:cond delay="0"/>
                                  </p:stCondLst>
                                  <p:childTnLst>
                                    <p:set>
                                      <p:cBhvr>
                                        <p:cTn id="293" dur="1" fill="hold">
                                          <p:stCondLst>
                                            <p:cond delay="119"/>
                                          </p:stCondLst>
                                        </p:cTn>
                                        <p:tgtEl>
                                          <p:spTgt spid="114"/>
                                        </p:tgtEl>
                                        <p:attrNameLst>
                                          <p:attrName>style.visibility</p:attrName>
                                        </p:attrNameLst>
                                      </p:cBhvr>
                                      <p:to>
                                        <p:strVal val="hidden"/>
                                      </p:to>
                                    </p:set>
                                  </p:childTnLst>
                                </p:cTn>
                              </p:par>
                            </p:childTnLst>
                          </p:cTn>
                        </p:par>
                        <p:par>
                          <p:cTn id="294" fill="hold">
                            <p:stCondLst>
                              <p:cond delay="240"/>
                            </p:stCondLst>
                            <p:childTnLst>
                              <p:par>
                                <p:cTn id="295" presetID="10" presetClass="entr" presetSubtype="0" fill="hold" nodeType="afterEffect">
                                  <p:stCondLst>
                                    <p:cond delay="0"/>
                                  </p:stCondLst>
                                  <p:childTnLst>
                                    <p:set>
                                      <p:cBhvr>
                                        <p:cTn id="296" dur="1" fill="hold">
                                          <p:stCondLst>
                                            <p:cond delay="0"/>
                                          </p:stCondLst>
                                        </p:cTn>
                                        <p:tgtEl>
                                          <p:spTgt spid="123"/>
                                        </p:tgtEl>
                                        <p:attrNameLst>
                                          <p:attrName>style.visibility</p:attrName>
                                        </p:attrNameLst>
                                      </p:cBhvr>
                                      <p:to>
                                        <p:strVal val="visible"/>
                                      </p:to>
                                    </p:set>
                                    <p:animEffect transition="in" filter="fade">
                                      <p:cBhvr>
                                        <p:cTn id="297" dur="120"/>
                                        <p:tgtEl>
                                          <p:spTgt spid="123"/>
                                        </p:tgtEl>
                                      </p:cBhvr>
                                    </p:animEffect>
                                  </p:childTnLst>
                                </p:cTn>
                              </p:par>
                            </p:childTnLst>
                          </p:cTn>
                        </p:par>
                        <p:par>
                          <p:cTn id="298" fill="hold">
                            <p:stCondLst>
                              <p:cond delay="360"/>
                            </p:stCondLst>
                            <p:childTnLst>
                              <p:par>
                                <p:cTn id="299" presetID="1" presetClass="exit" presetSubtype="0" fill="hold" nodeType="afterEffect">
                                  <p:stCondLst>
                                    <p:cond delay="0"/>
                                  </p:stCondLst>
                                  <p:childTnLst>
                                    <p:set>
                                      <p:cBhvr>
                                        <p:cTn id="300" dur="1" fill="hold">
                                          <p:stCondLst>
                                            <p:cond delay="119"/>
                                          </p:stCondLst>
                                        </p:cTn>
                                        <p:tgtEl>
                                          <p:spTgt spid="123"/>
                                        </p:tgtEl>
                                        <p:attrNameLst>
                                          <p:attrName>style.visibility</p:attrName>
                                        </p:attrNameLst>
                                      </p:cBhvr>
                                      <p:to>
                                        <p:strVal val="hidden"/>
                                      </p:to>
                                    </p:set>
                                  </p:childTnLst>
                                </p:cTn>
                              </p:par>
                            </p:childTnLst>
                          </p:cTn>
                        </p:par>
                        <p:par>
                          <p:cTn id="301" fill="hold">
                            <p:stCondLst>
                              <p:cond delay="480"/>
                            </p:stCondLst>
                            <p:childTnLst>
                              <p:par>
                                <p:cTn id="302" presetID="10" presetClass="entr" presetSubtype="0" fill="hold" nodeType="afterEffect">
                                  <p:stCondLst>
                                    <p:cond delay="0"/>
                                  </p:stCondLst>
                                  <p:childTnLst>
                                    <p:set>
                                      <p:cBhvr>
                                        <p:cTn id="303" dur="1" fill="hold">
                                          <p:stCondLst>
                                            <p:cond delay="0"/>
                                          </p:stCondLst>
                                        </p:cTn>
                                        <p:tgtEl>
                                          <p:spTgt spid="112"/>
                                        </p:tgtEl>
                                        <p:attrNameLst>
                                          <p:attrName>style.visibility</p:attrName>
                                        </p:attrNameLst>
                                      </p:cBhvr>
                                      <p:to>
                                        <p:strVal val="visible"/>
                                      </p:to>
                                    </p:set>
                                    <p:animEffect transition="in" filter="fade">
                                      <p:cBhvr>
                                        <p:cTn id="304" dur="120"/>
                                        <p:tgtEl>
                                          <p:spTgt spid="112"/>
                                        </p:tgtEl>
                                      </p:cBhvr>
                                    </p:animEffect>
                                  </p:childTnLst>
                                </p:cTn>
                              </p:par>
                            </p:childTnLst>
                          </p:cTn>
                        </p:par>
                        <p:par>
                          <p:cTn id="305" fill="hold">
                            <p:stCondLst>
                              <p:cond delay="600"/>
                            </p:stCondLst>
                            <p:childTnLst>
                              <p:par>
                                <p:cTn id="306" presetID="1" presetClass="exit" presetSubtype="0" fill="hold" nodeType="afterEffect">
                                  <p:stCondLst>
                                    <p:cond delay="0"/>
                                  </p:stCondLst>
                                  <p:childTnLst>
                                    <p:set>
                                      <p:cBhvr>
                                        <p:cTn id="307" dur="1" fill="hold">
                                          <p:stCondLst>
                                            <p:cond delay="119"/>
                                          </p:stCondLst>
                                        </p:cTn>
                                        <p:tgtEl>
                                          <p:spTgt spid="112"/>
                                        </p:tgtEl>
                                        <p:attrNameLst>
                                          <p:attrName>style.visibility</p:attrName>
                                        </p:attrNameLst>
                                      </p:cBhvr>
                                      <p:to>
                                        <p:strVal val="hidden"/>
                                      </p:to>
                                    </p:set>
                                  </p:childTnLst>
                                </p:cTn>
                              </p:par>
                            </p:childTnLst>
                          </p:cTn>
                        </p:par>
                        <p:par>
                          <p:cTn id="308" fill="hold">
                            <p:stCondLst>
                              <p:cond delay="720"/>
                            </p:stCondLst>
                            <p:childTnLst>
                              <p:par>
                                <p:cTn id="309" presetID="10" presetClass="entr" presetSubtype="0" fill="hold" nodeType="afterEffect">
                                  <p:stCondLst>
                                    <p:cond delay="0"/>
                                  </p:stCondLst>
                                  <p:childTnLst>
                                    <p:set>
                                      <p:cBhvr>
                                        <p:cTn id="310" dur="1" fill="hold">
                                          <p:stCondLst>
                                            <p:cond delay="0"/>
                                          </p:stCondLst>
                                        </p:cTn>
                                        <p:tgtEl>
                                          <p:spTgt spid="122"/>
                                        </p:tgtEl>
                                        <p:attrNameLst>
                                          <p:attrName>style.visibility</p:attrName>
                                        </p:attrNameLst>
                                      </p:cBhvr>
                                      <p:to>
                                        <p:strVal val="visible"/>
                                      </p:to>
                                    </p:set>
                                    <p:animEffect transition="in" filter="fade">
                                      <p:cBhvr>
                                        <p:cTn id="311" dur="120"/>
                                        <p:tgtEl>
                                          <p:spTgt spid="122"/>
                                        </p:tgtEl>
                                      </p:cBhvr>
                                    </p:animEffect>
                                  </p:childTnLst>
                                </p:cTn>
                              </p:par>
                            </p:childTnLst>
                          </p:cTn>
                        </p:par>
                        <p:par>
                          <p:cTn id="312" fill="hold">
                            <p:stCondLst>
                              <p:cond delay="840"/>
                            </p:stCondLst>
                            <p:childTnLst>
                              <p:par>
                                <p:cTn id="313" presetID="1" presetClass="exit" presetSubtype="0" fill="hold" nodeType="afterEffect">
                                  <p:stCondLst>
                                    <p:cond delay="0"/>
                                  </p:stCondLst>
                                  <p:childTnLst>
                                    <p:set>
                                      <p:cBhvr>
                                        <p:cTn id="314" dur="1" fill="hold">
                                          <p:stCondLst>
                                            <p:cond delay="119"/>
                                          </p:stCondLst>
                                        </p:cTn>
                                        <p:tgtEl>
                                          <p:spTgt spid="122"/>
                                        </p:tgtEl>
                                        <p:attrNameLst>
                                          <p:attrName>style.visibility</p:attrName>
                                        </p:attrNameLst>
                                      </p:cBhvr>
                                      <p:to>
                                        <p:strVal val="hidden"/>
                                      </p:to>
                                    </p:set>
                                  </p:childTnLst>
                                </p:cTn>
                              </p:par>
                            </p:childTnLst>
                          </p:cTn>
                        </p:par>
                        <p:par>
                          <p:cTn id="315" fill="hold">
                            <p:stCondLst>
                              <p:cond delay="960"/>
                            </p:stCondLst>
                            <p:childTnLst>
                              <p:par>
                                <p:cTn id="316" presetID="10" presetClass="entr" presetSubtype="0" fill="hold" nodeType="afterEffect">
                                  <p:stCondLst>
                                    <p:cond delay="0"/>
                                  </p:stCondLst>
                                  <p:childTnLst>
                                    <p:set>
                                      <p:cBhvr>
                                        <p:cTn id="317" dur="1" fill="hold">
                                          <p:stCondLst>
                                            <p:cond delay="0"/>
                                          </p:stCondLst>
                                        </p:cTn>
                                        <p:tgtEl>
                                          <p:spTgt spid="124"/>
                                        </p:tgtEl>
                                        <p:attrNameLst>
                                          <p:attrName>style.visibility</p:attrName>
                                        </p:attrNameLst>
                                      </p:cBhvr>
                                      <p:to>
                                        <p:strVal val="visible"/>
                                      </p:to>
                                    </p:set>
                                    <p:animEffect transition="in" filter="fade">
                                      <p:cBhvr>
                                        <p:cTn id="318" dur="120"/>
                                        <p:tgtEl>
                                          <p:spTgt spid="124"/>
                                        </p:tgtEl>
                                      </p:cBhvr>
                                    </p:animEffect>
                                  </p:childTnLst>
                                </p:cTn>
                              </p:par>
                            </p:childTnLst>
                          </p:cTn>
                        </p:par>
                        <p:par>
                          <p:cTn id="319" fill="hold">
                            <p:stCondLst>
                              <p:cond delay="1080"/>
                            </p:stCondLst>
                            <p:childTnLst>
                              <p:par>
                                <p:cTn id="320" presetID="1" presetClass="exit" presetSubtype="0" fill="hold" nodeType="afterEffect">
                                  <p:stCondLst>
                                    <p:cond delay="0"/>
                                  </p:stCondLst>
                                  <p:childTnLst>
                                    <p:set>
                                      <p:cBhvr>
                                        <p:cTn id="321" dur="1" fill="hold">
                                          <p:stCondLst>
                                            <p:cond delay="119"/>
                                          </p:stCondLst>
                                        </p:cTn>
                                        <p:tgtEl>
                                          <p:spTgt spid="124"/>
                                        </p:tgtEl>
                                        <p:attrNameLst>
                                          <p:attrName>style.visibility</p:attrName>
                                        </p:attrNameLst>
                                      </p:cBhvr>
                                      <p:to>
                                        <p:strVal val="hidden"/>
                                      </p:to>
                                    </p:set>
                                  </p:childTnLst>
                                </p:cTn>
                              </p:par>
                            </p:childTnLst>
                          </p:cTn>
                        </p:par>
                        <p:par>
                          <p:cTn id="322" fill="hold">
                            <p:stCondLst>
                              <p:cond delay="1200"/>
                            </p:stCondLst>
                            <p:childTnLst>
                              <p:par>
                                <p:cTn id="323" presetID="10" presetClass="entr" presetSubtype="0" fill="hold" nodeType="afterEffect">
                                  <p:stCondLst>
                                    <p:cond delay="0"/>
                                  </p:stCondLst>
                                  <p:childTnLst>
                                    <p:set>
                                      <p:cBhvr>
                                        <p:cTn id="324" dur="1" fill="hold">
                                          <p:stCondLst>
                                            <p:cond delay="0"/>
                                          </p:stCondLst>
                                        </p:cTn>
                                        <p:tgtEl>
                                          <p:spTgt spid="110"/>
                                        </p:tgtEl>
                                        <p:attrNameLst>
                                          <p:attrName>style.visibility</p:attrName>
                                        </p:attrNameLst>
                                      </p:cBhvr>
                                      <p:to>
                                        <p:strVal val="visible"/>
                                      </p:to>
                                    </p:set>
                                    <p:animEffect transition="in" filter="fade">
                                      <p:cBhvr>
                                        <p:cTn id="325" dur="120"/>
                                        <p:tgtEl>
                                          <p:spTgt spid="110"/>
                                        </p:tgtEl>
                                      </p:cBhvr>
                                    </p:animEffect>
                                  </p:childTnLst>
                                </p:cTn>
                              </p:par>
                            </p:childTnLst>
                          </p:cTn>
                        </p:par>
                        <p:par>
                          <p:cTn id="326" fill="hold">
                            <p:stCondLst>
                              <p:cond delay="1320"/>
                            </p:stCondLst>
                            <p:childTnLst>
                              <p:par>
                                <p:cTn id="327" presetID="1" presetClass="exit" presetSubtype="0" fill="hold" nodeType="afterEffect">
                                  <p:stCondLst>
                                    <p:cond delay="0"/>
                                  </p:stCondLst>
                                  <p:childTnLst>
                                    <p:set>
                                      <p:cBhvr>
                                        <p:cTn id="328" dur="1" fill="hold">
                                          <p:stCondLst>
                                            <p:cond delay="119"/>
                                          </p:stCondLst>
                                        </p:cTn>
                                        <p:tgtEl>
                                          <p:spTgt spid="110"/>
                                        </p:tgtEl>
                                        <p:attrNameLst>
                                          <p:attrName>style.visibility</p:attrName>
                                        </p:attrNameLst>
                                      </p:cBhvr>
                                      <p:to>
                                        <p:strVal val="hidden"/>
                                      </p:to>
                                    </p:set>
                                  </p:childTnLst>
                                </p:cTn>
                              </p:par>
                            </p:childTnLst>
                          </p:cTn>
                        </p:par>
                        <p:par>
                          <p:cTn id="329" fill="hold">
                            <p:stCondLst>
                              <p:cond delay="1440"/>
                            </p:stCondLst>
                            <p:childTnLst>
                              <p:par>
                                <p:cTn id="330" presetID="10" presetClass="entr" presetSubtype="0" fill="hold" nodeType="afterEffect">
                                  <p:stCondLst>
                                    <p:cond delay="0"/>
                                  </p:stCondLst>
                                  <p:childTnLst>
                                    <p:set>
                                      <p:cBhvr>
                                        <p:cTn id="331" dur="1" fill="hold">
                                          <p:stCondLst>
                                            <p:cond delay="0"/>
                                          </p:stCondLst>
                                        </p:cTn>
                                        <p:tgtEl>
                                          <p:spTgt spid="118"/>
                                        </p:tgtEl>
                                        <p:attrNameLst>
                                          <p:attrName>style.visibility</p:attrName>
                                        </p:attrNameLst>
                                      </p:cBhvr>
                                      <p:to>
                                        <p:strVal val="visible"/>
                                      </p:to>
                                    </p:set>
                                    <p:animEffect transition="in" filter="fade">
                                      <p:cBhvr>
                                        <p:cTn id="332" dur="120"/>
                                        <p:tgtEl>
                                          <p:spTgt spid="118"/>
                                        </p:tgtEl>
                                      </p:cBhvr>
                                    </p:animEffect>
                                  </p:childTnLst>
                                </p:cTn>
                              </p:par>
                            </p:childTnLst>
                          </p:cTn>
                        </p:par>
                        <p:par>
                          <p:cTn id="333" fill="hold">
                            <p:stCondLst>
                              <p:cond delay="1560"/>
                            </p:stCondLst>
                            <p:childTnLst>
                              <p:par>
                                <p:cTn id="334" presetID="1" presetClass="exit" presetSubtype="0" fill="hold" nodeType="afterEffect">
                                  <p:stCondLst>
                                    <p:cond delay="0"/>
                                  </p:stCondLst>
                                  <p:childTnLst>
                                    <p:set>
                                      <p:cBhvr>
                                        <p:cTn id="335" dur="1" fill="hold">
                                          <p:stCondLst>
                                            <p:cond delay="119"/>
                                          </p:stCondLst>
                                        </p:cTn>
                                        <p:tgtEl>
                                          <p:spTgt spid="118"/>
                                        </p:tgtEl>
                                        <p:attrNameLst>
                                          <p:attrName>style.visibility</p:attrName>
                                        </p:attrNameLst>
                                      </p:cBhvr>
                                      <p:to>
                                        <p:strVal val="hidden"/>
                                      </p:to>
                                    </p:set>
                                  </p:childTnLst>
                                </p:cTn>
                              </p:par>
                            </p:childTnLst>
                          </p:cTn>
                        </p:par>
                        <p:par>
                          <p:cTn id="336" fill="hold">
                            <p:stCondLst>
                              <p:cond delay="1680"/>
                            </p:stCondLst>
                            <p:childTnLst>
                              <p:par>
                                <p:cTn id="337" presetID="10" presetClass="entr" presetSubtype="0" fill="hold" nodeType="afterEffect">
                                  <p:stCondLst>
                                    <p:cond delay="0"/>
                                  </p:stCondLst>
                                  <p:childTnLst>
                                    <p:set>
                                      <p:cBhvr>
                                        <p:cTn id="338" dur="1" fill="hold">
                                          <p:stCondLst>
                                            <p:cond delay="0"/>
                                          </p:stCondLst>
                                        </p:cTn>
                                        <p:tgtEl>
                                          <p:spTgt spid="116"/>
                                        </p:tgtEl>
                                        <p:attrNameLst>
                                          <p:attrName>style.visibility</p:attrName>
                                        </p:attrNameLst>
                                      </p:cBhvr>
                                      <p:to>
                                        <p:strVal val="visible"/>
                                      </p:to>
                                    </p:set>
                                    <p:animEffect transition="in" filter="fade">
                                      <p:cBhvr>
                                        <p:cTn id="339" dur="120"/>
                                        <p:tgtEl>
                                          <p:spTgt spid="116"/>
                                        </p:tgtEl>
                                      </p:cBhvr>
                                    </p:animEffect>
                                  </p:childTnLst>
                                </p:cTn>
                              </p:par>
                            </p:childTnLst>
                          </p:cTn>
                        </p:par>
                        <p:par>
                          <p:cTn id="340" fill="hold">
                            <p:stCondLst>
                              <p:cond delay="1800"/>
                            </p:stCondLst>
                            <p:childTnLst>
                              <p:par>
                                <p:cTn id="341" presetID="1" presetClass="exit" presetSubtype="0" fill="hold" nodeType="afterEffect">
                                  <p:stCondLst>
                                    <p:cond delay="0"/>
                                  </p:stCondLst>
                                  <p:childTnLst>
                                    <p:set>
                                      <p:cBhvr>
                                        <p:cTn id="342" dur="1" fill="hold">
                                          <p:stCondLst>
                                            <p:cond delay="119"/>
                                          </p:stCondLst>
                                        </p:cTn>
                                        <p:tgtEl>
                                          <p:spTgt spid="116"/>
                                        </p:tgtEl>
                                        <p:attrNameLst>
                                          <p:attrName>style.visibility</p:attrName>
                                        </p:attrNameLst>
                                      </p:cBhvr>
                                      <p:to>
                                        <p:strVal val="hidden"/>
                                      </p:to>
                                    </p:set>
                                  </p:childTnLst>
                                </p:cTn>
                              </p:par>
                            </p:childTnLst>
                          </p:cTn>
                        </p:par>
                        <p:par>
                          <p:cTn id="343" fill="hold">
                            <p:stCondLst>
                              <p:cond delay="1920"/>
                            </p:stCondLst>
                            <p:childTnLst>
                              <p:par>
                                <p:cTn id="344" presetID="10" presetClass="entr" presetSubtype="0" fill="hold" nodeType="afterEffect">
                                  <p:stCondLst>
                                    <p:cond delay="0"/>
                                  </p:stCondLst>
                                  <p:childTnLst>
                                    <p:set>
                                      <p:cBhvr>
                                        <p:cTn id="345" dur="1" fill="hold">
                                          <p:stCondLst>
                                            <p:cond delay="0"/>
                                          </p:stCondLst>
                                        </p:cTn>
                                        <p:tgtEl>
                                          <p:spTgt spid="115"/>
                                        </p:tgtEl>
                                        <p:attrNameLst>
                                          <p:attrName>style.visibility</p:attrName>
                                        </p:attrNameLst>
                                      </p:cBhvr>
                                      <p:to>
                                        <p:strVal val="visible"/>
                                      </p:to>
                                    </p:set>
                                    <p:animEffect transition="in" filter="fade">
                                      <p:cBhvr>
                                        <p:cTn id="346" dur="120"/>
                                        <p:tgtEl>
                                          <p:spTgt spid="115"/>
                                        </p:tgtEl>
                                      </p:cBhvr>
                                    </p:animEffect>
                                  </p:childTnLst>
                                </p:cTn>
                              </p:par>
                            </p:childTnLst>
                          </p:cTn>
                        </p:par>
                        <p:par>
                          <p:cTn id="347" fill="hold">
                            <p:stCondLst>
                              <p:cond delay="2040"/>
                            </p:stCondLst>
                            <p:childTnLst>
                              <p:par>
                                <p:cTn id="348" presetID="1" presetClass="exit" presetSubtype="0" fill="hold" nodeType="afterEffect">
                                  <p:stCondLst>
                                    <p:cond delay="0"/>
                                  </p:stCondLst>
                                  <p:childTnLst>
                                    <p:set>
                                      <p:cBhvr>
                                        <p:cTn id="349" dur="1" fill="hold">
                                          <p:stCondLst>
                                            <p:cond delay="119"/>
                                          </p:stCondLst>
                                        </p:cTn>
                                        <p:tgtEl>
                                          <p:spTgt spid="115"/>
                                        </p:tgtEl>
                                        <p:attrNameLst>
                                          <p:attrName>style.visibility</p:attrName>
                                        </p:attrNameLst>
                                      </p:cBhvr>
                                      <p:to>
                                        <p:strVal val="hidden"/>
                                      </p:to>
                                    </p:set>
                                  </p:childTnLst>
                                </p:cTn>
                              </p:par>
                            </p:childTnLst>
                          </p:cTn>
                        </p:par>
                        <p:par>
                          <p:cTn id="350" fill="hold">
                            <p:stCondLst>
                              <p:cond delay="2160"/>
                            </p:stCondLst>
                            <p:childTnLst>
                              <p:par>
                                <p:cTn id="351" presetID="10" presetClass="entr" presetSubtype="0" fill="hold" nodeType="afterEffect">
                                  <p:stCondLst>
                                    <p:cond delay="0"/>
                                  </p:stCondLst>
                                  <p:childTnLst>
                                    <p:set>
                                      <p:cBhvr>
                                        <p:cTn id="352" dur="1" fill="hold">
                                          <p:stCondLst>
                                            <p:cond delay="0"/>
                                          </p:stCondLst>
                                        </p:cTn>
                                        <p:tgtEl>
                                          <p:spTgt spid="107"/>
                                        </p:tgtEl>
                                        <p:attrNameLst>
                                          <p:attrName>style.visibility</p:attrName>
                                        </p:attrNameLst>
                                      </p:cBhvr>
                                      <p:to>
                                        <p:strVal val="visible"/>
                                      </p:to>
                                    </p:set>
                                    <p:animEffect transition="in" filter="fade">
                                      <p:cBhvr>
                                        <p:cTn id="353" dur="120"/>
                                        <p:tgtEl>
                                          <p:spTgt spid="107"/>
                                        </p:tgtEl>
                                      </p:cBhvr>
                                    </p:animEffect>
                                  </p:childTnLst>
                                </p:cTn>
                              </p:par>
                            </p:childTnLst>
                          </p:cTn>
                        </p:par>
                        <p:par>
                          <p:cTn id="354" fill="hold">
                            <p:stCondLst>
                              <p:cond delay="2280"/>
                            </p:stCondLst>
                            <p:childTnLst>
                              <p:par>
                                <p:cTn id="355" presetID="1" presetClass="exit" presetSubtype="0" fill="hold" nodeType="afterEffect">
                                  <p:stCondLst>
                                    <p:cond delay="0"/>
                                  </p:stCondLst>
                                  <p:childTnLst>
                                    <p:set>
                                      <p:cBhvr>
                                        <p:cTn id="356" dur="1" fill="hold">
                                          <p:stCondLst>
                                            <p:cond delay="119"/>
                                          </p:stCondLst>
                                        </p:cTn>
                                        <p:tgtEl>
                                          <p:spTgt spid="107"/>
                                        </p:tgtEl>
                                        <p:attrNameLst>
                                          <p:attrName>style.visibility</p:attrName>
                                        </p:attrNameLst>
                                      </p:cBhvr>
                                      <p:to>
                                        <p:strVal val="hidden"/>
                                      </p:to>
                                    </p:set>
                                  </p:childTnLst>
                                </p:cTn>
                              </p:par>
                            </p:childTnLst>
                          </p:cTn>
                        </p:par>
                        <p:par>
                          <p:cTn id="357" fill="hold">
                            <p:stCondLst>
                              <p:cond delay="2400"/>
                            </p:stCondLst>
                            <p:childTnLst>
                              <p:par>
                                <p:cTn id="358" presetID="10" presetClass="entr" presetSubtype="0" fill="hold" nodeType="afterEffect">
                                  <p:stCondLst>
                                    <p:cond delay="0"/>
                                  </p:stCondLst>
                                  <p:childTnLst>
                                    <p:set>
                                      <p:cBhvr>
                                        <p:cTn id="359" dur="1" fill="hold">
                                          <p:stCondLst>
                                            <p:cond delay="0"/>
                                          </p:stCondLst>
                                        </p:cTn>
                                        <p:tgtEl>
                                          <p:spTgt spid="113"/>
                                        </p:tgtEl>
                                        <p:attrNameLst>
                                          <p:attrName>style.visibility</p:attrName>
                                        </p:attrNameLst>
                                      </p:cBhvr>
                                      <p:to>
                                        <p:strVal val="visible"/>
                                      </p:to>
                                    </p:set>
                                    <p:animEffect transition="in" filter="fade">
                                      <p:cBhvr>
                                        <p:cTn id="360" dur="120"/>
                                        <p:tgtEl>
                                          <p:spTgt spid="113"/>
                                        </p:tgtEl>
                                      </p:cBhvr>
                                    </p:animEffect>
                                  </p:childTnLst>
                                </p:cTn>
                              </p:par>
                            </p:childTnLst>
                          </p:cTn>
                        </p:par>
                        <p:par>
                          <p:cTn id="361" fill="hold">
                            <p:stCondLst>
                              <p:cond delay="2520"/>
                            </p:stCondLst>
                            <p:childTnLst>
                              <p:par>
                                <p:cTn id="362" presetID="1" presetClass="exit" presetSubtype="0" fill="hold" nodeType="afterEffect">
                                  <p:stCondLst>
                                    <p:cond delay="0"/>
                                  </p:stCondLst>
                                  <p:childTnLst>
                                    <p:set>
                                      <p:cBhvr>
                                        <p:cTn id="363" dur="1" fill="hold">
                                          <p:stCondLst>
                                            <p:cond delay="119"/>
                                          </p:stCondLst>
                                        </p:cTn>
                                        <p:tgtEl>
                                          <p:spTgt spid="113"/>
                                        </p:tgtEl>
                                        <p:attrNameLst>
                                          <p:attrName>style.visibility</p:attrName>
                                        </p:attrNameLst>
                                      </p:cBhvr>
                                      <p:to>
                                        <p:strVal val="hidden"/>
                                      </p:to>
                                    </p:set>
                                  </p:childTnLst>
                                </p:cTn>
                              </p:par>
                            </p:childTnLst>
                          </p:cTn>
                        </p:par>
                        <p:par>
                          <p:cTn id="364" fill="hold">
                            <p:stCondLst>
                              <p:cond delay="2640"/>
                            </p:stCondLst>
                            <p:childTnLst>
                              <p:par>
                                <p:cTn id="365" presetID="10" presetClass="entr" presetSubtype="0" fill="hold" nodeType="afterEffect">
                                  <p:stCondLst>
                                    <p:cond delay="0"/>
                                  </p:stCondLst>
                                  <p:childTnLst>
                                    <p:set>
                                      <p:cBhvr>
                                        <p:cTn id="366" dur="1" fill="hold">
                                          <p:stCondLst>
                                            <p:cond delay="0"/>
                                          </p:stCondLst>
                                        </p:cTn>
                                        <p:tgtEl>
                                          <p:spTgt spid="111"/>
                                        </p:tgtEl>
                                        <p:attrNameLst>
                                          <p:attrName>style.visibility</p:attrName>
                                        </p:attrNameLst>
                                      </p:cBhvr>
                                      <p:to>
                                        <p:strVal val="visible"/>
                                      </p:to>
                                    </p:set>
                                    <p:animEffect transition="in" filter="fade">
                                      <p:cBhvr>
                                        <p:cTn id="367" dur="120"/>
                                        <p:tgtEl>
                                          <p:spTgt spid="111"/>
                                        </p:tgtEl>
                                      </p:cBhvr>
                                    </p:animEffect>
                                  </p:childTnLst>
                                </p:cTn>
                              </p:par>
                            </p:childTnLst>
                          </p:cTn>
                        </p:par>
                        <p:par>
                          <p:cTn id="368" fill="hold">
                            <p:stCondLst>
                              <p:cond delay="2760"/>
                            </p:stCondLst>
                            <p:childTnLst>
                              <p:par>
                                <p:cTn id="369" presetID="1" presetClass="exit" presetSubtype="0" fill="hold" nodeType="afterEffect">
                                  <p:stCondLst>
                                    <p:cond delay="0"/>
                                  </p:stCondLst>
                                  <p:childTnLst>
                                    <p:set>
                                      <p:cBhvr>
                                        <p:cTn id="370" dur="1" fill="hold">
                                          <p:stCondLst>
                                            <p:cond delay="119"/>
                                          </p:stCondLst>
                                        </p:cTn>
                                        <p:tgtEl>
                                          <p:spTgt spid="111"/>
                                        </p:tgtEl>
                                        <p:attrNameLst>
                                          <p:attrName>style.visibility</p:attrName>
                                        </p:attrNameLst>
                                      </p:cBhvr>
                                      <p:to>
                                        <p:strVal val="hidden"/>
                                      </p:to>
                                    </p:set>
                                  </p:childTnLst>
                                </p:cTn>
                              </p:par>
                            </p:childTnLst>
                          </p:cTn>
                        </p:par>
                        <p:par>
                          <p:cTn id="371" fill="hold">
                            <p:stCondLst>
                              <p:cond delay="2880"/>
                            </p:stCondLst>
                            <p:childTnLst>
                              <p:par>
                                <p:cTn id="372" presetID="10" presetClass="entr" presetSubtype="0" fill="hold" nodeType="afterEffect">
                                  <p:stCondLst>
                                    <p:cond delay="0"/>
                                  </p:stCondLst>
                                  <p:childTnLst>
                                    <p:set>
                                      <p:cBhvr>
                                        <p:cTn id="373" dur="1" fill="hold">
                                          <p:stCondLst>
                                            <p:cond delay="0"/>
                                          </p:stCondLst>
                                        </p:cTn>
                                        <p:tgtEl>
                                          <p:spTgt spid="109"/>
                                        </p:tgtEl>
                                        <p:attrNameLst>
                                          <p:attrName>style.visibility</p:attrName>
                                        </p:attrNameLst>
                                      </p:cBhvr>
                                      <p:to>
                                        <p:strVal val="visible"/>
                                      </p:to>
                                    </p:set>
                                    <p:animEffect transition="in" filter="fade">
                                      <p:cBhvr>
                                        <p:cTn id="374" dur="120"/>
                                        <p:tgtEl>
                                          <p:spTgt spid="109"/>
                                        </p:tgtEl>
                                      </p:cBhvr>
                                    </p:animEffect>
                                  </p:childTnLst>
                                </p:cTn>
                              </p:par>
                            </p:childTnLst>
                          </p:cTn>
                        </p:par>
                        <p:par>
                          <p:cTn id="375" fill="hold">
                            <p:stCondLst>
                              <p:cond delay="3000"/>
                            </p:stCondLst>
                            <p:childTnLst>
                              <p:par>
                                <p:cTn id="376" presetID="1" presetClass="exit" presetSubtype="0" fill="hold" nodeType="afterEffect">
                                  <p:stCondLst>
                                    <p:cond delay="0"/>
                                  </p:stCondLst>
                                  <p:childTnLst>
                                    <p:set>
                                      <p:cBhvr>
                                        <p:cTn id="377" dur="1" fill="hold">
                                          <p:stCondLst>
                                            <p:cond delay="119"/>
                                          </p:stCondLst>
                                        </p:cTn>
                                        <p:tgtEl>
                                          <p:spTgt spid="109"/>
                                        </p:tgtEl>
                                        <p:attrNameLst>
                                          <p:attrName>style.visibility</p:attrName>
                                        </p:attrNameLst>
                                      </p:cBhvr>
                                      <p:to>
                                        <p:strVal val="hidden"/>
                                      </p:to>
                                    </p:set>
                                  </p:childTnLst>
                                </p:cTn>
                              </p:par>
                            </p:childTnLst>
                          </p:cTn>
                        </p:par>
                        <p:par>
                          <p:cTn id="378" fill="hold">
                            <p:stCondLst>
                              <p:cond delay="3120"/>
                            </p:stCondLst>
                            <p:childTnLst>
                              <p:par>
                                <p:cTn id="379" presetID="10" presetClass="entr" presetSubtype="0" fill="hold" nodeType="afterEffect">
                                  <p:stCondLst>
                                    <p:cond delay="0"/>
                                  </p:stCondLst>
                                  <p:childTnLst>
                                    <p:set>
                                      <p:cBhvr>
                                        <p:cTn id="380" dur="1" fill="hold">
                                          <p:stCondLst>
                                            <p:cond delay="0"/>
                                          </p:stCondLst>
                                        </p:cTn>
                                        <p:tgtEl>
                                          <p:spTgt spid="117"/>
                                        </p:tgtEl>
                                        <p:attrNameLst>
                                          <p:attrName>style.visibility</p:attrName>
                                        </p:attrNameLst>
                                      </p:cBhvr>
                                      <p:to>
                                        <p:strVal val="visible"/>
                                      </p:to>
                                    </p:set>
                                    <p:animEffect transition="in" filter="fade">
                                      <p:cBhvr>
                                        <p:cTn id="381" dur="120"/>
                                        <p:tgtEl>
                                          <p:spTgt spid="117"/>
                                        </p:tgtEl>
                                      </p:cBhvr>
                                    </p:animEffect>
                                  </p:childTnLst>
                                </p:cTn>
                              </p:par>
                            </p:childTnLst>
                          </p:cTn>
                        </p:par>
                        <p:par>
                          <p:cTn id="382" fill="hold">
                            <p:stCondLst>
                              <p:cond delay="3240"/>
                            </p:stCondLst>
                            <p:childTnLst>
                              <p:par>
                                <p:cTn id="383" presetID="1" presetClass="exit" presetSubtype="0" fill="hold" nodeType="afterEffect">
                                  <p:stCondLst>
                                    <p:cond delay="0"/>
                                  </p:stCondLst>
                                  <p:childTnLst>
                                    <p:set>
                                      <p:cBhvr>
                                        <p:cTn id="384" dur="1" fill="hold">
                                          <p:stCondLst>
                                            <p:cond delay="119"/>
                                          </p:stCondLst>
                                        </p:cTn>
                                        <p:tgtEl>
                                          <p:spTgt spid="117"/>
                                        </p:tgtEl>
                                        <p:attrNameLst>
                                          <p:attrName>style.visibility</p:attrName>
                                        </p:attrNameLst>
                                      </p:cBhvr>
                                      <p:to>
                                        <p:strVal val="hidden"/>
                                      </p:to>
                                    </p:set>
                                  </p:childTnLst>
                                </p:cTn>
                              </p:par>
                            </p:childTnLst>
                          </p:cTn>
                        </p:par>
                        <p:par>
                          <p:cTn id="385" fill="hold">
                            <p:stCondLst>
                              <p:cond delay="3360"/>
                            </p:stCondLst>
                            <p:childTnLst>
                              <p:par>
                                <p:cTn id="386" presetID="10" presetClass="entr" presetSubtype="0" fill="hold" nodeType="afterEffect">
                                  <p:stCondLst>
                                    <p:cond delay="0"/>
                                  </p:stCondLst>
                                  <p:childTnLst>
                                    <p:set>
                                      <p:cBhvr>
                                        <p:cTn id="387" dur="1" fill="hold">
                                          <p:stCondLst>
                                            <p:cond delay="0"/>
                                          </p:stCondLst>
                                        </p:cTn>
                                        <p:tgtEl>
                                          <p:spTgt spid="125"/>
                                        </p:tgtEl>
                                        <p:attrNameLst>
                                          <p:attrName>style.visibility</p:attrName>
                                        </p:attrNameLst>
                                      </p:cBhvr>
                                      <p:to>
                                        <p:strVal val="visible"/>
                                      </p:to>
                                    </p:set>
                                    <p:animEffect transition="in" filter="fade">
                                      <p:cBhvr>
                                        <p:cTn id="388" dur="120"/>
                                        <p:tgtEl>
                                          <p:spTgt spid="125"/>
                                        </p:tgtEl>
                                      </p:cBhvr>
                                    </p:animEffect>
                                  </p:childTnLst>
                                </p:cTn>
                              </p:par>
                            </p:childTnLst>
                          </p:cTn>
                        </p:par>
                        <p:par>
                          <p:cTn id="389" fill="hold">
                            <p:stCondLst>
                              <p:cond delay="3480"/>
                            </p:stCondLst>
                            <p:childTnLst>
                              <p:par>
                                <p:cTn id="390" presetID="26" presetClass="emph" presetSubtype="0" fill="hold" nodeType="afterEffect">
                                  <p:stCondLst>
                                    <p:cond delay="0"/>
                                  </p:stCondLst>
                                  <p:childTnLst>
                                    <p:animEffect transition="out" filter="fade">
                                      <p:cBhvr>
                                        <p:cTn id="391" dur="250" tmFilter="0, 0; .2, .5; .8, .5; 1, 0"/>
                                        <p:tgtEl>
                                          <p:spTgt spid="125"/>
                                        </p:tgtEl>
                                      </p:cBhvr>
                                    </p:animEffect>
                                    <p:animScale>
                                      <p:cBhvr>
                                        <p:cTn id="392" dur="125" autoRev="1" fill="hold"/>
                                        <p:tgtEl>
                                          <p:spTgt spid="125"/>
                                        </p:tgtEl>
                                      </p:cBhvr>
                                      <p:by x="105000" y="105000"/>
                                    </p:animScale>
                                  </p:childTnLst>
                                </p:cTn>
                              </p:par>
                            </p:childTnLst>
                          </p:cTn>
                        </p:par>
                        <p:par>
                          <p:cTn id="393" fill="hold">
                            <p:stCondLst>
                              <p:cond delay="3730"/>
                            </p:stCondLst>
                            <p:childTnLst>
                              <p:par>
                                <p:cTn id="394" presetID="26" presetClass="emph" presetSubtype="0" fill="hold" nodeType="afterEffect">
                                  <p:stCondLst>
                                    <p:cond delay="0"/>
                                  </p:stCondLst>
                                  <p:childTnLst>
                                    <p:animEffect transition="out" filter="fade">
                                      <p:cBhvr>
                                        <p:cTn id="395" dur="250" tmFilter="0, 0; .2, .5; .8, .5; 1, 0"/>
                                        <p:tgtEl>
                                          <p:spTgt spid="125"/>
                                        </p:tgtEl>
                                      </p:cBhvr>
                                    </p:animEffect>
                                    <p:animScale>
                                      <p:cBhvr>
                                        <p:cTn id="396" dur="125" autoRev="1" fill="hold"/>
                                        <p:tgtEl>
                                          <p:spTgt spid="125"/>
                                        </p:tgtEl>
                                      </p:cBhvr>
                                      <p:by x="105000" y="105000"/>
                                    </p:animScale>
                                  </p:childTnLst>
                                </p:cTn>
                              </p:par>
                            </p:childTnLst>
                          </p:cTn>
                        </p:par>
                        <p:par>
                          <p:cTn id="397" fill="hold">
                            <p:stCondLst>
                              <p:cond delay="3980"/>
                            </p:stCondLst>
                            <p:childTnLst>
                              <p:par>
                                <p:cTn id="398" presetID="26" presetClass="emph" presetSubtype="0" fill="hold" nodeType="afterEffect">
                                  <p:stCondLst>
                                    <p:cond delay="0"/>
                                  </p:stCondLst>
                                  <p:childTnLst>
                                    <p:animEffect transition="out" filter="fade">
                                      <p:cBhvr>
                                        <p:cTn id="399" dur="250" tmFilter="0, 0; .2, .5; .8, .5; 1, 0"/>
                                        <p:tgtEl>
                                          <p:spTgt spid="125"/>
                                        </p:tgtEl>
                                      </p:cBhvr>
                                    </p:animEffect>
                                    <p:animScale>
                                      <p:cBhvr>
                                        <p:cTn id="400" dur="125" autoRev="1" fill="hold"/>
                                        <p:tgtEl>
                                          <p:spTgt spid="125"/>
                                        </p:tgtEl>
                                      </p:cBhvr>
                                      <p:by x="105000" y="105000"/>
                                    </p:animScale>
                                  </p:childTnLst>
                                </p:cTn>
                              </p:par>
                            </p:childTnLst>
                          </p:cTn>
                        </p:par>
                        <p:par>
                          <p:cTn id="401" fill="hold">
                            <p:stCondLst>
                              <p:cond delay="4230"/>
                            </p:stCondLst>
                            <p:childTnLst>
                              <p:par>
                                <p:cTn id="402" presetID="26" presetClass="emph" presetSubtype="0" fill="hold" nodeType="afterEffect">
                                  <p:stCondLst>
                                    <p:cond delay="0"/>
                                  </p:stCondLst>
                                  <p:childTnLst>
                                    <p:animEffect transition="out" filter="fade">
                                      <p:cBhvr>
                                        <p:cTn id="403" dur="250" tmFilter="0, 0; .2, .5; .8, .5; 1, 0"/>
                                        <p:tgtEl>
                                          <p:spTgt spid="125"/>
                                        </p:tgtEl>
                                      </p:cBhvr>
                                    </p:animEffect>
                                    <p:animScale>
                                      <p:cBhvr>
                                        <p:cTn id="404" dur="125" autoRev="1" fill="hold"/>
                                        <p:tgtEl>
                                          <p:spTgt spid="125"/>
                                        </p:tgtEl>
                                      </p:cBhvr>
                                      <p:by x="105000" y="105000"/>
                                    </p:animScale>
                                  </p:childTnLst>
                                </p:cTn>
                              </p:par>
                            </p:childTnLst>
                          </p:cTn>
                        </p:par>
                        <p:par>
                          <p:cTn id="405" fill="hold">
                            <p:stCondLst>
                              <p:cond delay="4480"/>
                            </p:stCondLst>
                            <p:childTnLst>
                              <p:par>
                                <p:cTn id="406" presetID="26" presetClass="emph" presetSubtype="0" fill="hold" nodeType="afterEffect">
                                  <p:stCondLst>
                                    <p:cond delay="0"/>
                                  </p:stCondLst>
                                  <p:childTnLst>
                                    <p:animEffect transition="out" filter="fade">
                                      <p:cBhvr>
                                        <p:cTn id="407" dur="250" tmFilter="0, 0; .2, .5; .8, .5; 1, 0"/>
                                        <p:tgtEl>
                                          <p:spTgt spid="125"/>
                                        </p:tgtEl>
                                      </p:cBhvr>
                                    </p:animEffect>
                                    <p:animScale>
                                      <p:cBhvr>
                                        <p:cTn id="408" dur="125" autoRev="1" fill="hold"/>
                                        <p:tgtEl>
                                          <p:spTgt spid="125"/>
                                        </p:tgtEl>
                                      </p:cBhvr>
                                      <p:by x="105000" y="105000"/>
                                    </p:animScale>
                                  </p:childTnLst>
                                </p:cTn>
                              </p:par>
                              <p:par>
                                <p:cTn id="409" presetID="1" presetClass="mediacall" presetSubtype="0" fill="hold" nodeType="withEffect">
                                  <p:stCondLst>
                                    <p:cond delay="500"/>
                                  </p:stCondLst>
                                  <p:childTnLst>
                                    <p:cmd type="call" cmd="playFrom(0.0)">
                                      <p:cBhvr>
                                        <p:cTn id="410" dur="3738" fill="hold"/>
                                        <p:tgtEl>
                                          <p:spTgt spid="126"/>
                                        </p:tgtEl>
                                      </p:cBhvr>
                                    </p:cmd>
                                  </p:childTnLst>
                                </p:cTn>
                              </p:par>
                              <p:par>
                                <p:cTn id="411" presetID="47" presetClass="entr" presetSubtype="0" fill="hold" grpId="0" nodeType="withEffect">
                                  <p:stCondLst>
                                    <p:cond delay="500"/>
                                  </p:stCondLst>
                                  <p:childTnLst>
                                    <p:set>
                                      <p:cBhvr>
                                        <p:cTn id="412" dur="1" fill="hold">
                                          <p:stCondLst>
                                            <p:cond delay="0"/>
                                          </p:stCondLst>
                                        </p:cTn>
                                        <p:tgtEl>
                                          <p:spTgt spid="65"/>
                                        </p:tgtEl>
                                        <p:attrNameLst>
                                          <p:attrName>style.visibility</p:attrName>
                                        </p:attrNameLst>
                                      </p:cBhvr>
                                      <p:to>
                                        <p:strVal val="visible"/>
                                      </p:to>
                                    </p:set>
                                    <p:animEffect transition="in" filter="fade">
                                      <p:cBhvr>
                                        <p:cTn id="413" dur="1000"/>
                                        <p:tgtEl>
                                          <p:spTgt spid="65"/>
                                        </p:tgtEl>
                                      </p:cBhvr>
                                    </p:animEffect>
                                    <p:anim calcmode="lin" valueType="num">
                                      <p:cBhvr>
                                        <p:cTn id="414" dur="1000" fill="hold"/>
                                        <p:tgtEl>
                                          <p:spTgt spid="65"/>
                                        </p:tgtEl>
                                        <p:attrNameLst>
                                          <p:attrName>ppt_x</p:attrName>
                                        </p:attrNameLst>
                                      </p:cBhvr>
                                      <p:tavLst>
                                        <p:tav tm="0">
                                          <p:val>
                                            <p:strVal val="#ppt_x"/>
                                          </p:val>
                                        </p:tav>
                                        <p:tav tm="100000">
                                          <p:val>
                                            <p:strVal val="#ppt_x"/>
                                          </p:val>
                                        </p:tav>
                                      </p:tavLst>
                                    </p:anim>
                                    <p:anim calcmode="lin" valueType="num">
                                      <p:cBhvr>
                                        <p:cTn id="415"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08"/>
                  </p:tgtEl>
                </p:cond>
              </p:nextCondLst>
            </p:seq>
            <p:seq concurrent="1" nextAc="seek">
              <p:cTn id="416" restart="whenNotActive" fill="hold" evtFilter="cancelBubble" nodeType="interactiveSeq">
                <p:stCondLst>
                  <p:cond evt="onClick" delay="0">
                    <p:tgtEl>
                      <p:spTgt spid="125"/>
                    </p:tgtEl>
                  </p:cond>
                </p:stCondLst>
                <p:endSync evt="end" delay="0">
                  <p:rtn val="all"/>
                </p:endSync>
                <p:childTnLst>
                  <p:par>
                    <p:cTn id="417" fill="hold">
                      <p:stCondLst>
                        <p:cond delay="0"/>
                      </p:stCondLst>
                      <p:childTnLst>
                        <p:par>
                          <p:cTn id="418" fill="hold">
                            <p:stCondLst>
                              <p:cond delay="0"/>
                            </p:stCondLst>
                            <p:childTnLst>
                              <p:par>
                                <p:cTn id="419" presetID="1" presetClass="mediacall" presetSubtype="0" fill="hold" nodeType="clickEffect">
                                  <p:stCondLst>
                                    <p:cond delay="0"/>
                                  </p:stCondLst>
                                  <p:childTnLst>
                                    <p:cmd type="call" cmd="playFrom(0.0)">
                                      <p:cBhvr>
                                        <p:cTn id="420" dur="3738" fill="hold"/>
                                        <p:tgtEl>
                                          <p:spTgt spid="126"/>
                                        </p:tgtEl>
                                      </p:cBhvr>
                                    </p:cmd>
                                  </p:childTnLst>
                                </p:cTn>
                              </p:par>
                            </p:childTnLst>
                          </p:cTn>
                        </p:par>
                      </p:childTnLst>
                    </p:cTn>
                  </p:par>
                </p:childTnLst>
              </p:cTn>
              <p:nextCondLst>
                <p:cond evt="onClick" delay="0">
                  <p:tgtEl>
                    <p:spTgt spid="125"/>
                  </p:tgtEl>
                </p:cond>
              </p:nextCondLst>
            </p:seq>
            <p:audio>
              <p:cMediaNode vol="80000" showWhenStopped="0">
                <p:cTn id="421" fill="hold" display="0">
                  <p:stCondLst>
                    <p:cond delay="indefinite"/>
                  </p:stCondLst>
                  <p:endCondLst>
                    <p:cond evt="onStopAudio" delay="0">
                      <p:tgtEl>
                        <p:sldTgt/>
                      </p:tgtEl>
                    </p:cond>
                  </p:endCondLst>
                </p:cTn>
                <p:tgtEl>
                  <p:spTgt spid="126"/>
                </p:tgtEl>
              </p:cMediaNode>
            </p:audio>
          </p:childTnLst>
        </p:cTn>
      </p:par>
    </p:tnLst>
    <p:bldLst>
      <p:bldP spid="65" grpId="0" animBg="1"/>
      <p:bldP spid="65" grpId="1" animBg="1"/>
      <p:bldP spid="65" grpId="2"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6"/>
          <p:cNvSpPr txBox="1">
            <a:spLocks/>
          </p:cNvSpPr>
          <p:nvPr/>
        </p:nvSpPr>
        <p:spPr>
          <a:xfrm>
            <a:off x="229646" y="291433"/>
            <a:ext cx="8684709" cy="97047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cap="flat" cmpd="sng" algn="ctr">
            <a:solidFill>
              <a:schemeClr val="bg1">
                <a:lumMod val="85000"/>
              </a:schemeClr>
            </a:solidFill>
            <a:prstDash val="solid"/>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800" b="1" baseline="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a:t>Go 8 spaces!</a:t>
            </a:r>
          </a:p>
        </p:txBody>
      </p:sp>
      <p:pic>
        <p:nvPicPr>
          <p:cNvPr id="3" name="Picture 8" descr="C:\Users\Dawson\Desktop\Mario Kart Template\Item_Boo.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380289" y="3551889"/>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5" descr="C:\Users\Dawson\Desktop\Mario Kart Template\Item_Red_Shell.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flipH="1">
            <a:off x="3330780" y="3677597"/>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2" descr="C:\Users\Dawson\Desktop\Mario Kart Template\Item_Banana_Pee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484163" y="3638336"/>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Dawson\Desktop\Mario Kart Template\Enemy_Bob-omb_1.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583052" y="3702598"/>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C:\Users\Dawson\Desktop\Mario Kart Template\Item_Star.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424915" y="3594060"/>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sers\Dawson\Desktop\Mario Kart Template\Item_Blue_Shell.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276414" y="3403975"/>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C:\Users\Dawson\Desktop\Mario Kart Template\Item_Thunder_Cloud.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424915" y="3552474"/>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355738" y="3430416"/>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583052" y="3710612"/>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604115" y="3558307"/>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484163" y="3611722"/>
            <a:ext cx="2175674" cy="217567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3302919" y="3315106"/>
            <a:ext cx="2538163" cy="2768906"/>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28"/>
          <p:cNvGrpSpPr/>
          <p:nvPr/>
        </p:nvGrpSpPr>
        <p:grpSpPr>
          <a:xfrm>
            <a:off x="3343911" y="3462473"/>
            <a:ext cx="2456178" cy="2474172"/>
            <a:chOff x="8007349" y="-1244184"/>
            <a:chExt cx="6134100" cy="6179041"/>
          </a:xfrm>
        </p:grpSpPr>
        <p:pic>
          <p:nvPicPr>
            <p:cNvPr id="16"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9" name="Picture 9" descr="C:\Users\Dawson\Desktop\Mario Kart Template\Item_ThunderBolt_Glow.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3424915" y="3526863"/>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descr="C:\Users\Dawson\Desktop\Mario Kart Template\Item_Green_Shell.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3355738" y="3679827"/>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21" name="Mega Mushroom R"/>
          <p:cNvPicPr>
            <a:picLocks noChangeAspect="1" noChangeArrowheads="1"/>
          </p:cNvPicPr>
          <p:nvPr/>
        </p:nvPicPr>
        <p:blipFill>
          <a:blip r:embed="rId23"/>
          <a:stretch>
            <a:fillRect/>
          </a:stretch>
        </p:blipFill>
        <p:spPr bwMode="auto">
          <a:xfrm>
            <a:off x="3515723" y="3848409"/>
            <a:ext cx="2112554" cy="1702300"/>
          </a:xfrm>
          <a:prstGeom prst="rect">
            <a:avLst/>
          </a:prstGeom>
          <a:noFill/>
          <a:extLst>
            <a:ext uri="{909E8E84-426E-40DD-AFC4-6F175D3DCCD1}">
              <a14:hiddenFill xmlns:a14="http://schemas.microsoft.com/office/drawing/2010/main">
                <a:solidFill>
                  <a:srgbClr val="FFFFFF"/>
                </a:solidFill>
              </a14:hiddenFill>
            </a:ext>
          </a:extLst>
        </p:spPr>
      </p:pic>
      <p:pic>
        <p:nvPicPr>
          <p:cNvPr id="22" name="Item_Mega_Mushroo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4"/>
          <a:stretch>
            <a:fillRect/>
          </a:stretch>
        </p:blipFill>
        <p:spPr>
          <a:xfrm>
            <a:off x="4267200" y="4394759"/>
            <a:ext cx="609600" cy="609600"/>
          </a:xfrm>
          <a:prstGeom prst="rect">
            <a:avLst/>
          </a:prstGeom>
        </p:spPr>
      </p:pic>
      <p:pic>
        <p:nvPicPr>
          <p:cNvPr id="23" name="Picture 8" descr="C:\Users\Dawson\Desktop\Mario Kart Template\Item_Boo.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47822"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5" descr="C:\Users\Dawson\Desktop\Mario Kart Template\Item_Red_Shell.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flipH="1">
            <a:off x="6198313"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2" descr="C:\Users\Dawson\Desktop\Mario Kart Template\Item_Banana_Pee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351696"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Dawson\Desktop\Mario Kart Template\Enemy_Bob-omb_1.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450585"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8" descr="C:\Users\Dawson\Desktop\Mario Kart Template\Item_Star.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292448"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C:\Users\Dawson\Desktop\Mario Kart Template\Item_Blue_Shell.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143947"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0" descr="C:\Users\Dawson\Desktop\Mario Kart Template\Item_Thunder_Cloud.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292448"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223271"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450585"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471648"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351696"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6170452"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Group 128"/>
          <p:cNvGrpSpPr/>
          <p:nvPr/>
        </p:nvGrpSpPr>
        <p:grpSpPr>
          <a:xfrm>
            <a:off x="6211444" y="2191914"/>
            <a:ext cx="2456178" cy="2474172"/>
            <a:chOff x="8007349" y="-1244184"/>
            <a:chExt cx="6134100" cy="6179041"/>
          </a:xfrm>
        </p:grpSpPr>
        <p:pic>
          <p:nvPicPr>
            <p:cNvPr id="36"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39" name="Picture 9" descr="C:\Users\Dawson\Desktop\Mario Kart Template\Item_ThunderBolt_Glow.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6292448"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4" descr="C:\Users\Dawson\Desktop\Mario Kart Template\Item_Green_Shell.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6223271"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41" name="Mega Mushroom R"/>
          <p:cNvPicPr>
            <a:picLocks noChangeAspect="1" noChangeArrowheads="1"/>
          </p:cNvPicPr>
          <p:nvPr/>
        </p:nvPicPr>
        <p:blipFill>
          <a:blip r:embed="rId23"/>
          <a:stretch>
            <a:fillRect/>
          </a:stretch>
        </p:blipFill>
        <p:spPr bwMode="auto">
          <a:xfrm>
            <a:off x="6383256" y="2577850"/>
            <a:ext cx="2112554" cy="1702300"/>
          </a:xfrm>
          <a:prstGeom prst="rect">
            <a:avLst/>
          </a:prstGeom>
          <a:noFill/>
          <a:extLst>
            <a:ext uri="{909E8E84-426E-40DD-AFC4-6F175D3DCCD1}">
              <a14:hiddenFill xmlns:a14="http://schemas.microsoft.com/office/drawing/2010/main">
                <a:solidFill>
                  <a:srgbClr val="FFFFFF"/>
                </a:solidFill>
              </a14:hiddenFill>
            </a:ext>
          </a:extLst>
        </p:spPr>
      </p:pic>
      <p:pic>
        <p:nvPicPr>
          <p:cNvPr id="42" name="Item_Mega_Mushroo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4"/>
          <a:stretch>
            <a:fillRect/>
          </a:stretch>
        </p:blipFill>
        <p:spPr>
          <a:xfrm>
            <a:off x="7134733" y="3124200"/>
            <a:ext cx="609600" cy="609600"/>
          </a:xfrm>
          <a:prstGeom prst="rect">
            <a:avLst/>
          </a:prstGeom>
        </p:spPr>
      </p:pic>
      <p:pic>
        <p:nvPicPr>
          <p:cNvPr id="43" name="Picture 8" descr="C:\Users\Dawson\Desktop\Mario Kart Template\Item_Boo.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2758"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5" descr="C:\Users\Dawson\Desktop\Mario Kart Template\Item_Red_Shell.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flipH="1">
            <a:off x="463249"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2" descr="C:\Users\Dawson\Desktop\Mario Kart Template\Item_Banana_Pee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16632"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C:\Users\Dawson\Desktop\Mario Kart Template\Enemy_Bob-omb_1.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15521"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8" descr="C:\Users\Dawson\Desktop\Mario Kart Template\Item_Star.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57384"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 descr="C:\Users\Dawson\Desktop\Mario Kart Template\Item_Blue_Shell.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08883"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0" descr="C:\Users\Dawson\Desktop\Mario Kart Template\Item_Thunder_Cloud.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557384"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88207"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715521"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36584"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16632"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435388"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grpSp>
        <p:nvGrpSpPr>
          <p:cNvPr id="55" name="Group 128"/>
          <p:cNvGrpSpPr/>
          <p:nvPr/>
        </p:nvGrpSpPr>
        <p:grpSpPr>
          <a:xfrm>
            <a:off x="476380" y="2191914"/>
            <a:ext cx="2456178" cy="2474172"/>
            <a:chOff x="8007349" y="-1244184"/>
            <a:chExt cx="6134100" cy="6179041"/>
          </a:xfrm>
        </p:grpSpPr>
        <p:pic>
          <p:nvPicPr>
            <p:cNvPr id="56"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59" name="Picture 9" descr="C:\Users\Dawson\Desktop\Mario Kart Template\Item_ThunderBolt_Glow.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557384"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14" descr="C:\Users\Dawson\Desktop\Mario Kart Template\Item_Green_Shell.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488207"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61" name="Mega Mushroom R"/>
          <p:cNvPicPr>
            <a:picLocks noChangeAspect="1" noChangeArrowheads="1"/>
          </p:cNvPicPr>
          <p:nvPr/>
        </p:nvPicPr>
        <p:blipFill>
          <a:blip r:embed="rId23"/>
          <a:stretch>
            <a:fillRect/>
          </a:stretch>
        </p:blipFill>
        <p:spPr bwMode="auto">
          <a:xfrm>
            <a:off x="648192" y="2577850"/>
            <a:ext cx="2112554" cy="1702300"/>
          </a:xfrm>
          <a:prstGeom prst="rect">
            <a:avLst/>
          </a:prstGeom>
          <a:noFill/>
          <a:extLst>
            <a:ext uri="{909E8E84-426E-40DD-AFC4-6F175D3DCCD1}">
              <a14:hiddenFill xmlns:a14="http://schemas.microsoft.com/office/drawing/2010/main">
                <a:solidFill>
                  <a:srgbClr val="FFFFFF"/>
                </a:solidFill>
              </a14:hiddenFill>
            </a:ext>
          </a:extLst>
        </p:spPr>
      </p:pic>
      <p:pic>
        <p:nvPicPr>
          <p:cNvPr id="62" name="Item_Mega_Mushroo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4"/>
          <a:stretch>
            <a:fillRect/>
          </a:stretch>
        </p:blipFill>
        <p:spPr>
          <a:xfrm>
            <a:off x="1399669" y="3124200"/>
            <a:ext cx="609600" cy="609600"/>
          </a:xfrm>
          <a:prstGeom prst="rect">
            <a:avLst/>
          </a:prstGeom>
        </p:spPr>
      </p:pic>
    </p:spTree>
    <p:extLst>
      <p:ext uri="{BB962C8B-B14F-4D97-AF65-F5344CB8AC3E}">
        <p14:creationId xmlns:p14="http://schemas.microsoft.com/office/powerpoint/2010/main" val="2629044208"/>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4" name="Item_Box_Open.wav"/>
          </p:stSnd>
        </p:sndAc>
      </p:transition>
    </mc:Choice>
    <mc:Fallback xmlns="">
      <p:transition spd="slow" advClick="0">
        <p:sndAc>
          <p:stSnd>
            <p:snd r:embed="rId25" name="Item_Box_Open.wav"/>
          </p:stSnd>
        </p:sndAc>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5" name="Item_Box_Open_Definitive.wav"/>
                                        </p:tgtEl>
                                      </p:cMediaNode>
                                    </p:audio>
                                  </p:sub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20"/>
                                        <p:tgtEl>
                                          <p:spTgt spid="4"/>
                                        </p:tgtEl>
                                      </p:cBhvr>
                                    </p:animEffect>
                                  </p:childTnLst>
                                </p:cTn>
                              </p:par>
                            </p:childTnLst>
                          </p:cTn>
                        </p:par>
                        <p:par>
                          <p:cTn id="11" fill="hold">
                            <p:stCondLst>
                              <p:cond delay="120"/>
                            </p:stCondLst>
                            <p:childTnLst>
                              <p:par>
                                <p:cTn id="12" presetID="1" presetClass="exit" presetSubtype="0" fill="hold" nodeType="afterEffect">
                                  <p:stCondLst>
                                    <p:cond delay="0"/>
                                  </p:stCondLst>
                                  <p:childTnLst>
                                    <p:set>
                                      <p:cBhvr>
                                        <p:cTn id="13" dur="1" fill="hold">
                                          <p:stCondLst>
                                            <p:cond delay="119"/>
                                          </p:stCondLst>
                                        </p:cTn>
                                        <p:tgtEl>
                                          <p:spTgt spid="4"/>
                                        </p:tgtEl>
                                        <p:attrNameLst>
                                          <p:attrName>style.visibility</p:attrName>
                                        </p:attrNameLst>
                                      </p:cBhvr>
                                      <p:to>
                                        <p:strVal val="hidden"/>
                                      </p:to>
                                    </p:set>
                                  </p:childTnLst>
                                </p:cTn>
                              </p:par>
                            </p:childTnLst>
                          </p:cTn>
                        </p:par>
                        <p:par>
                          <p:cTn id="14" fill="hold">
                            <p:stCondLst>
                              <p:cond delay="240"/>
                            </p:stCondLst>
                            <p:childTnLst>
                              <p:par>
                                <p:cTn id="15" presetID="10"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20"/>
                                        <p:tgtEl>
                                          <p:spTgt spid="19"/>
                                        </p:tgtEl>
                                      </p:cBhvr>
                                    </p:animEffect>
                                  </p:childTnLst>
                                </p:cTn>
                              </p:par>
                            </p:childTnLst>
                          </p:cTn>
                        </p:par>
                        <p:par>
                          <p:cTn id="18" fill="hold">
                            <p:stCondLst>
                              <p:cond delay="360"/>
                            </p:stCondLst>
                            <p:childTnLst>
                              <p:par>
                                <p:cTn id="19" presetID="1" presetClass="exit" presetSubtype="0" fill="hold" nodeType="afterEffect">
                                  <p:stCondLst>
                                    <p:cond delay="0"/>
                                  </p:stCondLst>
                                  <p:childTnLst>
                                    <p:set>
                                      <p:cBhvr>
                                        <p:cTn id="20" dur="1" fill="hold">
                                          <p:stCondLst>
                                            <p:cond delay="119"/>
                                          </p:stCondLst>
                                        </p:cTn>
                                        <p:tgtEl>
                                          <p:spTgt spid="19"/>
                                        </p:tgtEl>
                                        <p:attrNameLst>
                                          <p:attrName>style.visibility</p:attrName>
                                        </p:attrNameLst>
                                      </p:cBhvr>
                                      <p:to>
                                        <p:strVal val="hidden"/>
                                      </p:to>
                                    </p:set>
                                  </p:childTnLst>
                                </p:cTn>
                              </p:par>
                            </p:childTnLst>
                          </p:cTn>
                        </p:par>
                        <p:par>
                          <p:cTn id="21" fill="hold">
                            <p:stCondLst>
                              <p:cond delay="480"/>
                            </p:stCondLst>
                            <p:childTnLst>
                              <p:par>
                                <p:cTn id="22" presetID="10"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20"/>
                                        <p:tgtEl>
                                          <p:spTgt spid="15"/>
                                        </p:tgtEl>
                                      </p:cBhvr>
                                    </p:animEffect>
                                  </p:childTnLst>
                                </p:cTn>
                              </p:par>
                            </p:childTnLst>
                          </p:cTn>
                        </p:par>
                        <p:par>
                          <p:cTn id="25" fill="hold">
                            <p:stCondLst>
                              <p:cond delay="600"/>
                            </p:stCondLst>
                            <p:childTnLst>
                              <p:par>
                                <p:cTn id="26" presetID="1" presetClass="exit" presetSubtype="0" fill="hold" nodeType="afterEffect">
                                  <p:stCondLst>
                                    <p:cond delay="0"/>
                                  </p:stCondLst>
                                  <p:childTnLst>
                                    <p:set>
                                      <p:cBhvr>
                                        <p:cTn id="27" dur="1" fill="hold">
                                          <p:stCondLst>
                                            <p:cond delay="119"/>
                                          </p:stCondLst>
                                        </p:cTn>
                                        <p:tgtEl>
                                          <p:spTgt spid="15"/>
                                        </p:tgtEl>
                                        <p:attrNameLst>
                                          <p:attrName>style.visibility</p:attrName>
                                        </p:attrNameLst>
                                      </p:cBhvr>
                                      <p:to>
                                        <p:strVal val="hidden"/>
                                      </p:to>
                                    </p:set>
                                  </p:childTnLst>
                                </p:cTn>
                              </p:par>
                            </p:childTnLst>
                          </p:cTn>
                        </p:par>
                        <p:par>
                          <p:cTn id="28" fill="hold">
                            <p:stCondLst>
                              <p:cond delay="72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20"/>
                                        <p:tgtEl>
                                          <p:spTgt spid="13"/>
                                        </p:tgtEl>
                                      </p:cBhvr>
                                    </p:animEffect>
                                  </p:childTnLst>
                                </p:cTn>
                              </p:par>
                            </p:childTnLst>
                          </p:cTn>
                        </p:par>
                        <p:par>
                          <p:cTn id="32" fill="hold">
                            <p:stCondLst>
                              <p:cond delay="840"/>
                            </p:stCondLst>
                            <p:childTnLst>
                              <p:par>
                                <p:cTn id="33" presetID="1" presetClass="exit" presetSubtype="0" fill="hold" nodeType="afterEffect">
                                  <p:stCondLst>
                                    <p:cond delay="0"/>
                                  </p:stCondLst>
                                  <p:childTnLst>
                                    <p:set>
                                      <p:cBhvr>
                                        <p:cTn id="34" dur="1" fill="hold">
                                          <p:stCondLst>
                                            <p:cond delay="119"/>
                                          </p:stCondLst>
                                        </p:cTn>
                                        <p:tgtEl>
                                          <p:spTgt spid="13"/>
                                        </p:tgtEl>
                                        <p:attrNameLst>
                                          <p:attrName>style.visibility</p:attrName>
                                        </p:attrNameLst>
                                      </p:cBhvr>
                                      <p:to>
                                        <p:strVal val="hidden"/>
                                      </p:to>
                                    </p:set>
                                  </p:childTnLst>
                                </p:cTn>
                              </p:par>
                            </p:childTnLst>
                          </p:cTn>
                        </p:par>
                        <p:par>
                          <p:cTn id="35" fill="hold">
                            <p:stCondLst>
                              <p:cond delay="960"/>
                            </p:stCondLst>
                            <p:childTnLst>
                              <p:par>
                                <p:cTn id="36" presetID="10" presetClass="entr" presetSubtype="0"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120"/>
                                        <p:tgtEl>
                                          <p:spTgt spid="5"/>
                                        </p:tgtEl>
                                      </p:cBhvr>
                                    </p:animEffect>
                                  </p:childTnLst>
                                </p:cTn>
                              </p:par>
                            </p:childTnLst>
                          </p:cTn>
                        </p:par>
                        <p:par>
                          <p:cTn id="39" fill="hold">
                            <p:stCondLst>
                              <p:cond delay="1080"/>
                            </p:stCondLst>
                            <p:childTnLst>
                              <p:par>
                                <p:cTn id="40" presetID="1" presetClass="exit" presetSubtype="0" fill="hold" nodeType="afterEffect">
                                  <p:stCondLst>
                                    <p:cond delay="0"/>
                                  </p:stCondLst>
                                  <p:childTnLst>
                                    <p:set>
                                      <p:cBhvr>
                                        <p:cTn id="41" dur="1" fill="hold">
                                          <p:stCondLst>
                                            <p:cond delay="119"/>
                                          </p:stCondLst>
                                        </p:cTn>
                                        <p:tgtEl>
                                          <p:spTgt spid="5"/>
                                        </p:tgtEl>
                                        <p:attrNameLst>
                                          <p:attrName>style.visibility</p:attrName>
                                        </p:attrNameLst>
                                      </p:cBhvr>
                                      <p:to>
                                        <p:strVal val="hidden"/>
                                      </p:to>
                                    </p:set>
                                  </p:childTnLst>
                                </p:cTn>
                              </p:par>
                            </p:childTnLst>
                          </p:cTn>
                        </p:par>
                        <p:par>
                          <p:cTn id="42" fill="hold">
                            <p:stCondLst>
                              <p:cond delay="1200"/>
                            </p:stCondLst>
                            <p:childTnLst>
                              <p:par>
                                <p:cTn id="43" presetID="10" presetClass="entr" presetSubtype="0"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20"/>
                                        <p:tgtEl>
                                          <p:spTgt spid="12"/>
                                        </p:tgtEl>
                                      </p:cBhvr>
                                    </p:animEffect>
                                  </p:childTnLst>
                                </p:cTn>
                              </p:par>
                            </p:childTnLst>
                          </p:cTn>
                        </p:par>
                        <p:par>
                          <p:cTn id="46" fill="hold">
                            <p:stCondLst>
                              <p:cond delay="1320"/>
                            </p:stCondLst>
                            <p:childTnLst>
                              <p:par>
                                <p:cTn id="47" presetID="1" presetClass="exit" presetSubtype="0" fill="hold" nodeType="afterEffect">
                                  <p:stCondLst>
                                    <p:cond delay="0"/>
                                  </p:stCondLst>
                                  <p:childTnLst>
                                    <p:set>
                                      <p:cBhvr>
                                        <p:cTn id="48" dur="1" fill="hold">
                                          <p:stCondLst>
                                            <p:cond delay="119"/>
                                          </p:stCondLst>
                                        </p:cTn>
                                        <p:tgtEl>
                                          <p:spTgt spid="12"/>
                                        </p:tgtEl>
                                        <p:attrNameLst>
                                          <p:attrName>style.visibility</p:attrName>
                                        </p:attrNameLst>
                                      </p:cBhvr>
                                      <p:to>
                                        <p:strVal val="hidden"/>
                                      </p:to>
                                    </p:set>
                                  </p:childTnLst>
                                </p:cTn>
                              </p:par>
                            </p:childTnLst>
                          </p:cTn>
                        </p:par>
                        <p:par>
                          <p:cTn id="49" fill="hold">
                            <p:stCondLst>
                              <p:cond delay="1440"/>
                            </p:stCondLst>
                            <p:childTnLst>
                              <p:par>
                                <p:cTn id="50" presetID="10" presetClass="entr" presetSubtype="0" fill="hold"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120"/>
                                        <p:tgtEl>
                                          <p:spTgt spid="9"/>
                                        </p:tgtEl>
                                      </p:cBhvr>
                                    </p:animEffect>
                                  </p:childTnLst>
                                </p:cTn>
                              </p:par>
                            </p:childTnLst>
                          </p:cTn>
                        </p:par>
                        <p:par>
                          <p:cTn id="53" fill="hold">
                            <p:stCondLst>
                              <p:cond delay="1560"/>
                            </p:stCondLst>
                            <p:childTnLst>
                              <p:par>
                                <p:cTn id="54" presetID="1" presetClass="exit" presetSubtype="0" fill="hold" nodeType="afterEffect">
                                  <p:stCondLst>
                                    <p:cond delay="0"/>
                                  </p:stCondLst>
                                  <p:childTnLst>
                                    <p:set>
                                      <p:cBhvr>
                                        <p:cTn id="55" dur="1" fill="hold">
                                          <p:stCondLst>
                                            <p:cond delay="119"/>
                                          </p:stCondLst>
                                        </p:cTn>
                                        <p:tgtEl>
                                          <p:spTgt spid="9"/>
                                        </p:tgtEl>
                                        <p:attrNameLst>
                                          <p:attrName>style.visibility</p:attrName>
                                        </p:attrNameLst>
                                      </p:cBhvr>
                                      <p:to>
                                        <p:strVal val="hidden"/>
                                      </p:to>
                                    </p:set>
                                  </p:childTnLst>
                                </p:cTn>
                              </p:par>
                            </p:childTnLst>
                          </p:cTn>
                        </p:par>
                        <p:par>
                          <p:cTn id="56" fill="hold">
                            <p:stCondLst>
                              <p:cond delay="1680"/>
                            </p:stCondLst>
                            <p:childTnLst>
                              <p:par>
                                <p:cTn id="57" presetID="10" presetClass="entr" presetSubtype="0" fill="hold"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20"/>
                                        <p:tgtEl>
                                          <p:spTgt spid="10"/>
                                        </p:tgtEl>
                                      </p:cBhvr>
                                    </p:animEffect>
                                  </p:childTnLst>
                                </p:cTn>
                              </p:par>
                            </p:childTnLst>
                          </p:cTn>
                        </p:par>
                        <p:par>
                          <p:cTn id="60" fill="hold">
                            <p:stCondLst>
                              <p:cond delay="1800"/>
                            </p:stCondLst>
                            <p:childTnLst>
                              <p:par>
                                <p:cTn id="61" presetID="1" presetClass="exit" presetSubtype="0" fill="hold" nodeType="afterEffect">
                                  <p:stCondLst>
                                    <p:cond delay="0"/>
                                  </p:stCondLst>
                                  <p:childTnLst>
                                    <p:set>
                                      <p:cBhvr>
                                        <p:cTn id="62" dur="1" fill="hold">
                                          <p:stCondLst>
                                            <p:cond delay="119"/>
                                          </p:stCondLst>
                                        </p:cTn>
                                        <p:tgtEl>
                                          <p:spTgt spid="10"/>
                                        </p:tgtEl>
                                        <p:attrNameLst>
                                          <p:attrName>style.visibility</p:attrName>
                                        </p:attrNameLst>
                                      </p:cBhvr>
                                      <p:to>
                                        <p:strVal val="hidden"/>
                                      </p:to>
                                    </p:set>
                                  </p:childTnLst>
                                </p:cTn>
                              </p:par>
                            </p:childTnLst>
                          </p:cTn>
                        </p:par>
                        <p:par>
                          <p:cTn id="63" fill="hold">
                            <p:stCondLst>
                              <p:cond delay="1920"/>
                            </p:stCondLst>
                            <p:childTnLst>
                              <p:par>
                                <p:cTn id="64" presetID="10" presetClass="entr" presetSubtype="0"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20"/>
                                        <p:tgtEl>
                                          <p:spTgt spid="20"/>
                                        </p:tgtEl>
                                      </p:cBhvr>
                                    </p:animEffect>
                                  </p:childTnLst>
                                </p:cTn>
                              </p:par>
                            </p:childTnLst>
                          </p:cTn>
                        </p:par>
                        <p:par>
                          <p:cTn id="67" fill="hold">
                            <p:stCondLst>
                              <p:cond delay="2040"/>
                            </p:stCondLst>
                            <p:childTnLst>
                              <p:par>
                                <p:cTn id="68" presetID="1" presetClass="exit" presetSubtype="0" fill="hold" nodeType="afterEffect">
                                  <p:stCondLst>
                                    <p:cond delay="0"/>
                                  </p:stCondLst>
                                  <p:childTnLst>
                                    <p:set>
                                      <p:cBhvr>
                                        <p:cTn id="69" dur="1" fill="hold">
                                          <p:stCondLst>
                                            <p:cond delay="119"/>
                                          </p:stCondLst>
                                        </p:cTn>
                                        <p:tgtEl>
                                          <p:spTgt spid="20"/>
                                        </p:tgtEl>
                                        <p:attrNameLst>
                                          <p:attrName>style.visibility</p:attrName>
                                        </p:attrNameLst>
                                      </p:cBhvr>
                                      <p:to>
                                        <p:strVal val="hidden"/>
                                      </p:to>
                                    </p:set>
                                  </p:childTnLst>
                                </p:cTn>
                              </p:par>
                            </p:childTnLst>
                          </p:cTn>
                        </p:par>
                        <p:par>
                          <p:cTn id="70" fill="hold">
                            <p:stCondLst>
                              <p:cond delay="2160"/>
                            </p:stCondLst>
                            <p:childTnLst>
                              <p:par>
                                <p:cTn id="71" presetID="10" presetClass="entr" presetSubtype="0" fill="hold" nodeType="after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fade">
                                      <p:cBhvr>
                                        <p:cTn id="73" dur="120"/>
                                        <p:tgtEl>
                                          <p:spTgt spid="11"/>
                                        </p:tgtEl>
                                      </p:cBhvr>
                                    </p:animEffect>
                                  </p:childTnLst>
                                </p:cTn>
                              </p:par>
                            </p:childTnLst>
                          </p:cTn>
                        </p:par>
                        <p:par>
                          <p:cTn id="74" fill="hold">
                            <p:stCondLst>
                              <p:cond delay="2280"/>
                            </p:stCondLst>
                            <p:childTnLst>
                              <p:par>
                                <p:cTn id="75" presetID="1" presetClass="exit" presetSubtype="0" fill="hold" nodeType="afterEffect">
                                  <p:stCondLst>
                                    <p:cond delay="0"/>
                                  </p:stCondLst>
                                  <p:childTnLst>
                                    <p:set>
                                      <p:cBhvr>
                                        <p:cTn id="76" dur="1" fill="hold">
                                          <p:stCondLst>
                                            <p:cond delay="119"/>
                                          </p:stCondLst>
                                        </p:cTn>
                                        <p:tgtEl>
                                          <p:spTgt spid="11"/>
                                        </p:tgtEl>
                                        <p:attrNameLst>
                                          <p:attrName>style.visibility</p:attrName>
                                        </p:attrNameLst>
                                      </p:cBhvr>
                                      <p:to>
                                        <p:strVal val="hidden"/>
                                      </p:to>
                                    </p:set>
                                  </p:childTnLst>
                                </p:cTn>
                              </p:par>
                            </p:childTnLst>
                          </p:cTn>
                        </p:par>
                        <p:par>
                          <p:cTn id="77" fill="hold">
                            <p:stCondLst>
                              <p:cond delay="2400"/>
                            </p:stCondLst>
                            <p:childTnLst>
                              <p:par>
                                <p:cTn id="78" presetID="10" presetClass="entr" presetSubtype="0" fill="hold"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fade">
                                      <p:cBhvr>
                                        <p:cTn id="80" dur="120"/>
                                        <p:tgtEl>
                                          <p:spTgt spid="8"/>
                                        </p:tgtEl>
                                      </p:cBhvr>
                                    </p:animEffect>
                                  </p:childTnLst>
                                </p:cTn>
                              </p:par>
                            </p:childTnLst>
                          </p:cTn>
                        </p:par>
                        <p:par>
                          <p:cTn id="81" fill="hold">
                            <p:stCondLst>
                              <p:cond delay="2520"/>
                            </p:stCondLst>
                            <p:childTnLst>
                              <p:par>
                                <p:cTn id="82" presetID="1" presetClass="exit" presetSubtype="0" fill="hold" nodeType="afterEffect">
                                  <p:stCondLst>
                                    <p:cond delay="0"/>
                                  </p:stCondLst>
                                  <p:childTnLst>
                                    <p:set>
                                      <p:cBhvr>
                                        <p:cTn id="83" dur="1" fill="hold">
                                          <p:stCondLst>
                                            <p:cond delay="119"/>
                                          </p:stCondLst>
                                        </p:cTn>
                                        <p:tgtEl>
                                          <p:spTgt spid="8"/>
                                        </p:tgtEl>
                                        <p:attrNameLst>
                                          <p:attrName>style.visibility</p:attrName>
                                        </p:attrNameLst>
                                      </p:cBhvr>
                                      <p:to>
                                        <p:strVal val="hidden"/>
                                      </p:to>
                                    </p:set>
                                  </p:childTnLst>
                                </p:cTn>
                              </p:par>
                            </p:childTnLst>
                          </p:cTn>
                        </p:par>
                        <p:par>
                          <p:cTn id="84" fill="hold">
                            <p:stCondLst>
                              <p:cond delay="2640"/>
                            </p:stCondLst>
                            <p:childTnLst>
                              <p:par>
                                <p:cTn id="85" presetID="10" presetClass="entr" presetSubtype="0" fill="hold"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fade">
                                      <p:cBhvr>
                                        <p:cTn id="87" dur="120"/>
                                        <p:tgtEl>
                                          <p:spTgt spid="3"/>
                                        </p:tgtEl>
                                      </p:cBhvr>
                                    </p:animEffect>
                                  </p:childTnLst>
                                </p:cTn>
                              </p:par>
                            </p:childTnLst>
                          </p:cTn>
                        </p:par>
                        <p:par>
                          <p:cTn id="88" fill="hold">
                            <p:stCondLst>
                              <p:cond delay="2760"/>
                            </p:stCondLst>
                            <p:childTnLst>
                              <p:par>
                                <p:cTn id="89" presetID="1" presetClass="exit" presetSubtype="0" fill="hold" nodeType="afterEffect">
                                  <p:stCondLst>
                                    <p:cond delay="0"/>
                                  </p:stCondLst>
                                  <p:childTnLst>
                                    <p:set>
                                      <p:cBhvr>
                                        <p:cTn id="90" dur="1" fill="hold">
                                          <p:stCondLst>
                                            <p:cond delay="119"/>
                                          </p:stCondLst>
                                        </p:cTn>
                                        <p:tgtEl>
                                          <p:spTgt spid="3"/>
                                        </p:tgtEl>
                                        <p:attrNameLst>
                                          <p:attrName>style.visibility</p:attrName>
                                        </p:attrNameLst>
                                      </p:cBhvr>
                                      <p:to>
                                        <p:strVal val="hidden"/>
                                      </p:to>
                                    </p:set>
                                  </p:childTnLst>
                                </p:cTn>
                              </p:par>
                            </p:childTnLst>
                          </p:cTn>
                        </p:par>
                        <p:par>
                          <p:cTn id="91" fill="hold">
                            <p:stCondLst>
                              <p:cond delay="2880"/>
                            </p:stCondLst>
                            <p:childTnLst>
                              <p:par>
                                <p:cTn id="92" presetID="10" presetClass="entr" presetSubtype="0" fill="hold" nodeType="afterEffect">
                                  <p:stCondLst>
                                    <p:cond delay="0"/>
                                  </p:stCondLst>
                                  <p:childTnLst>
                                    <p:set>
                                      <p:cBhvr>
                                        <p:cTn id="93" dur="1" fill="hold">
                                          <p:stCondLst>
                                            <p:cond delay="0"/>
                                          </p:stCondLst>
                                        </p:cTn>
                                        <p:tgtEl>
                                          <p:spTgt spid="7"/>
                                        </p:tgtEl>
                                        <p:attrNameLst>
                                          <p:attrName>style.visibility</p:attrName>
                                        </p:attrNameLst>
                                      </p:cBhvr>
                                      <p:to>
                                        <p:strVal val="visible"/>
                                      </p:to>
                                    </p:set>
                                    <p:animEffect transition="in" filter="fade">
                                      <p:cBhvr>
                                        <p:cTn id="94" dur="120"/>
                                        <p:tgtEl>
                                          <p:spTgt spid="7"/>
                                        </p:tgtEl>
                                      </p:cBhvr>
                                    </p:animEffect>
                                  </p:childTnLst>
                                </p:cTn>
                              </p:par>
                            </p:childTnLst>
                          </p:cTn>
                        </p:par>
                        <p:par>
                          <p:cTn id="95" fill="hold">
                            <p:stCondLst>
                              <p:cond delay="3000"/>
                            </p:stCondLst>
                            <p:childTnLst>
                              <p:par>
                                <p:cTn id="96" presetID="1" presetClass="exit" presetSubtype="0" fill="hold" nodeType="afterEffect">
                                  <p:stCondLst>
                                    <p:cond delay="0"/>
                                  </p:stCondLst>
                                  <p:childTnLst>
                                    <p:set>
                                      <p:cBhvr>
                                        <p:cTn id="97" dur="1" fill="hold">
                                          <p:stCondLst>
                                            <p:cond delay="119"/>
                                          </p:stCondLst>
                                        </p:cTn>
                                        <p:tgtEl>
                                          <p:spTgt spid="7"/>
                                        </p:tgtEl>
                                        <p:attrNameLst>
                                          <p:attrName>style.visibility</p:attrName>
                                        </p:attrNameLst>
                                      </p:cBhvr>
                                      <p:to>
                                        <p:strVal val="hidden"/>
                                      </p:to>
                                    </p:set>
                                  </p:childTnLst>
                                </p:cTn>
                              </p:par>
                            </p:childTnLst>
                          </p:cTn>
                        </p:par>
                        <p:par>
                          <p:cTn id="98" fill="hold">
                            <p:stCondLst>
                              <p:cond delay="3120"/>
                            </p:stCondLst>
                            <p:childTnLst>
                              <p:par>
                                <p:cTn id="99" presetID="10" presetClass="entr" presetSubtype="0" fill="hold" nodeType="afterEffect">
                                  <p:stCondLst>
                                    <p:cond delay="0"/>
                                  </p:stCondLst>
                                  <p:childTnLst>
                                    <p:set>
                                      <p:cBhvr>
                                        <p:cTn id="100" dur="1" fill="hold">
                                          <p:stCondLst>
                                            <p:cond delay="0"/>
                                          </p:stCondLst>
                                        </p:cTn>
                                        <p:tgtEl>
                                          <p:spTgt spid="6"/>
                                        </p:tgtEl>
                                        <p:attrNameLst>
                                          <p:attrName>style.visibility</p:attrName>
                                        </p:attrNameLst>
                                      </p:cBhvr>
                                      <p:to>
                                        <p:strVal val="visible"/>
                                      </p:to>
                                    </p:set>
                                    <p:animEffect transition="in" filter="fade">
                                      <p:cBhvr>
                                        <p:cTn id="101" dur="120"/>
                                        <p:tgtEl>
                                          <p:spTgt spid="6"/>
                                        </p:tgtEl>
                                      </p:cBhvr>
                                    </p:animEffect>
                                  </p:childTnLst>
                                </p:cTn>
                              </p:par>
                            </p:childTnLst>
                          </p:cTn>
                        </p:par>
                        <p:par>
                          <p:cTn id="102" fill="hold">
                            <p:stCondLst>
                              <p:cond delay="3240"/>
                            </p:stCondLst>
                            <p:childTnLst>
                              <p:par>
                                <p:cTn id="103" presetID="1" presetClass="exit" presetSubtype="0" fill="hold" nodeType="afterEffect">
                                  <p:stCondLst>
                                    <p:cond delay="0"/>
                                  </p:stCondLst>
                                  <p:childTnLst>
                                    <p:set>
                                      <p:cBhvr>
                                        <p:cTn id="104" dur="1" fill="hold">
                                          <p:stCondLst>
                                            <p:cond delay="119"/>
                                          </p:stCondLst>
                                        </p:cTn>
                                        <p:tgtEl>
                                          <p:spTgt spid="6"/>
                                        </p:tgtEl>
                                        <p:attrNameLst>
                                          <p:attrName>style.visibility</p:attrName>
                                        </p:attrNameLst>
                                      </p:cBhvr>
                                      <p:to>
                                        <p:strVal val="hidden"/>
                                      </p:to>
                                    </p:set>
                                  </p:childTnLst>
                                </p:cTn>
                              </p:par>
                            </p:childTnLst>
                          </p:cTn>
                        </p:par>
                        <p:par>
                          <p:cTn id="105" fill="hold">
                            <p:stCondLst>
                              <p:cond delay="3360"/>
                            </p:stCondLst>
                            <p:childTnLst>
                              <p:par>
                                <p:cTn id="106" presetID="10" presetClass="entr" presetSubtype="0" fill="hold" nodeType="after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fade">
                                      <p:cBhvr>
                                        <p:cTn id="108" dur="120"/>
                                        <p:tgtEl>
                                          <p:spTgt spid="21"/>
                                        </p:tgtEl>
                                      </p:cBhvr>
                                    </p:animEffect>
                                  </p:childTnLst>
                                </p:cTn>
                              </p:par>
                            </p:childTnLst>
                          </p:cTn>
                        </p:par>
                        <p:par>
                          <p:cTn id="109" fill="hold">
                            <p:stCondLst>
                              <p:cond delay="3480"/>
                            </p:stCondLst>
                            <p:childTnLst>
                              <p:par>
                                <p:cTn id="110" presetID="26" presetClass="emph" presetSubtype="0" fill="hold" nodeType="afterEffect">
                                  <p:stCondLst>
                                    <p:cond delay="0"/>
                                  </p:stCondLst>
                                  <p:childTnLst>
                                    <p:animEffect transition="out" filter="fade">
                                      <p:cBhvr>
                                        <p:cTn id="111" dur="250" tmFilter="0, 0; .2, .5; .8, .5; 1, 0"/>
                                        <p:tgtEl>
                                          <p:spTgt spid="21"/>
                                        </p:tgtEl>
                                      </p:cBhvr>
                                    </p:animEffect>
                                    <p:animScale>
                                      <p:cBhvr>
                                        <p:cTn id="112" dur="125" autoRev="1" fill="hold"/>
                                        <p:tgtEl>
                                          <p:spTgt spid="21"/>
                                        </p:tgtEl>
                                      </p:cBhvr>
                                      <p:by x="105000" y="105000"/>
                                    </p:animScale>
                                  </p:childTnLst>
                                </p:cTn>
                              </p:par>
                            </p:childTnLst>
                          </p:cTn>
                        </p:par>
                        <p:par>
                          <p:cTn id="113" fill="hold">
                            <p:stCondLst>
                              <p:cond delay="3730"/>
                            </p:stCondLst>
                            <p:childTnLst>
                              <p:par>
                                <p:cTn id="114" presetID="26" presetClass="emph" presetSubtype="0" fill="hold" nodeType="afterEffect">
                                  <p:stCondLst>
                                    <p:cond delay="0"/>
                                  </p:stCondLst>
                                  <p:childTnLst>
                                    <p:animEffect transition="out" filter="fade">
                                      <p:cBhvr>
                                        <p:cTn id="115" dur="250" tmFilter="0, 0; .2, .5; .8, .5; 1, 0"/>
                                        <p:tgtEl>
                                          <p:spTgt spid="21"/>
                                        </p:tgtEl>
                                      </p:cBhvr>
                                    </p:animEffect>
                                    <p:animScale>
                                      <p:cBhvr>
                                        <p:cTn id="116" dur="125" autoRev="1" fill="hold"/>
                                        <p:tgtEl>
                                          <p:spTgt spid="21"/>
                                        </p:tgtEl>
                                      </p:cBhvr>
                                      <p:by x="105000" y="105000"/>
                                    </p:animScale>
                                  </p:childTnLst>
                                </p:cTn>
                              </p:par>
                            </p:childTnLst>
                          </p:cTn>
                        </p:par>
                        <p:par>
                          <p:cTn id="117" fill="hold">
                            <p:stCondLst>
                              <p:cond delay="3980"/>
                            </p:stCondLst>
                            <p:childTnLst>
                              <p:par>
                                <p:cTn id="118" presetID="26" presetClass="emph" presetSubtype="0" fill="hold" nodeType="afterEffect">
                                  <p:stCondLst>
                                    <p:cond delay="0"/>
                                  </p:stCondLst>
                                  <p:childTnLst>
                                    <p:animEffect transition="out" filter="fade">
                                      <p:cBhvr>
                                        <p:cTn id="119" dur="250" tmFilter="0, 0; .2, .5; .8, .5; 1, 0"/>
                                        <p:tgtEl>
                                          <p:spTgt spid="21"/>
                                        </p:tgtEl>
                                      </p:cBhvr>
                                    </p:animEffect>
                                    <p:animScale>
                                      <p:cBhvr>
                                        <p:cTn id="120" dur="125" autoRev="1" fill="hold"/>
                                        <p:tgtEl>
                                          <p:spTgt spid="21"/>
                                        </p:tgtEl>
                                      </p:cBhvr>
                                      <p:by x="105000" y="105000"/>
                                    </p:animScale>
                                  </p:childTnLst>
                                </p:cTn>
                              </p:par>
                            </p:childTnLst>
                          </p:cTn>
                        </p:par>
                        <p:par>
                          <p:cTn id="121" fill="hold">
                            <p:stCondLst>
                              <p:cond delay="4230"/>
                            </p:stCondLst>
                            <p:childTnLst>
                              <p:par>
                                <p:cTn id="122" presetID="26" presetClass="emph" presetSubtype="0" fill="hold" nodeType="afterEffect">
                                  <p:stCondLst>
                                    <p:cond delay="0"/>
                                  </p:stCondLst>
                                  <p:childTnLst>
                                    <p:animEffect transition="out" filter="fade">
                                      <p:cBhvr>
                                        <p:cTn id="123" dur="250" tmFilter="0, 0; .2, .5; .8, .5; 1, 0"/>
                                        <p:tgtEl>
                                          <p:spTgt spid="21"/>
                                        </p:tgtEl>
                                      </p:cBhvr>
                                    </p:animEffect>
                                    <p:animScale>
                                      <p:cBhvr>
                                        <p:cTn id="124" dur="125" autoRev="1" fill="hold"/>
                                        <p:tgtEl>
                                          <p:spTgt spid="21"/>
                                        </p:tgtEl>
                                      </p:cBhvr>
                                      <p:by x="105000" y="105000"/>
                                    </p:animScale>
                                  </p:childTnLst>
                                </p:cTn>
                              </p:par>
                            </p:childTnLst>
                          </p:cTn>
                        </p:par>
                        <p:par>
                          <p:cTn id="125" fill="hold">
                            <p:stCondLst>
                              <p:cond delay="4480"/>
                            </p:stCondLst>
                            <p:childTnLst>
                              <p:par>
                                <p:cTn id="126" presetID="26" presetClass="emph" presetSubtype="0" fill="hold" nodeType="afterEffect">
                                  <p:stCondLst>
                                    <p:cond delay="0"/>
                                  </p:stCondLst>
                                  <p:childTnLst>
                                    <p:animEffect transition="out" filter="fade">
                                      <p:cBhvr>
                                        <p:cTn id="127" dur="250" tmFilter="0, 0; .2, .5; .8, .5; 1, 0"/>
                                        <p:tgtEl>
                                          <p:spTgt spid="21"/>
                                        </p:tgtEl>
                                      </p:cBhvr>
                                    </p:animEffect>
                                    <p:animScale>
                                      <p:cBhvr>
                                        <p:cTn id="128" dur="125" autoRev="1" fill="hold"/>
                                        <p:tgtEl>
                                          <p:spTgt spid="21"/>
                                        </p:tgtEl>
                                      </p:cBhvr>
                                      <p:by x="105000" y="105000"/>
                                    </p:animScale>
                                  </p:childTnLst>
                                </p:cTn>
                              </p:par>
                              <p:par>
                                <p:cTn id="129" presetID="1" presetClass="mediacall" presetSubtype="0" fill="hold" nodeType="withEffect">
                                  <p:stCondLst>
                                    <p:cond delay="500"/>
                                  </p:stCondLst>
                                  <p:childTnLst>
                                    <p:cmd type="call" cmd="playFrom(0.0)">
                                      <p:cBhvr>
                                        <p:cTn id="130" dur="4249" fill="hold"/>
                                        <p:tgtEl>
                                          <p:spTgt spid="22"/>
                                        </p:tgtEl>
                                      </p:cBhvr>
                                    </p:cmd>
                                  </p:childTnLst>
                                </p:cTn>
                              </p:par>
                            </p:childTnLst>
                          </p:cTn>
                        </p:par>
                        <p:par>
                          <p:cTn id="131" fill="hold">
                            <p:stCondLst>
                              <p:cond delay="9229"/>
                            </p:stCondLst>
                            <p:childTnLst>
                              <p:par>
                                <p:cTn id="132" presetID="47" presetClass="entr" presetSubtype="0" fill="hold" grpId="0" nodeType="afterEffect">
                                  <p:stCondLst>
                                    <p:cond delay="0"/>
                                  </p:stCondLst>
                                  <p:childTnLst>
                                    <p:set>
                                      <p:cBhvr>
                                        <p:cTn id="133" dur="1" fill="hold">
                                          <p:stCondLst>
                                            <p:cond delay="0"/>
                                          </p:stCondLst>
                                        </p:cTn>
                                        <p:tgtEl>
                                          <p:spTgt spid="2"/>
                                        </p:tgtEl>
                                        <p:attrNameLst>
                                          <p:attrName>style.visibility</p:attrName>
                                        </p:attrNameLst>
                                      </p:cBhvr>
                                      <p:to>
                                        <p:strVal val="visible"/>
                                      </p:to>
                                    </p:set>
                                    <p:animEffect transition="in" filter="fade">
                                      <p:cBhvr>
                                        <p:cTn id="134" dur="1000"/>
                                        <p:tgtEl>
                                          <p:spTgt spid="2"/>
                                        </p:tgtEl>
                                      </p:cBhvr>
                                    </p:animEffect>
                                    <p:anim calcmode="lin" valueType="num">
                                      <p:cBhvr>
                                        <p:cTn id="135" dur="1000" fill="hold"/>
                                        <p:tgtEl>
                                          <p:spTgt spid="2"/>
                                        </p:tgtEl>
                                        <p:attrNameLst>
                                          <p:attrName>ppt_x</p:attrName>
                                        </p:attrNameLst>
                                      </p:cBhvr>
                                      <p:tavLst>
                                        <p:tav tm="0">
                                          <p:val>
                                            <p:strVal val="#ppt_x"/>
                                          </p:val>
                                        </p:tav>
                                        <p:tav tm="100000">
                                          <p:val>
                                            <p:strVal val="#ppt_x"/>
                                          </p:val>
                                        </p:tav>
                                      </p:tavLst>
                                    </p:anim>
                                    <p:anim calcmode="lin" valueType="num">
                                      <p:cBhvr>
                                        <p:cTn id="1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4"/>
                  </p:tgtEl>
                </p:cond>
              </p:nextCondLst>
            </p:seq>
            <p:seq concurrent="1" nextAc="seek">
              <p:cTn id="137" restart="whenNotActive" fill="hold" evtFilter="cancelBubble" nodeType="interactiveSeq">
                <p:stCondLst>
                  <p:cond evt="onClick" delay="0">
                    <p:tgtEl>
                      <p:spTgt spid="21"/>
                    </p:tgtEl>
                  </p:cond>
                </p:stCondLst>
                <p:endSync evt="end" delay="0">
                  <p:rtn val="all"/>
                </p:endSync>
                <p:childTnLst>
                  <p:par>
                    <p:cTn id="138" fill="hold">
                      <p:stCondLst>
                        <p:cond delay="0"/>
                      </p:stCondLst>
                      <p:childTnLst>
                        <p:par>
                          <p:cTn id="139" fill="hold">
                            <p:stCondLst>
                              <p:cond delay="0"/>
                            </p:stCondLst>
                            <p:childTnLst>
                              <p:par>
                                <p:cTn id="140" presetID="1" presetClass="mediacall" presetSubtype="0" fill="hold" nodeType="clickEffect">
                                  <p:stCondLst>
                                    <p:cond delay="0"/>
                                  </p:stCondLst>
                                  <p:childTnLst>
                                    <p:cmd type="call" cmd="playFrom(0.0)">
                                      <p:cBhvr>
                                        <p:cTn id="141" dur="4249" fill="hold"/>
                                        <p:tgtEl>
                                          <p:spTgt spid="22"/>
                                        </p:tgtEl>
                                      </p:cBhvr>
                                    </p:cmd>
                                  </p:childTnLst>
                                </p:cTn>
                              </p:par>
                            </p:childTnLst>
                          </p:cTn>
                        </p:par>
                      </p:childTnLst>
                    </p:cTn>
                  </p:par>
                </p:childTnLst>
              </p:cTn>
              <p:nextCondLst>
                <p:cond evt="onClick" delay="0">
                  <p:tgtEl>
                    <p:spTgt spid="21"/>
                  </p:tgtEl>
                </p:cond>
              </p:nextCondLst>
            </p:seq>
            <p:audio>
              <p:cMediaNode vol="80000" showWhenStopped="0">
                <p:cTn id="142" fill="hold" display="0">
                  <p:stCondLst>
                    <p:cond delay="indefinite"/>
                  </p:stCondLst>
                  <p:endCondLst>
                    <p:cond evt="onStopAudio" delay="0">
                      <p:tgtEl>
                        <p:sldTgt/>
                      </p:tgtEl>
                    </p:cond>
                  </p:endCondLst>
                </p:cTn>
                <p:tgtEl>
                  <p:spTgt spid="22"/>
                </p:tgtEl>
              </p:cMediaNode>
            </p:audio>
            <p:seq concurrent="1" nextAc="seek">
              <p:cTn id="143" restart="whenNotActive" fill="hold" evtFilter="cancelBubble" nodeType="interactiveSeq">
                <p:stCondLst>
                  <p:cond evt="onClick" delay="0">
                    <p:tgtEl>
                      <p:spTgt spid="34"/>
                    </p:tgtEl>
                  </p:cond>
                </p:stCondLst>
                <p:endSync evt="end" delay="0">
                  <p:rtn val="all"/>
                </p:endSync>
                <p:childTnLst>
                  <p:par>
                    <p:cTn id="144" fill="hold">
                      <p:stCondLst>
                        <p:cond delay="0"/>
                      </p:stCondLst>
                      <p:childTnLst>
                        <p:par>
                          <p:cTn id="145" fill="hold">
                            <p:stCondLst>
                              <p:cond delay="0"/>
                            </p:stCondLst>
                            <p:childTnLst>
                              <p:par>
                                <p:cTn id="146" presetID="1" presetClass="exit" presetSubtype="0" fill="hold" nodeType="clickEffect">
                                  <p:stCondLst>
                                    <p:cond delay="0"/>
                                  </p:stCondLst>
                                  <p:childTnLst>
                                    <p:set>
                                      <p:cBhvr>
                                        <p:cTn id="147" dur="1" fill="hold">
                                          <p:stCondLst>
                                            <p:cond delay="0"/>
                                          </p:stCondLst>
                                        </p:cTn>
                                        <p:tgtEl>
                                          <p:spTgt spid="34"/>
                                        </p:tgtEl>
                                        <p:attrNameLst>
                                          <p:attrName>style.visibility</p:attrName>
                                        </p:attrNameLst>
                                      </p:cBhvr>
                                      <p:to>
                                        <p:strVal val="hidden"/>
                                      </p:to>
                                    </p:set>
                                  </p:childTnLst>
                                  <p:subTnLst>
                                    <p:audio>
                                      <p:cMediaNode>
                                        <p:cTn display="0" masterRel="sameClick">
                                          <p:stCondLst>
                                            <p:cond evt="begin" delay="0">
                                              <p:tn val="146"/>
                                            </p:cond>
                                          </p:stCondLst>
                                          <p:endCondLst>
                                            <p:cond evt="onStopAudio" delay="0">
                                              <p:tgtEl>
                                                <p:sldTgt/>
                                              </p:tgtEl>
                                            </p:cond>
                                          </p:endCondLst>
                                        </p:cTn>
                                        <p:tgtEl>
                                          <p:sndTgt r:embed="rId5" name="Item_Box_Open_Definitive.wav"/>
                                        </p:tgtEl>
                                      </p:cMediaNode>
                                    </p:audio>
                                  </p:subTnLst>
                                </p:cTn>
                              </p:par>
                            </p:childTnLst>
                          </p:cTn>
                        </p:par>
                        <p:par>
                          <p:cTn id="148" fill="hold">
                            <p:stCondLst>
                              <p:cond delay="0"/>
                            </p:stCondLst>
                            <p:childTnLst>
                              <p:par>
                                <p:cTn id="149" presetID="10" presetClass="entr" presetSubtype="0" fill="hold" nodeType="afterEffect">
                                  <p:stCondLst>
                                    <p:cond delay="0"/>
                                  </p:stCondLst>
                                  <p:childTnLst>
                                    <p:set>
                                      <p:cBhvr>
                                        <p:cTn id="150" dur="1" fill="hold">
                                          <p:stCondLst>
                                            <p:cond delay="0"/>
                                          </p:stCondLst>
                                        </p:cTn>
                                        <p:tgtEl>
                                          <p:spTgt spid="24"/>
                                        </p:tgtEl>
                                        <p:attrNameLst>
                                          <p:attrName>style.visibility</p:attrName>
                                        </p:attrNameLst>
                                      </p:cBhvr>
                                      <p:to>
                                        <p:strVal val="visible"/>
                                      </p:to>
                                    </p:set>
                                    <p:animEffect transition="in" filter="fade">
                                      <p:cBhvr>
                                        <p:cTn id="151" dur="120"/>
                                        <p:tgtEl>
                                          <p:spTgt spid="24"/>
                                        </p:tgtEl>
                                      </p:cBhvr>
                                    </p:animEffect>
                                  </p:childTnLst>
                                </p:cTn>
                              </p:par>
                            </p:childTnLst>
                          </p:cTn>
                        </p:par>
                        <p:par>
                          <p:cTn id="152" fill="hold">
                            <p:stCondLst>
                              <p:cond delay="120"/>
                            </p:stCondLst>
                            <p:childTnLst>
                              <p:par>
                                <p:cTn id="153" presetID="1" presetClass="exit" presetSubtype="0" fill="hold" nodeType="afterEffect">
                                  <p:stCondLst>
                                    <p:cond delay="0"/>
                                  </p:stCondLst>
                                  <p:childTnLst>
                                    <p:set>
                                      <p:cBhvr>
                                        <p:cTn id="154" dur="1" fill="hold">
                                          <p:stCondLst>
                                            <p:cond delay="119"/>
                                          </p:stCondLst>
                                        </p:cTn>
                                        <p:tgtEl>
                                          <p:spTgt spid="24"/>
                                        </p:tgtEl>
                                        <p:attrNameLst>
                                          <p:attrName>style.visibility</p:attrName>
                                        </p:attrNameLst>
                                      </p:cBhvr>
                                      <p:to>
                                        <p:strVal val="hidden"/>
                                      </p:to>
                                    </p:set>
                                  </p:childTnLst>
                                </p:cTn>
                              </p:par>
                            </p:childTnLst>
                          </p:cTn>
                        </p:par>
                        <p:par>
                          <p:cTn id="155" fill="hold">
                            <p:stCondLst>
                              <p:cond delay="240"/>
                            </p:stCondLst>
                            <p:childTnLst>
                              <p:par>
                                <p:cTn id="156" presetID="10" presetClass="entr" presetSubtype="0" fill="hold" nodeType="afterEffect">
                                  <p:stCondLst>
                                    <p:cond delay="0"/>
                                  </p:stCondLst>
                                  <p:childTnLst>
                                    <p:set>
                                      <p:cBhvr>
                                        <p:cTn id="157" dur="1" fill="hold">
                                          <p:stCondLst>
                                            <p:cond delay="0"/>
                                          </p:stCondLst>
                                        </p:cTn>
                                        <p:tgtEl>
                                          <p:spTgt spid="39"/>
                                        </p:tgtEl>
                                        <p:attrNameLst>
                                          <p:attrName>style.visibility</p:attrName>
                                        </p:attrNameLst>
                                      </p:cBhvr>
                                      <p:to>
                                        <p:strVal val="visible"/>
                                      </p:to>
                                    </p:set>
                                    <p:animEffect transition="in" filter="fade">
                                      <p:cBhvr>
                                        <p:cTn id="158" dur="120"/>
                                        <p:tgtEl>
                                          <p:spTgt spid="39"/>
                                        </p:tgtEl>
                                      </p:cBhvr>
                                    </p:animEffect>
                                  </p:childTnLst>
                                </p:cTn>
                              </p:par>
                            </p:childTnLst>
                          </p:cTn>
                        </p:par>
                        <p:par>
                          <p:cTn id="159" fill="hold">
                            <p:stCondLst>
                              <p:cond delay="360"/>
                            </p:stCondLst>
                            <p:childTnLst>
                              <p:par>
                                <p:cTn id="160" presetID="1" presetClass="exit" presetSubtype="0" fill="hold" nodeType="afterEffect">
                                  <p:stCondLst>
                                    <p:cond delay="0"/>
                                  </p:stCondLst>
                                  <p:childTnLst>
                                    <p:set>
                                      <p:cBhvr>
                                        <p:cTn id="161" dur="1" fill="hold">
                                          <p:stCondLst>
                                            <p:cond delay="119"/>
                                          </p:stCondLst>
                                        </p:cTn>
                                        <p:tgtEl>
                                          <p:spTgt spid="39"/>
                                        </p:tgtEl>
                                        <p:attrNameLst>
                                          <p:attrName>style.visibility</p:attrName>
                                        </p:attrNameLst>
                                      </p:cBhvr>
                                      <p:to>
                                        <p:strVal val="hidden"/>
                                      </p:to>
                                    </p:set>
                                  </p:childTnLst>
                                </p:cTn>
                              </p:par>
                            </p:childTnLst>
                          </p:cTn>
                        </p:par>
                        <p:par>
                          <p:cTn id="162" fill="hold">
                            <p:stCondLst>
                              <p:cond delay="480"/>
                            </p:stCondLst>
                            <p:childTnLst>
                              <p:par>
                                <p:cTn id="163" presetID="10" presetClass="entr" presetSubtype="0" fill="hold" nodeType="afterEffect">
                                  <p:stCondLst>
                                    <p:cond delay="0"/>
                                  </p:stCondLst>
                                  <p:childTnLst>
                                    <p:set>
                                      <p:cBhvr>
                                        <p:cTn id="164" dur="1" fill="hold">
                                          <p:stCondLst>
                                            <p:cond delay="0"/>
                                          </p:stCondLst>
                                        </p:cTn>
                                        <p:tgtEl>
                                          <p:spTgt spid="35"/>
                                        </p:tgtEl>
                                        <p:attrNameLst>
                                          <p:attrName>style.visibility</p:attrName>
                                        </p:attrNameLst>
                                      </p:cBhvr>
                                      <p:to>
                                        <p:strVal val="visible"/>
                                      </p:to>
                                    </p:set>
                                    <p:animEffect transition="in" filter="fade">
                                      <p:cBhvr>
                                        <p:cTn id="165" dur="120"/>
                                        <p:tgtEl>
                                          <p:spTgt spid="35"/>
                                        </p:tgtEl>
                                      </p:cBhvr>
                                    </p:animEffect>
                                  </p:childTnLst>
                                </p:cTn>
                              </p:par>
                            </p:childTnLst>
                          </p:cTn>
                        </p:par>
                        <p:par>
                          <p:cTn id="166" fill="hold">
                            <p:stCondLst>
                              <p:cond delay="600"/>
                            </p:stCondLst>
                            <p:childTnLst>
                              <p:par>
                                <p:cTn id="167" presetID="1" presetClass="exit" presetSubtype="0" fill="hold" nodeType="afterEffect">
                                  <p:stCondLst>
                                    <p:cond delay="0"/>
                                  </p:stCondLst>
                                  <p:childTnLst>
                                    <p:set>
                                      <p:cBhvr>
                                        <p:cTn id="168" dur="1" fill="hold">
                                          <p:stCondLst>
                                            <p:cond delay="119"/>
                                          </p:stCondLst>
                                        </p:cTn>
                                        <p:tgtEl>
                                          <p:spTgt spid="35"/>
                                        </p:tgtEl>
                                        <p:attrNameLst>
                                          <p:attrName>style.visibility</p:attrName>
                                        </p:attrNameLst>
                                      </p:cBhvr>
                                      <p:to>
                                        <p:strVal val="hidden"/>
                                      </p:to>
                                    </p:set>
                                  </p:childTnLst>
                                </p:cTn>
                              </p:par>
                            </p:childTnLst>
                          </p:cTn>
                        </p:par>
                        <p:par>
                          <p:cTn id="169" fill="hold">
                            <p:stCondLst>
                              <p:cond delay="720"/>
                            </p:stCondLst>
                            <p:childTnLst>
                              <p:par>
                                <p:cTn id="170" presetID="10" presetClass="entr" presetSubtype="0" fill="hold" nodeType="afterEffect">
                                  <p:stCondLst>
                                    <p:cond delay="0"/>
                                  </p:stCondLst>
                                  <p:childTnLst>
                                    <p:set>
                                      <p:cBhvr>
                                        <p:cTn id="171" dur="1" fill="hold">
                                          <p:stCondLst>
                                            <p:cond delay="0"/>
                                          </p:stCondLst>
                                        </p:cTn>
                                        <p:tgtEl>
                                          <p:spTgt spid="33"/>
                                        </p:tgtEl>
                                        <p:attrNameLst>
                                          <p:attrName>style.visibility</p:attrName>
                                        </p:attrNameLst>
                                      </p:cBhvr>
                                      <p:to>
                                        <p:strVal val="visible"/>
                                      </p:to>
                                    </p:set>
                                    <p:animEffect transition="in" filter="fade">
                                      <p:cBhvr>
                                        <p:cTn id="172" dur="120"/>
                                        <p:tgtEl>
                                          <p:spTgt spid="33"/>
                                        </p:tgtEl>
                                      </p:cBhvr>
                                    </p:animEffect>
                                  </p:childTnLst>
                                </p:cTn>
                              </p:par>
                            </p:childTnLst>
                          </p:cTn>
                        </p:par>
                        <p:par>
                          <p:cTn id="173" fill="hold">
                            <p:stCondLst>
                              <p:cond delay="840"/>
                            </p:stCondLst>
                            <p:childTnLst>
                              <p:par>
                                <p:cTn id="174" presetID="1" presetClass="exit" presetSubtype="0" fill="hold" nodeType="afterEffect">
                                  <p:stCondLst>
                                    <p:cond delay="0"/>
                                  </p:stCondLst>
                                  <p:childTnLst>
                                    <p:set>
                                      <p:cBhvr>
                                        <p:cTn id="175" dur="1" fill="hold">
                                          <p:stCondLst>
                                            <p:cond delay="119"/>
                                          </p:stCondLst>
                                        </p:cTn>
                                        <p:tgtEl>
                                          <p:spTgt spid="33"/>
                                        </p:tgtEl>
                                        <p:attrNameLst>
                                          <p:attrName>style.visibility</p:attrName>
                                        </p:attrNameLst>
                                      </p:cBhvr>
                                      <p:to>
                                        <p:strVal val="hidden"/>
                                      </p:to>
                                    </p:set>
                                  </p:childTnLst>
                                </p:cTn>
                              </p:par>
                            </p:childTnLst>
                          </p:cTn>
                        </p:par>
                        <p:par>
                          <p:cTn id="176" fill="hold">
                            <p:stCondLst>
                              <p:cond delay="960"/>
                            </p:stCondLst>
                            <p:childTnLst>
                              <p:par>
                                <p:cTn id="177" presetID="10" presetClass="entr" presetSubtype="0" fill="hold" nodeType="afterEffect">
                                  <p:stCondLst>
                                    <p:cond delay="0"/>
                                  </p:stCondLst>
                                  <p:childTnLst>
                                    <p:set>
                                      <p:cBhvr>
                                        <p:cTn id="178" dur="1" fill="hold">
                                          <p:stCondLst>
                                            <p:cond delay="0"/>
                                          </p:stCondLst>
                                        </p:cTn>
                                        <p:tgtEl>
                                          <p:spTgt spid="25"/>
                                        </p:tgtEl>
                                        <p:attrNameLst>
                                          <p:attrName>style.visibility</p:attrName>
                                        </p:attrNameLst>
                                      </p:cBhvr>
                                      <p:to>
                                        <p:strVal val="visible"/>
                                      </p:to>
                                    </p:set>
                                    <p:animEffect transition="in" filter="fade">
                                      <p:cBhvr>
                                        <p:cTn id="179" dur="120"/>
                                        <p:tgtEl>
                                          <p:spTgt spid="25"/>
                                        </p:tgtEl>
                                      </p:cBhvr>
                                    </p:animEffect>
                                  </p:childTnLst>
                                </p:cTn>
                              </p:par>
                            </p:childTnLst>
                          </p:cTn>
                        </p:par>
                        <p:par>
                          <p:cTn id="180" fill="hold">
                            <p:stCondLst>
                              <p:cond delay="1080"/>
                            </p:stCondLst>
                            <p:childTnLst>
                              <p:par>
                                <p:cTn id="181" presetID="1" presetClass="exit" presetSubtype="0" fill="hold" nodeType="afterEffect">
                                  <p:stCondLst>
                                    <p:cond delay="0"/>
                                  </p:stCondLst>
                                  <p:childTnLst>
                                    <p:set>
                                      <p:cBhvr>
                                        <p:cTn id="182" dur="1" fill="hold">
                                          <p:stCondLst>
                                            <p:cond delay="119"/>
                                          </p:stCondLst>
                                        </p:cTn>
                                        <p:tgtEl>
                                          <p:spTgt spid="25"/>
                                        </p:tgtEl>
                                        <p:attrNameLst>
                                          <p:attrName>style.visibility</p:attrName>
                                        </p:attrNameLst>
                                      </p:cBhvr>
                                      <p:to>
                                        <p:strVal val="hidden"/>
                                      </p:to>
                                    </p:set>
                                  </p:childTnLst>
                                </p:cTn>
                              </p:par>
                            </p:childTnLst>
                          </p:cTn>
                        </p:par>
                        <p:par>
                          <p:cTn id="183" fill="hold">
                            <p:stCondLst>
                              <p:cond delay="1200"/>
                            </p:stCondLst>
                            <p:childTnLst>
                              <p:par>
                                <p:cTn id="184" presetID="10" presetClass="entr" presetSubtype="0" fill="hold" nodeType="afterEffect">
                                  <p:stCondLst>
                                    <p:cond delay="0"/>
                                  </p:stCondLst>
                                  <p:childTnLst>
                                    <p:set>
                                      <p:cBhvr>
                                        <p:cTn id="185" dur="1" fill="hold">
                                          <p:stCondLst>
                                            <p:cond delay="0"/>
                                          </p:stCondLst>
                                        </p:cTn>
                                        <p:tgtEl>
                                          <p:spTgt spid="32"/>
                                        </p:tgtEl>
                                        <p:attrNameLst>
                                          <p:attrName>style.visibility</p:attrName>
                                        </p:attrNameLst>
                                      </p:cBhvr>
                                      <p:to>
                                        <p:strVal val="visible"/>
                                      </p:to>
                                    </p:set>
                                    <p:animEffect transition="in" filter="fade">
                                      <p:cBhvr>
                                        <p:cTn id="186" dur="120"/>
                                        <p:tgtEl>
                                          <p:spTgt spid="32"/>
                                        </p:tgtEl>
                                      </p:cBhvr>
                                    </p:animEffect>
                                  </p:childTnLst>
                                </p:cTn>
                              </p:par>
                            </p:childTnLst>
                          </p:cTn>
                        </p:par>
                        <p:par>
                          <p:cTn id="187" fill="hold">
                            <p:stCondLst>
                              <p:cond delay="1320"/>
                            </p:stCondLst>
                            <p:childTnLst>
                              <p:par>
                                <p:cTn id="188" presetID="1" presetClass="exit" presetSubtype="0" fill="hold" nodeType="afterEffect">
                                  <p:stCondLst>
                                    <p:cond delay="0"/>
                                  </p:stCondLst>
                                  <p:childTnLst>
                                    <p:set>
                                      <p:cBhvr>
                                        <p:cTn id="189" dur="1" fill="hold">
                                          <p:stCondLst>
                                            <p:cond delay="119"/>
                                          </p:stCondLst>
                                        </p:cTn>
                                        <p:tgtEl>
                                          <p:spTgt spid="32"/>
                                        </p:tgtEl>
                                        <p:attrNameLst>
                                          <p:attrName>style.visibility</p:attrName>
                                        </p:attrNameLst>
                                      </p:cBhvr>
                                      <p:to>
                                        <p:strVal val="hidden"/>
                                      </p:to>
                                    </p:set>
                                  </p:childTnLst>
                                </p:cTn>
                              </p:par>
                            </p:childTnLst>
                          </p:cTn>
                        </p:par>
                        <p:par>
                          <p:cTn id="190" fill="hold">
                            <p:stCondLst>
                              <p:cond delay="1440"/>
                            </p:stCondLst>
                            <p:childTnLst>
                              <p:par>
                                <p:cTn id="191" presetID="10" presetClass="entr" presetSubtype="0" fill="hold" nodeType="afterEffect">
                                  <p:stCondLst>
                                    <p:cond delay="0"/>
                                  </p:stCondLst>
                                  <p:childTnLst>
                                    <p:set>
                                      <p:cBhvr>
                                        <p:cTn id="192" dur="1" fill="hold">
                                          <p:stCondLst>
                                            <p:cond delay="0"/>
                                          </p:stCondLst>
                                        </p:cTn>
                                        <p:tgtEl>
                                          <p:spTgt spid="29"/>
                                        </p:tgtEl>
                                        <p:attrNameLst>
                                          <p:attrName>style.visibility</p:attrName>
                                        </p:attrNameLst>
                                      </p:cBhvr>
                                      <p:to>
                                        <p:strVal val="visible"/>
                                      </p:to>
                                    </p:set>
                                    <p:animEffect transition="in" filter="fade">
                                      <p:cBhvr>
                                        <p:cTn id="193" dur="120"/>
                                        <p:tgtEl>
                                          <p:spTgt spid="29"/>
                                        </p:tgtEl>
                                      </p:cBhvr>
                                    </p:animEffect>
                                  </p:childTnLst>
                                </p:cTn>
                              </p:par>
                            </p:childTnLst>
                          </p:cTn>
                        </p:par>
                        <p:par>
                          <p:cTn id="194" fill="hold">
                            <p:stCondLst>
                              <p:cond delay="1560"/>
                            </p:stCondLst>
                            <p:childTnLst>
                              <p:par>
                                <p:cTn id="195" presetID="1" presetClass="exit" presetSubtype="0" fill="hold" nodeType="afterEffect">
                                  <p:stCondLst>
                                    <p:cond delay="0"/>
                                  </p:stCondLst>
                                  <p:childTnLst>
                                    <p:set>
                                      <p:cBhvr>
                                        <p:cTn id="196" dur="1" fill="hold">
                                          <p:stCondLst>
                                            <p:cond delay="119"/>
                                          </p:stCondLst>
                                        </p:cTn>
                                        <p:tgtEl>
                                          <p:spTgt spid="29"/>
                                        </p:tgtEl>
                                        <p:attrNameLst>
                                          <p:attrName>style.visibility</p:attrName>
                                        </p:attrNameLst>
                                      </p:cBhvr>
                                      <p:to>
                                        <p:strVal val="hidden"/>
                                      </p:to>
                                    </p:set>
                                  </p:childTnLst>
                                </p:cTn>
                              </p:par>
                            </p:childTnLst>
                          </p:cTn>
                        </p:par>
                        <p:par>
                          <p:cTn id="197" fill="hold">
                            <p:stCondLst>
                              <p:cond delay="1680"/>
                            </p:stCondLst>
                            <p:childTnLst>
                              <p:par>
                                <p:cTn id="198" presetID="10" presetClass="entr" presetSubtype="0" fill="hold" nodeType="afterEffect">
                                  <p:stCondLst>
                                    <p:cond delay="0"/>
                                  </p:stCondLst>
                                  <p:childTnLst>
                                    <p:set>
                                      <p:cBhvr>
                                        <p:cTn id="199" dur="1" fill="hold">
                                          <p:stCondLst>
                                            <p:cond delay="0"/>
                                          </p:stCondLst>
                                        </p:cTn>
                                        <p:tgtEl>
                                          <p:spTgt spid="30"/>
                                        </p:tgtEl>
                                        <p:attrNameLst>
                                          <p:attrName>style.visibility</p:attrName>
                                        </p:attrNameLst>
                                      </p:cBhvr>
                                      <p:to>
                                        <p:strVal val="visible"/>
                                      </p:to>
                                    </p:set>
                                    <p:animEffect transition="in" filter="fade">
                                      <p:cBhvr>
                                        <p:cTn id="200" dur="120"/>
                                        <p:tgtEl>
                                          <p:spTgt spid="30"/>
                                        </p:tgtEl>
                                      </p:cBhvr>
                                    </p:animEffect>
                                  </p:childTnLst>
                                </p:cTn>
                              </p:par>
                            </p:childTnLst>
                          </p:cTn>
                        </p:par>
                        <p:par>
                          <p:cTn id="201" fill="hold">
                            <p:stCondLst>
                              <p:cond delay="1800"/>
                            </p:stCondLst>
                            <p:childTnLst>
                              <p:par>
                                <p:cTn id="202" presetID="1" presetClass="exit" presetSubtype="0" fill="hold" nodeType="afterEffect">
                                  <p:stCondLst>
                                    <p:cond delay="0"/>
                                  </p:stCondLst>
                                  <p:childTnLst>
                                    <p:set>
                                      <p:cBhvr>
                                        <p:cTn id="203" dur="1" fill="hold">
                                          <p:stCondLst>
                                            <p:cond delay="119"/>
                                          </p:stCondLst>
                                        </p:cTn>
                                        <p:tgtEl>
                                          <p:spTgt spid="30"/>
                                        </p:tgtEl>
                                        <p:attrNameLst>
                                          <p:attrName>style.visibility</p:attrName>
                                        </p:attrNameLst>
                                      </p:cBhvr>
                                      <p:to>
                                        <p:strVal val="hidden"/>
                                      </p:to>
                                    </p:set>
                                  </p:childTnLst>
                                </p:cTn>
                              </p:par>
                            </p:childTnLst>
                          </p:cTn>
                        </p:par>
                        <p:par>
                          <p:cTn id="204" fill="hold">
                            <p:stCondLst>
                              <p:cond delay="1920"/>
                            </p:stCondLst>
                            <p:childTnLst>
                              <p:par>
                                <p:cTn id="205" presetID="10" presetClass="entr" presetSubtype="0" fill="hold" nodeType="afterEffect">
                                  <p:stCondLst>
                                    <p:cond delay="0"/>
                                  </p:stCondLst>
                                  <p:childTnLst>
                                    <p:set>
                                      <p:cBhvr>
                                        <p:cTn id="206" dur="1" fill="hold">
                                          <p:stCondLst>
                                            <p:cond delay="0"/>
                                          </p:stCondLst>
                                        </p:cTn>
                                        <p:tgtEl>
                                          <p:spTgt spid="40"/>
                                        </p:tgtEl>
                                        <p:attrNameLst>
                                          <p:attrName>style.visibility</p:attrName>
                                        </p:attrNameLst>
                                      </p:cBhvr>
                                      <p:to>
                                        <p:strVal val="visible"/>
                                      </p:to>
                                    </p:set>
                                    <p:animEffect transition="in" filter="fade">
                                      <p:cBhvr>
                                        <p:cTn id="207" dur="120"/>
                                        <p:tgtEl>
                                          <p:spTgt spid="40"/>
                                        </p:tgtEl>
                                      </p:cBhvr>
                                    </p:animEffect>
                                  </p:childTnLst>
                                </p:cTn>
                              </p:par>
                            </p:childTnLst>
                          </p:cTn>
                        </p:par>
                        <p:par>
                          <p:cTn id="208" fill="hold">
                            <p:stCondLst>
                              <p:cond delay="2040"/>
                            </p:stCondLst>
                            <p:childTnLst>
                              <p:par>
                                <p:cTn id="209" presetID="1" presetClass="exit" presetSubtype="0" fill="hold" nodeType="afterEffect">
                                  <p:stCondLst>
                                    <p:cond delay="0"/>
                                  </p:stCondLst>
                                  <p:childTnLst>
                                    <p:set>
                                      <p:cBhvr>
                                        <p:cTn id="210" dur="1" fill="hold">
                                          <p:stCondLst>
                                            <p:cond delay="119"/>
                                          </p:stCondLst>
                                        </p:cTn>
                                        <p:tgtEl>
                                          <p:spTgt spid="40"/>
                                        </p:tgtEl>
                                        <p:attrNameLst>
                                          <p:attrName>style.visibility</p:attrName>
                                        </p:attrNameLst>
                                      </p:cBhvr>
                                      <p:to>
                                        <p:strVal val="hidden"/>
                                      </p:to>
                                    </p:set>
                                  </p:childTnLst>
                                </p:cTn>
                              </p:par>
                            </p:childTnLst>
                          </p:cTn>
                        </p:par>
                        <p:par>
                          <p:cTn id="211" fill="hold">
                            <p:stCondLst>
                              <p:cond delay="2160"/>
                            </p:stCondLst>
                            <p:childTnLst>
                              <p:par>
                                <p:cTn id="212" presetID="10" presetClass="entr" presetSubtype="0" fill="hold" nodeType="afterEffect">
                                  <p:stCondLst>
                                    <p:cond delay="0"/>
                                  </p:stCondLst>
                                  <p:childTnLst>
                                    <p:set>
                                      <p:cBhvr>
                                        <p:cTn id="213" dur="1" fill="hold">
                                          <p:stCondLst>
                                            <p:cond delay="0"/>
                                          </p:stCondLst>
                                        </p:cTn>
                                        <p:tgtEl>
                                          <p:spTgt spid="31"/>
                                        </p:tgtEl>
                                        <p:attrNameLst>
                                          <p:attrName>style.visibility</p:attrName>
                                        </p:attrNameLst>
                                      </p:cBhvr>
                                      <p:to>
                                        <p:strVal val="visible"/>
                                      </p:to>
                                    </p:set>
                                    <p:animEffect transition="in" filter="fade">
                                      <p:cBhvr>
                                        <p:cTn id="214" dur="120"/>
                                        <p:tgtEl>
                                          <p:spTgt spid="31"/>
                                        </p:tgtEl>
                                      </p:cBhvr>
                                    </p:animEffect>
                                  </p:childTnLst>
                                </p:cTn>
                              </p:par>
                            </p:childTnLst>
                          </p:cTn>
                        </p:par>
                        <p:par>
                          <p:cTn id="215" fill="hold">
                            <p:stCondLst>
                              <p:cond delay="2280"/>
                            </p:stCondLst>
                            <p:childTnLst>
                              <p:par>
                                <p:cTn id="216" presetID="1" presetClass="exit" presetSubtype="0" fill="hold" nodeType="afterEffect">
                                  <p:stCondLst>
                                    <p:cond delay="0"/>
                                  </p:stCondLst>
                                  <p:childTnLst>
                                    <p:set>
                                      <p:cBhvr>
                                        <p:cTn id="217" dur="1" fill="hold">
                                          <p:stCondLst>
                                            <p:cond delay="119"/>
                                          </p:stCondLst>
                                        </p:cTn>
                                        <p:tgtEl>
                                          <p:spTgt spid="31"/>
                                        </p:tgtEl>
                                        <p:attrNameLst>
                                          <p:attrName>style.visibility</p:attrName>
                                        </p:attrNameLst>
                                      </p:cBhvr>
                                      <p:to>
                                        <p:strVal val="hidden"/>
                                      </p:to>
                                    </p:set>
                                  </p:childTnLst>
                                </p:cTn>
                              </p:par>
                            </p:childTnLst>
                          </p:cTn>
                        </p:par>
                        <p:par>
                          <p:cTn id="218" fill="hold">
                            <p:stCondLst>
                              <p:cond delay="2400"/>
                            </p:stCondLst>
                            <p:childTnLst>
                              <p:par>
                                <p:cTn id="219" presetID="10" presetClass="entr" presetSubtype="0" fill="hold" nodeType="afterEffect">
                                  <p:stCondLst>
                                    <p:cond delay="0"/>
                                  </p:stCondLst>
                                  <p:childTnLst>
                                    <p:set>
                                      <p:cBhvr>
                                        <p:cTn id="220" dur="1" fill="hold">
                                          <p:stCondLst>
                                            <p:cond delay="0"/>
                                          </p:stCondLst>
                                        </p:cTn>
                                        <p:tgtEl>
                                          <p:spTgt spid="28"/>
                                        </p:tgtEl>
                                        <p:attrNameLst>
                                          <p:attrName>style.visibility</p:attrName>
                                        </p:attrNameLst>
                                      </p:cBhvr>
                                      <p:to>
                                        <p:strVal val="visible"/>
                                      </p:to>
                                    </p:set>
                                    <p:animEffect transition="in" filter="fade">
                                      <p:cBhvr>
                                        <p:cTn id="221" dur="120"/>
                                        <p:tgtEl>
                                          <p:spTgt spid="28"/>
                                        </p:tgtEl>
                                      </p:cBhvr>
                                    </p:animEffect>
                                  </p:childTnLst>
                                </p:cTn>
                              </p:par>
                            </p:childTnLst>
                          </p:cTn>
                        </p:par>
                        <p:par>
                          <p:cTn id="222" fill="hold">
                            <p:stCondLst>
                              <p:cond delay="2520"/>
                            </p:stCondLst>
                            <p:childTnLst>
                              <p:par>
                                <p:cTn id="223" presetID="1" presetClass="exit" presetSubtype="0" fill="hold" nodeType="afterEffect">
                                  <p:stCondLst>
                                    <p:cond delay="0"/>
                                  </p:stCondLst>
                                  <p:childTnLst>
                                    <p:set>
                                      <p:cBhvr>
                                        <p:cTn id="224" dur="1" fill="hold">
                                          <p:stCondLst>
                                            <p:cond delay="119"/>
                                          </p:stCondLst>
                                        </p:cTn>
                                        <p:tgtEl>
                                          <p:spTgt spid="28"/>
                                        </p:tgtEl>
                                        <p:attrNameLst>
                                          <p:attrName>style.visibility</p:attrName>
                                        </p:attrNameLst>
                                      </p:cBhvr>
                                      <p:to>
                                        <p:strVal val="hidden"/>
                                      </p:to>
                                    </p:set>
                                  </p:childTnLst>
                                </p:cTn>
                              </p:par>
                            </p:childTnLst>
                          </p:cTn>
                        </p:par>
                        <p:par>
                          <p:cTn id="225" fill="hold">
                            <p:stCondLst>
                              <p:cond delay="2640"/>
                            </p:stCondLst>
                            <p:childTnLst>
                              <p:par>
                                <p:cTn id="226" presetID="10" presetClass="entr" presetSubtype="0" fill="hold" nodeType="afterEffect">
                                  <p:stCondLst>
                                    <p:cond delay="0"/>
                                  </p:stCondLst>
                                  <p:childTnLst>
                                    <p:set>
                                      <p:cBhvr>
                                        <p:cTn id="227" dur="1" fill="hold">
                                          <p:stCondLst>
                                            <p:cond delay="0"/>
                                          </p:stCondLst>
                                        </p:cTn>
                                        <p:tgtEl>
                                          <p:spTgt spid="23"/>
                                        </p:tgtEl>
                                        <p:attrNameLst>
                                          <p:attrName>style.visibility</p:attrName>
                                        </p:attrNameLst>
                                      </p:cBhvr>
                                      <p:to>
                                        <p:strVal val="visible"/>
                                      </p:to>
                                    </p:set>
                                    <p:animEffect transition="in" filter="fade">
                                      <p:cBhvr>
                                        <p:cTn id="228" dur="120"/>
                                        <p:tgtEl>
                                          <p:spTgt spid="23"/>
                                        </p:tgtEl>
                                      </p:cBhvr>
                                    </p:animEffect>
                                  </p:childTnLst>
                                </p:cTn>
                              </p:par>
                            </p:childTnLst>
                          </p:cTn>
                        </p:par>
                        <p:par>
                          <p:cTn id="229" fill="hold">
                            <p:stCondLst>
                              <p:cond delay="2760"/>
                            </p:stCondLst>
                            <p:childTnLst>
                              <p:par>
                                <p:cTn id="230" presetID="1" presetClass="exit" presetSubtype="0" fill="hold" nodeType="afterEffect">
                                  <p:stCondLst>
                                    <p:cond delay="0"/>
                                  </p:stCondLst>
                                  <p:childTnLst>
                                    <p:set>
                                      <p:cBhvr>
                                        <p:cTn id="231" dur="1" fill="hold">
                                          <p:stCondLst>
                                            <p:cond delay="119"/>
                                          </p:stCondLst>
                                        </p:cTn>
                                        <p:tgtEl>
                                          <p:spTgt spid="23"/>
                                        </p:tgtEl>
                                        <p:attrNameLst>
                                          <p:attrName>style.visibility</p:attrName>
                                        </p:attrNameLst>
                                      </p:cBhvr>
                                      <p:to>
                                        <p:strVal val="hidden"/>
                                      </p:to>
                                    </p:set>
                                  </p:childTnLst>
                                </p:cTn>
                              </p:par>
                            </p:childTnLst>
                          </p:cTn>
                        </p:par>
                        <p:par>
                          <p:cTn id="232" fill="hold">
                            <p:stCondLst>
                              <p:cond delay="2880"/>
                            </p:stCondLst>
                            <p:childTnLst>
                              <p:par>
                                <p:cTn id="233" presetID="10" presetClass="entr" presetSubtype="0" fill="hold" nodeType="afterEffect">
                                  <p:stCondLst>
                                    <p:cond delay="0"/>
                                  </p:stCondLst>
                                  <p:childTnLst>
                                    <p:set>
                                      <p:cBhvr>
                                        <p:cTn id="234" dur="1" fill="hold">
                                          <p:stCondLst>
                                            <p:cond delay="0"/>
                                          </p:stCondLst>
                                        </p:cTn>
                                        <p:tgtEl>
                                          <p:spTgt spid="27"/>
                                        </p:tgtEl>
                                        <p:attrNameLst>
                                          <p:attrName>style.visibility</p:attrName>
                                        </p:attrNameLst>
                                      </p:cBhvr>
                                      <p:to>
                                        <p:strVal val="visible"/>
                                      </p:to>
                                    </p:set>
                                    <p:animEffect transition="in" filter="fade">
                                      <p:cBhvr>
                                        <p:cTn id="235" dur="120"/>
                                        <p:tgtEl>
                                          <p:spTgt spid="27"/>
                                        </p:tgtEl>
                                      </p:cBhvr>
                                    </p:animEffect>
                                  </p:childTnLst>
                                </p:cTn>
                              </p:par>
                            </p:childTnLst>
                          </p:cTn>
                        </p:par>
                        <p:par>
                          <p:cTn id="236" fill="hold">
                            <p:stCondLst>
                              <p:cond delay="3000"/>
                            </p:stCondLst>
                            <p:childTnLst>
                              <p:par>
                                <p:cTn id="237" presetID="1" presetClass="exit" presetSubtype="0" fill="hold" nodeType="afterEffect">
                                  <p:stCondLst>
                                    <p:cond delay="0"/>
                                  </p:stCondLst>
                                  <p:childTnLst>
                                    <p:set>
                                      <p:cBhvr>
                                        <p:cTn id="238" dur="1" fill="hold">
                                          <p:stCondLst>
                                            <p:cond delay="119"/>
                                          </p:stCondLst>
                                        </p:cTn>
                                        <p:tgtEl>
                                          <p:spTgt spid="27"/>
                                        </p:tgtEl>
                                        <p:attrNameLst>
                                          <p:attrName>style.visibility</p:attrName>
                                        </p:attrNameLst>
                                      </p:cBhvr>
                                      <p:to>
                                        <p:strVal val="hidden"/>
                                      </p:to>
                                    </p:set>
                                  </p:childTnLst>
                                </p:cTn>
                              </p:par>
                            </p:childTnLst>
                          </p:cTn>
                        </p:par>
                        <p:par>
                          <p:cTn id="239" fill="hold">
                            <p:stCondLst>
                              <p:cond delay="3120"/>
                            </p:stCondLst>
                            <p:childTnLst>
                              <p:par>
                                <p:cTn id="240" presetID="10" presetClass="entr" presetSubtype="0" fill="hold" nodeType="afterEffect">
                                  <p:stCondLst>
                                    <p:cond delay="0"/>
                                  </p:stCondLst>
                                  <p:childTnLst>
                                    <p:set>
                                      <p:cBhvr>
                                        <p:cTn id="241" dur="1" fill="hold">
                                          <p:stCondLst>
                                            <p:cond delay="0"/>
                                          </p:stCondLst>
                                        </p:cTn>
                                        <p:tgtEl>
                                          <p:spTgt spid="26"/>
                                        </p:tgtEl>
                                        <p:attrNameLst>
                                          <p:attrName>style.visibility</p:attrName>
                                        </p:attrNameLst>
                                      </p:cBhvr>
                                      <p:to>
                                        <p:strVal val="visible"/>
                                      </p:to>
                                    </p:set>
                                    <p:animEffect transition="in" filter="fade">
                                      <p:cBhvr>
                                        <p:cTn id="242" dur="120"/>
                                        <p:tgtEl>
                                          <p:spTgt spid="26"/>
                                        </p:tgtEl>
                                      </p:cBhvr>
                                    </p:animEffect>
                                  </p:childTnLst>
                                </p:cTn>
                              </p:par>
                            </p:childTnLst>
                          </p:cTn>
                        </p:par>
                        <p:par>
                          <p:cTn id="243" fill="hold">
                            <p:stCondLst>
                              <p:cond delay="3240"/>
                            </p:stCondLst>
                            <p:childTnLst>
                              <p:par>
                                <p:cTn id="244" presetID="1" presetClass="exit" presetSubtype="0" fill="hold" nodeType="afterEffect">
                                  <p:stCondLst>
                                    <p:cond delay="0"/>
                                  </p:stCondLst>
                                  <p:childTnLst>
                                    <p:set>
                                      <p:cBhvr>
                                        <p:cTn id="245" dur="1" fill="hold">
                                          <p:stCondLst>
                                            <p:cond delay="119"/>
                                          </p:stCondLst>
                                        </p:cTn>
                                        <p:tgtEl>
                                          <p:spTgt spid="26"/>
                                        </p:tgtEl>
                                        <p:attrNameLst>
                                          <p:attrName>style.visibility</p:attrName>
                                        </p:attrNameLst>
                                      </p:cBhvr>
                                      <p:to>
                                        <p:strVal val="hidden"/>
                                      </p:to>
                                    </p:set>
                                  </p:childTnLst>
                                </p:cTn>
                              </p:par>
                            </p:childTnLst>
                          </p:cTn>
                        </p:par>
                        <p:par>
                          <p:cTn id="246" fill="hold">
                            <p:stCondLst>
                              <p:cond delay="3360"/>
                            </p:stCondLst>
                            <p:childTnLst>
                              <p:par>
                                <p:cTn id="247" presetID="10" presetClass="entr" presetSubtype="0" fill="hold" nodeType="afterEffect">
                                  <p:stCondLst>
                                    <p:cond delay="0"/>
                                  </p:stCondLst>
                                  <p:childTnLst>
                                    <p:set>
                                      <p:cBhvr>
                                        <p:cTn id="248" dur="1" fill="hold">
                                          <p:stCondLst>
                                            <p:cond delay="0"/>
                                          </p:stCondLst>
                                        </p:cTn>
                                        <p:tgtEl>
                                          <p:spTgt spid="41"/>
                                        </p:tgtEl>
                                        <p:attrNameLst>
                                          <p:attrName>style.visibility</p:attrName>
                                        </p:attrNameLst>
                                      </p:cBhvr>
                                      <p:to>
                                        <p:strVal val="visible"/>
                                      </p:to>
                                    </p:set>
                                    <p:animEffect transition="in" filter="fade">
                                      <p:cBhvr>
                                        <p:cTn id="249" dur="120"/>
                                        <p:tgtEl>
                                          <p:spTgt spid="41"/>
                                        </p:tgtEl>
                                      </p:cBhvr>
                                    </p:animEffect>
                                  </p:childTnLst>
                                </p:cTn>
                              </p:par>
                            </p:childTnLst>
                          </p:cTn>
                        </p:par>
                        <p:par>
                          <p:cTn id="250" fill="hold">
                            <p:stCondLst>
                              <p:cond delay="3480"/>
                            </p:stCondLst>
                            <p:childTnLst>
                              <p:par>
                                <p:cTn id="251" presetID="26" presetClass="emph" presetSubtype="0" fill="hold" nodeType="afterEffect">
                                  <p:stCondLst>
                                    <p:cond delay="0"/>
                                  </p:stCondLst>
                                  <p:childTnLst>
                                    <p:animEffect transition="out" filter="fade">
                                      <p:cBhvr>
                                        <p:cTn id="252" dur="250" tmFilter="0, 0; .2, .5; .8, .5; 1, 0"/>
                                        <p:tgtEl>
                                          <p:spTgt spid="41"/>
                                        </p:tgtEl>
                                      </p:cBhvr>
                                    </p:animEffect>
                                    <p:animScale>
                                      <p:cBhvr>
                                        <p:cTn id="253" dur="125" autoRev="1" fill="hold"/>
                                        <p:tgtEl>
                                          <p:spTgt spid="41"/>
                                        </p:tgtEl>
                                      </p:cBhvr>
                                      <p:by x="105000" y="105000"/>
                                    </p:animScale>
                                  </p:childTnLst>
                                </p:cTn>
                              </p:par>
                            </p:childTnLst>
                          </p:cTn>
                        </p:par>
                        <p:par>
                          <p:cTn id="254" fill="hold">
                            <p:stCondLst>
                              <p:cond delay="3730"/>
                            </p:stCondLst>
                            <p:childTnLst>
                              <p:par>
                                <p:cTn id="255" presetID="26" presetClass="emph" presetSubtype="0" fill="hold" nodeType="afterEffect">
                                  <p:stCondLst>
                                    <p:cond delay="0"/>
                                  </p:stCondLst>
                                  <p:childTnLst>
                                    <p:animEffect transition="out" filter="fade">
                                      <p:cBhvr>
                                        <p:cTn id="256" dur="250" tmFilter="0, 0; .2, .5; .8, .5; 1, 0"/>
                                        <p:tgtEl>
                                          <p:spTgt spid="41"/>
                                        </p:tgtEl>
                                      </p:cBhvr>
                                    </p:animEffect>
                                    <p:animScale>
                                      <p:cBhvr>
                                        <p:cTn id="257" dur="125" autoRev="1" fill="hold"/>
                                        <p:tgtEl>
                                          <p:spTgt spid="41"/>
                                        </p:tgtEl>
                                      </p:cBhvr>
                                      <p:by x="105000" y="105000"/>
                                    </p:animScale>
                                  </p:childTnLst>
                                </p:cTn>
                              </p:par>
                            </p:childTnLst>
                          </p:cTn>
                        </p:par>
                        <p:par>
                          <p:cTn id="258" fill="hold">
                            <p:stCondLst>
                              <p:cond delay="3980"/>
                            </p:stCondLst>
                            <p:childTnLst>
                              <p:par>
                                <p:cTn id="259" presetID="26" presetClass="emph" presetSubtype="0" fill="hold" nodeType="afterEffect">
                                  <p:stCondLst>
                                    <p:cond delay="0"/>
                                  </p:stCondLst>
                                  <p:childTnLst>
                                    <p:animEffect transition="out" filter="fade">
                                      <p:cBhvr>
                                        <p:cTn id="260" dur="250" tmFilter="0, 0; .2, .5; .8, .5; 1, 0"/>
                                        <p:tgtEl>
                                          <p:spTgt spid="41"/>
                                        </p:tgtEl>
                                      </p:cBhvr>
                                    </p:animEffect>
                                    <p:animScale>
                                      <p:cBhvr>
                                        <p:cTn id="261" dur="125" autoRev="1" fill="hold"/>
                                        <p:tgtEl>
                                          <p:spTgt spid="41"/>
                                        </p:tgtEl>
                                      </p:cBhvr>
                                      <p:by x="105000" y="105000"/>
                                    </p:animScale>
                                  </p:childTnLst>
                                </p:cTn>
                              </p:par>
                            </p:childTnLst>
                          </p:cTn>
                        </p:par>
                        <p:par>
                          <p:cTn id="262" fill="hold">
                            <p:stCondLst>
                              <p:cond delay="4230"/>
                            </p:stCondLst>
                            <p:childTnLst>
                              <p:par>
                                <p:cTn id="263" presetID="26" presetClass="emph" presetSubtype="0" fill="hold" nodeType="afterEffect">
                                  <p:stCondLst>
                                    <p:cond delay="0"/>
                                  </p:stCondLst>
                                  <p:childTnLst>
                                    <p:animEffect transition="out" filter="fade">
                                      <p:cBhvr>
                                        <p:cTn id="264" dur="250" tmFilter="0, 0; .2, .5; .8, .5; 1, 0"/>
                                        <p:tgtEl>
                                          <p:spTgt spid="41"/>
                                        </p:tgtEl>
                                      </p:cBhvr>
                                    </p:animEffect>
                                    <p:animScale>
                                      <p:cBhvr>
                                        <p:cTn id="265" dur="125" autoRev="1" fill="hold"/>
                                        <p:tgtEl>
                                          <p:spTgt spid="41"/>
                                        </p:tgtEl>
                                      </p:cBhvr>
                                      <p:by x="105000" y="105000"/>
                                    </p:animScale>
                                  </p:childTnLst>
                                </p:cTn>
                              </p:par>
                            </p:childTnLst>
                          </p:cTn>
                        </p:par>
                        <p:par>
                          <p:cTn id="266" fill="hold">
                            <p:stCondLst>
                              <p:cond delay="4480"/>
                            </p:stCondLst>
                            <p:childTnLst>
                              <p:par>
                                <p:cTn id="267" presetID="26" presetClass="emph" presetSubtype="0" fill="hold" nodeType="afterEffect">
                                  <p:stCondLst>
                                    <p:cond delay="0"/>
                                  </p:stCondLst>
                                  <p:childTnLst>
                                    <p:animEffect transition="out" filter="fade">
                                      <p:cBhvr>
                                        <p:cTn id="268" dur="250" tmFilter="0, 0; .2, .5; .8, .5; 1, 0"/>
                                        <p:tgtEl>
                                          <p:spTgt spid="41"/>
                                        </p:tgtEl>
                                      </p:cBhvr>
                                    </p:animEffect>
                                    <p:animScale>
                                      <p:cBhvr>
                                        <p:cTn id="269" dur="125" autoRev="1" fill="hold"/>
                                        <p:tgtEl>
                                          <p:spTgt spid="41"/>
                                        </p:tgtEl>
                                      </p:cBhvr>
                                      <p:by x="105000" y="105000"/>
                                    </p:animScale>
                                  </p:childTnLst>
                                </p:cTn>
                              </p:par>
                              <p:par>
                                <p:cTn id="270" presetID="1" presetClass="mediacall" presetSubtype="0" fill="hold" nodeType="withEffect">
                                  <p:stCondLst>
                                    <p:cond delay="500"/>
                                  </p:stCondLst>
                                  <p:childTnLst>
                                    <p:cmd type="call" cmd="playFrom(0.0)">
                                      <p:cBhvr>
                                        <p:cTn id="271" dur="4249" fill="hold"/>
                                        <p:tgtEl>
                                          <p:spTgt spid="42"/>
                                        </p:tgtEl>
                                      </p:cBhvr>
                                    </p:cmd>
                                  </p:childTnLst>
                                </p:cTn>
                              </p:par>
                              <p:par>
                                <p:cTn id="272" presetID="47" presetClass="entr" presetSubtype="0" fill="hold" grpId="1" nodeType="withEffect">
                                  <p:stCondLst>
                                    <p:cond delay="500"/>
                                  </p:stCondLst>
                                  <p:childTnLst>
                                    <p:set>
                                      <p:cBhvr>
                                        <p:cTn id="273" dur="1" fill="hold">
                                          <p:stCondLst>
                                            <p:cond delay="0"/>
                                          </p:stCondLst>
                                        </p:cTn>
                                        <p:tgtEl>
                                          <p:spTgt spid="2"/>
                                        </p:tgtEl>
                                        <p:attrNameLst>
                                          <p:attrName>style.visibility</p:attrName>
                                        </p:attrNameLst>
                                      </p:cBhvr>
                                      <p:to>
                                        <p:strVal val="visible"/>
                                      </p:to>
                                    </p:set>
                                    <p:animEffect transition="in" filter="fade">
                                      <p:cBhvr>
                                        <p:cTn id="274" dur="1000"/>
                                        <p:tgtEl>
                                          <p:spTgt spid="2"/>
                                        </p:tgtEl>
                                      </p:cBhvr>
                                    </p:animEffect>
                                    <p:anim calcmode="lin" valueType="num">
                                      <p:cBhvr>
                                        <p:cTn id="275" dur="1000" fill="hold"/>
                                        <p:tgtEl>
                                          <p:spTgt spid="2"/>
                                        </p:tgtEl>
                                        <p:attrNameLst>
                                          <p:attrName>ppt_x</p:attrName>
                                        </p:attrNameLst>
                                      </p:cBhvr>
                                      <p:tavLst>
                                        <p:tav tm="0">
                                          <p:val>
                                            <p:strVal val="#ppt_x"/>
                                          </p:val>
                                        </p:tav>
                                        <p:tav tm="100000">
                                          <p:val>
                                            <p:strVal val="#ppt_x"/>
                                          </p:val>
                                        </p:tav>
                                      </p:tavLst>
                                    </p:anim>
                                    <p:anim calcmode="lin" valueType="num">
                                      <p:cBhvr>
                                        <p:cTn id="27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34"/>
                  </p:tgtEl>
                </p:cond>
              </p:nextCondLst>
            </p:seq>
            <p:seq concurrent="1" nextAc="seek">
              <p:cTn id="277" restart="whenNotActive" fill="hold" evtFilter="cancelBubble" nodeType="interactiveSeq">
                <p:stCondLst>
                  <p:cond evt="onClick" delay="0">
                    <p:tgtEl>
                      <p:spTgt spid="41"/>
                    </p:tgtEl>
                  </p:cond>
                </p:stCondLst>
                <p:endSync evt="end" delay="0">
                  <p:rtn val="all"/>
                </p:endSync>
                <p:childTnLst>
                  <p:par>
                    <p:cTn id="278" fill="hold">
                      <p:stCondLst>
                        <p:cond delay="0"/>
                      </p:stCondLst>
                      <p:childTnLst>
                        <p:par>
                          <p:cTn id="279" fill="hold">
                            <p:stCondLst>
                              <p:cond delay="0"/>
                            </p:stCondLst>
                            <p:childTnLst>
                              <p:par>
                                <p:cTn id="280" presetID="1" presetClass="mediacall" presetSubtype="0" fill="hold" nodeType="clickEffect">
                                  <p:stCondLst>
                                    <p:cond delay="0"/>
                                  </p:stCondLst>
                                  <p:childTnLst>
                                    <p:cmd type="call" cmd="playFrom(0.0)">
                                      <p:cBhvr>
                                        <p:cTn id="281" dur="4249" fill="hold"/>
                                        <p:tgtEl>
                                          <p:spTgt spid="42"/>
                                        </p:tgtEl>
                                      </p:cBhvr>
                                    </p:cmd>
                                  </p:childTnLst>
                                </p:cTn>
                              </p:par>
                            </p:childTnLst>
                          </p:cTn>
                        </p:par>
                      </p:childTnLst>
                    </p:cTn>
                  </p:par>
                </p:childTnLst>
              </p:cTn>
              <p:nextCondLst>
                <p:cond evt="onClick" delay="0">
                  <p:tgtEl>
                    <p:spTgt spid="41"/>
                  </p:tgtEl>
                </p:cond>
              </p:nextCondLst>
            </p:seq>
            <p:audio>
              <p:cMediaNode vol="80000" showWhenStopped="0">
                <p:cTn id="282" fill="hold" display="0">
                  <p:stCondLst>
                    <p:cond delay="indefinite"/>
                  </p:stCondLst>
                  <p:endCondLst>
                    <p:cond evt="onStopAudio" delay="0">
                      <p:tgtEl>
                        <p:sldTgt/>
                      </p:tgtEl>
                    </p:cond>
                  </p:endCondLst>
                </p:cTn>
                <p:tgtEl>
                  <p:spTgt spid="42"/>
                </p:tgtEl>
              </p:cMediaNode>
            </p:audio>
            <p:seq concurrent="1" nextAc="seek">
              <p:cTn id="283" restart="whenNotActive" fill="hold" evtFilter="cancelBubble" nodeType="interactiveSeq">
                <p:stCondLst>
                  <p:cond evt="onClick" delay="0">
                    <p:tgtEl>
                      <p:spTgt spid="54"/>
                    </p:tgtEl>
                  </p:cond>
                </p:stCondLst>
                <p:endSync evt="end" delay="0">
                  <p:rtn val="all"/>
                </p:endSync>
                <p:childTnLst>
                  <p:par>
                    <p:cTn id="284" fill="hold">
                      <p:stCondLst>
                        <p:cond delay="0"/>
                      </p:stCondLst>
                      <p:childTnLst>
                        <p:par>
                          <p:cTn id="285" fill="hold">
                            <p:stCondLst>
                              <p:cond delay="0"/>
                            </p:stCondLst>
                            <p:childTnLst>
                              <p:par>
                                <p:cTn id="286" presetID="1" presetClass="exit" presetSubtype="0" fill="hold" nodeType="clickEffect">
                                  <p:stCondLst>
                                    <p:cond delay="0"/>
                                  </p:stCondLst>
                                  <p:childTnLst>
                                    <p:set>
                                      <p:cBhvr>
                                        <p:cTn id="287" dur="1" fill="hold">
                                          <p:stCondLst>
                                            <p:cond delay="0"/>
                                          </p:stCondLst>
                                        </p:cTn>
                                        <p:tgtEl>
                                          <p:spTgt spid="54"/>
                                        </p:tgtEl>
                                        <p:attrNameLst>
                                          <p:attrName>style.visibility</p:attrName>
                                        </p:attrNameLst>
                                      </p:cBhvr>
                                      <p:to>
                                        <p:strVal val="hidden"/>
                                      </p:to>
                                    </p:set>
                                  </p:childTnLst>
                                  <p:subTnLst>
                                    <p:audio>
                                      <p:cMediaNode>
                                        <p:cTn display="0" masterRel="sameClick">
                                          <p:stCondLst>
                                            <p:cond evt="begin" delay="0">
                                              <p:tn val="286"/>
                                            </p:cond>
                                          </p:stCondLst>
                                          <p:endCondLst>
                                            <p:cond evt="onStopAudio" delay="0">
                                              <p:tgtEl>
                                                <p:sldTgt/>
                                              </p:tgtEl>
                                            </p:cond>
                                          </p:endCondLst>
                                        </p:cTn>
                                        <p:tgtEl>
                                          <p:sndTgt r:embed="rId5" name="Item_Box_Open_Definitive.wav"/>
                                        </p:tgtEl>
                                      </p:cMediaNode>
                                    </p:audio>
                                  </p:subTnLst>
                                </p:cTn>
                              </p:par>
                            </p:childTnLst>
                          </p:cTn>
                        </p:par>
                        <p:par>
                          <p:cTn id="288" fill="hold">
                            <p:stCondLst>
                              <p:cond delay="0"/>
                            </p:stCondLst>
                            <p:childTnLst>
                              <p:par>
                                <p:cTn id="289" presetID="10" presetClass="entr" presetSubtype="0" fill="hold" nodeType="afterEffect">
                                  <p:stCondLst>
                                    <p:cond delay="0"/>
                                  </p:stCondLst>
                                  <p:childTnLst>
                                    <p:set>
                                      <p:cBhvr>
                                        <p:cTn id="290" dur="1" fill="hold">
                                          <p:stCondLst>
                                            <p:cond delay="0"/>
                                          </p:stCondLst>
                                        </p:cTn>
                                        <p:tgtEl>
                                          <p:spTgt spid="44"/>
                                        </p:tgtEl>
                                        <p:attrNameLst>
                                          <p:attrName>style.visibility</p:attrName>
                                        </p:attrNameLst>
                                      </p:cBhvr>
                                      <p:to>
                                        <p:strVal val="visible"/>
                                      </p:to>
                                    </p:set>
                                    <p:animEffect transition="in" filter="fade">
                                      <p:cBhvr>
                                        <p:cTn id="291" dur="120"/>
                                        <p:tgtEl>
                                          <p:spTgt spid="44"/>
                                        </p:tgtEl>
                                      </p:cBhvr>
                                    </p:animEffect>
                                  </p:childTnLst>
                                </p:cTn>
                              </p:par>
                            </p:childTnLst>
                          </p:cTn>
                        </p:par>
                        <p:par>
                          <p:cTn id="292" fill="hold">
                            <p:stCondLst>
                              <p:cond delay="120"/>
                            </p:stCondLst>
                            <p:childTnLst>
                              <p:par>
                                <p:cTn id="293" presetID="1" presetClass="exit" presetSubtype="0" fill="hold" nodeType="afterEffect">
                                  <p:stCondLst>
                                    <p:cond delay="0"/>
                                  </p:stCondLst>
                                  <p:childTnLst>
                                    <p:set>
                                      <p:cBhvr>
                                        <p:cTn id="294" dur="1" fill="hold">
                                          <p:stCondLst>
                                            <p:cond delay="119"/>
                                          </p:stCondLst>
                                        </p:cTn>
                                        <p:tgtEl>
                                          <p:spTgt spid="44"/>
                                        </p:tgtEl>
                                        <p:attrNameLst>
                                          <p:attrName>style.visibility</p:attrName>
                                        </p:attrNameLst>
                                      </p:cBhvr>
                                      <p:to>
                                        <p:strVal val="hidden"/>
                                      </p:to>
                                    </p:set>
                                  </p:childTnLst>
                                </p:cTn>
                              </p:par>
                            </p:childTnLst>
                          </p:cTn>
                        </p:par>
                        <p:par>
                          <p:cTn id="295" fill="hold">
                            <p:stCondLst>
                              <p:cond delay="240"/>
                            </p:stCondLst>
                            <p:childTnLst>
                              <p:par>
                                <p:cTn id="296" presetID="10" presetClass="entr" presetSubtype="0" fill="hold" nodeType="afterEffect">
                                  <p:stCondLst>
                                    <p:cond delay="0"/>
                                  </p:stCondLst>
                                  <p:childTnLst>
                                    <p:set>
                                      <p:cBhvr>
                                        <p:cTn id="297" dur="1" fill="hold">
                                          <p:stCondLst>
                                            <p:cond delay="0"/>
                                          </p:stCondLst>
                                        </p:cTn>
                                        <p:tgtEl>
                                          <p:spTgt spid="59"/>
                                        </p:tgtEl>
                                        <p:attrNameLst>
                                          <p:attrName>style.visibility</p:attrName>
                                        </p:attrNameLst>
                                      </p:cBhvr>
                                      <p:to>
                                        <p:strVal val="visible"/>
                                      </p:to>
                                    </p:set>
                                    <p:animEffect transition="in" filter="fade">
                                      <p:cBhvr>
                                        <p:cTn id="298" dur="120"/>
                                        <p:tgtEl>
                                          <p:spTgt spid="59"/>
                                        </p:tgtEl>
                                      </p:cBhvr>
                                    </p:animEffect>
                                  </p:childTnLst>
                                </p:cTn>
                              </p:par>
                            </p:childTnLst>
                          </p:cTn>
                        </p:par>
                        <p:par>
                          <p:cTn id="299" fill="hold">
                            <p:stCondLst>
                              <p:cond delay="360"/>
                            </p:stCondLst>
                            <p:childTnLst>
                              <p:par>
                                <p:cTn id="300" presetID="1" presetClass="exit" presetSubtype="0" fill="hold" nodeType="afterEffect">
                                  <p:stCondLst>
                                    <p:cond delay="0"/>
                                  </p:stCondLst>
                                  <p:childTnLst>
                                    <p:set>
                                      <p:cBhvr>
                                        <p:cTn id="301" dur="1" fill="hold">
                                          <p:stCondLst>
                                            <p:cond delay="119"/>
                                          </p:stCondLst>
                                        </p:cTn>
                                        <p:tgtEl>
                                          <p:spTgt spid="59"/>
                                        </p:tgtEl>
                                        <p:attrNameLst>
                                          <p:attrName>style.visibility</p:attrName>
                                        </p:attrNameLst>
                                      </p:cBhvr>
                                      <p:to>
                                        <p:strVal val="hidden"/>
                                      </p:to>
                                    </p:set>
                                  </p:childTnLst>
                                </p:cTn>
                              </p:par>
                            </p:childTnLst>
                          </p:cTn>
                        </p:par>
                        <p:par>
                          <p:cTn id="302" fill="hold">
                            <p:stCondLst>
                              <p:cond delay="480"/>
                            </p:stCondLst>
                            <p:childTnLst>
                              <p:par>
                                <p:cTn id="303" presetID="10" presetClass="entr" presetSubtype="0" fill="hold" nodeType="afterEffect">
                                  <p:stCondLst>
                                    <p:cond delay="0"/>
                                  </p:stCondLst>
                                  <p:childTnLst>
                                    <p:set>
                                      <p:cBhvr>
                                        <p:cTn id="304" dur="1" fill="hold">
                                          <p:stCondLst>
                                            <p:cond delay="0"/>
                                          </p:stCondLst>
                                        </p:cTn>
                                        <p:tgtEl>
                                          <p:spTgt spid="55"/>
                                        </p:tgtEl>
                                        <p:attrNameLst>
                                          <p:attrName>style.visibility</p:attrName>
                                        </p:attrNameLst>
                                      </p:cBhvr>
                                      <p:to>
                                        <p:strVal val="visible"/>
                                      </p:to>
                                    </p:set>
                                    <p:animEffect transition="in" filter="fade">
                                      <p:cBhvr>
                                        <p:cTn id="305" dur="120"/>
                                        <p:tgtEl>
                                          <p:spTgt spid="55"/>
                                        </p:tgtEl>
                                      </p:cBhvr>
                                    </p:animEffect>
                                  </p:childTnLst>
                                </p:cTn>
                              </p:par>
                            </p:childTnLst>
                          </p:cTn>
                        </p:par>
                        <p:par>
                          <p:cTn id="306" fill="hold">
                            <p:stCondLst>
                              <p:cond delay="600"/>
                            </p:stCondLst>
                            <p:childTnLst>
                              <p:par>
                                <p:cTn id="307" presetID="1" presetClass="exit" presetSubtype="0" fill="hold" nodeType="afterEffect">
                                  <p:stCondLst>
                                    <p:cond delay="0"/>
                                  </p:stCondLst>
                                  <p:childTnLst>
                                    <p:set>
                                      <p:cBhvr>
                                        <p:cTn id="308" dur="1" fill="hold">
                                          <p:stCondLst>
                                            <p:cond delay="119"/>
                                          </p:stCondLst>
                                        </p:cTn>
                                        <p:tgtEl>
                                          <p:spTgt spid="55"/>
                                        </p:tgtEl>
                                        <p:attrNameLst>
                                          <p:attrName>style.visibility</p:attrName>
                                        </p:attrNameLst>
                                      </p:cBhvr>
                                      <p:to>
                                        <p:strVal val="hidden"/>
                                      </p:to>
                                    </p:set>
                                  </p:childTnLst>
                                </p:cTn>
                              </p:par>
                            </p:childTnLst>
                          </p:cTn>
                        </p:par>
                        <p:par>
                          <p:cTn id="309" fill="hold">
                            <p:stCondLst>
                              <p:cond delay="720"/>
                            </p:stCondLst>
                            <p:childTnLst>
                              <p:par>
                                <p:cTn id="310" presetID="10" presetClass="entr" presetSubtype="0" fill="hold" nodeType="afterEffect">
                                  <p:stCondLst>
                                    <p:cond delay="0"/>
                                  </p:stCondLst>
                                  <p:childTnLst>
                                    <p:set>
                                      <p:cBhvr>
                                        <p:cTn id="311" dur="1" fill="hold">
                                          <p:stCondLst>
                                            <p:cond delay="0"/>
                                          </p:stCondLst>
                                        </p:cTn>
                                        <p:tgtEl>
                                          <p:spTgt spid="53"/>
                                        </p:tgtEl>
                                        <p:attrNameLst>
                                          <p:attrName>style.visibility</p:attrName>
                                        </p:attrNameLst>
                                      </p:cBhvr>
                                      <p:to>
                                        <p:strVal val="visible"/>
                                      </p:to>
                                    </p:set>
                                    <p:animEffect transition="in" filter="fade">
                                      <p:cBhvr>
                                        <p:cTn id="312" dur="120"/>
                                        <p:tgtEl>
                                          <p:spTgt spid="53"/>
                                        </p:tgtEl>
                                      </p:cBhvr>
                                    </p:animEffect>
                                  </p:childTnLst>
                                </p:cTn>
                              </p:par>
                            </p:childTnLst>
                          </p:cTn>
                        </p:par>
                        <p:par>
                          <p:cTn id="313" fill="hold">
                            <p:stCondLst>
                              <p:cond delay="840"/>
                            </p:stCondLst>
                            <p:childTnLst>
                              <p:par>
                                <p:cTn id="314" presetID="1" presetClass="exit" presetSubtype="0" fill="hold" nodeType="afterEffect">
                                  <p:stCondLst>
                                    <p:cond delay="0"/>
                                  </p:stCondLst>
                                  <p:childTnLst>
                                    <p:set>
                                      <p:cBhvr>
                                        <p:cTn id="315" dur="1" fill="hold">
                                          <p:stCondLst>
                                            <p:cond delay="119"/>
                                          </p:stCondLst>
                                        </p:cTn>
                                        <p:tgtEl>
                                          <p:spTgt spid="53"/>
                                        </p:tgtEl>
                                        <p:attrNameLst>
                                          <p:attrName>style.visibility</p:attrName>
                                        </p:attrNameLst>
                                      </p:cBhvr>
                                      <p:to>
                                        <p:strVal val="hidden"/>
                                      </p:to>
                                    </p:set>
                                  </p:childTnLst>
                                </p:cTn>
                              </p:par>
                            </p:childTnLst>
                          </p:cTn>
                        </p:par>
                        <p:par>
                          <p:cTn id="316" fill="hold">
                            <p:stCondLst>
                              <p:cond delay="960"/>
                            </p:stCondLst>
                            <p:childTnLst>
                              <p:par>
                                <p:cTn id="317" presetID="10" presetClass="entr" presetSubtype="0" fill="hold" nodeType="afterEffect">
                                  <p:stCondLst>
                                    <p:cond delay="0"/>
                                  </p:stCondLst>
                                  <p:childTnLst>
                                    <p:set>
                                      <p:cBhvr>
                                        <p:cTn id="318" dur="1" fill="hold">
                                          <p:stCondLst>
                                            <p:cond delay="0"/>
                                          </p:stCondLst>
                                        </p:cTn>
                                        <p:tgtEl>
                                          <p:spTgt spid="45"/>
                                        </p:tgtEl>
                                        <p:attrNameLst>
                                          <p:attrName>style.visibility</p:attrName>
                                        </p:attrNameLst>
                                      </p:cBhvr>
                                      <p:to>
                                        <p:strVal val="visible"/>
                                      </p:to>
                                    </p:set>
                                    <p:animEffect transition="in" filter="fade">
                                      <p:cBhvr>
                                        <p:cTn id="319" dur="120"/>
                                        <p:tgtEl>
                                          <p:spTgt spid="45"/>
                                        </p:tgtEl>
                                      </p:cBhvr>
                                    </p:animEffect>
                                  </p:childTnLst>
                                </p:cTn>
                              </p:par>
                            </p:childTnLst>
                          </p:cTn>
                        </p:par>
                        <p:par>
                          <p:cTn id="320" fill="hold">
                            <p:stCondLst>
                              <p:cond delay="1080"/>
                            </p:stCondLst>
                            <p:childTnLst>
                              <p:par>
                                <p:cTn id="321" presetID="1" presetClass="exit" presetSubtype="0" fill="hold" nodeType="afterEffect">
                                  <p:stCondLst>
                                    <p:cond delay="0"/>
                                  </p:stCondLst>
                                  <p:childTnLst>
                                    <p:set>
                                      <p:cBhvr>
                                        <p:cTn id="322" dur="1" fill="hold">
                                          <p:stCondLst>
                                            <p:cond delay="119"/>
                                          </p:stCondLst>
                                        </p:cTn>
                                        <p:tgtEl>
                                          <p:spTgt spid="45"/>
                                        </p:tgtEl>
                                        <p:attrNameLst>
                                          <p:attrName>style.visibility</p:attrName>
                                        </p:attrNameLst>
                                      </p:cBhvr>
                                      <p:to>
                                        <p:strVal val="hidden"/>
                                      </p:to>
                                    </p:set>
                                  </p:childTnLst>
                                </p:cTn>
                              </p:par>
                            </p:childTnLst>
                          </p:cTn>
                        </p:par>
                        <p:par>
                          <p:cTn id="323" fill="hold">
                            <p:stCondLst>
                              <p:cond delay="1200"/>
                            </p:stCondLst>
                            <p:childTnLst>
                              <p:par>
                                <p:cTn id="324" presetID="10" presetClass="entr" presetSubtype="0" fill="hold" nodeType="afterEffect">
                                  <p:stCondLst>
                                    <p:cond delay="0"/>
                                  </p:stCondLst>
                                  <p:childTnLst>
                                    <p:set>
                                      <p:cBhvr>
                                        <p:cTn id="325" dur="1" fill="hold">
                                          <p:stCondLst>
                                            <p:cond delay="0"/>
                                          </p:stCondLst>
                                        </p:cTn>
                                        <p:tgtEl>
                                          <p:spTgt spid="52"/>
                                        </p:tgtEl>
                                        <p:attrNameLst>
                                          <p:attrName>style.visibility</p:attrName>
                                        </p:attrNameLst>
                                      </p:cBhvr>
                                      <p:to>
                                        <p:strVal val="visible"/>
                                      </p:to>
                                    </p:set>
                                    <p:animEffect transition="in" filter="fade">
                                      <p:cBhvr>
                                        <p:cTn id="326" dur="120"/>
                                        <p:tgtEl>
                                          <p:spTgt spid="52"/>
                                        </p:tgtEl>
                                      </p:cBhvr>
                                    </p:animEffect>
                                  </p:childTnLst>
                                </p:cTn>
                              </p:par>
                            </p:childTnLst>
                          </p:cTn>
                        </p:par>
                        <p:par>
                          <p:cTn id="327" fill="hold">
                            <p:stCondLst>
                              <p:cond delay="1320"/>
                            </p:stCondLst>
                            <p:childTnLst>
                              <p:par>
                                <p:cTn id="328" presetID="1" presetClass="exit" presetSubtype="0" fill="hold" nodeType="afterEffect">
                                  <p:stCondLst>
                                    <p:cond delay="0"/>
                                  </p:stCondLst>
                                  <p:childTnLst>
                                    <p:set>
                                      <p:cBhvr>
                                        <p:cTn id="329" dur="1" fill="hold">
                                          <p:stCondLst>
                                            <p:cond delay="119"/>
                                          </p:stCondLst>
                                        </p:cTn>
                                        <p:tgtEl>
                                          <p:spTgt spid="52"/>
                                        </p:tgtEl>
                                        <p:attrNameLst>
                                          <p:attrName>style.visibility</p:attrName>
                                        </p:attrNameLst>
                                      </p:cBhvr>
                                      <p:to>
                                        <p:strVal val="hidden"/>
                                      </p:to>
                                    </p:set>
                                  </p:childTnLst>
                                </p:cTn>
                              </p:par>
                            </p:childTnLst>
                          </p:cTn>
                        </p:par>
                        <p:par>
                          <p:cTn id="330" fill="hold">
                            <p:stCondLst>
                              <p:cond delay="1440"/>
                            </p:stCondLst>
                            <p:childTnLst>
                              <p:par>
                                <p:cTn id="331" presetID="10" presetClass="entr" presetSubtype="0" fill="hold" nodeType="afterEffect">
                                  <p:stCondLst>
                                    <p:cond delay="0"/>
                                  </p:stCondLst>
                                  <p:childTnLst>
                                    <p:set>
                                      <p:cBhvr>
                                        <p:cTn id="332" dur="1" fill="hold">
                                          <p:stCondLst>
                                            <p:cond delay="0"/>
                                          </p:stCondLst>
                                        </p:cTn>
                                        <p:tgtEl>
                                          <p:spTgt spid="49"/>
                                        </p:tgtEl>
                                        <p:attrNameLst>
                                          <p:attrName>style.visibility</p:attrName>
                                        </p:attrNameLst>
                                      </p:cBhvr>
                                      <p:to>
                                        <p:strVal val="visible"/>
                                      </p:to>
                                    </p:set>
                                    <p:animEffect transition="in" filter="fade">
                                      <p:cBhvr>
                                        <p:cTn id="333" dur="120"/>
                                        <p:tgtEl>
                                          <p:spTgt spid="49"/>
                                        </p:tgtEl>
                                      </p:cBhvr>
                                    </p:animEffect>
                                  </p:childTnLst>
                                </p:cTn>
                              </p:par>
                            </p:childTnLst>
                          </p:cTn>
                        </p:par>
                        <p:par>
                          <p:cTn id="334" fill="hold">
                            <p:stCondLst>
                              <p:cond delay="1560"/>
                            </p:stCondLst>
                            <p:childTnLst>
                              <p:par>
                                <p:cTn id="335" presetID="1" presetClass="exit" presetSubtype="0" fill="hold" nodeType="afterEffect">
                                  <p:stCondLst>
                                    <p:cond delay="0"/>
                                  </p:stCondLst>
                                  <p:childTnLst>
                                    <p:set>
                                      <p:cBhvr>
                                        <p:cTn id="336" dur="1" fill="hold">
                                          <p:stCondLst>
                                            <p:cond delay="119"/>
                                          </p:stCondLst>
                                        </p:cTn>
                                        <p:tgtEl>
                                          <p:spTgt spid="49"/>
                                        </p:tgtEl>
                                        <p:attrNameLst>
                                          <p:attrName>style.visibility</p:attrName>
                                        </p:attrNameLst>
                                      </p:cBhvr>
                                      <p:to>
                                        <p:strVal val="hidden"/>
                                      </p:to>
                                    </p:set>
                                  </p:childTnLst>
                                </p:cTn>
                              </p:par>
                            </p:childTnLst>
                          </p:cTn>
                        </p:par>
                        <p:par>
                          <p:cTn id="337" fill="hold">
                            <p:stCondLst>
                              <p:cond delay="1680"/>
                            </p:stCondLst>
                            <p:childTnLst>
                              <p:par>
                                <p:cTn id="338" presetID="10" presetClass="entr" presetSubtype="0" fill="hold" nodeType="afterEffect">
                                  <p:stCondLst>
                                    <p:cond delay="0"/>
                                  </p:stCondLst>
                                  <p:childTnLst>
                                    <p:set>
                                      <p:cBhvr>
                                        <p:cTn id="339" dur="1" fill="hold">
                                          <p:stCondLst>
                                            <p:cond delay="0"/>
                                          </p:stCondLst>
                                        </p:cTn>
                                        <p:tgtEl>
                                          <p:spTgt spid="50"/>
                                        </p:tgtEl>
                                        <p:attrNameLst>
                                          <p:attrName>style.visibility</p:attrName>
                                        </p:attrNameLst>
                                      </p:cBhvr>
                                      <p:to>
                                        <p:strVal val="visible"/>
                                      </p:to>
                                    </p:set>
                                    <p:animEffect transition="in" filter="fade">
                                      <p:cBhvr>
                                        <p:cTn id="340" dur="120"/>
                                        <p:tgtEl>
                                          <p:spTgt spid="50"/>
                                        </p:tgtEl>
                                      </p:cBhvr>
                                    </p:animEffect>
                                  </p:childTnLst>
                                </p:cTn>
                              </p:par>
                            </p:childTnLst>
                          </p:cTn>
                        </p:par>
                        <p:par>
                          <p:cTn id="341" fill="hold">
                            <p:stCondLst>
                              <p:cond delay="1800"/>
                            </p:stCondLst>
                            <p:childTnLst>
                              <p:par>
                                <p:cTn id="342" presetID="1" presetClass="exit" presetSubtype="0" fill="hold" nodeType="afterEffect">
                                  <p:stCondLst>
                                    <p:cond delay="0"/>
                                  </p:stCondLst>
                                  <p:childTnLst>
                                    <p:set>
                                      <p:cBhvr>
                                        <p:cTn id="343" dur="1" fill="hold">
                                          <p:stCondLst>
                                            <p:cond delay="119"/>
                                          </p:stCondLst>
                                        </p:cTn>
                                        <p:tgtEl>
                                          <p:spTgt spid="50"/>
                                        </p:tgtEl>
                                        <p:attrNameLst>
                                          <p:attrName>style.visibility</p:attrName>
                                        </p:attrNameLst>
                                      </p:cBhvr>
                                      <p:to>
                                        <p:strVal val="hidden"/>
                                      </p:to>
                                    </p:set>
                                  </p:childTnLst>
                                </p:cTn>
                              </p:par>
                            </p:childTnLst>
                          </p:cTn>
                        </p:par>
                        <p:par>
                          <p:cTn id="344" fill="hold">
                            <p:stCondLst>
                              <p:cond delay="1920"/>
                            </p:stCondLst>
                            <p:childTnLst>
                              <p:par>
                                <p:cTn id="345" presetID="10" presetClass="entr" presetSubtype="0" fill="hold" nodeType="afterEffect">
                                  <p:stCondLst>
                                    <p:cond delay="0"/>
                                  </p:stCondLst>
                                  <p:childTnLst>
                                    <p:set>
                                      <p:cBhvr>
                                        <p:cTn id="346" dur="1" fill="hold">
                                          <p:stCondLst>
                                            <p:cond delay="0"/>
                                          </p:stCondLst>
                                        </p:cTn>
                                        <p:tgtEl>
                                          <p:spTgt spid="60"/>
                                        </p:tgtEl>
                                        <p:attrNameLst>
                                          <p:attrName>style.visibility</p:attrName>
                                        </p:attrNameLst>
                                      </p:cBhvr>
                                      <p:to>
                                        <p:strVal val="visible"/>
                                      </p:to>
                                    </p:set>
                                    <p:animEffect transition="in" filter="fade">
                                      <p:cBhvr>
                                        <p:cTn id="347" dur="120"/>
                                        <p:tgtEl>
                                          <p:spTgt spid="60"/>
                                        </p:tgtEl>
                                      </p:cBhvr>
                                    </p:animEffect>
                                  </p:childTnLst>
                                </p:cTn>
                              </p:par>
                            </p:childTnLst>
                          </p:cTn>
                        </p:par>
                        <p:par>
                          <p:cTn id="348" fill="hold">
                            <p:stCondLst>
                              <p:cond delay="2040"/>
                            </p:stCondLst>
                            <p:childTnLst>
                              <p:par>
                                <p:cTn id="349" presetID="1" presetClass="exit" presetSubtype="0" fill="hold" nodeType="afterEffect">
                                  <p:stCondLst>
                                    <p:cond delay="0"/>
                                  </p:stCondLst>
                                  <p:childTnLst>
                                    <p:set>
                                      <p:cBhvr>
                                        <p:cTn id="350" dur="1" fill="hold">
                                          <p:stCondLst>
                                            <p:cond delay="119"/>
                                          </p:stCondLst>
                                        </p:cTn>
                                        <p:tgtEl>
                                          <p:spTgt spid="60"/>
                                        </p:tgtEl>
                                        <p:attrNameLst>
                                          <p:attrName>style.visibility</p:attrName>
                                        </p:attrNameLst>
                                      </p:cBhvr>
                                      <p:to>
                                        <p:strVal val="hidden"/>
                                      </p:to>
                                    </p:set>
                                  </p:childTnLst>
                                </p:cTn>
                              </p:par>
                            </p:childTnLst>
                          </p:cTn>
                        </p:par>
                        <p:par>
                          <p:cTn id="351" fill="hold">
                            <p:stCondLst>
                              <p:cond delay="2160"/>
                            </p:stCondLst>
                            <p:childTnLst>
                              <p:par>
                                <p:cTn id="352" presetID="10" presetClass="entr" presetSubtype="0" fill="hold" nodeType="afterEffect">
                                  <p:stCondLst>
                                    <p:cond delay="0"/>
                                  </p:stCondLst>
                                  <p:childTnLst>
                                    <p:set>
                                      <p:cBhvr>
                                        <p:cTn id="353" dur="1" fill="hold">
                                          <p:stCondLst>
                                            <p:cond delay="0"/>
                                          </p:stCondLst>
                                        </p:cTn>
                                        <p:tgtEl>
                                          <p:spTgt spid="51"/>
                                        </p:tgtEl>
                                        <p:attrNameLst>
                                          <p:attrName>style.visibility</p:attrName>
                                        </p:attrNameLst>
                                      </p:cBhvr>
                                      <p:to>
                                        <p:strVal val="visible"/>
                                      </p:to>
                                    </p:set>
                                    <p:animEffect transition="in" filter="fade">
                                      <p:cBhvr>
                                        <p:cTn id="354" dur="120"/>
                                        <p:tgtEl>
                                          <p:spTgt spid="51"/>
                                        </p:tgtEl>
                                      </p:cBhvr>
                                    </p:animEffect>
                                  </p:childTnLst>
                                </p:cTn>
                              </p:par>
                            </p:childTnLst>
                          </p:cTn>
                        </p:par>
                        <p:par>
                          <p:cTn id="355" fill="hold">
                            <p:stCondLst>
                              <p:cond delay="2280"/>
                            </p:stCondLst>
                            <p:childTnLst>
                              <p:par>
                                <p:cTn id="356" presetID="1" presetClass="exit" presetSubtype="0" fill="hold" nodeType="afterEffect">
                                  <p:stCondLst>
                                    <p:cond delay="0"/>
                                  </p:stCondLst>
                                  <p:childTnLst>
                                    <p:set>
                                      <p:cBhvr>
                                        <p:cTn id="357" dur="1" fill="hold">
                                          <p:stCondLst>
                                            <p:cond delay="119"/>
                                          </p:stCondLst>
                                        </p:cTn>
                                        <p:tgtEl>
                                          <p:spTgt spid="51"/>
                                        </p:tgtEl>
                                        <p:attrNameLst>
                                          <p:attrName>style.visibility</p:attrName>
                                        </p:attrNameLst>
                                      </p:cBhvr>
                                      <p:to>
                                        <p:strVal val="hidden"/>
                                      </p:to>
                                    </p:set>
                                  </p:childTnLst>
                                </p:cTn>
                              </p:par>
                            </p:childTnLst>
                          </p:cTn>
                        </p:par>
                        <p:par>
                          <p:cTn id="358" fill="hold">
                            <p:stCondLst>
                              <p:cond delay="2400"/>
                            </p:stCondLst>
                            <p:childTnLst>
                              <p:par>
                                <p:cTn id="359" presetID="10" presetClass="entr" presetSubtype="0" fill="hold" nodeType="afterEffect">
                                  <p:stCondLst>
                                    <p:cond delay="0"/>
                                  </p:stCondLst>
                                  <p:childTnLst>
                                    <p:set>
                                      <p:cBhvr>
                                        <p:cTn id="360" dur="1" fill="hold">
                                          <p:stCondLst>
                                            <p:cond delay="0"/>
                                          </p:stCondLst>
                                        </p:cTn>
                                        <p:tgtEl>
                                          <p:spTgt spid="48"/>
                                        </p:tgtEl>
                                        <p:attrNameLst>
                                          <p:attrName>style.visibility</p:attrName>
                                        </p:attrNameLst>
                                      </p:cBhvr>
                                      <p:to>
                                        <p:strVal val="visible"/>
                                      </p:to>
                                    </p:set>
                                    <p:animEffect transition="in" filter="fade">
                                      <p:cBhvr>
                                        <p:cTn id="361" dur="120"/>
                                        <p:tgtEl>
                                          <p:spTgt spid="48"/>
                                        </p:tgtEl>
                                      </p:cBhvr>
                                    </p:animEffect>
                                  </p:childTnLst>
                                </p:cTn>
                              </p:par>
                            </p:childTnLst>
                          </p:cTn>
                        </p:par>
                        <p:par>
                          <p:cTn id="362" fill="hold">
                            <p:stCondLst>
                              <p:cond delay="2520"/>
                            </p:stCondLst>
                            <p:childTnLst>
                              <p:par>
                                <p:cTn id="363" presetID="1" presetClass="exit" presetSubtype="0" fill="hold" nodeType="afterEffect">
                                  <p:stCondLst>
                                    <p:cond delay="0"/>
                                  </p:stCondLst>
                                  <p:childTnLst>
                                    <p:set>
                                      <p:cBhvr>
                                        <p:cTn id="364" dur="1" fill="hold">
                                          <p:stCondLst>
                                            <p:cond delay="119"/>
                                          </p:stCondLst>
                                        </p:cTn>
                                        <p:tgtEl>
                                          <p:spTgt spid="48"/>
                                        </p:tgtEl>
                                        <p:attrNameLst>
                                          <p:attrName>style.visibility</p:attrName>
                                        </p:attrNameLst>
                                      </p:cBhvr>
                                      <p:to>
                                        <p:strVal val="hidden"/>
                                      </p:to>
                                    </p:set>
                                  </p:childTnLst>
                                </p:cTn>
                              </p:par>
                            </p:childTnLst>
                          </p:cTn>
                        </p:par>
                        <p:par>
                          <p:cTn id="365" fill="hold">
                            <p:stCondLst>
                              <p:cond delay="2640"/>
                            </p:stCondLst>
                            <p:childTnLst>
                              <p:par>
                                <p:cTn id="366" presetID="10" presetClass="entr" presetSubtype="0" fill="hold" nodeType="afterEffect">
                                  <p:stCondLst>
                                    <p:cond delay="0"/>
                                  </p:stCondLst>
                                  <p:childTnLst>
                                    <p:set>
                                      <p:cBhvr>
                                        <p:cTn id="367" dur="1" fill="hold">
                                          <p:stCondLst>
                                            <p:cond delay="0"/>
                                          </p:stCondLst>
                                        </p:cTn>
                                        <p:tgtEl>
                                          <p:spTgt spid="43"/>
                                        </p:tgtEl>
                                        <p:attrNameLst>
                                          <p:attrName>style.visibility</p:attrName>
                                        </p:attrNameLst>
                                      </p:cBhvr>
                                      <p:to>
                                        <p:strVal val="visible"/>
                                      </p:to>
                                    </p:set>
                                    <p:animEffect transition="in" filter="fade">
                                      <p:cBhvr>
                                        <p:cTn id="368" dur="120"/>
                                        <p:tgtEl>
                                          <p:spTgt spid="43"/>
                                        </p:tgtEl>
                                      </p:cBhvr>
                                    </p:animEffect>
                                  </p:childTnLst>
                                </p:cTn>
                              </p:par>
                            </p:childTnLst>
                          </p:cTn>
                        </p:par>
                        <p:par>
                          <p:cTn id="369" fill="hold">
                            <p:stCondLst>
                              <p:cond delay="2760"/>
                            </p:stCondLst>
                            <p:childTnLst>
                              <p:par>
                                <p:cTn id="370" presetID="1" presetClass="exit" presetSubtype="0" fill="hold" nodeType="afterEffect">
                                  <p:stCondLst>
                                    <p:cond delay="0"/>
                                  </p:stCondLst>
                                  <p:childTnLst>
                                    <p:set>
                                      <p:cBhvr>
                                        <p:cTn id="371" dur="1" fill="hold">
                                          <p:stCondLst>
                                            <p:cond delay="119"/>
                                          </p:stCondLst>
                                        </p:cTn>
                                        <p:tgtEl>
                                          <p:spTgt spid="43"/>
                                        </p:tgtEl>
                                        <p:attrNameLst>
                                          <p:attrName>style.visibility</p:attrName>
                                        </p:attrNameLst>
                                      </p:cBhvr>
                                      <p:to>
                                        <p:strVal val="hidden"/>
                                      </p:to>
                                    </p:set>
                                  </p:childTnLst>
                                </p:cTn>
                              </p:par>
                            </p:childTnLst>
                          </p:cTn>
                        </p:par>
                        <p:par>
                          <p:cTn id="372" fill="hold">
                            <p:stCondLst>
                              <p:cond delay="2880"/>
                            </p:stCondLst>
                            <p:childTnLst>
                              <p:par>
                                <p:cTn id="373" presetID="10" presetClass="entr" presetSubtype="0" fill="hold" nodeType="afterEffect">
                                  <p:stCondLst>
                                    <p:cond delay="0"/>
                                  </p:stCondLst>
                                  <p:childTnLst>
                                    <p:set>
                                      <p:cBhvr>
                                        <p:cTn id="374" dur="1" fill="hold">
                                          <p:stCondLst>
                                            <p:cond delay="0"/>
                                          </p:stCondLst>
                                        </p:cTn>
                                        <p:tgtEl>
                                          <p:spTgt spid="47"/>
                                        </p:tgtEl>
                                        <p:attrNameLst>
                                          <p:attrName>style.visibility</p:attrName>
                                        </p:attrNameLst>
                                      </p:cBhvr>
                                      <p:to>
                                        <p:strVal val="visible"/>
                                      </p:to>
                                    </p:set>
                                    <p:animEffect transition="in" filter="fade">
                                      <p:cBhvr>
                                        <p:cTn id="375" dur="120"/>
                                        <p:tgtEl>
                                          <p:spTgt spid="47"/>
                                        </p:tgtEl>
                                      </p:cBhvr>
                                    </p:animEffect>
                                  </p:childTnLst>
                                </p:cTn>
                              </p:par>
                            </p:childTnLst>
                          </p:cTn>
                        </p:par>
                        <p:par>
                          <p:cTn id="376" fill="hold">
                            <p:stCondLst>
                              <p:cond delay="3000"/>
                            </p:stCondLst>
                            <p:childTnLst>
                              <p:par>
                                <p:cTn id="377" presetID="1" presetClass="exit" presetSubtype="0" fill="hold" nodeType="afterEffect">
                                  <p:stCondLst>
                                    <p:cond delay="0"/>
                                  </p:stCondLst>
                                  <p:childTnLst>
                                    <p:set>
                                      <p:cBhvr>
                                        <p:cTn id="378" dur="1" fill="hold">
                                          <p:stCondLst>
                                            <p:cond delay="119"/>
                                          </p:stCondLst>
                                        </p:cTn>
                                        <p:tgtEl>
                                          <p:spTgt spid="47"/>
                                        </p:tgtEl>
                                        <p:attrNameLst>
                                          <p:attrName>style.visibility</p:attrName>
                                        </p:attrNameLst>
                                      </p:cBhvr>
                                      <p:to>
                                        <p:strVal val="hidden"/>
                                      </p:to>
                                    </p:set>
                                  </p:childTnLst>
                                </p:cTn>
                              </p:par>
                            </p:childTnLst>
                          </p:cTn>
                        </p:par>
                        <p:par>
                          <p:cTn id="379" fill="hold">
                            <p:stCondLst>
                              <p:cond delay="3120"/>
                            </p:stCondLst>
                            <p:childTnLst>
                              <p:par>
                                <p:cTn id="380" presetID="10" presetClass="entr" presetSubtype="0" fill="hold" nodeType="afterEffect">
                                  <p:stCondLst>
                                    <p:cond delay="0"/>
                                  </p:stCondLst>
                                  <p:childTnLst>
                                    <p:set>
                                      <p:cBhvr>
                                        <p:cTn id="381" dur="1" fill="hold">
                                          <p:stCondLst>
                                            <p:cond delay="0"/>
                                          </p:stCondLst>
                                        </p:cTn>
                                        <p:tgtEl>
                                          <p:spTgt spid="46"/>
                                        </p:tgtEl>
                                        <p:attrNameLst>
                                          <p:attrName>style.visibility</p:attrName>
                                        </p:attrNameLst>
                                      </p:cBhvr>
                                      <p:to>
                                        <p:strVal val="visible"/>
                                      </p:to>
                                    </p:set>
                                    <p:animEffect transition="in" filter="fade">
                                      <p:cBhvr>
                                        <p:cTn id="382" dur="120"/>
                                        <p:tgtEl>
                                          <p:spTgt spid="46"/>
                                        </p:tgtEl>
                                      </p:cBhvr>
                                    </p:animEffect>
                                  </p:childTnLst>
                                </p:cTn>
                              </p:par>
                            </p:childTnLst>
                          </p:cTn>
                        </p:par>
                        <p:par>
                          <p:cTn id="383" fill="hold">
                            <p:stCondLst>
                              <p:cond delay="3240"/>
                            </p:stCondLst>
                            <p:childTnLst>
                              <p:par>
                                <p:cTn id="384" presetID="1" presetClass="exit" presetSubtype="0" fill="hold" nodeType="afterEffect">
                                  <p:stCondLst>
                                    <p:cond delay="0"/>
                                  </p:stCondLst>
                                  <p:childTnLst>
                                    <p:set>
                                      <p:cBhvr>
                                        <p:cTn id="385" dur="1" fill="hold">
                                          <p:stCondLst>
                                            <p:cond delay="119"/>
                                          </p:stCondLst>
                                        </p:cTn>
                                        <p:tgtEl>
                                          <p:spTgt spid="46"/>
                                        </p:tgtEl>
                                        <p:attrNameLst>
                                          <p:attrName>style.visibility</p:attrName>
                                        </p:attrNameLst>
                                      </p:cBhvr>
                                      <p:to>
                                        <p:strVal val="hidden"/>
                                      </p:to>
                                    </p:set>
                                  </p:childTnLst>
                                </p:cTn>
                              </p:par>
                            </p:childTnLst>
                          </p:cTn>
                        </p:par>
                        <p:par>
                          <p:cTn id="386" fill="hold">
                            <p:stCondLst>
                              <p:cond delay="3360"/>
                            </p:stCondLst>
                            <p:childTnLst>
                              <p:par>
                                <p:cTn id="387" presetID="10" presetClass="entr" presetSubtype="0" fill="hold" nodeType="afterEffect">
                                  <p:stCondLst>
                                    <p:cond delay="0"/>
                                  </p:stCondLst>
                                  <p:childTnLst>
                                    <p:set>
                                      <p:cBhvr>
                                        <p:cTn id="388" dur="1" fill="hold">
                                          <p:stCondLst>
                                            <p:cond delay="0"/>
                                          </p:stCondLst>
                                        </p:cTn>
                                        <p:tgtEl>
                                          <p:spTgt spid="61"/>
                                        </p:tgtEl>
                                        <p:attrNameLst>
                                          <p:attrName>style.visibility</p:attrName>
                                        </p:attrNameLst>
                                      </p:cBhvr>
                                      <p:to>
                                        <p:strVal val="visible"/>
                                      </p:to>
                                    </p:set>
                                    <p:animEffect transition="in" filter="fade">
                                      <p:cBhvr>
                                        <p:cTn id="389" dur="120"/>
                                        <p:tgtEl>
                                          <p:spTgt spid="61"/>
                                        </p:tgtEl>
                                      </p:cBhvr>
                                    </p:animEffect>
                                  </p:childTnLst>
                                </p:cTn>
                              </p:par>
                            </p:childTnLst>
                          </p:cTn>
                        </p:par>
                        <p:par>
                          <p:cTn id="390" fill="hold">
                            <p:stCondLst>
                              <p:cond delay="3480"/>
                            </p:stCondLst>
                            <p:childTnLst>
                              <p:par>
                                <p:cTn id="391" presetID="26" presetClass="emph" presetSubtype="0" fill="hold" nodeType="afterEffect">
                                  <p:stCondLst>
                                    <p:cond delay="0"/>
                                  </p:stCondLst>
                                  <p:childTnLst>
                                    <p:animEffect transition="out" filter="fade">
                                      <p:cBhvr>
                                        <p:cTn id="392" dur="250" tmFilter="0, 0; .2, .5; .8, .5; 1, 0"/>
                                        <p:tgtEl>
                                          <p:spTgt spid="61"/>
                                        </p:tgtEl>
                                      </p:cBhvr>
                                    </p:animEffect>
                                    <p:animScale>
                                      <p:cBhvr>
                                        <p:cTn id="393" dur="125" autoRev="1" fill="hold"/>
                                        <p:tgtEl>
                                          <p:spTgt spid="61"/>
                                        </p:tgtEl>
                                      </p:cBhvr>
                                      <p:by x="105000" y="105000"/>
                                    </p:animScale>
                                  </p:childTnLst>
                                </p:cTn>
                              </p:par>
                            </p:childTnLst>
                          </p:cTn>
                        </p:par>
                        <p:par>
                          <p:cTn id="394" fill="hold">
                            <p:stCondLst>
                              <p:cond delay="3730"/>
                            </p:stCondLst>
                            <p:childTnLst>
                              <p:par>
                                <p:cTn id="395" presetID="26" presetClass="emph" presetSubtype="0" fill="hold" nodeType="afterEffect">
                                  <p:stCondLst>
                                    <p:cond delay="0"/>
                                  </p:stCondLst>
                                  <p:childTnLst>
                                    <p:animEffect transition="out" filter="fade">
                                      <p:cBhvr>
                                        <p:cTn id="396" dur="250" tmFilter="0, 0; .2, .5; .8, .5; 1, 0"/>
                                        <p:tgtEl>
                                          <p:spTgt spid="61"/>
                                        </p:tgtEl>
                                      </p:cBhvr>
                                    </p:animEffect>
                                    <p:animScale>
                                      <p:cBhvr>
                                        <p:cTn id="397" dur="125" autoRev="1" fill="hold"/>
                                        <p:tgtEl>
                                          <p:spTgt spid="61"/>
                                        </p:tgtEl>
                                      </p:cBhvr>
                                      <p:by x="105000" y="105000"/>
                                    </p:animScale>
                                  </p:childTnLst>
                                </p:cTn>
                              </p:par>
                            </p:childTnLst>
                          </p:cTn>
                        </p:par>
                        <p:par>
                          <p:cTn id="398" fill="hold">
                            <p:stCondLst>
                              <p:cond delay="3980"/>
                            </p:stCondLst>
                            <p:childTnLst>
                              <p:par>
                                <p:cTn id="399" presetID="26" presetClass="emph" presetSubtype="0" fill="hold" nodeType="afterEffect">
                                  <p:stCondLst>
                                    <p:cond delay="0"/>
                                  </p:stCondLst>
                                  <p:childTnLst>
                                    <p:animEffect transition="out" filter="fade">
                                      <p:cBhvr>
                                        <p:cTn id="400" dur="250" tmFilter="0, 0; .2, .5; .8, .5; 1, 0"/>
                                        <p:tgtEl>
                                          <p:spTgt spid="61"/>
                                        </p:tgtEl>
                                      </p:cBhvr>
                                    </p:animEffect>
                                    <p:animScale>
                                      <p:cBhvr>
                                        <p:cTn id="401" dur="125" autoRev="1" fill="hold"/>
                                        <p:tgtEl>
                                          <p:spTgt spid="61"/>
                                        </p:tgtEl>
                                      </p:cBhvr>
                                      <p:by x="105000" y="105000"/>
                                    </p:animScale>
                                  </p:childTnLst>
                                </p:cTn>
                              </p:par>
                            </p:childTnLst>
                          </p:cTn>
                        </p:par>
                        <p:par>
                          <p:cTn id="402" fill="hold">
                            <p:stCondLst>
                              <p:cond delay="4230"/>
                            </p:stCondLst>
                            <p:childTnLst>
                              <p:par>
                                <p:cTn id="403" presetID="26" presetClass="emph" presetSubtype="0" fill="hold" nodeType="afterEffect">
                                  <p:stCondLst>
                                    <p:cond delay="0"/>
                                  </p:stCondLst>
                                  <p:childTnLst>
                                    <p:animEffect transition="out" filter="fade">
                                      <p:cBhvr>
                                        <p:cTn id="404" dur="250" tmFilter="0, 0; .2, .5; .8, .5; 1, 0"/>
                                        <p:tgtEl>
                                          <p:spTgt spid="61"/>
                                        </p:tgtEl>
                                      </p:cBhvr>
                                    </p:animEffect>
                                    <p:animScale>
                                      <p:cBhvr>
                                        <p:cTn id="405" dur="125" autoRev="1" fill="hold"/>
                                        <p:tgtEl>
                                          <p:spTgt spid="61"/>
                                        </p:tgtEl>
                                      </p:cBhvr>
                                      <p:by x="105000" y="105000"/>
                                    </p:animScale>
                                  </p:childTnLst>
                                </p:cTn>
                              </p:par>
                            </p:childTnLst>
                          </p:cTn>
                        </p:par>
                        <p:par>
                          <p:cTn id="406" fill="hold">
                            <p:stCondLst>
                              <p:cond delay="4480"/>
                            </p:stCondLst>
                            <p:childTnLst>
                              <p:par>
                                <p:cTn id="407" presetID="26" presetClass="emph" presetSubtype="0" fill="hold" nodeType="afterEffect">
                                  <p:stCondLst>
                                    <p:cond delay="0"/>
                                  </p:stCondLst>
                                  <p:childTnLst>
                                    <p:animEffect transition="out" filter="fade">
                                      <p:cBhvr>
                                        <p:cTn id="408" dur="250" tmFilter="0, 0; .2, .5; .8, .5; 1, 0"/>
                                        <p:tgtEl>
                                          <p:spTgt spid="61"/>
                                        </p:tgtEl>
                                      </p:cBhvr>
                                    </p:animEffect>
                                    <p:animScale>
                                      <p:cBhvr>
                                        <p:cTn id="409" dur="125" autoRev="1" fill="hold"/>
                                        <p:tgtEl>
                                          <p:spTgt spid="61"/>
                                        </p:tgtEl>
                                      </p:cBhvr>
                                      <p:by x="105000" y="105000"/>
                                    </p:animScale>
                                  </p:childTnLst>
                                </p:cTn>
                              </p:par>
                              <p:par>
                                <p:cTn id="410" presetID="1" presetClass="mediacall" presetSubtype="0" fill="hold" nodeType="withEffect">
                                  <p:stCondLst>
                                    <p:cond delay="500"/>
                                  </p:stCondLst>
                                  <p:childTnLst>
                                    <p:cmd type="call" cmd="playFrom(0.0)">
                                      <p:cBhvr>
                                        <p:cTn id="411" dur="4249" fill="hold"/>
                                        <p:tgtEl>
                                          <p:spTgt spid="62"/>
                                        </p:tgtEl>
                                      </p:cBhvr>
                                    </p:cmd>
                                  </p:childTnLst>
                                </p:cTn>
                              </p:par>
                              <p:par>
                                <p:cTn id="412" presetID="47" presetClass="entr" presetSubtype="0" fill="hold" grpId="2" nodeType="withEffect">
                                  <p:stCondLst>
                                    <p:cond delay="500"/>
                                  </p:stCondLst>
                                  <p:childTnLst>
                                    <p:set>
                                      <p:cBhvr>
                                        <p:cTn id="413" dur="1" fill="hold">
                                          <p:stCondLst>
                                            <p:cond delay="0"/>
                                          </p:stCondLst>
                                        </p:cTn>
                                        <p:tgtEl>
                                          <p:spTgt spid="2"/>
                                        </p:tgtEl>
                                        <p:attrNameLst>
                                          <p:attrName>style.visibility</p:attrName>
                                        </p:attrNameLst>
                                      </p:cBhvr>
                                      <p:to>
                                        <p:strVal val="visible"/>
                                      </p:to>
                                    </p:set>
                                    <p:animEffect transition="in" filter="fade">
                                      <p:cBhvr>
                                        <p:cTn id="414" dur="1000"/>
                                        <p:tgtEl>
                                          <p:spTgt spid="2"/>
                                        </p:tgtEl>
                                      </p:cBhvr>
                                    </p:animEffect>
                                    <p:anim calcmode="lin" valueType="num">
                                      <p:cBhvr>
                                        <p:cTn id="415" dur="1000" fill="hold"/>
                                        <p:tgtEl>
                                          <p:spTgt spid="2"/>
                                        </p:tgtEl>
                                        <p:attrNameLst>
                                          <p:attrName>ppt_x</p:attrName>
                                        </p:attrNameLst>
                                      </p:cBhvr>
                                      <p:tavLst>
                                        <p:tav tm="0">
                                          <p:val>
                                            <p:strVal val="#ppt_x"/>
                                          </p:val>
                                        </p:tav>
                                        <p:tav tm="100000">
                                          <p:val>
                                            <p:strVal val="#ppt_x"/>
                                          </p:val>
                                        </p:tav>
                                      </p:tavLst>
                                    </p:anim>
                                    <p:anim calcmode="lin" valueType="num">
                                      <p:cBhvr>
                                        <p:cTn id="4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54"/>
                  </p:tgtEl>
                </p:cond>
              </p:nextCondLst>
            </p:seq>
            <p:seq concurrent="1" nextAc="seek">
              <p:cTn id="417" restart="whenNotActive" fill="hold" evtFilter="cancelBubble" nodeType="interactiveSeq">
                <p:stCondLst>
                  <p:cond evt="onClick" delay="0">
                    <p:tgtEl>
                      <p:spTgt spid="61"/>
                    </p:tgtEl>
                  </p:cond>
                </p:stCondLst>
                <p:endSync evt="end" delay="0">
                  <p:rtn val="all"/>
                </p:endSync>
                <p:childTnLst>
                  <p:par>
                    <p:cTn id="418" fill="hold">
                      <p:stCondLst>
                        <p:cond delay="0"/>
                      </p:stCondLst>
                      <p:childTnLst>
                        <p:par>
                          <p:cTn id="419" fill="hold">
                            <p:stCondLst>
                              <p:cond delay="0"/>
                            </p:stCondLst>
                            <p:childTnLst>
                              <p:par>
                                <p:cTn id="420" presetID="1" presetClass="mediacall" presetSubtype="0" fill="hold" nodeType="clickEffect">
                                  <p:stCondLst>
                                    <p:cond delay="0"/>
                                  </p:stCondLst>
                                  <p:childTnLst>
                                    <p:cmd type="call" cmd="playFrom(0.0)">
                                      <p:cBhvr>
                                        <p:cTn id="421" dur="4249" fill="hold"/>
                                        <p:tgtEl>
                                          <p:spTgt spid="62"/>
                                        </p:tgtEl>
                                      </p:cBhvr>
                                    </p:cmd>
                                  </p:childTnLst>
                                </p:cTn>
                              </p:par>
                            </p:childTnLst>
                          </p:cTn>
                        </p:par>
                      </p:childTnLst>
                    </p:cTn>
                  </p:par>
                </p:childTnLst>
              </p:cTn>
              <p:nextCondLst>
                <p:cond evt="onClick" delay="0">
                  <p:tgtEl>
                    <p:spTgt spid="61"/>
                  </p:tgtEl>
                </p:cond>
              </p:nextCondLst>
            </p:seq>
            <p:audio>
              <p:cMediaNode vol="80000" showWhenStopped="0">
                <p:cTn id="422" fill="hold" display="0">
                  <p:stCondLst>
                    <p:cond delay="indefinite"/>
                  </p:stCondLst>
                  <p:endCondLst>
                    <p:cond evt="onStopAudio" delay="0">
                      <p:tgtEl>
                        <p:sldTgt/>
                      </p:tgtEl>
                    </p:cond>
                  </p:endCondLst>
                </p:cTn>
                <p:tgtEl>
                  <p:spTgt spid="62"/>
                </p:tgtEl>
              </p:cMediaNode>
            </p:audio>
          </p:childTnLst>
        </p:cTn>
      </p:par>
    </p:tnLst>
    <p:bldLst>
      <p:bldP spid="2" grpId="0" animBg="1"/>
      <p:bldP spid="2" grpId="1" animBg="1"/>
      <p:bldP spid="2" grpId="2"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371540"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8" descr="C:\Users\Dawson\Desktop\Mario Kart Template\Item_Boo.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48911"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399402"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52785"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51674"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93537"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45036"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93537"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424360"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51674"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552785"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412533" y="2191914"/>
            <a:ext cx="2456178" cy="2474172"/>
            <a:chOff x="8007349" y="-1244184"/>
            <a:chExt cx="6134100" cy="6179041"/>
          </a:xfrm>
        </p:grpSpPr>
        <p:pic>
          <p:nvPicPr>
            <p:cNvPr id="15" name="Picture 3" descr="C:\Users\Dawson\Desktop\Mario Kart Template\Item_Red_Shell.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8" name="Picture 9" descr="C:\Users\Dawson\Desktop\Mario Kart Template\Item_ThunderBolt_Glow.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493537"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C:\Users\Dawson\Desktop\Mario Kart Template\Item_Mushroom_Boost.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749199"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descr="C:\Users\Dawson\Desktop\Mario Kart Template\Item_Green_Shell.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424360"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21" name="Gold Mushroom L" descr="C:\Users\Dawson\Desktop\Mario Kart Template\Item_Golden_Mushroom.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672737"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22" name="Item_Golden_Mushroo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4"/>
          <a:stretch>
            <a:fillRect/>
          </a:stretch>
        </p:blipFill>
        <p:spPr>
          <a:xfrm>
            <a:off x="1335822" y="3124200"/>
            <a:ext cx="609600" cy="609600"/>
          </a:xfrm>
          <a:prstGeom prst="rect">
            <a:avLst/>
          </a:prstGeom>
        </p:spPr>
      </p:pic>
      <p:pic>
        <p:nvPicPr>
          <p:cNvPr id="23" name="Picture 2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3302919" y="3340131"/>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8" descr="C:\Users\Dawson\Desktop\Mario Kart Template\Item_Boo.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380289" y="3576914"/>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3330780" y="3702622"/>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484163" y="3663361"/>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583052" y="3727623"/>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424915" y="3619085"/>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6"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276414" y="3429000"/>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424915" y="3577499"/>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355738" y="3455441"/>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583052" y="3735637"/>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484163" y="3636747"/>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34" name="Group 33"/>
          <p:cNvGrpSpPr/>
          <p:nvPr/>
        </p:nvGrpSpPr>
        <p:grpSpPr>
          <a:xfrm>
            <a:off x="3343911" y="3487498"/>
            <a:ext cx="2456178" cy="2474172"/>
            <a:chOff x="8007349" y="-1244184"/>
            <a:chExt cx="6134100" cy="6179041"/>
          </a:xfrm>
        </p:grpSpPr>
        <p:pic>
          <p:nvPicPr>
            <p:cNvPr id="35" name="Picture 3" descr="C:\Users\Dawson\Desktop\Mario Kart Template\Item_Red_Shell.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38" name="Picture 9" descr="C:\Users\Dawson\Desktop\Mario Kart Template\Item_ThunderBolt_Glow.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3424915" y="3551888"/>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C:\Users\Dawson\Desktop\Mario Kart Template\Item_Mushroom_Boost.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3680577" y="3838768"/>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4" descr="C:\Users\Dawson\Desktop\Mario Kart Template\Item_Green_Shell.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3355738" y="3704852"/>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41" name="Gold Mushroom L" descr="C:\Users\Dawson\Desktop\Mario Kart Template\Item_Golden_Mushroom.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3604115" y="3583332"/>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42" name="Item_Golden_Mushroo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4"/>
          <a:stretch>
            <a:fillRect/>
          </a:stretch>
        </p:blipFill>
        <p:spPr>
          <a:xfrm>
            <a:off x="4267200" y="4419784"/>
            <a:ext cx="609600" cy="609600"/>
          </a:xfrm>
          <a:prstGeom prst="rect">
            <a:avLst/>
          </a:prstGeom>
        </p:spPr>
      </p:pic>
      <p:pic>
        <p:nvPicPr>
          <p:cNvPr id="43" name="Picture 4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123697"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8" descr="C:\Users\Dawson\Desktop\Mario Kart Template\Item_Boo.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201068"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6151559"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304942"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403831"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245694"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6"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097193"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245694"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176517"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403831"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304942"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54" name="Group 53"/>
          <p:cNvGrpSpPr/>
          <p:nvPr/>
        </p:nvGrpSpPr>
        <p:grpSpPr>
          <a:xfrm>
            <a:off x="6164690" y="2191914"/>
            <a:ext cx="2456178" cy="2474172"/>
            <a:chOff x="8007349" y="-1244184"/>
            <a:chExt cx="6134100" cy="6179041"/>
          </a:xfrm>
        </p:grpSpPr>
        <p:pic>
          <p:nvPicPr>
            <p:cNvPr id="55" name="Picture 3" descr="C:\Users\Dawson\Desktop\Mario Kart Template\Item_Red_Shell.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58" name="Picture 9" descr="C:\Users\Dawson\Desktop\Mario Kart Template\Item_ThunderBolt_Glow.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6245694"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3" descr="C:\Users\Dawson\Desktop\Mario Kart Template\Item_Mushroom_Boost.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6501356"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14" descr="C:\Users\Dawson\Desktop\Mario Kart Template\Item_Green_Shell.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6176517"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61" name="Gold Mushroom L" descr="C:\Users\Dawson\Desktop\Mario Kart Template\Item_Golden_Mushroom.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6424894"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62" name="Item_Golden_Mushroo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4"/>
          <a:stretch>
            <a:fillRect/>
          </a:stretch>
        </p:blipFill>
        <p:spPr>
          <a:xfrm>
            <a:off x="7087979" y="3124200"/>
            <a:ext cx="609600" cy="609600"/>
          </a:xfrm>
          <a:prstGeom prst="rect">
            <a:avLst/>
          </a:prstGeom>
        </p:spPr>
      </p:pic>
      <p:sp>
        <p:nvSpPr>
          <p:cNvPr id="63" name="Text Placeholder 26"/>
          <p:cNvSpPr txBox="1">
            <a:spLocks/>
          </p:cNvSpPr>
          <p:nvPr/>
        </p:nvSpPr>
        <p:spPr>
          <a:xfrm>
            <a:off x="229646" y="261210"/>
            <a:ext cx="8684708" cy="97047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cap="flat" cmpd="sng" algn="ctr">
            <a:solidFill>
              <a:schemeClr val="bg1">
                <a:lumMod val="85000"/>
              </a:schemeClr>
            </a:solidFill>
            <a:prstDash val="solid"/>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800" b="1" baseline="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a:t>Go 10 spaces!</a:t>
            </a:r>
          </a:p>
        </p:txBody>
      </p:sp>
    </p:spTree>
    <p:extLst>
      <p:ext uri="{BB962C8B-B14F-4D97-AF65-F5344CB8AC3E}">
        <p14:creationId xmlns:p14="http://schemas.microsoft.com/office/powerpoint/2010/main" val="620362762"/>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4" name="Item_Box_Open.wav"/>
          </p:stSnd>
        </p:sndAc>
      </p:transition>
    </mc:Choice>
    <mc:Fallback xmlns="">
      <p:transition spd="slow" advClick="0">
        <p:sndAc>
          <p:stSnd>
            <p:snd r:embed="rId25" name="Item_Box_Open.wav"/>
          </p:stSnd>
        </p:sndAc>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5" name="Item_Box_Open_Definitive.wav"/>
                                        </p:tgtEl>
                                      </p:cMediaNode>
                                    </p:audio>
                                  </p:sub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20"/>
                                        <p:tgtEl>
                                          <p:spTgt spid="5"/>
                                        </p:tgtEl>
                                      </p:cBhvr>
                                    </p:animEffect>
                                  </p:childTnLst>
                                </p:cTn>
                              </p:par>
                            </p:childTnLst>
                          </p:cTn>
                        </p:par>
                        <p:par>
                          <p:cTn id="11" fill="hold">
                            <p:stCondLst>
                              <p:cond delay="120"/>
                            </p:stCondLst>
                            <p:childTnLst>
                              <p:par>
                                <p:cTn id="12" presetID="1" presetClass="exit" presetSubtype="0" fill="hold" nodeType="afterEffect">
                                  <p:stCondLst>
                                    <p:cond delay="0"/>
                                  </p:stCondLst>
                                  <p:childTnLst>
                                    <p:set>
                                      <p:cBhvr>
                                        <p:cTn id="13" dur="1" fill="hold">
                                          <p:stCondLst>
                                            <p:cond delay="119"/>
                                          </p:stCondLst>
                                        </p:cTn>
                                        <p:tgtEl>
                                          <p:spTgt spid="5"/>
                                        </p:tgtEl>
                                        <p:attrNameLst>
                                          <p:attrName>style.visibility</p:attrName>
                                        </p:attrNameLst>
                                      </p:cBhvr>
                                      <p:to>
                                        <p:strVal val="hidden"/>
                                      </p:to>
                                    </p:set>
                                  </p:childTnLst>
                                </p:cTn>
                              </p:par>
                            </p:childTnLst>
                          </p:cTn>
                        </p:par>
                        <p:par>
                          <p:cTn id="14" fill="hold">
                            <p:stCondLst>
                              <p:cond delay="240"/>
                            </p:stCondLst>
                            <p:childTnLst>
                              <p:par>
                                <p:cTn id="15" presetID="10"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20"/>
                                        <p:tgtEl>
                                          <p:spTgt spid="18"/>
                                        </p:tgtEl>
                                      </p:cBhvr>
                                    </p:animEffect>
                                  </p:childTnLst>
                                </p:cTn>
                              </p:par>
                            </p:childTnLst>
                          </p:cTn>
                        </p:par>
                        <p:par>
                          <p:cTn id="18" fill="hold">
                            <p:stCondLst>
                              <p:cond delay="360"/>
                            </p:stCondLst>
                            <p:childTnLst>
                              <p:par>
                                <p:cTn id="19" presetID="1" presetClass="exit" presetSubtype="0" fill="hold" nodeType="afterEffect">
                                  <p:stCondLst>
                                    <p:cond delay="0"/>
                                  </p:stCondLst>
                                  <p:childTnLst>
                                    <p:set>
                                      <p:cBhvr>
                                        <p:cTn id="20" dur="1" fill="hold">
                                          <p:stCondLst>
                                            <p:cond delay="119"/>
                                          </p:stCondLst>
                                        </p:cTn>
                                        <p:tgtEl>
                                          <p:spTgt spid="18"/>
                                        </p:tgtEl>
                                        <p:attrNameLst>
                                          <p:attrName>style.visibility</p:attrName>
                                        </p:attrNameLst>
                                      </p:cBhvr>
                                      <p:to>
                                        <p:strVal val="hidden"/>
                                      </p:to>
                                    </p:set>
                                  </p:childTnLst>
                                </p:cTn>
                              </p:par>
                            </p:childTnLst>
                          </p:cTn>
                        </p:par>
                        <p:par>
                          <p:cTn id="21" fill="hold">
                            <p:stCondLst>
                              <p:cond delay="48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20"/>
                                        <p:tgtEl>
                                          <p:spTgt spid="7"/>
                                        </p:tgtEl>
                                      </p:cBhvr>
                                    </p:animEffect>
                                  </p:childTnLst>
                                </p:cTn>
                              </p:par>
                            </p:childTnLst>
                          </p:cTn>
                        </p:par>
                        <p:par>
                          <p:cTn id="25" fill="hold">
                            <p:stCondLst>
                              <p:cond delay="600"/>
                            </p:stCondLst>
                            <p:childTnLst>
                              <p:par>
                                <p:cTn id="26" presetID="1" presetClass="exit" presetSubtype="0" fill="hold" nodeType="afterEffect">
                                  <p:stCondLst>
                                    <p:cond delay="0"/>
                                  </p:stCondLst>
                                  <p:childTnLst>
                                    <p:set>
                                      <p:cBhvr>
                                        <p:cTn id="27" dur="1" fill="hold">
                                          <p:stCondLst>
                                            <p:cond delay="119"/>
                                          </p:stCondLst>
                                        </p:cTn>
                                        <p:tgtEl>
                                          <p:spTgt spid="7"/>
                                        </p:tgtEl>
                                        <p:attrNameLst>
                                          <p:attrName>style.visibility</p:attrName>
                                        </p:attrNameLst>
                                      </p:cBhvr>
                                      <p:to>
                                        <p:strVal val="hidden"/>
                                      </p:to>
                                    </p:set>
                                  </p:childTnLst>
                                </p:cTn>
                              </p:par>
                            </p:childTnLst>
                          </p:cTn>
                        </p:par>
                        <p:par>
                          <p:cTn id="28" fill="hold">
                            <p:stCondLst>
                              <p:cond delay="72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20"/>
                                        <p:tgtEl>
                                          <p:spTgt spid="19"/>
                                        </p:tgtEl>
                                      </p:cBhvr>
                                    </p:animEffect>
                                  </p:childTnLst>
                                </p:cTn>
                              </p:par>
                            </p:childTnLst>
                          </p:cTn>
                        </p:par>
                        <p:par>
                          <p:cTn id="32" fill="hold">
                            <p:stCondLst>
                              <p:cond delay="840"/>
                            </p:stCondLst>
                            <p:childTnLst>
                              <p:par>
                                <p:cTn id="33" presetID="1" presetClass="exit" presetSubtype="0" fill="hold" nodeType="afterEffect">
                                  <p:stCondLst>
                                    <p:cond delay="0"/>
                                  </p:stCondLst>
                                  <p:childTnLst>
                                    <p:set>
                                      <p:cBhvr>
                                        <p:cTn id="34" dur="1" fill="hold">
                                          <p:stCondLst>
                                            <p:cond delay="119"/>
                                          </p:stCondLst>
                                        </p:cTn>
                                        <p:tgtEl>
                                          <p:spTgt spid="19"/>
                                        </p:tgtEl>
                                        <p:attrNameLst>
                                          <p:attrName>style.visibility</p:attrName>
                                        </p:attrNameLst>
                                      </p:cBhvr>
                                      <p:to>
                                        <p:strVal val="hidden"/>
                                      </p:to>
                                    </p:set>
                                  </p:childTnLst>
                                </p:cTn>
                              </p:par>
                            </p:childTnLst>
                          </p:cTn>
                        </p:par>
                        <p:par>
                          <p:cTn id="35" fill="hold">
                            <p:stCondLst>
                              <p:cond delay="960"/>
                            </p:stCondLst>
                            <p:childTnLst>
                              <p:par>
                                <p:cTn id="36" presetID="10" presetClass="entr" presetSubtype="0"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20"/>
                                        <p:tgtEl>
                                          <p:spTgt spid="14"/>
                                        </p:tgtEl>
                                      </p:cBhvr>
                                    </p:animEffect>
                                  </p:childTnLst>
                                </p:cTn>
                              </p:par>
                            </p:childTnLst>
                          </p:cTn>
                        </p:par>
                        <p:par>
                          <p:cTn id="39" fill="hold">
                            <p:stCondLst>
                              <p:cond delay="1080"/>
                            </p:stCondLst>
                            <p:childTnLst>
                              <p:par>
                                <p:cTn id="40" presetID="1" presetClass="exit" presetSubtype="0" fill="hold" nodeType="afterEffect">
                                  <p:stCondLst>
                                    <p:cond delay="0"/>
                                  </p:stCondLst>
                                  <p:childTnLst>
                                    <p:set>
                                      <p:cBhvr>
                                        <p:cTn id="41" dur="1" fill="hold">
                                          <p:stCondLst>
                                            <p:cond delay="119"/>
                                          </p:stCondLst>
                                        </p:cTn>
                                        <p:tgtEl>
                                          <p:spTgt spid="14"/>
                                        </p:tgtEl>
                                        <p:attrNameLst>
                                          <p:attrName>style.visibility</p:attrName>
                                        </p:attrNameLst>
                                      </p:cBhvr>
                                      <p:to>
                                        <p:strVal val="hidden"/>
                                      </p:to>
                                    </p:set>
                                  </p:childTnLst>
                                </p:cTn>
                              </p:par>
                            </p:childTnLst>
                          </p:cTn>
                        </p:par>
                        <p:par>
                          <p:cTn id="42" fill="hold">
                            <p:stCondLst>
                              <p:cond delay="1200"/>
                            </p:stCondLst>
                            <p:childTnLst>
                              <p:par>
                                <p:cTn id="43" presetID="10" presetClass="entr" presetSubtype="0"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20"/>
                                        <p:tgtEl>
                                          <p:spTgt spid="12"/>
                                        </p:tgtEl>
                                      </p:cBhvr>
                                    </p:animEffect>
                                  </p:childTnLst>
                                </p:cTn>
                              </p:par>
                            </p:childTnLst>
                          </p:cTn>
                        </p:par>
                        <p:par>
                          <p:cTn id="46" fill="hold">
                            <p:stCondLst>
                              <p:cond delay="1320"/>
                            </p:stCondLst>
                            <p:childTnLst>
                              <p:par>
                                <p:cTn id="47" presetID="1" presetClass="exit" presetSubtype="0" fill="hold" nodeType="afterEffect">
                                  <p:stCondLst>
                                    <p:cond delay="0"/>
                                  </p:stCondLst>
                                  <p:childTnLst>
                                    <p:set>
                                      <p:cBhvr>
                                        <p:cTn id="48" dur="1" fill="hold">
                                          <p:stCondLst>
                                            <p:cond delay="119"/>
                                          </p:stCondLst>
                                        </p:cTn>
                                        <p:tgtEl>
                                          <p:spTgt spid="12"/>
                                        </p:tgtEl>
                                        <p:attrNameLst>
                                          <p:attrName>style.visibility</p:attrName>
                                        </p:attrNameLst>
                                      </p:cBhvr>
                                      <p:to>
                                        <p:strVal val="hidden"/>
                                      </p:to>
                                    </p:set>
                                  </p:childTnLst>
                                </p:cTn>
                              </p:par>
                            </p:childTnLst>
                          </p:cTn>
                        </p:par>
                        <p:par>
                          <p:cTn id="49" fill="hold">
                            <p:stCondLst>
                              <p:cond delay="1440"/>
                            </p:stCondLst>
                            <p:childTnLst>
                              <p:par>
                                <p:cTn id="50" presetID="10" presetClass="entr" presetSubtype="0"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20"/>
                                        <p:tgtEl>
                                          <p:spTgt spid="20"/>
                                        </p:tgtEl>
                                      </p:cBhvr>
                                    </p:animEffect>
                                  </p:childTnLst>
                                </p:cTn>
                              </p:par>
                            </p:childTnLst>
                          </p:cTn>
                        </p:par>
                        <p:par>
                          <p:cTn id="53" fill="hold">
                            <p:stCondLst>
                              <p:cond delay="1560"/>
                            </p:stCondLst>
                            <p:childTnLst>
                              <p:par>
                                <p:cTn id="54" presetID="1" presetClass="exit" presetSubtype="0" fill="hold" nodeType="afterEffect">
                                  <p:stCondLst>
                                    <p:cond delay="0"/>
                                  </p:stCondLst>
                                  <p:childTnLst>
                                    <p:set>
                                      <p:cBhvr>
                                        <p:cTn id="55" dur="1" fill="hold">
                                          <p:stCondLst>
                                            <p:cond delay="119"/>
                                          </p:stCondLst>
                                        </p:cTn>
                                        <p:tgtEl>
                                          <p:spTgt spid="20"/>
                                        </p:tgtEl>
                                        <p:attrNameLst>
                                          <p:attrName>style.visibility</p:attrName>
                                        </p:attrNameLst>
                                      </p:cBhvr>
                                      <p:to>
                                        <p:strVal val="hidden"/>
                                      </p:to>
                                    </p:set>
                                  </p:childTnLst>
                                </p:cTn>
                              </p:par>
                            </p:childTnLst>
                          </p:cTn>
                        </p:par>
                        <p:par>
                          <p:cTn id="56" fill="hold">
                            <p:stCondLst>
                              <p:cond delay="1680"/>
                            </p:stCondLst>
                            <p:childTnLst>
                              <p:par>
                                <p:cTn id="57" presetID="10" presetClass="entr" presetSubtype="0"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20"/>
                                        <p:tgtEl>
                                          <p:spTgt spid="11"/>
                                        </p:tgtEl>
                                      </p:cBhvr>
                                    </p:animEffect>
                                  </p:childTnLst>
                                </p:cTn>
                              </p:par>
                            </p:childTnLst>
                          </p:cTn>
                        </p:par>
                        <p:par>
                          <p:cTn id="60" fill="hold">
                            <p:stCondLst>
                              <p:cond delay="1800"/>
                            </p:stCondLst>
                            <p:childTnLst>
                              <p:par>
                                <p:cTn id="61" presetID="1" presetClass="exit" presetSubtype="0" fill="hold" nodeType="afterEffect">
                                  <p:stCondLst>
                                    <p:cond delay="0"/>
                                  </p:stCondLst>
                                  <p:childTnLst>
                                    <p:set>
                                      <p:cBhvr>
                                        <p:cTn id="62" dur="1" fill="hold">
                                          <p:stCondLst>
                                            <p:cond delay="119"/>
                                          </p:stCondLst>
                                        </p:cTn>
                                        <p:tgtEl>
                                          <p:spTgt spid="11"/>
                                        </p:tgtEl>
                                        <p:attrNameLst>
                                          <p:attrName>style.visibility</p:attrName>
                                        </p:attrNameLst>
                                      </p:cBhvr>
                                      <p:to>
                                        <p:strVal val="hidden"/>
                                      </p:to>
                                    </p:set>
                                  </p:childTnLst>
                                </p:cTn>
                              </p:par>
                            </p:childTnLst>
                          </p:cTn>
                        </p:par>
                        <p:par>
                          <p:cTn id="63" fill="hold">
                            <p:stCondLst>
                              <p:cond delay="1920"/>
                            </p:stCondLst>
                            <p:childTnLst>
                              <p:par>
                                <p:cTn id="64" presetID="10"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20"/>
                                        <p:tgtEl>
                                          <p:spTgt spid="6"/>
                                        </p:tgtEl>
                                      </p:cBhvr>
                                    </p:animEffect>
                                  </p:childTnLst>
                                </p:cTn>
                              </p:par>
                            </p:childTnLst>
                          </p:cTn>
                        </p:par>
                        <p:par>
                          <p:cTn id="67" fill="hold">
                            <p:stCondLst>
                              <p:cond delay="2040"/>
                            </p:stCondLst>
                            <p:childTnLst>
                              <p:par>
                                <p:cTn id="68" presetID="1" presetClass="exit" presetSubtype="0" fill="hold" nodeType="afterEffect">
                                  <p:stCondLst>
                                    <p:cond delay="0"/>
                                  </p:stCondLst>
                                  <p:childTnLst>
                                    <p:set>
                                      <p:cBhvr>
                                        <p:cTn id="69" dur="1" fill="hold">
                                          <p:stCondLst>
                                            <p:cond delay="119"/>
                                          </p:stCondLst>
                                        </p:cTn>
                                        <p:tgtEl>
                                          <p:spTgt spid="6"/>
                                        </p:tgtEl>
                                        <p:attrNameLst>
                                          <p:attrName>style.visibility</p:attrName>
                                        </p:attrNameLst>
                                      </p:cBhvr>
                                      <p:to>
                                        <p:strVal val="hidden"/>
                                      </p:to>
                                    </p:set>
                                  </p:childTnLst>
                                </p:cTn>
                              </p:par>
                            </p:childTnLst>
                          </p:cTn>
                        </p:par>
                        <p:par>
                          <p:cTn id="70" fill="hold">
                            <p:stCondLst>
                              <p:cond delay="2160"/>
                            </p:stCondLst>
                            <p:childTnLst>
                              <p:par>
                                <p:cTn id="71" presetID="10" presetClass="entr" presetSubtype="0" fill="hold" nodeType="after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fade">
                                      <p:cBhvr>
                                        <p:cTn id="73" dur="120"/>
                                        <p:tgtEl>
                                          <p:spTgt spid="10"/>
                                        </p:tgtEl>
                                      </p:cBhvr>
                                    </p:animEffect>
                                  </p:childTnLst>
                                </p:cTn>
                              </p:par>
                            </p:childTnLst>
                          </p:cTn>
                        </p:par>
                        <p:par>
                          <p:cTn id="74" fill="hold">
                            <p:stCondLst>
                              <p:cond delay="2280"/>
                            </p:stCondLst>
                            <p:childTnLst>
                              <p:par>
                                <p:cTn id="75" presetID="1" presetClass="exit" presetSubtype="0" fill="hold" nodeType="afterEffect">
                                  <p:stCondLst>
                                    <p:cond delay="0"/>
                                  </p:stCondLst>
                                  <p:childTnLst>
                                    <p:set>
                                      <p:cBhvr>
                                        <p:cTn id="76" dur="1" fill="hold">
                                          <p:stCondLst>
                                            <p:cond delay="119"/>
                                          </p:stCondLst>
                                        </p:cTn>
                                        <p:tgtEl>
                                          <p:spTgt spid="10"/>
                                        </p:tgtEl>
                                        <p:attrNameLst>
                                          <p:attrName>style.visibility</p:attrName>
                                        </p:attrNameLst>
                                      </p:cBhvr>
                                      <p:to>
                                        <p:strVal val="hidden"/>
                                      </p:to>
                                    </p:set>
                                  </p:childTnLst>
                                </p:cTn>
                              </p:par>
                            </p:childTnLst>
                          </p:cTn>
                        </p:par>
                        <p:par>
                          <p:cTn id="77" fill="hold">
                            <p:stCondLst>
                              <p:cond delay="2400"/>
                            </p:stCondLst>
                            <p:childTnLst>
                              <p:par>
                                <p:cTn id="78" presetID="10" presetClass="entr" presetSubtype="0" fill="hold"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fade">
                                      <p:cBhvr>
                                        <p:cTn id="80" dur="120"/>
                                        <p:tgtEl>
                                          <p:spTgt spid="8"/>
                                        </p:tgtEl>
                                      </p:cBhvr>
                                    </p:animEffect>
                                  </p:childTnLst>
                                </p:cTn>
                              </p:par>
                            </p:childTnLst>
                          </p:cTn>
                        </p:par>
                        <p:par>
                          <p:cTn id="81" fill="hold">
                            <p:stCondLst>
                              <p:cond delay="2520"/>
                            </p:stCondLst>
                            <p:childTnLst>
                              <p:par>
                                <p:cTn id="82" presetID="1" presetClass="exit" presetSubtype="0" fill="hold" nodeType="afterEffect">
                                  <p:stCondLst>
                                    <p:cond delay="0"/>
                                  </p:stCondLst>
                                  <p:childTnLst>
                                    <p:set>
                                      <p:cBhvr>
                                        <p:cTn id="83" dur="1" fill="hold">
                                          <p:stCondLst>
                                            <p:cond delay="119"/>
                                          </p:stCondLst>
                                        </p:cTn>
                                        <p:tgtEl>
                                          <p:spTgt spid="8"/>
                                        </p:tgtEl>
                                        <p:attrNameLst>
                                          <p:attrName>style.visibility</p:attrName>
                                        </p:attrNameLst>
                                      </p:cBhvr>
                                      <p:to>
                                        <p:strVal val="hidden"/>
                                      </p:to>
                                    </p:set>
                                  </p:childTnLst>
                                </p:cTn>
                              </p:par>
                            </p:childTnLst>
                          </p:cTn>
                        </p:par>
                        <p:par>
                          <p:cTn id="84" fill="hold">
                            <p:stCondLst>
                              <p:cond delay="2640"/>
                            </p:stCondLst>
                            <p:childTnLst>
                              <p:par>
                                <p:cTn id="85" presetID="10" presetClass="entr" presetSubtype="0" fill="hold" nodeType="after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fade">
                                      <p:cBhvr>
                                        <p:cTn id="87" dur="120"/>
                                        <p:tgtEl>
                                          <p:spTgt spid="13"/>
                                        </p:tgtEl>
                                      </p:cBhvr>
                                    </p:animEffect>
                                  </p:childTnLst>
                                </p:cTn>
                              </p:par>
                            </p:childTnLst>
                          </p:cTn>
                        </p:par>
                        <p:par>
                          <p:cTn id="88" fill="hold">
                            <p:stCondLst>
                              <p:cond delay="2760"/>
                            </p:stCondLst>
                            <p:childTnLst>
                              <p:par>
                                <p:cTn id="89" presetID="1" presetClass="exit" presetSubtype="0" fill="hold" nodeType="afterEffect">
                                  <p:stCondLst>
                                    <p:cond delay="0"/>
                                  </p:stCondLst>
                                  <p:childTnLst>
                                    <p:set>
                                      <p:cBhvr>
                                        <p:cTn id="90" dur="1" fill="hold">
                                          <p:stCondLst>
                                            <p:cond delay="119"/>
                                          </p:stCondLst>
                                        </p:cTn>
                                        <p:tgtEl>
                                          <p:spTgt spid="13"/>
                                        </p:tgtEl>
                                        <p:attrNameLst>
                                          <p:attrName>style.visibility</p:attrName>
                                        </p:attrNameLst>
                                      </p:cBhvr>
                                      <p:to>
                                        <p:strVal val="hidden"/>
                                      </p:to>
                                    </p:set>
                                  </p:childTnLst>
                                </p:cTn>
                              </p:par>
                            </p:childTnLst>
                          </p:cTn>
                        </p:par>
                        <p:par>
                          <p:cTn id="91" fill="hold">
                            <p:stCondLst>
                              <p:cond delay="2880"/>
                            </p:stCondLst>
                            <p:childTnLst>
                              <p:par>
                                <p:cTn id="92" presetID="10" presetClass="entr" presetSubtype="0" fill="hold" nodeType="afterEffect">
                                  <p:stCondLst>
                                    <p:cond delay="0"/>
                                  </p:stCondLst>
                                  <p:childTnLst>
                                    <p:set>
                                      <p:cBhvr>
                                        <p:cTn id="93" dur="1" fill="hold">
                                          <p:stCondLst>
                                            <p:cond delay="0"/>
                                          </p:stCondLst>
                                        </p:cTn>
                                        <p:tgtEl>
                                          <p:spTgt spid="9"/>
                                        </p:tgtEl>
                                        <p:attrNameLst>
                                          <p:attrName>style.visibility</p:attrName>
                                        </p:attrNameLst>
                                      </p:cBhvr>
                                      <p:to>
                                        <p:strVal val="visible"/>
                                      </p:to>
                                    </p:set>
                                    <p:animEffect transition="in" filter="fade">
                                      <p:cBhvr>
                                        <p:cTn id="94" dur="120"/>
                                        <p:tgtEl>
                                          <p:spTgt spid="9"/>
                                        </p:tgtEl>
                                      </p:cBhvr>
                                    </p:animEffect>
                                  </p:childTnLst>
                                </p:cTn>
                              </p:par>
                            </p:childTnLst>
                          </p:cTn>
                        </p:par>
                        <p:par>
                          <p:cTn id="95" fill="hold">
                            <p:stCondLst>
                              <p:cond delay="3000"/>
                            </p:stCondLst>
                            <p:childTnLst>
                              <p:par>
                                <p:cTn id="96" presetID="1" presetClass="exit" presetSubtype="0" fill="hold" nodeType="afterEffect">
                                  <p:stCondLst>
                                    <p:cond delay="0"/>
                                  </p:stCondLst>
                                  <p:childTnLst>
                                    <p:set>
                                      <p:cBhvr>
                                        <p:cTn id="97" dur="1" fill="hold">
                                          <p:stCondLst>
                                            <p:cond delay="119"/>
                                          </p:stCondLst>
                                        </p:cTn>
                                        <p:tgtEl>
                                          <p:spTgt spid="9"/>
                                        </p:tgtEl>
                                        <p:attrNameLst>
                                          <p:attrName>style.visibility</p:attrName>
                                        </p:attrNameLst>
                                      </p:cBhvr>
                                      <p:to>
                                        <p:strVal val="hidden"/>
                                      </p:to>
                                    </p:set>
                                  </p:childTnLst>
                                </p:cTn>
                              </p:par>
                            </p:childTnLst>
                          </p:cTn>
                        </p:par>
                        <p:par>
                          <p:cTn id="98" fill="hold">
                            <p:stCondLst>
                              <p:cond delay="3120"/>
                            </p:stCondLst>
                            <p:childTnLst>
                              <p:par>
                                <p:cTn id="99" presetID="10" presetClass="entr" presetSubtype="0" fill="hold"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fade">
                                      <p:cBhvr>
                                        <p:cTn id="101" dur="120"/>
                                        <p:tgtEl>
                                          <p:spTgt spid="4"/>
                                        </p:tgtEl>
                                      </p:cBhvr>
                                    </p:animEffect>
                                  </p:childTnLst>
                                </p:cTn>
                              </p:par>
                            </p:childTnLst>
                          </p:cTn>
                        </p:par>
                        <p:par>
                          <p:cTn id="102" fill="hold">
                            <p:stCondLst>
                              <p:cond delay="3240"/>
                            </p:stCondLst>
                            <p:childTnLst>
                              <p:par>
                                <p:cTn id="103" presetID="1" presetClass="exit" presetSubtype="0" fill="hold" nodeType="afterEffect">
                                  <p:stCondLst>
                                    <p:cond delay="0"/>
                                  </p:stCondLst>
                                  <p:childTnLst>
                                    <p:set>
                                      <p:cBhvr>
                                        <p:cTn id="104" dur="1" fill="hold">
                                          <p:stCondLst>
                                            <p:cond delay="119"/>
                                          </p:stCondLst>
                                        </p:cTn>
                                        <p:tgtEl>
                                          <p:spTgt spid="4"/>
                                        </p:tgtEl>
                                        <p:attrNameLst>
                                          <p:attrName>style.visibility</p:attrName>
                                        </p:attrNameLst>
                                      </p:cBhvr>
                                      <p:to>
                                        <p:strVal val="hidden"/>
                                      </p:to>
                                    </p:set>
                                  </p:childTnLst>
                                </p:cTn>
                              </p:par>
                            </p:childTnLst>
                          </p:cTn>
                        </p:par>
                        <p:par>
                          <p:cTn id="105" fill="hold">
                            <p:stCondLst>
                              <p:cond delay="3360"/>
                            </p:stCondLst>
                            <p:childTnLst>
                              <p:par>
                                <p:cTn id="106" presetID="10" presetClass="entr" presetSubtype="0" fill="hold" nodeType="after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fade">
                                      <p:cBhvr>
                                        <p:cTn id="108" dur="120"/>
                                        <p:tgtEl>
                                          <p:spTgt spid="21"/>
                                        </p:tgtEl>
                                      </p:cBhvr>
                                    </p:animEffect>
                                  </p:childTnLst>
                                </p:cTn>
                              </p:par>
                            </p:childTnLst>
                          </p:cTn>
                        </p:par>
                        <p:par>
                          <p:cTn id="109" fill="hold">
                            <p:stCondLst>
                              <p:cond delay="3480"/>
                            </p:stCondLst>
                            <p:childTnLst>
                              <p:par>
                                <p:cTn id="110" presetID="26" presetClass="emph" presetSubtype="0" fill="hold" nodeType="afterEffect">
                                  <p:stCondLst>
                                    <p:cond delay="0"/>
                                  </p:stCondLst>
                                  <p:childTnLst>
                                    <p:animEffect transition="out" filter="fade">
                                      <p:cBhvr>
                                        <p:cTn id="111" dur="250" tmFilter="0, 0; .2, .5; .8, .5; 1, 0"/>
                                        <p:tgtEl>
                                          <p:spTgt spid="21"/>
                                        </p:tgtEl>
                                      </p:cBhvr>
                                    </p:animEffect>
                                    <p:animScale>
                                      <p:cBhvr>
                                        <p:cTn id="112" dur="125" autoRev="1" fill="hold"/>
                                        <p:tgtEl>
                                          <p:spTgt spid="21"/>
                                        </p:tgtEl>
                                      </p:cBhvr>
                                      <p:by x="105000" y="105000"/>
                                    </p:animScale>
                                  </p:childTnLst>
                                </p:cTn>
                              </p:par>
                            </p:childTnLst>
                          </p:cTn>
                        </p:par>
                        <p:par>
                          <p:cTn id="113" fill="hold">
                            <p:stCondLst>
                              <p:cond delay="3730"/>
                            </p:stCondLst>
                            <p:childTnLst>
                              <p:par>
                                <p:cTn id="114" presetID="26" presetClass="emph" presetSubtype="0" fill="hold" nodeType="afterEffect">
                                  <p:stCondLst>
                                    <p:cond delay="0"/>
                                  </p:stCondLst>
                                  <p:childTnLst>
                                    <p:animEffect transition="out" filter="fade">
                                      <p:cBhvr>
                                        <p:cTn id="115" dur="250" tmFilter="0, 0; .2, .5; .8, .5; 1, 0"/>
                                        <p:tgtEl>
                                          <p:spTgt spid="21"/>
                                        </p:tgtEl>
                                      </p:cBhvr>
                                    </p:animEffect>
                                    <p:animScale>
                                      <p:cBhvr>
                                        <p:cTn id="116" dur="125" autoRev="1" fill="hold"/>
                                        <p:tgtEl>
                                          <p:spTgt spid="21"/>
                                        </p:tgtEl>
                                      </p:cBhvr>
                                      <p:by x="105000" y="105000"/>
                                    </p:animScale>
                                  </p:childTnLst>
                                </p:cTn>
                              </p:par>
                            </p:childTnLst>
                          </p:cTn>
                        </p:par>
                        <p:par>
                          <p:cTn id="117" fill="hold">
                            <p:stCondLst>
                              <p:cond delay="3980"/>
                            </p:stCondLst>
                            <p:childTnLst>
                              <p:par>
                                <p:cTn id="118" presetID="26" presetClass="emph" presetSubtype="0" fill="hold" nodeType="afterEffect">
                                  <p:stCondLst>
                                    <p:cond delay="0"/>
                                  </p:stCondLst>
                                  <p:childTnLst>
                                    <p:animEffect transition="out" filter="fade">
                                      <p:cBhvr>
                                        <p:cTn id="119" dur="250" tmFilter="0, 0; .2, .5; .8, .5; 1, 0"/>
                                        <p:tgtEl>
                                          <p:spTgt spid="21"/>
                                        </p:tgtEl>
                                      </p:cBhvr>
                                    </p:animEffect>
                                    <p:animScale>
                                      <p:cBhvr>
                                        <p:cTn id="120" dur="125" autoRev="1" fill="hold"/>
                                        <p:tgtEl>
                                          <p:spTgt spid="21"/>
                                        </p:tgtEl>
                                      </p:cBhvr>
                                      <p:by x="105000" y="105000"/>
                                    </p:animScale>
                                  </p:childTnLst>
                                </p:cTn>
                              </p:par>
                            </p:childTnLst>
                          </p:cTn>
                        </p:par>
                        <p:par>
                          <p:cTn id="121" fill="hold">
                            <p:stCondLst>
                              <p:cond delay="4230"/>
                            </p:stCondLst>
                            <p:childTnLst>
                              <p:par>
                                <p:cTn id="122" presetID="26" presetClass="emph" presetSubtype="0" fill="hold" nodeType="afterEffect">
                                  <p:stCondLst>
                                    <p:cond delay="0"/>
                                  </p:stCondLst>
                                  <p:childTnLst>
                                    <p:animEffect transition="out" filter="fade">
                                      <p:cBhvr>
                                        <p:cTn id="123" dur="250" tmFilter="0, 0; .2, .5; .8, .5; 1, 0"/>
                                        <p:tgtEl>
                                          <p:spTgt spid="21"/>
                                        </p:tgtEl>
                                      </p:cBhvr>
                                    </p:animEffect>
                                    <p:animScale>
                                      <p:cBhvr>
                                        <p:cTn id="124" dur="125" autoRev="1" fill="hold"/>
                                        <p:tgtEl>
                                          <p:spTgt spid="21"/>
                                        </p:tgtEl>
                                      </p:cBhvr>
                                      <p:by x="105000" y="105000"/>
                                    </p:animScale>
                                  </p:childTnLst>
                                </p:cTn>
                              </p:par>
                            </p:childTnLst>
                          </p:cTn>
                        </p:par>
                        <p:par>
                          <p:cTn id="125" fill="hold">
                            <p:stCondLst>
                              <p:cond delay="4480"/>
                            </p:stCondLst>
                            <p:childTnLst>
                              <p:par>
                                <p:cTn id="126" presetID="26" presetClass="emph" presetSubtype="0" fill="hold" nodeType="afterEffect">
                                  <p:stCondLst>
                                    <p:cond delay="0"/>
                                  </p:stCondLst>
                                  <p:childTnLst>
                                    <p:animEffect transition="out" filter="fade">
                                      <p:cBhvr>
                                        <p:cTn id="127" dur="250" tmFilter="0, 0; .2, .5; .8, .5; 1, 0"/>
                                        <p:tgtEl>
                                          <p:spTgt spid="21"/>
                                        </p:tgtEl>
                                      </p:cBhvr>
                                    </p:animEffect>
                                    <p:animScale>
                                      <p:cBhvr>
                                        <p:cTn id="128" dur="125" autoRev="1" fill="hold"/>
                                        <p:tgtEl>
                                          <p:spTgt spid="21"/>
                                        </p:tgtEl>
                                      </p:cBhvr>
                                      <p:by x="105000" y="105000"/>
                                    </p:animScale>
                                  </p:childTnLst>
                                </p:cTn>
                              </p:par>
                              <p:par>
                                <p:cTn id="129" presetID="1" presetClass="mediacall" presetSubtype="0" fill="hold" nodeType="withEffect">
                                  <p:stCondLst>
                                    <p:cond delay="500"/>
                                  </p:stCondLst>
                                  <p:childTnLst>
                                    <p:cmd type="call" cmd="playFrom(0.0)">
                                      <p:cBhvr>
                                        <p:cTn id="130" dur="5224" fill="hold"/>
                                        <p:tgtEl>
                                          <p:spTgt spid="22"/>
                                        </p:tgtEl>
                                      </p:cBhvr>
                                    </p:cmd>
                                  </p:childTnLst>
                                </p:cTn>
                              </p:par>
                              <p:par>
                                <p:cTn id="131" presetID="47" presetClass="entr" presetSubtype="0" fill="hold" grpId="0" nodeType="withEffect">
                                  <p:stCondLst>
                                    <p:cond delay="500"/>
                                  </p:stCondLst>
                                  <p:childTnLst>
                                    <p:set>
                                      <p:cBhvr>
                                        <p:cTn id="132" dur="1" fill="hold">
                                          <p:stCondLst>
                                            <p:cond delay="0"/>
                                          </p:stCondLst>
                                        </p:cTn>
                                        <p:tgtEl>
                                          <p:spTgt spid="63"/>
                                        </p:tgtEl>
                                        <p:attrNameLst>
                                          <p:attrName>style.visibility</p:attrName>
                                        </p:attrNameLst>
                                      </p:cBhvr>
                                      <p:to>
                                        <p:strVal val="visible"/>
                                      </p:to>
                                    </p:set>
                                    <p:animEffect transition="in" filter="fade">
                                      <p:cBhvr>
                                        <p:cTn id="133" dur="1000"/>
                                        <p:tgtEl>
                                          <p:spTgt spid="63"/>
                                        </p:tgtEl>
                                      </p:cBhvr>
                                    </p:animEffect>
                                    <p:anim calcmode="lin" valueType="num">
                                      <p:cBhvr>
                                        <p:cTn id="134" dur="1000" fill="hold"/>
                                        <p:tgtEl>
                                          <p:spTgt spid="63"/>
                                        </p:tgtEl>
                                        <p:attrNameLst>
                                          <p:attrName>ppt_x</p:attrName>
                                        </p:attrNameLst>
                                      </p:cBhvr>
                                      <p:tavLst>
                                        <p:tav tm="0">
                                          <p:val>
                                            <p:strVal val="#ppt_x"/>
                                          </p:val>
                                        </p:tav>
                                        <p:tav tm="100000">
                                          <p:val>
                                            <p:strVal val="#ppt_x"/>
                                          </p:val>
                                        </p:tav>
                                      </p:tavLst>
                                    </p:anim>
                                    <p:anim calcmode="lin" valueType="num">
                                      <p:cBhvr>
                                        <p:cTn id="135"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3"/>
                  </p:tgtEl>
                </p:cond>
              </p:nextCondLst>
            </p:seq>
            <p:seq concurrent="1" nextAc="seek">
              <p:cTn id="136" restart="whenNotActive" fill="hold" evtFilter="cancelBubble" nodeType="interactiveSeq">
                <p:stCondLst>
                  <p:cond evt="onClick" delay="0">
                    <p:tgtEl>
                      <p:spTgt spid="21"/>
                    </p:tgtEl>
                  </p:cond>
                </p:stCondLst>
                <p:endSync evt="end" delay="0">
                  <p:rtn val="all"/>
                </p:endSync>
                <p:childTnLst>
                  <p:par>
                    <p:cTn id="137" fill="hold">
                      <p:stCondLst>
                        <p:cond delay="0"/>
                      </p:stCondLst>
                      <p:childTnLst>
                        <p:par>
                          <p:cTn id="138" fill="hold">
                            <p:stCondLst>
                              <p:cond delay="0"/>
                            </p:stCondLst>
                            <p:childTnLst>
                              <p:par>
                                <p:cTn id="139" presetID="1" presetClass="mediacall" presetSubtype="0" fill="hold" nodeType="clickEffect">
                                  <p:stCondLst>
                                    <p:cond delay="0"/>
                                  </p:stCondLst>
                                  <p:childTnLst>
                                    <p:cmd type="call" cmd="playFrom(0.0)">
                                      <p:cBhvr>
                                        <p:cTn id="140" dur="5224" fill="hold"/>
                                        <p:tgtEl>
                                          <p:spTgt spid="22"/>
                                        </p:tgtEl>
                                      </p:cBhvr>
                                    </p:cmd>
                                  </p:childTnLst>
                                </p:cTn>
                              </p:par>
                            </p:childTnLst>
                          </p:cTn>
                        </p:par>
                      </p:childTnLst>
                    </p:cTn>
                  </p:par>
                </p:childTnLst>
              </p:cTn>
              <p:nextCondLst>
                <p:cond evt="onClick" delay="0">
                  <p:tgtEl>
                    <p:spTgt spid="21"/>
                  </p:tgtEl>
                </p:cond>
              </p:nextCondLst>
            </p:seq>
            <p:audio>
              <p:cMediaNode vol="80000" showWhenStopped="0">
                <p:cTn id="141" fill="hold" display="0">
                  <p:stCondLst>
                    <p:cond delay="indefinite"/>
                  </p:stCondLst>
                  <p:endCondLst>
                    <p:cond evt="onStopAudio" delay="0">
                      <p:tgtEl>
                        <p:sldTgt/>
                      </p:tgtEl>
                    </p:cond>
                  </p:endCondLst>
                </p:cTn>
                <p:tgtEl>
                  <p:spTgt spid="22"/>
                </p:tgtEl>
              </p:cMediaNode>
            </p:audio>
            <p:seq concurrent="1" nextAc="seek">
              <p:cTn id="142" restart="whenNotActive" fill="hold" evtFilter="cancelBubble" nodeType="interactiveSeq">
                <p:stCondLst>
                  <p:cond evt="onClick" delay="0">
                    <p:tgtEl>
                      <p:spTgt spid="23"/>
                    </p:tgtEl>
                  </p:cond>
                </p:stCondLst>
                <p:endSync evt="end" delay="0">
                  <p:rtn val="all"/>
                </p:endSync>
                <p:childTnLst>
                  <p:par>
                    <p:cTn id="143" fill="hold">
                      <p:stCondLst>
                        <p:cond delay="0"/>
                      </p:stCondLst>
                      <p:childTnLst>
                        <p:par>
                          <p:cTn id="144" fill="hold">
                            <p:stCondLst>
                              <p:cond delay="0"/>
                            </p:stCondLst>
                            <p:childTnLst>
                              <p:par>
                                <p:cTn id="145" presetID="1" presetClass="exit" presetSubtype="0" fill="hold" nodeType="clickEffect">
                                  <p:stCondLst>
                                    <p:cond delay="0"/>
                                  </p:stCondLst>
                                  <p:childTnLst>
                                    <p:set>
                                      <p:cBhvr>
                                        <p:cTn id="146" dur="1" fill="hold">
                                          <p:stCondLst>
                                            <p:cond delay="0"/>
                                          </p:stCondLst>
                                        </p:cTn>
                                        <p:tgtEl>
                                          <p:spTgt spid="23"/>
                                        </p:tgtEl>
                                        <p:attrNameLst>
                                          <p:attrName>style.visibility</p:attrName>
                                        </p:attrNameLst>
                                      </p:cBhvr>
                                      <p:to>
                                        <p:strVal val="hidden"/>
                                      </p:to>
                                    </p:set>
                                  </p:childTnLst>
                                  <p:subTnLst>
                                    <p:audio>
                                      <p:cMediaNode>
                                        <p:cTn display="0" masterRel="sameClick">
                                          <p:stCondLst>
                                            <p:cond evt="begin" delay="0">
                                              <p:tn val="145"/>
                                            </p:cond>
                                          </p:stCondLst>
                                          <p:endCondLst>
                                            <p:cond evt="onStopAudio" delay="0">
                                              <p:tgtEl>
                                                <p:sldTgt/>
                                              </p:tgtEl>
                                            </p:cond>
                                          </p:endCondLst>
                                        </p:cTn>
                                        <p:tgtEl>
                                          <p:sndTgt r:embed="rId5" name="Item_Box_Open_Definitive.wav"/>
                                        </p:tgtEl>
                                      </p:cMediaNode>
                                    </p:audio>
                                  </p:subTnLst>
                                </p:cTn>
                              </p:par>
                            </p:childTnLst>
                          </p:cTn>
                        </p:par>
                        <p:par>
                          <p:cTn id="147" fill="hold">
                            <p:stCondLst>
                              <p:cond delay="0"/>
                            </p:stCondLst>
                            <p:childTnLst>
                              <p:par>
                                <p:cTn id="148" presetID="10" presetClass="entr" presetSubtype="0" fill="hold" nodeType="afterEffect">
                                  <p:stCondLst>
                                    <p:cond delay="0"/>
                                  </p:stCondLst>
                                  <p:childTnLst>
                                    <p:set>
                                      <p:cBhvr>
                                        <p:cTn id="149" dur="1" fill="hold">
                                          <p:stCondLst>
                                            <p:cond delay="0"/>
                                          </p:stCondLst>
                                        </p:cTn>
                                        <p:tgtEl>
                                          <p:spTgt spid="25"/>
                                        </p:tgtEl>
                                        <p:attrNameLst>
                                          <p:attrName>style.visibility</p:attrName>
                                        </p:attrNameLst>
                                      </p:cBhvr>
                                      <p:to>
                                        <p:strVal val="visible"/>
                                      </p:to>
                                    </p:set>
                                    <p:animEffect transition="in" filter="fade">
                                      <p:cBhvr>
                                        <p:cTn id="150" dur="120"/>
                                        <p:tgtEl>
                                          <p:spTgt spid="25"/>
                                        </p:tgtEl>
                                      </p:cBhvr>
                                    </p:animEffect>
                                  </p:childTnLst>
                                </p:cTn>
                              </p:par>
                            </p:childTnLst>
                          </p:cTn>
                        </p:par>
                        <p:par>
                          <p:cTn id="151" fill="hold">
                            <p:stCondLst>
                              <p:cond delay="120"/>
                            </p:stCondLst>
                            <p:childTnLst>
                              <p:par>
                                <p:cTn id="152" presetID="1" presetClass="exit" presetSubtype="0" fill="hold" nodeType="afterEffect">
                                  <p:stCondLst>
                                    <p:cond delay="0"/>
                                  </p:stCondLst>
                                  <p:childTnLst>
                                    <p:set>
                                      <p:cBhvr>
                                        <p:cTn id="153" dur="1" fill="hold">
                                          <p:stCondLst>
                                            <p:cond delay="119"/>
                                          </p:stCondLst>
                                        </p:cTn>
                                        <p:tgtEl>
                                          <p:spTgt spid="25"/>
                                        </p:tgtEl>
                                        <p:attrNameLst>
                                          <p:attrName>style.visibility</p:attrName>
                                        </p:attrNameLst>
                                      </p:cBhvr>
                                      <p:to>
                                        <p:strVal val="hidden"/>
                                      </p:to>
                                    </p:set>
                                  </p:childTnLst>
                                </p:cTn>
                              </p:par>
                            </p:childTnLst>
                          </p:cTn>
                        </p:par>
                        <p:par>
                          <p:cTn id="154" fill="hold">
                            <p:stCondLst>
                              <p:cond delay="240"/>
                            </p:stCondLst>
                            <p:childTnLst>
                              <p:par>
                                <p:cTn id="155" presetID="10" presetClass="entr" presetSubtype="0" fill="hold" nodeType="afterEffect">
                                  <p:stCondLst>
                                    <p:cond delay="0"/>
                                  </p:stCondLst>
                                  <p:childTnLst>
                                    <p:set>
                                      <p:cBhvr>
                                        <p:cTn id="156" dur="1" fill="hold">
                                          <p:stCondLst>
                                            <p:cond delay="0"/>
                                          </p:stCondLst>
                                        </p:cTn>
                                        <p:tgtEl>
                                          <p:spTgt spid="38"/>
                                        </p:tgtEl>
                                        <p:attrNameLst>
                                          <p:attrName>style.visibility</p:attrName>
                                        </p:attrNameLst>
                                      </p:cBhvr>
                                      <p:to>
                                        <p:strVal val="visible"/>
                                      </p:to>
                                    </p:set>
                                    <p:animEffect transition="in" filter="fade">
                                      <p:cBhvr>
                                        <p:cTn id="157" dur="120"/>
                                        <p:tgtEl>
                                          <p:spTgt spid="38"/>
                                        </p:tgtEl>
                                      </p:cBhvr>
                                    </p:animEffect>
                                  </p:childTnLst>
                                </p:cTn>
                              </p:par>
                            </p:childTnLst>
                          </p:cTn>
                        </p:par>
                        <p:par>
                          <p:cTn id="158" fill="hold">
                            <p:stCondLst>
                              <p:cond delay="360"/>
                            </p:stCondLst>
                            <p:childTnLst>
                              <p:par>
                                <p:cTn id="159" presetID="1" presetClass="exit" presetSubtype="0" fill="hold" nodeType="afterEffect">
                                  <p:stCondLst>
                                    <p:cond delay="0"/>
                                  </p:stCondLst>
                                  <p:childTnLst>
                                    <p:set>
                                      <p:cBhvr>
                                        <p:cTn id="160" dur="1" fill="hold">
                                          <p:stCondLst>
                                            <p:cond delay="119"/>
                                          </p:stCondLst>
                                        </p:cTn>
                                        <p:tgtEl>
                                          <p:spTgt spid="38"/>
                                        </p:tgtEl>
                                        <p:attrNameLst>
                                          <p:attrName>style.visibility</p:attrName>
                                        </p:attrNameLst>
                                      </p:cBhvr>
                                      <p:to>
                                        <p:strVal val="hidden"/>
                                      </p:to>
                                    </p:set>
                                  </p:childTnLst>
                                </p:cTn>
                              </p:par>
                            </p:childTnLst>
                          </p:cTn>
                        </p:par>
                        <p:par>
                          <p:cTn id="161" fill="hold">
                            <p:stCondLst>
                              <p:cond delay="480"/>
                            </p:stCondLst>
                            <p:childTnLst>
                              <p:par>
                                <p:cTn id="162" presetID="10" presetClass="entr" presetSubtype="0" fill="hold" nodeType="afterEffect">
                                  <p:stCondLst>
                                    <p:cond delay="0"/>
                                  </p:stCondLst>
                                  <p:childTnLst>
                                    <p:set>
                                      <p:cBhvr>
                                        <p:cTn id="163" dur="1" fill="hold">
                                          <p:stCondLst>
                                            <p:cond delay="0"/>
                                          </p:stCondLst>
                                        </p:cTn>
                                        <p:tgtEl>
                                          <p:spTgt spid="27"/>
                                        </p:tgtEl>
                                        <p:attrNameLst>
                                          <p:attrName>style.visibility</p:attrName>
                                        </p:attrNameLst>
                                      </p:cBhvr>
                                      <p:to>
                                        <p:strVal val="visible"/>
                                      </p:to>
                                    </p:set>
                                    <p:animEffect transition="in" filter="fade">
                                      <p:cBhvr>
                                        <p:cTn id="164" dur="120"/>
                                        <p:tgtEl>
                                          <p:spTgt spid="27"/>
                                        </p:tgtEl>
                                      </p:cBhvr>
                                    </p:animEffect>
                                  </p:childTnLst>
                                </p:cTn>
                              </p:par>
                            </p:childTnLst>
                          </p:cTn>
                        </p:par>
                        <p:par>
                          <p:cTn id="165" fill="hold">
                            <p:stCondLst>
                              <p:cond delay="600"/>
                            </p:stCondLst>
                            <p:childTnLst>
                              <p:par>
                                <p:cTn id="166" presetID="1" presetClass="exit" presetSubtype="0" fill="hold" nodeType="afterEffect">
                                  <p:stCondLst>
                                    <p:cond delay="0"/>
                                  </p:stCondLst>
                                  <p:childTnLst>
                                    <p:set>
                                      <p:cBhvr>
                                        <p:cTn id="167" dur="1" fill="hold">
                                          <p:stCondLst>
                                            <p:cond delay="119"/>
                                          </p:stCondLst>
                                        </p:cTn>
                                        <p:tgtEl>
                                          <p:spTgt spid="27"/>
                                        </p:tgtEl>
                                        <p:attrNameLst>
                                          <p:attrName>style.visibility</p:attrName>
                                        </p:attrNameLst>
                                      </p:cBhvr>
                                      <p:to>
                                        <p:strVal val="hidden"/>
                                      </p:to>
                                    </p:set>
                                  </p:childTnLst>
                                </p:cTn>
                              </p:par>
                            </p:childTnLst>
                          </p:cTn>
                        </p:par>
                        <p:par>
                          <p:cTn id="168" fill="hold">
                            <p:stCondLst>
                              <p:cond delay="720"/>
                            </p:stCondLst>
                            <p:childTnLst>
                              <p:par>
                                <p:cTn id="169" presetID="10" presetClass="entr" presetSubtype="0" fill="hold" nodeType="afterEffect">
                                  <p:stCondLst>
                                    <p:cond delay="0"/>
                                  </p:stCondLst>
                                  <p:childTnLst>
                                    <p:set>
                                      <p:cBhvr>
                                        <p:cTn id="170" dur="1" fill="hold">
                                          <p:stCondLst>
                                            <p:cond delay="0"/>
                                          </p:stCondLst>
                                        </p:cTn>
                                        <p:tgtEl>
                                          <p:spTgt spid="39"/>
                                        </p:tgtEl>
                                        <p:attrNameLst>
                                          <p:attrName>style.visibility</p:attrName>
                                        </p:attrNameLst>
                                      </p:cBhvr>
                                      <p:to>
                                        <p:strVal val="visible"/>
                                      </p:to>
                                    </p:set>
                                    <p:animEffect transition="in" filter="fade">
                                      <p:cBhvr>
                                        <p:cTn id="171" dur="120"/>
                                        <p:tgtEl>
                                          <p:spTgt spid="39"/>
                                        </p:tgtEl>
                                      </p:cBhvr>
                                    </p:animEffect>
                                  </p:childTnLst>
                                </p:cTn>
                              </p:par>
                            </p:childTnLst>
                          </p:cTn>
                        </p:par>
                        <p:par>
                          <p:cTn id="172" fill="hold">
                            <p:stCondLst>
                              <p:cond delay="840"/>
                            </p:stCondLst>
                            <p:childTnLst>
                              <p:par>
                                <p:cTn id="173" presetID="1" presetClass="exit" presetSubtype="0" fill="hold" nodeType="afterEffect">
                                  <p:stCondLst>
                                    <p:cond delay="0"/>
                                  </p:stCondLst>
                                  <p:childTnLst>
                                    <p:set>
                                      <p:cBhvr>
                                        <p:cTn id="174" dur="1" fill="hold">
                                          <p:stCondLst>
                                            <p:cond delay="119"/>
                                          </p:stCondLst>
                                        </p:cTn>
                                        <p:tgtEl>
                                          <p:spTgt spid="39"/>
                                        </p:tgtEl>
                                        <p:attrNameLst>
                                          <p:attrName>style.visibility</p:attrName>
                                        </p:attrNameLst>
                                      </p:cBhvr>
                                      <p:to>
                                        <p:strVal val="hidden"/>
                                      </p:to>
                                    </p:set>
                                  </p:childTnLst>
                                </p:cTn>
                              </p:par>
                            </p:childTnLst>
                          </p:cTn>
                        </p:par>
                        <p:par>
                          <p:cTn id="175" fill="hold">
                            <p:stCondLst>
                              <p:cond delay="960"/>
                            </p:stCondLst>
                            <p:childTnLst>
                              <p:par>
                                <p:cTn id="176" presetID="10" presetClass="entr" presetSubtype="0" fill="hold" nodeType="afterEffect">
                                  <p:stCondLst>
                                    <p:cond delay="0"/>
                                  </p:stCondLst>
                                  <p:childTnLst>
                                    <p:set>
                                      <p:cBhvr>
                                        <p:cTn id="177" dur="1" fill="hold">
                                          <p:stCondLst>
                                            <p:cond delay="0"/>
                                          </p:stCondLst>
                                        </p:cTn>
                                        <p:tgtEl>
                                          <p:spTgt spid="34"/>
                                        </p:tgtEl>
                                        <p:attrNameLst>
                                          <p:attrName>style.visibility</p:attrName>
                                        </p:attrNameLst>
                                      </p:cBhvr>
                                      <p:to>
                                        <p:strVal val="visible"/>
                                      </p:to>
                                    </p:set>
                                    <p:animEffect transition="in" filter="fade">
                                      <p:cBhvr>
                                        <p:cTn id="178" dur="120"/>
                                        <p:tgtEl>
                                          <p:spTgt spid="34"/>
                                        </p:tgtEl>
                                      </p:cBhvr>
                                    </p:animEffect>
                                  </p:childTnLst>
                                </p:cTn>
                              </p:par>
                            </p:childTnLst>
                          </p:cTn>
                        </p:par>
                        <p:par>
                          <p:cTn id="179" fill="hold">
                            <p:stCondLst>
                              <p:cond delay="1080"/>
                            </p:stCondLst>
                            <p:childTnLst>
                              <p:par>
                                <p:cTn id="180" presetID="1" presetClass="exit" presetSubtype="0" fill="hold" nodeType="afterEffect">
                                  <p:stCondLst>
                                    <p:cond delay="0"/>
                                  </p:stCondLst>
                                  <p:childTnLst>
                                    <p:set>
                                      <p:cBhvr>
                                        <p:cTn id="181" dur="1" fill="hold">
                                          <p:stCondLst>
                                            <p:cond delay="119"/>
                                          </p:stCondLst>
                                        </p:cTn>
                                        <p:tgtEl>
                                          <p:spTgt spid="34"/>
                                        </p:tgtEl>
                                        <p:attrNameLst>
                                          <p:attrName>style.visibility</p:attrName>
                                        </p:attrNameLst>
                                      </p:cBhvr>
                                      <p:to>
                                        <p:strVal val="hidden"/>
                                      </p:to>
                                    </p:set>
                                  </p:childTnLst>
                                </p:cTn>
                              </p:par>
                            </p:childTnLst>
                          </p:cTn>
                        </p:par>
                        <p:par>
                          <p:cTn id="182" fill="hold">
                            <p:stCondLst>
                              <p:cond delay="1200"/>
                            </p:stCondLst>
                            <p:childTnLst>
                              <p:par>
                                <p:cTn id="183" presetID="10" presetClass="entr" presetSubtype="0" fill="hold" nodeType="afterEffect">
                                  <p:stCondLst>
                                    <p:cond delay="0"/>
                                  </p:stCondLst>
                                  <p:childTnLst>
                                    <p:set>
                                      <p:cBhvr>
                                        <p:cTn id="184" dur="1" fill="hold">
                                          <p:stCondLst>
                                            <p:cond delay="0"/>
                                          </p:stCondLst>
                                        </p:cTn>
                                        <p:tgtEl>
                                          <p:spTgt spid="32"/>
                                        </p:tgtEl>
                                        <p:attrNameLst>
                                          <p:attrName>style.visibility</p:attrName>
                                        </p:attrNameLst>
                                      </p:cBhvr>
                                      <p:to>
                                        <p:strVal val="visible"/>
                                      </p:to>
                                    </p:set>
                                    <p:animEffect transition="in" filter="fade">
                                      <p:cBhvr>
                                        <p:cTn id="185" dur="120"/>
                                        <p:tgtEl>
                                          <p:spTgt spid="32"/>
                                        </p:tgtEl>
                                      </p:cBhvr>
                                    </p:animEffect>
                                  </p:childTnLst>
                                </p:cTn>
                              </p:par>
                            </p:childTnLst>
                          </p:cTn>
                        </p:par>
                        <p:par>
                          <p:cTn id="186" fill="hold">
                            <p:stCondLst>
                              <p:cond delay="1320"/>
                            </p:stCondLst>
                            <p:childTnLst>
                              <p:par>
                                <p:cTn id="187" presetID="1" presetClass="exit" presetSubtype="0" fill="hold" nodeType="afterEffect">
                                  <p:stCondLst>
                                    <p:cond delay="0"/>
                                  </p:stCondLst>
                                  <p:childTnLst>
                                    <p:set>
                                      <p:cBhvr>
                                        <p:cTn id="188" dur="1" fill="hold">
                                          <p:stCondLst>
                                            <p:cond delay="119"/>
                                          </p:stCondLst>
                                        </p:cTn>
                                        <p:tgtEl>
                                          <p:spTgt spid="32"/>
                                        </p:tgtEl>
                                        <p:attrNameLst>
                                          <p:attrName>style.visibility</p:attrName>
                                        </p:attrNameLst>
                                      </p:cBhvr>
                                      <p:to>
                                        <p:strVal val="hidden"/>
                                      </p:to>
                                    </p:set>
                                  </p:childTnLst>
                                </p:cTn>
                              </p:par>
                            </p:childTnLst>
                          </p:cTn>
                        </p:par>
                        <p:par>
                          <p:cTn id="189" fill="hold">
                            <p:stCondLst>
                              <p:cond delay="1440"/>
                            </p:stCondLst>
                            <p:childTnLst>
                              <p:par>
                                <p:cTn id="190" presetID="10" presetClass="entr" presetSubtype="0" fill="hold" nodeType="afterEffect">
                                  <p:stCondLst>
                                    <p:cond delay="0"/>
                                  </p:stCondLst>
                                  <p:childTnLst>
                                    <p:set>
                                      <p:cBhvr>
                                        <p:cTn id="191" dur="1" fill="hold">
                                          <p:stCondLst>
                                            <p:cond delay="0"/>
                                          </p:stCondLst>
                                        </p:cTn>
                                        <p:tgtEl>
                                          <p:spTgt spid="40"/>
                                        </p:tgtEl>
                                        <p:attrNameLst>
                                          <p:attrName>style.visibility</p:attrName>
                                        </p:attrNameLst>
                                      </p:cBhvr>
                                      <p:to>
                                        <p:strVal val="visible"/>
                                      </p:to>
                                    </p:set>
                                    <p:animEffect transition="in" filter="fade">
                                      <p:cBhvr>
                                        <p:cTn id="192" dur="120"/>
                                        <p:tgtEl>
                                          <p:spTgt spid="40"/>
                                        </p:tgtEl>
                                      </p:cBhvr>
                                    </p:animEffect>
                                  </p:childTnLst>
                                </p:cTn>
                              </p:par>
                            </p:childTnLst>
                          </p:cTn>
                        </p:par>
                        <p:par>
                          <p:cTn id="193" fill="hold">
                            <p:stCondLst>
                              <p:cond delay="1560"/>
                            </p:stCondLst>
                            <p:childTnLst>
                              <p:par>
                                <p:cTn id="194" presetID="1" presetClass="exit" presetSubtype="0" fill="hold" nodeType="afterEffect">
                                  <p:stCondLst>
                                    <p:cond delay="0"/>
                                  </p:stCondLst>
                                  <p:childTnLst>
                                    <p:set>
                                      <p:cBhvr>
                                        <p:cTn id="195" dur="1" fill="hold">
                                          <p:stCondLst>
                                            <p:cond delay="119"/>
                                          </p:stCondLst>
                                        </p:cTn>
                                        <p:tgtEl>
                                          <p:spTgt spid="40"/>
                                        </p:tgtEl>
                                        <p:attrNameLst>
                                          <p:attrName>style.visibility</p:attrName>
                                        </p:attrNameLst>
                                      </p:cBhvr>
                                      <p:to>
                                        <p:strVal val="hidden"/>
                                      </p:to>
                                    </p:set>
                                  </p:childTnLst>
                                </p:cTn>
                              </p:par>
                            </p:childTnLst>
                          </p:cTn>
                        </p:par>
                        <p:par>
                          <p:cTn id="196" fill="hold">
                            <p:stCondLst>
                              <p:cond delay="1680"/>
                            </p:stCondLst>
                            <p:childTnLst>
                              <p:par>
                                <p:cTn id="197" presetID="10" presetClass="entr" presetSubtype="0" fill="hold" nodeType="afterEffect">
                                  <p:stCondLst>
                                    <p:cond delay="0"/>
                                  </p:stCondLst>
                                  <p:childTnLst>
                                    <p:set>
                                      <p:cBhvr>
                                        <p:cTn id="198" dur="1" fill="hold">
                                          <p:stCondLst>
                                            <p:cond delay="0"/>
                                          </p:stCondLst>
                                        </p:cTn>
                                        <p:tgtEl>
                                          <p:spTgt spid="31"/>
                                        </p:tgtEl>
                                        <p:attrNameLst>
                                          <p:attrName>style.visibility</p:attrName>
                                        </p:attrNameLst>
                                      </p:cBhvr>
                                      <p:to>
                                        <p:strVal val="visible"/>
                                      </p:to>
                                    </p:set>
                                    <p:animEffect transition="in" filter="fade">
                                      <p:cBhvr>
                                        <p:cTn id="199" dur="120"/>
                                        <p:tgtEl>
                                          <p:spTgt spid="31"/>
                                        </p:tgtEl>
                                      </p:cBhvr>
                                    </p:animEffect>
                                  </p:childTnLst>
                                </p:cTn>
                              </p:par>
                            </p:childTnLst>
                          </p:cTn>
                        </p:par>
                        <p:par>
                          <p:cTn id="200" fill="hold">
                            <p:stCondLst>
                              <p:cond delay="1800"/>
                            </p:stCondLst>
                            <p:childTnLst>
                              <p:par>
                                <p:cTn id="201" presetID="1" presetClass="exit" presetSubtype="0" fill="hold" nodeType="afterEffect">
                                  <p:stCondLst>
                                    <p:cond delay="0"/>
                                  </p:stCondLst>
                                  <p:childTnLst>
                                    <p:set>
                                      <p:cBhvr>
                                        <p:cTn id="202" dur="1" fill="hold">
                                          <p:stCondLst>
                                            <p:cond delay="119"/>
                                          </p:stCondLst>
                                        </p:cTn>
                                        <p:tgtEl>
                                          <p:spTgt spid="31"/>
                                        </p:tgtEl>
                                        <p:attrNameLst>
                                          <p:attrName>style.visibility</p:attrName>
                                        </p:attrNameLst>
                                      </p:cBhvr>
                                      <p:to>
                                        <p:strVal val="hidden"/>
                                      </p:to>
                                    </p:set>
                                  </p:childTnLst>
                                </p:cTn>
                              </p:par>
                            </p:childTnLst>
                          </p:cTn>
                        </p:par>
                        <p:par>
                          <p:cTn id="203" fill="hold">
                            <p:stCondLst>
                              <p:cond delay="1920"/>
                            </p:stCondLst>
                            <p:childTnLst>
                              <p:par>
                                <p:cTn id="204" presetID="10" presetClass="entr" presetSubtype="0" fill="hold" nodeType="afterEffect">
                                  <p:stCondLst>
                                    <p:cond delay="0"/>
                                  </p:stCondLst>
                                  <p:childTnLst>
                                    <p:set>
                                      <p:cBhvr>
                                        <p:cTn id="205" dur="1" fill="hold">
                                          <p:stCondLst>
                                            <p:cond delay="0"/>
                                          </p:stCondLst>
                                        </p:cTn>
                                        <p:tgtEl>
                                          <p:spTgt spid="26"/>
                                        </p:tgtEl>
                                        <p:attrNameLst>
                                          <p:attrName>style.visibility</p:attrName>
                                        </p:attrNameLst>
                                      </p:cBhvr>
                                      <p:to>
                                        <p:strVal val="visible"/>
                                      </p:to>
                                    </p:set>
                                    <p:animEffect transition="in" filter="fade">
                                      <p:cBhvr>
                                        <p:cTn id="206" dur="120"/>
                                        <p:tgtEl>
                                          <p:spTgt spid="26"/>
                                        </p:tgtEl>
                                      </p:cBhvr>
                                    </p:animEffect>
                                  </p:childTnLst>
                                </p:cTn>
                              </p:par>
                            </p:childTnLst>
                          </p:cTn>
                        </p:par>
                        <p:par>
                          <p:cTn id="207" fill="hold">
                            <p:stCondLst>
                              <p:cond delay="2040"/>
                            </p:stCondLst>
                            <p:childTnLst>
                              <p:par>
                                <p:cTn id="208" presetID="1" presetClass="exit" presetSubtype="0" fill="hold" nodeType="afterEffect">
                                  <p:stCondLst>
                                    <p:cond delay="0"/>
                                  </p:stCondLst>
                                  <p:childTnLst>
                                    <p:set>
                                      <p:cBhvr>
                                        <p:cTn id="209" dur="1" fill="hold">
                                          <p:stCondLst>
                                            <p:cond delay="119"/>
                                          </p:stCondLst>
                                        </p:cTn>
                                        <p:tgtEl>
                                          <p:spTgt spid="26"/>
                                        </p:tgtEl>
                                        <p:attrNameLst>
                                          <p:attrName>style.visibility</p:attrName>
                                        </p:attrNameLst>
                                      </p:cBhvr>
                                      <p:to>
                                        <p:strVal val="hidden"/>
                                      </p:to>
                                    </p:set>
                                  </p:childTnLst>
                                </p:cTn>
                              </p:par>
                            </p:childTnLst>
                          </p:cTn>
                        </p:par>
                        <p:par>
                          <p:cTn id="210" fill="hold">
                            <p:stCondLst>
                              <p:cond delay="2160"/>
                            </p:stCondLst>
                            <p:childTnLst>
                              <p:par>
                                <p:cTn id="211" presetID="10" presetClass="entr" presetSubtype="0" fill="hold" nodeType="afterEffect">
                                  <p:stCondLst>
                                    <p:cond delay="0"/>
                                  </p:stCondLst>
                                  <p:childTnLst>
                                    <p:set>
                                      <p:cBhvr>
                                        <p:cTn id="212" dur="1" fill="hold">
                                          <p:stCondLst>
                                            <p:cond delay="0"/>
                                          </p:stCondLst>
                                        </p:cTn>
                                        <p:tgtEl>
                                          <p:spTgt spid="30"/>
                                        </p:tgtEl>
                                        <p:attrNameLst>
                                          <p:attrName>style.visibility</p:attrName>
                                        </p:attrNameLst>
                                      </p:cBhvr>
                                      <p:to>
                                        <p:strVal val="visible"/>
                                      </p:to>
                                    </p:set>
                                    <p:animEffect transition="in" filter="fade">
                                      <p:cBhvr>
                                        <p:cTn id="213" dur="120"/>
                                        <p:tgtEl>
                                          <p:spTgt spid="30"/>
                                        </p:tgtEl>
                                      </p:cBhvr>
                                    </p:animEffect>
                                  </p:childTnLst>
                                </p:cTn>
                              </p:par>
                            </p:childTnLst>
                          </p:cTn>
                        </p:par>
                        <p:par>
                          <p:cTn id="214" fill="hold">
                            <p:stCondLst>
                              <p:cond delay="2280"/>
                            </p:stCondLst>
                            <p:childTnLst>
                              <p:par>
                                <p:cTn id="215" presetID="1" presetClass="exit" presetSubtype="0" fill="hold" nodeType="afterEffect">
                                  <p:stCondLst>
                                    <p:cond delay="0"/>
                                  </p:stCondLst>
                                  <p:childTnLst>
                                    <p:set>
                                      <p:cBhvr>
                                        <p:cTn id="216" dur="1" fill="hold">
                                          <p:stCondLst>
                                            <p:cond delay="119"/>
                                          </p:stCondLst>
                                        </p:cTn>
                                        <p:tgtEl>
                                          <p:spTgt spid="30"/>
                                        </p:tgtEl>
                                        <p:attrNameLst>
                                          <p:attrName>style.visibility</p:attrName>
                                        </p:attrNameLst>
                                      </p:cBhvr>
                                      <p:to>
                                        <p:strVal val="hidden"/>
                                      </p:to>
                                    </p:set>
                                  </p:childTnLst>
                                </p:cTn>
                              </p:par>
                            </p:childTnLst>
                          </p:cTn>
                        </p:par>
                        <p:par>
                          <p:cTn id="217" fill="hold">
                            <p:stCondLst>
                              <p:cond delay="2400"/>
                            </p:stCondLst>
                            <p:childTnLst>
                              <p:par>
                                <p:cTn id="218" presetID="10" presetClass="entr" presetSubtype="0" fill="hold" nodeType="afterEffect">
                                  <p:stCondLst>
                                    <p:cond delay="0"/>
                                  </p:stCondLst>
                                  <p:childTnLst>
                                    <p:set>
                                      <p:cBhvr>
                                        <p:cTn id="219" dur="1" fill="hold">
                                          <p:stCondLst>
                                            <p:cond delay="0"/>
                                          </p:stCondLst>
                                        </p:cTn>
                                        <p:tgtEl>
                                          <p:spTgt spid="28"/>
                                        </p:tgtEl>
                                        <p:attrNameLst>
                                          <p:attrName>style.visibility</p:attrName>
                                        </p:attrNameLst>
                                      </p:cBhvr>
                                      <p:to>
                                        <p:strVal val="visible"/>
                                      </p:to>
                                    </p:set>
                                    <p:animEffect transition="in" filter="fade">
                                      <p:cBhvr>
                                        <p:cTn id="220" dur="120"/>
                                        <p:tgtEl>
                                          <p:spTgt spid="28"/>
                                        </p:tgtEl>
                                      </p:cBhvr>
                                    </p:animEffect>
                                  </p:childTnLst>
                                </p:cTn>
                              </p:par>
                            </p:childTnLst>
                          </p:cTn>
                        </p:par>
                        <p:par>
                          <p:cTn id="221" fill="hold">
                            <p:stCondLst>
                              <p:cond delay="2520"/>
                            </p:stCondLst>
                            <p:childTnLst>
                              <p:par>
                                <p:cTn id="222" presetID="1" presetClass="exit" presetSubtype="0" fill="hold" nodeType="afterEffect">
                                  <p:stCondLst>
                                    <p:cond delay="0"/>
                                  </p:stCondLst>
                                  <p:childTnLst>
                                    <p:set>
                                      <p:cBhvr>
                                        <p:cTn id="223" dur="1" fill="hold">
                                          <p:stCondLst>
                                            <p:cond delay="119"/>
                                          </p:stCondLst>
                                        </p:cTn>
                                        <p:tgtEl>
                                          <p:spTgt spid="28"/>
                                        </p:tgtEl>
                                        <p:attrNameLst>
                                          <p:attrName>style.visibility</p:attrName>
                                        </p:attrNameLst>
                                      </p:cBhvr>
                                      <p:to>
                                        <p:strVal val="hidden"/>
                                      </p:to>
                                    </p:set>
                                  </p:childTnLst>
                                </p:cTn>
                              </p:par>
                            </p:childTnLst>
                          </p:cTn>
                        </p:par>
                        <p:par>
                          <p:cTn id="224" fill="hold">
                            <p:stCondLst>
                              <p:cond delay="2640"/>
                            </p:stCondLst>
                            <p:childTnLst>
                              <p:par>
                                <p:cTn id="225" presetID="10" presetClass="entr" presetSubtype="0" fill="hold" nodeType="afterEffect">
                                  <p:stCondLst>
                                    <p:cond delay="0"/>
                                  </p:stCondLst>
                                  <p:childTnLst>
                                    <p:set>
                                      <p:cBhvr>
                                        <p:cTn id="226" dur="1" fill="hold">
                                          <p:stCondLst>
                                            <p:cond delay="0"/>
                                          </p:stCondLst>
                                        </p:cTn>
                                        <p:tgtEl>
                                          <p:spTgt spid="33"/>
                                        </p:tgtEl>
                                        <p:attrNameLst>
                                          <p:attrName>style.visibility</p:attrName>
                                        </p:attrNameLst>
                                      </p:cBhvr>
                                      <p:to>
                                        <p:strVal val="visible"/>
                                      </p:to>
                                    </p:set>
                                    <p:animEffect transition="in" filter="fade">
                                      <p:cBhvr>
                                        <p:cTn id="227" dur="120"/>
                                        <p:tgtEl>
                                          <p:spTgt spid="33"/>
                                        </p:tgtEl>
                                      </p:cBhvr>
                                    </p:animEffect>
                                  </p:childTnLst>
                                </p:cTn>
                              </p:par>
                            </p:childTnLst>
                          </p:cTn>
                        </p:par>
                        <p:par>
                          <p:cTn id="228" fill="hold">
                            <p:stCondLst>
                              <p:cond delay="2760"/>
                            </p:stCondLst>
                            <p:childTnLst>
                              <p:par>
                                <p:cTn id="229" presetID="1" presetClass="exit" presetSubtype="0" fill="hold" nodeType="afterEffect">
                                  <p:stCondLst>
                                    <p:cond delay="0"/>
                                  </p:stCondLst>
                                  <p:childTnLst>
                                    <p:set>
                                      <p:cBhvr>
                                        <p:cTn id="230" dur="1" fill="hold">
                                          <p:stCondLst>
                                            <p:cond delay="119"/>
                                          </p:stCondLst>
                                        </p:cTn>
                                        <p:tgtEl>
                                          <p:spTgt spid="33"/>
                                        </p:tgtEl>
                                        <p:attrNameLst>
                                          <p:attrName>style.visibility</p:attrName>
                                        </p:attrNameLst>
                                      </p:cBhvr>
                                      <p:to>
                                        <p:strVal val="hidden"/>
                                      </p:to>
                                    </p:set>
                                  </p:childTnLst>
                                </p:cTn>
                              </p:par>
                            </p:childTnLst>
                          </p:cTn>
                        </p:par>
                        <p:par>
                          <p:cTn id="231" fill="hold">
                            <p:stCondLst>
                              <p:cond delay="2880"/>
                            </p:stCondLst>
                            <p:childTnLst>
                              <p:par>
                                <p:cTn id="232" presetID="10" presetClass="entr" presetSubtype="0" fill="hold" nodeType="afterEffect">
                                  <p:stCondLst>
                                    <p:cond delay="0"/>
                                  </p:stCondLst>
                                  <p:childTnLst>
                                    <p:set>
                                      <p:cBhvr>
                                        <p:cTn id="233" dur="1" fill="hold">
                                          <p:stCondLst>
                                            <p:cond delay="0"/>
                                          </p:stCondLst>
                                        </p:cTn>
                                        <p:tgtEl>
                                          <p:spTgt spid="29"/>
                                        </p:tgtEl>
                                        <p:attrNameLst>
                                          <p:attrName>style.visibility</p:attrName>
                                        </p:attrNameLst>
                                      </p:cBhvr>
                                      <p:to>
                                        <p:strVal val="visible"/>
                                      </p:to>
                                    </p:set>
                                    <p:animEffect transition="in" filter="fade">
                                      <p:cBhvr>
                                        <p:cTn id="234" dur="120"/>
                                        <p:tgtEl>
                                          <p:spTgt spid="29"/>
                                        </p:tgtEl>
                                      </p:cBhvr>
                                    </p:animEffect>
                                  </p:childTnLst>
                                </p:cTn>
                              </p:par>
                            </p:childTnLst>
                          </p:cTn>
                        </p:par>
                        <p:par>
                          <p:cTn id="235" fill="hold">
                            <p:stCondLst>
                              <p:cond delay="3000"/>
                            </p:stCondLst>
                            <p:childTnLst>
                              <p:par>
                                <p:cTn id="236" presetID="1" presetClass="exit" presetSubtype="0" fill="hold" nodeType="afterEffect">
                                  <p:stCondLst>
                                    <p:cond delay="0"/>
                                  </p:stCondLst>
                                  <p:childTnLst>
                                    <p:set>
                                      <p:cBhvr>
                                        <p:cTn id="237" dur="1" fill="hold">
                                          <p:stCondLst>
                                            <p:cond delay="119"/>
                                          </p:stCondLst>
                                        </p:cTn>
                                        <p:tgtEl>
                                          <p:spTgt spid="29"/>
                                        </p:tgtEl>
                                        <p:attrNameLst>
                                          <p:attrName>style.visibility</p:attrName>
                                        </p:attrNameLst>
                                      </p:cBhvr>
                                      <p:to>
                                        <p:strVal val="hidden"/>
                                      </p:to>
                                    </p:set>
                                  </p:childTnLst>
                                </p:cTn>
                              </p:par>
                            </p:childTnLst>
                          </p:cTn>
                        </p:par>
                        <p:par>
                          <p:cTn id="238" fill="hold">
                            <p:stCondLst>
                              <p:cond delay="3120"/>
                            </p:stCondLst>
                            <p:childTnLst>
                              <p:par>
                                <p:cTn id="239" presetID="10" presetClass="entr" presetSubtype="0" fill="hold" nodeType="afterEffect">
                                  <p:stCondLst>
                                    <p:cond delay="0"/>
                                  </p:stCondLst>
                                  <p:childTnLst>
                                    <p:set>
                                      <p:cBhvr>
                                        <p:cTn id="240" dur="1" fill="hold">
                                          <p:stCondLst>
                                            <p:cond delay="0"/>
                                          </p:stCondLst>
                                        </p:cTn>
                                        <p:tgtEl>
                                          <p:spTgt spid="24"/>
                                        </p:tgtEl>
                                        <p:attrNameLst>
                                          <p:attrName>style.visibility</p:attrName>
                                        </p:attrNameLst>
                                      </p:cBhvr>
                                      <p:to>
                                        <p:strVal val="visible"/>
                                      </p:to>
                                    </p:set>
                                    <p:animEffect transition="in" filter="fade">
                                      <p:cBhvr>
                                        <p:cTn id="241" dur="120"/>
                                        <p:tgtEl>
                                          <p:spTgt spid="24"/>
                                        </p:tgtEl>
                                      </p:cBhvr>
                                    </p:animEffect>
                                  </p:childTnLst>
                                </p:cTn>
                              </p:par>
                            </p:childTnLst>
                          </p:cTn>
                        </p:par>
                        <p:par>
                          <p:cTn id="242" fill="hold">
                            <p:stCondLst>
                              <p:cond delay="3240"/>
                            </p:stCondLst>
                            <p:childTnLst>
                              <p:par>
                                <p:cTn id="243" presetID="1" presetClass="exit" presetSubtype="0" fill="hold" nodeType="afterEffect">
                                  <p:stCondLst>
                                    <p:cond delay="0"/>
                                  </p:stCondLst>
                                  <p:childTnLst>
                                    <p:set>
                                      <p:cBhvr>
                                        <p:cTn id="244" dur="1" fill="hold">
                                          <p:stCondLst>
                                            <p:cond delay="119"/>
                                          </p:stCondLst>
                                        </p:cTn>
                                        <p:tgtEl>
                                          <p:spTgt spid="24"/>
                                        </p:tgtEl>
                                        <p:attrNameLst>
                                          <p:attrName>style.visibility</p:attrName>
                                        </p:attrNameLst>
                                      </p:cBhvr>
                                      <p:to>
                                        <p:strVal val="hidden"/>
                                      </p:to>
                                    </p:set>
                                  </p:childTnLst>
                                </p:cTn>
                              </p:par>
                            </p:childTnLst>
                          </p:cTn>
                        </p:par>
                        <p:par>
                          <p:cTn id="245" fill="hold">
                            <p:stCondLst>
                              <p:cond delay="3360"/>
                            </p:stCondLst>
                            <p:childTnLst>
                              <p:par>
                                <p:cTn id="246" presetID="10" presetClass="entr" presetSubtype="0" fill="hold" nodeType="afterEffect">
                                  <p:stCondLst>
                                    <p:cond delay="0"/>
                                  </p:stCondLst>
                                  <p:childTnLst>
                                    <p:set>
                                      <p:cBhvr>
                                        <p:cTn id="247" dur="1" fill="hold">
                                          <p:stCondLst>
                                            <p:cond delay="0"/>
                                          </p:stCondLst>
                                        </p:cTn>
                                        <p:tgtEl>
                                          <p:spTgt spid="41"/>
                                        </p:tgtEl>
                                        <p:attrNameLst>
                                          <p:attrName>style.visibility</p:attrName>
                                        </p:attrNameLst>
                                      </p:cBhvr>
                                      <p:to>
                                        <p:strVal val="visible"/>
                                      </p:to>
                                    </p:set>
                                    <p:animEffect transition="in" filter="fade">
                                      <p:cBhvr>
                                        <p:cTn id="248" dur="120"/>
                                        <p:tgtEl>
                                          <p:spTgt spid="41"/>
                                        </p:tgtEl>
                                      </p:cBhvr>
                                    </p:animEffect>
                                  </p:childTnLst>
                                </p:cTn>
                              </p:par>
                            </p:childTnLst>
                          </p:cTn>
                        </p:par>
                        <p:par>
                          <p:cTn id="249" fill="hold">
                            <p:stCondLst>
                              <p:cond delay="3480"/>
                            </p:stCondLst>
                            <p:childTnLst>
                              <p:par>
                                <p:cTn id="250" presetID="26" presetClass="emph" presetSubtype="0" fill="hold" nodeType="afterEffect">
                                  <p:stCondLst>
                                    <p:cond delay="0"/>
                                  </p:stCondLst>
                                  <p:childTnLst>
                                    <p:animEffect transition="out" filter="fade">
                                      <p:cBhvr>
                                        <p:cTn id="251" dur="250" tmFilter="0, 0; .2, .5; .8, .5; 1, 0"/>
                                        <p:tgtEl>
                                          <p:spTgt spid="41"/>
                                        </p:tgtEl>
                                      </p:cBhvr>
                                    </p:animEffect>
                                    <p:animScale>
                                      <p:cBhvr>
                                        <p:cTn id="252" dur="125" autoRev="1" fill="hold"/>
                                        <p:tgtEl>
                                          <p:spTgt spid="41"/>
                                        </p:tgtEl>
                                      </p:cBhvr>
                                      <p:by x="105000" y="105000"/>
                                    </p:animScale>
                                  </p:childTnLst>
                                </p:cTn>
                              </p:par>
                            </p:childTnLst>
                          </p:cTn>
                        </p:par>
                        <p:par>
                          <p:cTn id="253" fill="hold">
                            <p:stCondLst>
                              <p:cond delay="3730"/>
                            </p:stCondLst>
                            <p:childTnLst>
                              <p:par>
                                <p:cTn id="254" presetID="26" presetClass="emph" presetSubtype="0" fill="hold" nodeType="afterEffect">
                                  <p:stCondLst>
                                    <p:cond delay="0"/>
                                  </p:stCondLst>
                                  <p:childTnLst>
                                    <p:animEffect transition="out" filter="fade">
                                      <p:cBhvr>
                                        <p:cTn id="255" dur="250" tmFilter="0, 0; .2, .5; .8, .5; 1, 0"/>
                                        <p:tgtEl>
                                          <p:spTgt spid="41"/>
                                        </p:tgtEl>
                                      </p:cBhvr>
                                    </p:animEffect>
                                    <p:animScale>
                                      <p:cBhvr>
                                        <p:cTn id="256" dur="125" autoRev="1" fill="hold"/>
                                        <p:tgtEl>
                                          <p:spTgt spid="41"/>
                                        </p:tgtEl>
                                      </p:cBhvr>
                                      <p:by x="105000" y="105000"/>
                                    </p:animScale>
                                  </p:childTnLst>
                                </p:cTn>
                              </p:par>
                            </p:childTnLst>
                          </p:cTn>
                        </p:par>
                        <p:par>
                          <p:cTn id="257" fill="hold">
                            <p:stCondLst>
                              <p:cond delay="3980"/>
                            </p:stCondLst>
                            <p:childTnLst>
                              <p:par>
                                <p:cTn id="258" presetID="26" presetClass="emph" presetSubtype="0" fill="hold" nodeType="afterEffect">
                                  <p:stCondLst>
                                    <p:cond delay="0"/>
                                  </p:stCondLst>
                                  <p:childTnLst>
                                    <p:animEffect transition="out" filter="fade">
                                      <p:cBhvr>
                                        <p:cTn id="259" dur="250" tmFilter="0, 0; .2, .5; .8, .5; 1, 0"/>
                                        <p:tgtEl>
                                          <p:spTgt spid="41"/>
                                        </p:tgtEl>
                                      </p:cBhvr>
                                    </p:animEffect>
                                    <p:animScale>
                                      <p:cBhvr>
                                        <p:cTn id="260" dur="125" autoRev="1" fill="hold"/>
                                        <p:tgtEl>
                                          <p:spTgt spid="41"/>
                                        </p:tgtEl>
                                      </p:cBhvr>
                                      <p:by x="105000" y="105000"/>
                                    </p:animScale>
                                  </p:childTnLst>
                                </p:cTn>
                              </p:par>
                            </p:childTnLst>
                          </p:cTn>
                        </p:par>
                        <p:par>
                          <p:cTn id="261" fill="hold">
                            <p:stCondLst>
                              <p:cond delay="4230"/>
                            </p:stCondLst>
                            <p:childTnLst>
                              <p:par>
                                <p:cTn id="262" presetID="26" presetClass="emph" presetSubtype="0" fill="hold" nodeType="afterEffect">
                                  <p:stCondLst>
                                    <p:cond delay="0"/>
                                  </p:stCondLst>
                                  <p:childTnLst>
                                    <p:animEffect transition="out" filter="fade">
                                      <p:cBhvr>
                                        <p:cTn id="263" dur="250" tmFilter="0, 0; .2, .5; .8, .5; 1, 0"/>
                                        <p:tgtEl>
                                          <p:spTgt spid="41"/>
                                        </p:tgtEl>
                                      </p:cBhvr>
                                    </p:animEffect>
                                    <p:animScale>
                                      <p:cBhvr>
                                        <p:cTn id="264" dur="125" autoRev="1" fill="hold"/>
                                        <p:tgtEl>
                                          <p:spTgt spid="41"/>
                                        </p:tgtEl>
                                      </p:cBhvr>
                                      <p:by x="105000" y="105000"/>
                                    </p:animScale>
                                  </p:childTnLst>
                                </p:cTn>
                              </p:par>
                            </p:childTnLst>
                          </p:cTn>
                        </p:par>
                        <p:par>
                          <p:cTn id="265" fill="hold">
                            <p:stCondLst>
                              <p:cond delay="4480"/>
                            </p:stCondLst>
                            <p:childTnLst>
                              <p:par>
                                <p:cTn id="266" presetID="26" presetClass="emph" presetSubtype="0" fill="hold" nodeType="afterEffect">
                                  <p:stCondLst>
                                    <p:cond delay="0"/>
                                  </p:stCondLst>
                                  <p:childTnLst>
                                    <p:animEffect transition="out" filter="fade">
                                      <p:cBhvr>
                                        <p:cTn id="267" dur="250" tmFilter="0, 0; .2, .5; .8, .5; 1, 0"/>
                                        <p:tgtEl>
                                          <p:spTgt spid="41"/>
                                        </p:tgtEl>
                                      </p:cBhvr>
                                    </p:animEffect>
                                    <p:animScale>
                                      <p:cBhvr>
                                        <p:cTn id="268" dur="125" autoRev="1" fill="hold"/>
                                        <p:tgtEl>
                                          <p:spTgt spid="41"/>
                                        </p:tgtEl>
                                      </p:cBhvr>
                                      <p:by x="105000" y="105000"/>
                                    </p:animScale>
                                  </p:childTnLst>
                                </p:cTn>
                              </p:par>
                              <p:par>
                                <p:cTn id="269" presetID="1" presetClass="mediacall" presetSubtype="0" fill="hold" nodeType="withEffect">
                                  <p:stCondLst>
                                    <p:cond delay="500"/>
                                  </p:stCondLst>
                                  <p:childTnLst>
                                    <p:cmd type="call" cmd="playFrom(0.0)">
                                      <p:cBhvr>
                                        <p:cTn id="270" dur="5224" fill="hold"/>
                                        <p:tgtEl>
                                          <p:spTgt spid="42"/>
                                        </p:tgtEl>
                                      </p:cBhvr>
                                    </p:cmd>
                                  </p:childTnLst>
                                </p:cTn>
                              </p:par>
                              <p:par>
                                <p:cTn id="271" presetID="47" presetClass="entr" presetSubtype="0" fill="hold" grpId="1" nodeType="withEffect">
                                  <p:stCondLst>
                                    <p:cond delay="500"/>
                                  </p:stCondLst>
                                  <p:childTnLst>
                                    <p:set>
                                      <p:cBhvr>
                                        <p:cTn id="272" dur="1" fill="hold">
                                          <p:stCondLst>
                                            <p:cond delay="0"/>
                                          </p:stCondLst>
                                        </p:cTn>
                                        <p:tgtEl>
                                          <p:spTgt spid="63"/>
                                        </p:tgtEl>
                                        <p:attrNameLst>
                                          <p:attrName>style.visibility</p:attrName>
                                        </p:attrNameLst>
                                      </p:cBhvr>
                                      <p:to>
                                        <p:strVal val="visible"/>
                                      </p:to>
                                    </p:set>
                                    <p:animEffect transition="in" filter="fade">
                                      <p:cBhvr>
                                        <p:cTn id="273" dur="1000"/>
                                        <p:tgtEl>
                                          <p:spTgt spid="63"/>
                                        </p:tgtEl>
                                      </p:cBhvr>
                                    </p:animEffect>
                                    <p:anim calcmode="lin" valueType="num">
                                      <p:cBhvr>
                                        <p:cTn id="274" dur="1000" fill="hold"/>
                                        <p:tgtEl>
                                          <p:spTgt spid="63"/>
                                        </p:tgtEl>
                                        <p:attrNameLst>
                                          <p:attrName>ppt_x</p:attrName>
                                        </p:attrNameLst>
                                      </p:cBhvr>
                                      <p:tavLst>
                                        <p:tav tm="0">
                                          <p:val>
                                            <p:strVal val="#ppt_x"/>
                                          </p:val>
                                        </p:tav>
                                        <p:tav tm="100000">
                                          <p:val>
                                            <p:strVal val="#ppt_x"/>
                                          </p:val>
                                        </p:tav>
                                      </p:tavLst>
                                    </p:anim>
                                    <p:anim calcmode="lin" valueType="num">
                                      <p:cBhvr>
                                        <p:cTn id="275"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23"/>
                  </p:tgtEl>
                </p:cond>
              </p:nextCondLst>
            </p:seq>
            <p:seq concurrent="1" nextAc="seek">
              <p:cTn id="276" restart="whenNotActive" fill="hold" evtFilter="cancelBubble" nodeType="interactiveSeq">
                <p:stCondLst>
                  <p:cond evt="onClick" delay="0">
                    <p:tgtEl>
                      <p:spTgt spid="41"/>
                    </p:tgtEl>
                  </p:cond>
                </p:stCondLst>
                <p:endSync evt="end" delay="0">
                  <p:rtn val="all"/>
                </p:endSync>
                <p:childTnLst>
                  <p:par>
                    <p:cTn id="277" fill="hold">
                      <p:stCondLst>
                        <p:cond delay="0"/>
                      </p:stCondLst>
                      <p:childTnLst>
                        <p:par>
                          <p:cTn id="278" fill="hold">
                            <p:stCondLst>
                              <p:cond delay="0"/>
                            </p:stCondLst>
                            <p:childTnLst>
                              <p:par>
                                <p:cTn id="279" presetID="1" presetClass="mediacall" presetSubtype="0" fill="hold" nodeType="clickEffect">
                                  <p:stCondLst>
                                    <p:cond delay="0"/>
                                  </p:stCondLst>
                                  <p:childTnLst>
                                    <p:cmd type="call" cmd="playFrom(0.0)">
                                      <p:cBhvr>
                                        <p:cTn id="280" dur="5224" fill="hold"/>
                                        <p:tgtEl>
                                          <p:spTgt spid="42"/>
                                        </p:tgtEl>
                                      </p:cBhvr>
                                    </p:cmd>
                                  </p:childTnLst>
                                </p:cTn>
                              </p:par>
                            </p:childTnLst>
                          </p:cTn>
                        </p:par>
                      </p:childTnLst>
                    </p:cTn>
                  </p:par>
                </p:childTnLst>
              </p:cTn>
              <p:nextCondLst>
                <p:cond evt="onClick" delay="0">
                  <p:tgtEl>
                    <p:spTgt spid="41"/>
                  </p:tgtEl>
                </p:cond>
              </p:nextCondLst>
            </p:seq>
            <p:audio>
              <p:cMediaNode vol="80000" showWhenStopped="0">
                <p:cTn id="281" fill="hold" display="0">
                  <p:stCondLst>
                    <p:cond delay="indefinite"/>
                  </p:stCondLst>
                  <p:endCondLst>
                    <p:cond evt="onStopAudio" delay="0">
                      <p:tgtEl>
                        <p:sldTgt/>
                      </p:tgtEl>
                    </p:cond>
                  </p:endCondLst>
                </p:cTn>
                <p:tgtEl>
                  <p:spTgt spid="42"/>
                </p:tgtEl>
              </p:cMediaNode>
            </p:audio>
            <p:seq concurrent="1" nextAc="seek">
              <p:cTn id="282" restart="whenNotActive" fill="hold" evtFilter="cancelBubble" nodeType="interactiveSeq">
                <p:stCondLst>
                  <p:cond evt="onClick" delay="0">
                    <p:tgtEl>
                      <p:spTgt spid="43"/>
                    </p:tgtEl>
                  </p:cond>
                </p:stCondLst>
                <p:endSync evt="end" delay="0">
                  <p:rtn val="all"/>
                </p:endSync>
                <p:childTnLst>
                  <p:par>
                    <p:cTn id="283" fill="hold">
                      <p:stCondLst>
                        <p:cond delay="0"/>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43"/>
                                        </p:tgtEl>
                                        <p:attrNameLst>
                                          <p:attrName>style.visibility</p:attrName>
                                        </p:attrNameLst>
                                      </p:cBhvr>
                                      <p:to>
                                        <p:strVal val="hidden"/>
                                      </p:to>
                                    </p:set>
                                  </p:childTnLst>
                                  <p:subTnLst>
                                    <p:audio>
                                      <p:cMediaNode>
                                        <p:cTn display="0" masterRel="sameClick">
                                          <p:stCondLst>
                                            <p:cond evt="begin" delay="0">
                                              <p:tn val="285"/>
                                            </p:cond>
                                          </p:stCondLst>
                                          <p:endCondLst>
                                            <p:cond evt="onStopAudio" delay="0">
                                              <p:tgtEl>
                                                <p:sldTgt/>
                                              </p:tgtEl>
                                            </p:cond>
                                          </p:endCondLst>
                                        </p:cTn>
                                        <p:tgtEl>
                                          <p:sndTgt r:embed="rId5" name="Item_Box_Open_Definitive.wav"/>
                                        </p:tgtEl>
                                      </p:cMediaNode>
                                    </p:audio>
                                  </p:subTnLst>
                                </p:cTn>
                              </p:par>
                            </p:childTnLst>
                          </p:cTn>
                        </p:par>
                        <p:par>
                          <p:cTn id="287" fill="hold">
                            <p:stCondLst>
                              <p:cond delay="0"/>
                            </p:stCondLst>
                            <p:childTnLst>
                              <p:par>
                                <p:cTn id="288" presetID="10" presetClass="entr" presetSubtype="0" fill="hold" nodeType="afterEffect">
                                  <p:stCondLst>
                                    <p:cond delay="0"/>
                                  </p:stCondLst>
                                  <p:childTnLst>
                                    <p:set>
                                      <p:cBhvr>
                                        <p:cTn id="289" dur="1" fill="hold">
                                          <p:stCondLst>
                                            <p:cond delay="0"/>
                                          </p:stCondLst>
                                        </p:cTn>
                                        <p:tgtEl>
                                          <p:spTgt spid="45"/>
                                        </p:tgtEl>
                                        <p:attrNameLst>
                                          <p:attrName>style.visibility</p:attrName>
                                        </p:attrNameLst>
                                      </p:cBhvr>
                                      <p:to>
                                        <p:strVal val="visible"/>
                                      </p:to>
                                    </p:set>
                                    <p:animEffect transition="in" filter="fade">
                                      <p:cBhvr>
                                        <p:cTn id="290" dur="120"/>
                                        <p:tgtEl>
                                          <p:spTgt spid="45"/>
                                        </p:tgtEl>
                                      </p:cBhvr>
                                    </p:animEffect>
                                  </p:childTnLst>
                                </p:cTn>
                              </p:par>
                            </p:childTnLst>
                          </p:cTn>
                        </p:par>
                        <p:par>
                          <p:cTn id="291" fill="hold">
                            <p:stCondLst>
                              <p:cond delay="120"/>
                            </p:stCondLst>
                            <p:childTnLst>
                              <p:par>
                                <p:cTn id="292" presetID="1" presetClass="exit" presetSubtype="0" fill="hold" nodeType="afterEffect">
                                  <p:stCondLst>
                                    <p:cond delay="0"/>
                                  </p:stCondLst>
                                  <p:childTnLst>
                                    <p:set>
                                      <p:cBhvr>
                                        <p:cTn id="293" dur="1" fill="hold">
                                          <p:stCondLst>
                                            <p:cond delay="119"/>
                                          </p:stCondLst>
                                        </p:cTn>
                                        <p:tgtEl>
                                          <p:spTgt spid="45"/>
                                        </p:tgtEl>
                                        <p:attrNameLst>
                                          <p:attrName>style.visibility</p:attrName>
                                        </p:attrNameLst>
                                      </p:cBhvr>
                                      <p:to>
                                        <p:strVal val="hidden"/>
                                      </p:to>
                                    </p:set>
                                  </p:childTnLst>
                                </p:cTn>
                              </p:par>
                            </p:childTnLst>
                          </p:cTn>
                        </p:par>
                        <p:par>
                          <p:cTn id="294" fill="hold">
                            <p:stCondLst>
                              <p:cond delay="240"/>
                            </p:stCondLst>
                            <p:childTnLst>
                              <p:par>
                                <p:cTn id="295" presetID="10" presetClass="entr" presetSubtype="0" fill="hold" nodeType="afterEffect">
                                  <p:stCondLst>
                                    <p:cond delay="0"/>
                                  </p:stCondLst>
                                  <p:childTnLst>
                                    <p:set>
                                      <p:cBhvr>
                                        <p:cTn id="296" dur="1" fill="hold">
                                          <p:stCondLst>
                                            <p:cond delay="0"/>
                                          </p:stCondLst>
                                        </p:cTn>
                                        <p:tgtEl>
                                          <p:spTgt spid="58"/>
                                        </p:tgtEl>
                                        <p:attrNameLst>
                                          <p:attrName>style.visibility</p:attrName>
                                        </p:attrNameLst>
                                      </p:cBhvr>
                                      <p:to>
                                        <p:strVal val="visible"/>
                                      </p:to>
                                    </p:set>
                                    <p:animEffect transition="in" filter="fade">
                                      <p:cBhvr>
                                        <p:cTn id="297" dur="120"/>
                                        <p:tgtEl>
                                          <p:spTgt spid="58"/>
                                        </p:tgtEl>
                                      </p:cBhvr>
                                    </p:animEffect>
                                  </p:childTnLst>
                                </p:cTn>
                              </p:par>
                            </p:childTnLst>
                          </p:cTn>
                        </p:par>
                        <p:par>
                          <p:cTn id="298" fill="hold">
                            <p:stCondLst>
                              <p:cond delay="360"/>
                            </p:stCondLst>
                            <p:childTnLst>
                              <p:par>
                                <p:cTn id="299" presetID="1" presetClass="exit" presetSubtype="0" fill="hold" nodeType="afterEffect">
                                  <p:stCondLst>
                                    <p:cond delay="0"/>
                                  </p:stCondLst>
                                  <p:childTnLst>
                                    <p:set>
                                      <p:cBhvr>
                                        <p:cTn id="300" dur="1" fill="hold">
                                          <p:stCondLst>
                                            <p:cond delay="119"/>
                                          </p:stCondLst>
                                        </p:cTn>
                                        <p:tgtEl>
                                          <p:spTgt spid="58"/>
                                        </p:tgtEl>
                                        <p:attrNameLst>
                                          <p:attrName>style.visibility</p:attrName>
                                        </p:attrNameLst>
                                      </p:cBhvr>
                                      <p:to>
                                        <p:strVal val="hidden"/>
                                      </p:to>
                                    </p:set>
                                  </p:childTnLst>
                                </p:cTn>
                              </p:par>
                            </p:childTnLst>
                          </p:cTn>
                        </p:par>
                        <p:par>
                          <p:cTn id="301" fill="hold">
                            <p:stCondLst>
                              <p:cond delay="480"/>
                            </p:stCondLst>
                            <p:childTnLst>
                              <p:par>
                                <p:cTn id="302" presetID="10" presetClass="entr" presetSubtype="0" fill="hold" nodeType="afterEffect">
                                  <p:stCondLst>
                                    <p:cond delay="0"/>
                                  </p:stCondLst>
                                  <p:childTnLst>
                                    <p:set>
                                      <p:cBhvr>
                                        <p:cTn id="303" dur="1" fill="hold">
                                          <p:stCondLst>
                                            <p:cond delay="0"/>
                                          </p:stCondLst>
                                        </p:cTn>
                                        <p:tgtEl>
                                          <p:spTgt spid="47"/>
                                        </p:tgtEl>
                                        <p:attrNameLst>
                                          <p:attrName>style.visibility</p:attrName>
                                        </p:attrNameLst>
                                      </p:cBhvr>
                                      <p:to>
                                        <p:strVal val="visible"/>
                                      </p:to>
                                    </p:set>
                                    <p:animEffect transition="in" filter="fade">
                                      <p:cBhvr>
                                        <p:cTn id="304" dur="120"/>
                                        <p:tgtEl>
                                          <p:spTgt spid="47"/>
                                        </p:tgtEl>
                                      </p:cBhvr>
                                    </p:animEffect>
                                  </p:childTnLst>
                                </p:cTn>
                              </p:par>
                            </p:childTnLst>
                          </p:cTn>
                        </p:par>
                        <p:par>
                          <p:cTn id="305" fill="hold">
                            <p:stCondLst>
                              <p:cond delay="600"/>
                            </p:stCondLst>
                            <p:childTnLst>
                              <p:par>
                                <p:cTn id="306" presetID="1" presetClass="exit" presetSubtype="0" fill="hold" nodeType="afterEffect">
                                  <p:stCondLst>
                                    <p:cond delay="0"/>
                                  </p:stCondLst>
                                  <p:childTnLst>
                                    <p:set>
                                      <p:cBhvr>
                                        <p:cTn id="307" dur="1" fill="hold">
                                          <p:stCondLst>
                                            <p:cond delay="119"/>
                                          </p:stCondLst>
                                        </p:cTn>
                                        <p:tgtEl>
                                          <p:spTgt spid="47"/>
                                        </p:tgtEl>
                                        <p:attrNameLst>
                                          <p:attrName>style.visibility</p:attrName>
                                        </p:attrNameLst>
                                      </p:cBhvr>
                                      <p:to>
                                        <p:strVal val="hidden"/>
                                      </p:to>
                                    </p:set>
                                  </p:childTnLst>
                                </p:cTn>
                              </p:par>
                            </p:childTnLst>
                          </p:cTn>
                        </p:par>
                        <p:par>
                          <p:cTn id="308" fill="hold">
                            <p:stCondLst>
                              <p:cond delay="720"/>
                            </p:stCondLst>
                            <p:childTnLst>
                              <p:par>
                                <p:cTn id="309" presetID="10" presetClass="entr" presetSubtype="0" fill="hold" nodeType="afterEffect">
                                  <p:stCondLst>
                                    <p:cond delay="0"/>
                                  </p:stCondLst>
                                  <p:childTnLst>
                                    <p:set>
                                      <p:cBhvr>
                                        <p:cTn id="310" dur="1" fill="hold">
                                          <p:stCondLst>
                                            <p:cond delay="0"/>
                                          </p:stCondLst>
                                        </p:cTn>
                                        <p:tgtEl>
                                          <p:spTgt spid="59"/>
                                        </p:tgtEl>
                                        <p:attrNameLst>
                                          <p:attrName>style.visibility</p:attrName>
                                        </p:attrNameLst>
                                      </p:cBhvr>
                                      <p:to>
                                        <p:strVal val="visible"/>
                                      </p:to>
                                    </p:set>
                                    <p:animEffect transition="in" filter="fade">
                                      <p:cBhvr>
                                        <p:cTn id="311" dur="120"/>
                                        <p:tgtEl>
                                          <p:spTgt spid="59"/>
                                        </p:tgtEl>
                                      </p:cBhvr>
                                    </p:animEffect>
                                  </p:childTnLst>
                                </p:cTn>
                              </p:par>
                            </p:childTnLst>
                          </p:cTn>
                        </p:par>
                        <p:par>
                          <p:cTn id="312" fill="hold">
                            <p:stCondLst>
                              <p:cond delay="840"/>
                            </p:stCondLst>
                            <p:childTnLst>
                              <p:par>
                                <p:cTn id="313" presetID="1" presetClass="exit" presetSubtype="0" fill="hold" nodeType="afterEffect">
                                  <p:stCondLst>
                                    <p:cond delay="0"/>
                                  </p:stCondLst>
                                  <p:childTnLst>
                                    <p:set>
                                      <p:cBhvr>
                                        <p:cTn id="314" dur="1" fill="hold">
                                          <p:stCondLst>
                                            <p:cond delay="119"/>
                                          </p:stCondLst>
                                        </p:cTn>
                                        <p:tgtEl>
                                          <p:spTgt spid="59"/>
                                        </p:tgtEl>
                                        <p:attrNameLst>
                                          <p:attrName>style.visibility</p:attrName>
                                        </p:attrNameLst>
                                      </p:cBhvr>
                                      <p:to>
                                        <p:strVal val="hidden"/>
                                      </p:to>
                                    </p:set>
                                  </p:childTnLst>
                                </p:cTn>
                              </p:par>
                            </p:childTnLst>
                          </p:cTn>
                        </p:par>
                        <p:par>
                          <p:cTn id="315" fill="hold">
                            <p:stCondLst>
                              <p:cond delay="960"/>
                            </p:stCondLst>
                            <p:childTnLst>
                              <p:par>
                                <p:cTn id="316" presetID="10" presetClass="entr" presetSubtype="0" fill="hold" nodeType="afterEffect">
                                  <p:stCondLst>
                                    <p:cond delay="0"/>
                                  </p:stCondLst>
                                  <p:childTnLst>
                                    <p:set>
                                      <p:cBhvr>
                                        <p:cTn id="317" dur="1" fill="hold">
                                          <p:stCondLst>
                                            <p:cond delay="0"/>
                                          </p:stCondLst>
                                        </p:cTn>
                                        <p:tgtEl>
                                          <p:spTgt spid="54"/>
                                        </p:tgtEl>
                                        <p:attrNameLst>
                                          <p:attrName>style.visibility</p:attrName>
                                        </p:attrNameLst>
                                      </p:cBhvr>
                                      <p:to>
                                        <p:strVal val="visible"/>
                                      </p:to>
                                    </p:set>
                                    <p:animEffect transition="in" filter="fade">
                                      <p:cBhvr>
                                        <p:cTn id="318" dur="120"/>
                                        <p:tgtEl>
                                          <p:spTgt spid="54"/>
                                        </p:tgtEl>
                                      </p:cBhvr>
                                    </p:animEffect>
                                  </p:childTnLst>
                                </p:cTn>
                              </p:par>
                            </p:childTnLst>
                          </p:cTn>
                        </p:par>
                        <p:par>
                          <p:cTn id="319" fill="hold">
                            <p:stCondLst>
                              <p:cond delay="1080"/>
                            </p:stCondLst>
                            <p:childTnLst>
                              <p:par>
                                <p:cTn id="320" presetID="1" presetClass="exit" presetSubtype="0" fill="hold" nodeType="afterEffect">
                                  <p:stCondLst>
                                    <p:cond delay="0"/>
                                  </p:stCondLst>
                                  <p:childTnLst>
                                    <p:set>
                                      <p:cBhvr>
                                        <p:cTn id="321" dur="1" fill="hold">
                                          <p:stCondLst>
                                            <p:cond delay="119"/>
                                          </p:stCondLst>
                                        </p:cTn>
                                        <p:tgtEl>
                                          <p:spTgt spid="54"/>
                                        </p:tgtEl>
                                        <p:attrNameLst>
                                          <p:attrName>style.visibility</p:attrName>
                                        </p:attrNameLst>
                                      </p:cBhvr>
                                      <p:to>
                                        <p:strVal val="hidden"/>
                                      </p:to>
                                    </p:set>
                                  </p:childTnLst>
                                </p:cTn>
                              </p:par>
                            </p:childTnLst>
                          </p:cTn>
                        </p:par>
                        <p:par>
                          <p:cTn id="322" fill="hold">
                            <p:stCondLst>
                              <p:cond delay="1200"/>
                            </p:stCondLst>
                            <p:childTnLst>
                              <p:par>
                                <p:cTn id="323" presetID="10" presetClass="entr" presetSubtype="0" fill="hold" nodeType="afterEffect">
                                  <p:stCondLst>
                                    <p:cond delay="0"/>
                                  </p:stCondLst>
                                  <p:childTnLst>
                                    <p:set>
                                      <p:cBhvr>
                                        <p:cTn id="324" dur="1" fill="hold">
                                          <p:stCondLst>
                                            <p:cond delay="0"/>
                                          </p:stCondLst>
                                        </p:cTn>
                                        <p:tgtEl>
                                          <p:spTgt spid="52"/>
                                        </p:tgtEl>
                                        <p:attrNameLst>
                                          <p:attrName>style.visibility</p:attrName>
                                        </p:attrNameLst>
                                      </p:cBhvr>
                                      <p:to>
                                        <p:strVal val="visible"/>
                                      </p:to>
                                    </p:set>
                                    <p:animEffect transition="in" filter="fade">
                                      <p:cBhvr>
                                        <p:cTn id="325" dur="120"/>
                                        <p:tgtEl>
                                          <p:spTgt spid="52"/>
                                        </p:tgtEl>
                                      </p:cBhvr>
                                    </p:animEffect>
                                  </p:childTnLst>
                                </p:cTn>
                              </p:par>
                            </p:childTnLst>
                          </p:cTn>
                        </p:par>
                        <p:par>
                          <p:cTn id="326" fill="hold">
                            <p:stCondLst>
                              <p:cond delay="1320"/>
                            </p:stCondLst>
                            <p:childTnLst>
                              <p:par>
                                <p:cTn id="327" presetID="1" presetClass="exit" presetSubtype="0" fill="hold" nodeType="afterEffect">
                                  <p:stCondLst>
                                    <p:cond delay="0"/>
                                  </p:stCondLst>
                                  <p:childTnLst>
                                    <p:set>
                                      <p:cBhvr>
                                        <p:cTn id="328" dur="1" fill="hold">
                                          <p:stCondLst>
                                            <p:cond delay="119"/>
                                          </p:stCondLst>
                                        </p:cTn>
                                        <p:tgtEl>
                                          <p:spTgt spid="52"/>
                                        </p:tgtEl>
                                        <p:attrNameLst>
                                          <p:attrName>style.visibility</p:attrName>
                                        </p:attrNameLst>
                                      </p:cBhvr>
                                      <p:to>
                                        <p:strVal val="hidden"/>
                                      </p:to>
                                    </p:set>
                                  </p:childTnLst>
                                </p:cTn>
                              </p:par>
                            </p:childTnLst>
                          </p:cTn>
                        </p:par>
                        <p:par>
                          <p:cTn id="329" fill="hold">
                            <p:stCondLst>
                              <p:cond delay="1440"/>
                            </p:stCondLst>
                            <p:childTnLst>
                              <p:par>
                                <p:cTn id="330" presetID="10" presetClass="entr" presetSubtype="0" fill="hold" nodeType="afterEffect">
                                  <p:stCondLst>
                                    <p:cond delay="0"/>
                                  </p:stCondLst>
                                  <p:childTnLst>
                                    <p:set>
                                      <p:cBhvr>
                                        <p:cTn id="331" dur="1" fill="hold">
                                          <p:stCondLst>
                                            <p:cond delay="0"/>
                                          </p:stCondLst>
                                        </p:cTn>
                                        <p:tgtEl>
                                          <p:spTgt spid="60"/>
                                        </p:tgtEl>
                                        <p:attrNameLst>
                                          <p:attrName>style.visibility</p:attrName>
                                        </p:attrNameLst>
                                      </p:cBhvr>
                                      <p:to>
                                        <p:strVal val="visible"/>
                                      </p:to>
                                    </p:set>
                                    <p:animEffect transition="in" filter="fade">
                                      <p:cBhvr>
                                        <p:cTn id="332" dur="120"/>
                                        <p:tgtEl>
                                          <p:spTgt spid="60"/>
                                        </p:tgtEl>
                                      </p:cBhvr>
                                    </p:animEffect>
                                  </p:childTnLst>
                                </p:cTn>
                              </p:par>
                            </p:childTnLst>
                          </p:cTn>
                        </p:par>
                        <p:par>
                          <p:cTn id="333" fill="hold">
                            <p:stCondLst>
                              <p:cond delay="1560"/>
                            </p:stCondLst>
                            <p:childTnLst>
                              <p:par>
                                <p:cTn id="334" presetID="1" presetClass="exit" presetSubtype="0" fill="hold" nodeType="afterEffect">
                                  <p:stCondLst>
                                    <p:cond delay="0"/>
                                  </p:stCondLst>
                                  <p:childTnLst>
                                    <p:set>
                                      <p:cBhvr>
                                        <p:cTn id="335" dur="1" fill="hold">
                                          <p:stCondLst>
                                            <p:cond delay="119"/>
                                          </p:stCondLst>
                                        </p:cTn>
                                        <p:tgtEl>
                                          <p:spTgt spid="60"/>
                                        </p:tgtEl>
                                        <p:attrNameLst>
                                          <p:attrName>style.visibility</p:attrName>
                                        </p:attrNameLst>
                                      </p:cBhvr>
                                      <p:to>
                                        <p:strVal val="hidden"/>
                                      </p:to>
                                    </p:set>
                                  </p:childTnLst>
                                </p:cTn>
                              </p:par>
                            </p:childTnLst>
                          </p:cTn>
                        </p:par>
                        <p:par>
                          <p:cTn id="336" fill="hold">
                            <p:stCondLst>
                              <p:cond delay="1680"/>
                            </p:stCondLst>
                            <p:childTnLst>
                              <p:par>
                                <p:cTn id="337" presetID="10" presetClass="entr" presetSubtype="0" fill="hold" nodeType="afterEffect">
                                  <p:stCondLst>
                                    <p:cond delay="0"/>
                                  </p:stCondLst>
                                  <p:childTnLst>
                                    <p:set>
                                      <p:cBhvr>
                                        <p:cTn id="338" dur="1" fill="hold">
                                          <p:stCondLst>
                                            <p:cond delay="0"/>
                                          </p:stCondLst>
                                        </p:cTn>
                                        <p:tgtEl>
                                          <p:spTgt spid="51"/>
                                        </p:tgtEl>
                                        <p:attrNameLst>
                                          <p:attrName>style.visibility</p:attrName>
                                        </p:attrNameLst>
                                      </p:cBhvr>
                                      <p:to>
                                        <p:strVal val="visible"/>
                                      </p:to>
                                    </p:set>
                                    <p:animEffect transition="in" filter="fade">
                                      <p:cBhvr>
                                        <p:cTn id="339" dur="120"/>
                                        <p:tgtEl>
                                          <p:spTgt spid="51"/>
                                        </p:tgtEl>
                                      </p:cBhvr>
                                    </p:animEffect>
                                  </p:childTnLst>
                                </p:cTn>
                              </p:par>
                            </p:childTnLst>
                          </p:cTn>
                        </p:par>
                        <p:par>
                          <p:cTn id="340" fill="hold">
                            <p:stCondLst>
                              <p:cond delay="1800"/>
                            </p:stCondLst>
                            <p:childTnLst>
                              <p:par>
                                <p:cTn id="341" presetID="1" presetClass="exit" presetSubtype="0" fill="hold" nodeType="afterEffect">
                                  <p:stCondLst>
                                    <p:cond delay="0"/>
                                  </p:stCondLst>
                                  <p:childTnLst>
                                    <p:set>
                                      <p:cBhvr>
                                        <p:cTn id="342" dur="1" fill="hold">
                                          <p:stCondLst>
                                            <p:cond delay="119"/>
                                          </p:stCondLst>
                                        </p:cTn>
                                        <p:tgtEl>
                                          <p:spTgt spid="51"/>
                                        </p:tgtEl>
                                        <p:attrNameLst>
                                          <p:attrName>style.visibility</p:attrName>
                                        </p:attrNameLst>
                                      </p:cBhvr>
                                      <p:to>
                                        <p:strVal val="hidden"/>
                                      </p:to>
                                    </p:set>
                                  </p:childTnLst>
                                </p:cTn>
                              </p:par>
                            </p:childTnLst>
                          </p:cTn>
                        </p:par>
                        <p:par>
                          <p:cTn id="343" fill="hold">
                            <p:stCondLst>
                              <p:cond delay="1920"/>
                            </p:stCondLst>
                            <p:childTnLst>
                              <p:par>
                                <p:cTn id="344" presetID="10" presetClass="entr" presetSubtype="0" fill="hold" nodeType="afterEffect">
                                  <p:stCondLst>
                                    <p:cond delay="0"/>
                                  </p:stCondLst>
                                  <p:childTnLst>
                                    <p:set>
                                      <p:cBhvr>
                                        <p:cTn id="345" dur="1" fill="hold">
                                          <p:stCondLst>
                                            <p:cond delay="0"/>
                                          </p:stCondLst>
                                        </p:cTn>
                                        <p:tgtEl>
                                          <p:spTgt spid="46"/>
                                        </p:tgtEl>
                                        <p:attrNameLst>
                                          <p:attrName>style.visibility</p:attrName>
                                        </p:attrNameLst>
                                      </p:cBhvr>
                                      <p:to>
                                        <p:strVal val="visible"/>
                                      </p:to>
                                    </p:set>
                                    <p:animEffect transition="in" filter="fade">
                                      <p:cBhvr>
                                        <p:cTn id="346" dur="120"/>
                                        <p:tgtEl>
                                          <p:spTgt spid="46"/>
                                        </p:tgtEl>
                                      </p:cBhvr>
                                    </p:animEffect>
                                  </p:childTnLst>
                                </p:cTn>
                              </p:par>
                            </p:childTnLst>
                          </p:cTn>
                        </p:par>
                        <p:par>
                          <p:cTn id="347" fill="hold">
                            <p:stCondLst>
                              <p:cond delay="2040"/>
                            </p:stCondLst>
                            <p:childTnLst>
                              <p:par>
                                <p:cTn id="348" presetID="1" presetClass="exit" presetSubtype="0" fill="hold" nodeType="afterEffect">
                                  <p:stCondLst>
                                    <p:cond delay="0"/>
                                  </p:stCondLst>
                                  <p:childTnLst>
                                    <p:set>
                                      <p:cBhvr>
                                        <p:cTn id="349" dur="1" fill="hold">
                                          <p:stCondLst>
                                            <p:cond delay="119"/>
                                          </p:stCondLst>
                                        </p:cTn>
                                        <p:tgtEl>
                                          <p:spTgt spid="46"/>
                                        </p:tgtEl>
                                        <p:attrNameLst>
                                          <p:attrName>style.visibility</p:attrName>
                                        </p:attrNameLst>
                                      </p:cBhvr>
                                      <p:to>
                                        <p:strVal val="hidden"/>
                                      </p:to>
                                    </p:set>
                                  </p:childTnLst>
                                </p:cTn>
                              </p:par>
                            </p:childTnLst>
                          </p:cTn>
                        </p:par>
                        <p:par>
                          <p:cTn id="350" fill="hold">
                            <p:stCondLst>
                              <p:cond delay="2160"/>
                            </p:stCondLst>
                            <p:childTnLst>
                              <p:par>
                                <p:cTn id="351" presetID="10" presetClass="entr" presetSubtype="0" fill="hold" nodeType="afterEffect">
                                  <p:stCondLst>
                                    <p:cond delay="0"/>
                                  </p:stCondLst>
                                  <p:childTnLst>
                                    <p:set>
                                      <p:cBhvr>
                                        <p:cTn id="352" dur="1" fill="hold">
                                          <p:stCondLst>
                                            <p:cond delay="0"/>
                                          </p:stCondLst>
                                        </p:cTn>
                                        <p:tgtEl>
                                          <p:spTgt spid="50"/>
                                        </p:tgtEl>
                                        <p:attrNameLst>
                                          <p:attrName>style.visibility</p:attrName>
                                        </p:attrNameLst>
                                      </p:cBhvr>
                                      <p:to>
                                        <p:strVal val="visible"/>
                                      </p:to>
                                    </p:set>
                                    <p:animEffect transition="in" filter="fade">
                                      <p:cBhvr>
                                        <p:cTn id="353" dur="120"/>
                                        <p:tgtEl>
                                          <p:spTgt spid="50"/>
                                        </p:tgtEl>
                                      </p:cBhvr>
                                    </p:animEffect>
                                  </p:childTnLst>
                                </p:cTn>
                              </p:par>
                            </p:childTnLst>
                          </p:cTn>
                        </p:par>
                        <p:par>
                          <p:cTn id="354" fill="hold">
                            <p:stCondLst>
                              <p:cond delay="2280"/>
                            </p:stCondLst>
                            <p:childTnLst>
                              <p:par>
                                <p:cTn id="355" presetID="1" presetClass="exit" presetSubtype="0" fill="hold" nodeType="afterEffect">
                                  <p:stCondLst>
                                    <p:cond delay="0"/>
                                  </p:stCondLst>
                                  <p:childTnLst>
                                    <p:set>
                                      <p:cBhvr>
                                        <p:cTn id="356" dur="1" fill="hold">
                                          <p:stCondLst>
                                            <p:cond delay="119"/>
                                          </p:stCondLst>
                                        </p:cTn>
                                        <p:tgtEl>
                                          <p:spTgt spid="50"/>
                                        </p:tgtEl>
                                        <p:attrNameLst>
                                          <p:attrName>style.visibility</p:attrName>
                                        </p:attrNameLst>
                                      </p:cBhvr>
                                      <p:to>
                                        <p:strVal val="hidden"/>
                                      </p:to>
                                    </p:set>
                                  </p:childTnLst>
                                </p:cTn>
                              </p:par>
                            </p:childTnLst>
                          </p:cTn>
                        </p:par>
                        <p:par>
                          <p:cTn id="357" fill="hold">
                            <p:stCondLst>
                              <p:cond delay="2400"/>
                            </p:stCondLst>
                            <p:childTnLst>
                              <p:par>
                                <p:cTn id="358" presetID="10" presetClass="entr" presetSubtype="0" fill="hold" nodeType="afterEffect">
                                  <p:stCondLst>
                                    <p:cond delay="0"/>
                                  </p:stCondLst>
                                  <p:childTnLst>
                                    <p:set>
                                      <p:cBhvr>
                                        <p:cTn id="359" dur="1" fill="hold">
                                          <p:stCondLst>
                                            <p:cond delay="0"/>
                                          </p:stCondLst>
                                        </p:cTn>
                                        <p:tgtEl>
                                          <p:spTgt spid="48"/>
                                        </p:tgtEl>
                                        <p:attrNameLst>
                                          <p:attrName>style.visibility</p:attrName>
                                        </p:attrNameLst>
                                      </p:cBhvr>
                                      <p:to>
                                        <p:strVal val="visible"/>
                                      </p:to>
                                    </p:set>
                                    <p:animEffect transition="in" filter="fade">
                                      <p:cBhvr>
                                        <p:cTn id="360" dur="120"/>
                                        <p:tgtEl>
                                          <p:spTgt spid="48"/>
                                        </p:tgtEl>
                                      </p:cBhvr>
                                    </p:animEffect>
                                  </p:childTnLst>
                                </p:cTn>
                              </p:par>
                            </p:childTnLst>
                          </p:cTn>
                        </p:par>
                        <p:par>
                          <p:cTn id="361" fill="hold">
                            <p:stCondLst>
                              <p:cond delay="2520"/>
                            </p:stCondLst>
                            <p:childTnLst>
                              <p:par>
                                <p:cTn id="362" presetID="1" presetClass="exit" presetSubtype="0" fill="hold" nodeType="afterEffect">
                                  <p:stCondLst>
                                    <p:cond delay="0"/>
                                  </p:stCondLst>
                                  <p:childTnLst>
                                    <p:set>
                                      <p:cBhvr>
                                        <p:cTn id="363" dur="1" fill="hold">
                                          <p:stCondLst>
                                            <p:cond delay="119"/>
                                          </p:stCondLst>
                                        </p:cTn>
                                        <p:tgtEl>
                                          <p:spTgt spid="48"/>
                                        </p:tgtEl>
                                        <p:attrNameLst>
                                          <p:attrName>style.visibility</p:attrName>
                                        </p:attrNameLst>
                                      </p:cBhvr>
                                      <p:to>
                                        <p:strVal val="hidden"/>
                                      </p:to>
                                    </p:set>
                                  </p:childTnLst>
                                </p:cTn>
                              </p:par>
                            </p:childTnLst>
                          </p:cTn>
                        </p:par>
                        <p:par>
                          <p:cTn id="364" fill="hold">
                            <p:stCondLst>
                              <p:cond delay="2640"/>
                            </p:stCondLst>
                            <p:childTnLst>
                              <p:par>
                                <p:cTn id="365" presetID="10" presetClass="entr" presetSubtype="0" fill="hold" nodeType="afterEffect">
                                  <p:stCondLst>
                                    <p:cond delay="0"/>
                                  </p:stCondLst>
                                  <p:childTnLst>
                                    <p:set>
                                      <p:cBhvr>
                                        <p:cTn id="366" dur="1" fill="hold">
                                          <p:stCondLst>
                                            <p:cond delay="0"/>
                                          </p:stCondLst>
                                        </p:cTn>
                                        <p:tgtEl>
                                          <p:spTgt spid="53"/>
                                        </p:tgtEl>
                                        <p:attrNameLst>
                                          <p:attrName>style.visibility</p:attrName>
                                        </p:attrNameLst>
                                      </p:cBhvr>
                                      <p:to>
                                        <p:strVal val="visible"/>
                                      </p:to>
                                    </p:set>
                                    <p:animEffect transition="in" filter="fade">
                                      <p:cBhvr>
                                        <p:cTn id="367" dur="120"/>
                                        <p:tgtEl>
                                          <p:spTgt spid="53"/>
                                        </p:tgtEl>
                                      </p:cBhvr>
                                    </p:animEffect>
                                  </p:childTnLst>
                                </p:cTn>
                              </p:par>
                            </p:childTnLst>
                          </p:cTn>
                        </p:par>
                        <p:par>
                          <p:cTn id="368" fill="hold">
                            <p:stCondLst>
                              <p:cond delay="2760"/>
                            </p:stCondLst>
                            <p:childTnLst>
                              <p:par>
                                <p:cTn id="369" presetID="1" presetClass="exit" presetSubtype="0" fill="hold" nodeType="afterEffect">
                                  <p:stCondLst>
                                    <p:cond delay="0"/>
                                  </p:stCondLst>
                                  <p:childTnLst>
                                    <p:set>
                                      <p:cBhvr>
                                        <p:cTn id="370" dur="1" fill="hold">
                                          <p:stCondLst>
                                            <p:cond delay="119"/>
                                          </p:stCondLst>
                                        </p:cTn>
                                        <p:tgtEl>
                                          <p:spTgt spid="53"/>
                                        </p:tgtEl>
                                        <p:attrNameLst>
                                          <p:attrName>style.visibility</p:attrName>
                                        </p:attrNameLst>
                                      </p:cBhvr>
                                      <p:to>
                                        <p:strVal val="hidden"/>
                                      </p:to>
                                    </p:set>
                                  </p:childTnLst>
                                </p:cTn>
                              </p:par>
                            </p:childTnLst>
                          </p:cTn>
                        </p:par>
                        <p:par>
                          <p:cTn id="371" fill="hold">
                            <p:stCondLst>
                              <p:cond delay="2880"/>
                            </p:stCondLst>
                            <p:childTnLst>
                              <p:par>
                                <p:cTn id="372" presetID="10" presetClass="entr" presetSubtype="0" fill="hold" nodeType="afterEffect">
                                  <p:stCondLst>
                                    <p:cond delay="0"/>
                                  </p:stCondLst>
                                  <p:childTnLst>
                                    <p:set>
                                      <p:cBhvr>
                                        <p:cTn id="373" dur="1" fill="hold">
                                          <p:stCondLst>
                                            <p:cond delay="0"/>
                                          </p:stCondLst>
                                        </p:cTn>
                                        <p:tgtEl>
                                          <p:spTgt spid="49"/>
                                        </p:tgtEl>
                                        <p:attrNameLst>
                                          <p:attrName>style.visibility</p:attrName>
                                        </p:attrNameLst>
                                      </p:cBhvr>
                                      <p:to>
                                        <p:strVal val="visible"/>
                                      </p:to>
                                    </p:set>
                                    <p:animEffect transition="in" filter="fade">
                                      <p:cBhvr>
                                        <p:cTn id="374" dur="120"/>
                                        <p:tgtEl>
                                          <p:spTgt spid="49"/>
                                        </p:tgtEl>
                                      </p:cBhvr>
                                    </p:animEffect>
                                  </p:childTnLst>
                                </p:cTn>
                              </p:par>
                            </p:childTnLst>
                          </p:cTn>
                        </p:par>
                        <p:par>
                          <p:cTn id="375" fill="hold">
                            <p:stCondLst>
                              <p:cond delay="3000"/>
                            </p:stCondLst>
                            <p:childTnLst>
                              <p:par>
                                <p:cTn id="376" presetID="1" presetClass="exit" presetSubtype="0" fill="hold" nodeType="afterEffect">
                                  <p:stCondLst>
                                    <p:cond delay="0"/>
                                  </p:stCondLst>
                                  <p:childTnLst>
                                    <p:set>
                                      <p:cBhvr>
                                        <p:cTn id="377" dur="1" fill="hold">
                                          <p:stCondLst>
                                            <p:cond delay="119"/>
                                          </p:stCondLst>
                                        </p:cTn>
                                        <p:tgtEl>
                                          <p:spTgt spid="49"/>
                                        </p:tgtEl>
                                        <p:attrNameLst>
                                          <p:attrName>style.visibility</p:attrName>
                                        </p:attrNameLst>
                                      </p:cBhvr>
                                      <p:to>
                                        <p:strVal val="hidden"/>
                                      </p:to>
                                    </p:set>
                                  </p:childTnLst>
                                </p:cTn>
                              </p:par>
                            </p:childTnLst>
                          </p:cTn>
                        </p:par>
                        <p:par>
                          <p:cTn id="378" fill="hold">
                            <p:stCondLst>
                              <p:cond delay="3120"/>
                            </p:stCondLst>
                            <p:childTnLst>
                              <p:par>
                                <p:cTn id="379" presetID="10" presetClass="entr" presetSubtype="0" fill="hold" nodeType="afterEffect">
                                  <p:stCondLst>
                                    <p:cond delay="0"/>
                                  </p:stCondLst>
                                  <p:childTnLst>
                                    <p:set>
                                      <p:cBhvr>
                                        <p:cTn id="380" dur="1" fill="hold">
                                          <p:stCondLst>
                                            <p:cond delay="0"/>
                                          </p:stCondLst>
                                        </p:cTn>
                                        <p:tgtEl>
                                          <p:spTgt spid="44"/>
                                        </p:tgtEl>
                                        <p:attrNameLst>
                                          <p:attrName>style.visibility</p:attrName>
                                        </p:attrNameLst>
                                      </p:cBhvr>
                                      <p:to>
                                        <p:strVal val="visible"/>
                                      </p:to>
                                    </p:set>
                                    <p:animEffect transition="in" filter="fade">
                                      <p:cBhvr>
                                        <p:cTn id="381" dur="120"/>
                                        <p:tgtEl>
                                          <p:spTgt spid="44"/>
                                        </p:tgtEl>
                                      </p:cBhvr>
                                    </p:animEffect>
                                  </p:childTnLst>
                                </p:cTn>
                              </p:par>
                            </p:childTnLst>
                          </p:cTn>
                        </p:par>
                        <p:par>
                          <p:cTn id="382" fill="hold">
                            <p:stCondLst>
                              <p:cond delay="3240"/>
                            </p:stCondLst>
                            <p:childTnLst>
                              <p:par>
                                <p:cTn id="383" presetID="1" presetClass="exit" presetSubtype="0" fill="hold" nodeType="afterEffect">
                                  <p:stCondLst>
                                    <p:cond delay="0"/>
                                  </p:stCondLst>
                                  <p:childTnLst>
                                    <p:set>
                                      <p:cBhvr>
                                        <p:cTn id="384" dur="1" fill="hold">
                                          <p:stCondLst>
                                            <p:cond delay="119"/>
                                          </p:stCondLst>
                                        </p:cTn>
                                        <p:tgtEl>
                                          <p:spTgt spid="44"/>
                                        </p:tgtEl>
                                        <p:attrNameLst>
                                          <p:attrName>style.visibility</p:attrName>
                                        </p:attrNameLst>
                                      </p:cBhvr>
                                      <p:to>
                                        <p:strVal val="hidden"/>
                                      </p:to>
                                    </p:set>
                                  </p:childTnLst>
                                </p:cTn>
                              </p:par>
                            </p:childTnLst>
                          </p:cTn>
                        </p:par>
                        <p:par>
                          <p:cTn id="385" fill="hold">
                            <p:stCondLst>
                              <p:cond delay="3360"/>
                            </p:stCondLst>
                            <p:childTnLst>
                              <p:par>
                                <p:cTn id="386" presetID="10" presetClass="entr" presetSubtype="0" fill="hold" nodeType="afterEffect">
                                  <p:stCondLst>
                                    <p:cond delay="0"/>
                                  </p:stCondLst>
                                  <p:childTnLst>
                                    <p:set>
                                      <p:cBhvr>
                                        <p:cTn id="387" dur="1" fill="hold">
                                          <p:stCondLst>
                                            <p:cond delay="0"/>
                                          </p:stCondLst>
                                        </p:cTn>
                                        <p:tgtEl>
                                          <p:spTgt spid="61"/>
                                        </p:tgtEl>
                                        <p:attrNameLst>
                                          <p:attrName>style.visibility</p:attrName>
                                        </p:attrNameLst>
                                      </p:cBhvr>
                                      <p:to>
                                        <p:strVal val="visible"/>
                                      </p:to>
                                    </p:set>
                                    <p:animEffect transition="in" filter="fade">
                                      <p:cBhvr>
                                        <p:cTn id="388" dur="120"/>
                                        <p:tgtEl>
                                          <p:spTgt spid="61"/>
                                        </p:tgtEl>
                                      </p:cBhvr>
                                    </p:animEffect>
                                  </p:childTnLst>
                                </p:cTn>
                              </p:par>
                            </p:childTnLst>
                          </p:cTn>
                        </p:par>
                        <p:par>
                          <p:cTn id="389" fill="hold">
                            <p:stCondLst>
                              <p:cond delay="3480"/>
                            </p:stCondLst>
                            <p:childTnLst>
                              <p:par>
                                <p:cTn id="390" presetID="26" presetClass="emph" presetSubtype="0" fill="hold" nodeType="afterEffect">
                                  <p:stCondLst>
                                    <p:cond delay="0"/>
                                  </p:stCondLst>
                                  <p:childTnLst>
                                    <p:animEffect transition="out" filter="fade">
                                      <p:cBhvr>
                                        <p:cTn id="391" dur="250" tmFilter="0, 0; .2, .5; .8, .5; 1, 0"/>
                                        <p:tgtEl>
                                          <p:spTgt spid="61"/>
                                        </p:tgtEl>
                                      </p:cBhvr>
                                    </p:animEffect>
                                    <p:animScale>
                                      <p:cBhvr>
                                        <p:cTn id="392" dur="125" autoRev="1" fill="hold"/>
                                        <p:tgtEl>
                                          <p:spTgt spid="61"/>
                                        </p:tgtEl>
                                      </p:cBhvr>
                                      <p:by x="105000" y="105000"/>
                                    </p:animScale>
                                  </p:childTnLst>
                                </p:cTn>
                              </p:par>
                            </p:childTnLst>
                          </p:cTn>
                        </p:par>
                        <p:par>
                          <p:cTn id="393" fill="hold">
                            <p:stCondLst>
                              <p:cond delay="3730"/>
                            </p:stCondLst>
                            <p:childTnLst>
                              <p:par>
                                <p:cTn id="394" presetID="26" presetClass="emph" presetSubtype="0" fill="hold" nodeType="afterEffect">
                                  <p:stCondLst>
                                    <p:cond delay="0"/>
                                  </p:stCondLst>
                                  <p:childTnLst>
                                    <p:animEffect transition="out" filter="fade">
                                      <p:cBhvr>
                                        <p:cTn id="395" dur="250" tmFilter="0, 0; .2, .5; .8, .5; 1, 0"/>
                                        <p:tgtEl>
                                          <p:spTgt spid="61"/>
                                        </p:tgtEl>
                                      </p:cBhvr>
                                    </p:animEffect>
                                    <p:animScale>
                                      <p:cBhvr>
                                        <p:cTn id="396" dur="125" autoRev="1" fill="hold"/>
                                        <p:tgtEl>
                                          <p:spTgt spid="61"/>
                                        </p:tgtEl>
                                      </p:cBhvr>
                                      <p:by x="105000" y="105000"/>
                                    </p:animScale>
                                  </p:childTnLst>
                                </p:cTn>
                              </p:par>
                            </p:childTnLst>
                          </p:cTn>
                        </p:par>
                        <p:par>
                          <p:cTn id="397" fill="hold">
                            <p:stCondLst>
                              <p:cond delay="3980"/>
                            </p:stCondLst>
                            <p:childTnLst>
                              <p:par>
                                <p:cTn id="398" presetID="26" presetClass="emph" presetSubtype="0" fill="hold" nodeType="afterEffect">
                                  <p:stCondLst>
                                    <p:cond delay="0"/>
                                  </p:stCondLst>
                                  <p:childTnLst>
                                    <p:animEffect transition="out" filter="fade">
                                      <p:cBhvr>
                                        <p:cTn id="399" dur="250" tmFilter="0, 0; .2, .5; .8, .5; 1, 0"/>
                                        <p:tgtEl>
                                          <p:spTgt spid="61"/>
                                        </p:tgtEl>
                                      </p:cBhvr>
                                    </p:animEffect>
                                    <p:animScale>
                                      <p:cBhvr>
                                        <p:cTn id="400" dur="125" autoRev="1" fill="hold"/>
                                        <p:tgtEl>
                                          <p:spTgt spid="61"/>
                                        </p:tgtEl>
                                      </p:cBhvr>
                                      <p:by x="105000" y="105000"/>
                                    </p:animScale>
                                  </p:childTnLst>
                                </p:cTn>
                              </p:par>
                            </p:childTnLst>
                          </p:cTn>
                        </p:par>
                        <p:par>
                          <p:cTn id="401" fill="hold">
                            <p:stCondLst>
                              <p:cond delay="4230"/>
                            </p:stCondLst>
                            <p:childTnLst>
                              <p:par>
                                <p:cTn id="402" presetID="26" presetClass="emph" presetSubtype="0" fill="hold" nodeType="afterEffect">
                                  <p:stCondLst>
                                    <p:cond delay="0"/>
                                  </p:stCondLst>
                                  <p:childTnLst>
                                    <p:animEffect transition="out" filter="fade">
                                      <p:cBhvr>
                                        <p:cTn id="403" dur="250" tmFilter="0, 0; .2, .5; .8, .5; 1, 0"/>
                                        <p:tgtEl>
                                          <p:spTgt spid="61"/>
                                        </p:tgtEl>
                                      </p:cBhvr>
                                    </p:animEffect>
                                    <p:animScale>
                                      <p:cBhvr>
                                        <p:cTn id="404" dur="125" autoRev="1" fill="hold"/>
                                        <p:tgtEl>
                                          <p:spTgt spid="61"/>
                                        </p:tgtEl>
                                      </p:cBhvr>
                                      <p:by x="105000" y="105000"/>
                                    </p:animScale>
                                  </p:childTnLst>
                                </p:cTn>
                              </p:par>
                            </p:childTnLst>
                          </p:cTn>
                        </p:par>
                        <p:par>
                          <p:cTn id="405" fill="hold">
                            <p:stCondLst>
                              <p:cond delay="4480"/>
                            </p:stCondLst>
                            <p:childTnLst>
                              <p:par>
                                <p:cTn id="406" presetID="26" presetClass="emph" presetSubtype="0" fill="hold" nodeType="afterEffect">
                                  <p:stCondLst>
                                    <p:cond delay="0"/>
                                  </p:stCondLst>
                                  <p:childTnLst>
                                    <p:animEffect transition="out" filter="fade">
                                      <p:cBhvr>
                                        <p:cTn id="407" dur="250" tmFilter="0, 0; .2, .5; .8, .5; 1, 0"/>
                                        <p:tgtEl>
                                          <p:spTgt spid="61"/>
                                        </p:tgtEl>
                                      </p:cBhvr>
                                    </p:animEffect>
                                    <p:animScale>
                                      <p:cBhvr>
                                        <p:cTn id="408" dur="125" autoRev="1" fill="hold"/>
                                        <p:tgtEl>
                                          <p:spTgt spid="61"/>
                                        </p:tgtEl>
                                      </p:cBhvr>
                                      <p:by x="105000" y="105000"/>
                                    </p:animScale>
                                  </p:childTnLst>
                                </p:cTn>
                              </p:par>
                              <p:par>
                                <p:cTn id="409" presetID="1" presetClass="mediacall" presetSubtype="0" fill="hold" nodeType="withEffect">
                                  <p:stCondLst>
                                    <p:cond delay="500"/>
                                  </p:stCondLst>
                                  <p:childTnLst>
                                    <p:cmd type="call" cmd="playFrom(0.0)">
                                      <p:cBhvr>
                                        <p:cTn id="410" dur="5224" fill="hold"/>
                                        <p:tgtEl>
                                          <p:spTgt spid="62"/>
                                        </p:tgtEl>
                                      </p:cBhvr>
                                    </p:cmd>
                                  </p:childTnLst>
                                </p:cTn>
                              </p:par>
                              <p:par>
                                <p:cTn id="411" presetID="47" presetClass="entr" presetSubtype="0" fill="hold" grpId="2" nodeType="withEffect">
                                  <p:stCondLst>
                                    <p:cond delay="500"/>
                                  </p:stCondLst>
                                  <p:childTnLst>
                                    <p:set>
                                      <p:cBhvr>
                                        <p:cTn id="412" dur="1" fill="hold">
                                          <p:stCondLst>
                                            <p:cond delay="0"/>
                                          </p:stCondLst>
                                        </p:cTn>
                                        <p:tgtEl>
                                          <p:spTgt spid="63"/>
                                        </p:tgtEl>
                                        <p:attrNameLst>
                                          <p:attrName>style.visibility</p:attrName>
                                        </p:attrNameLst>
                                      </p:cBhvr>
                                      <p:to>
                                        <p:strVal val="visible"/>
                                      </p:to>
                                    </p:set>
                                    <p:animEffect transition="in" filter="fade">
                                      <p:cBhvr>
                                        <p:cTn id="413" dur="1000"/>
                                        <p:tgtEl>
                                          <p:spTgt spid="63"/>
                                        </p:tgtEl>
                                      </p:cBhvr>
                                    </p:animEffect>
                                    <p:anim calcmode="lin" valueType="num">
                                      <p:cBhvr>
                                        <p:cTn id="414" dur="1000" fill="hold"/>
                                        <p:tgtEl>
                                          <p:spTgt spid="63"/>
                                        </p:tgtEl>
                                        <p:attrNameLst>
                                          <p:attrName>ppt_x</p:attrName>
                                        </p:attrNameLst>
                                      </p:cBhvr>
                                      <p:tavLst>
                                        <p:tav tm="0">
                                          <p:val>
                                            <p:strVal val="#ppt_x"/>
                                          </p:val>
                                        </p:tav>
                                        <p:tav tm="100000">
                                          <p:val>
                                            <p:strVal val="#ppt_x"/>
                                          </p:val>
                                        </p:tav>
                                      </p:tavLst>
                                    </p:anim>
                                    <p:anim calcmode="lin" valueType="num">
                                      <p:cBhvr>
                                        <p:cTn id="415"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43"/>
                  </p:tgtEl>
                </p:cond>
              </p:nextCondLst>
            </p:seq>
            <p:seq concurrent="1" nextAc="seek">
              <p:cTn id="416" restart="whenNotActive" fill="hold" evtFilter="cancelBubble" nodeType="interactiveSeq">
                <p:stCondLst>
                  <p:cond evt="onClick" delay="0">
                    <p:tgtEl>
                      <p:spTgt spid="61"/>
                    </p:tgtEl>
                  </p:cond>
                </p:stCondLst>
                <p:endSync evt="end" delay="0">
                  <p:rtn val="all"/>
                </p:endSync>
                <p:childTnLst>
                  <p:par>
                    <p:cTn id="417" fill="hold">
                      <p:stCondLst>
                        <p:cond delay="0"/>
                      </p:stCondLst>
                      <p:childTnLst>
                        <p:par>
                          <p:cTn id="418" fill="hold">
                            <p:stCondLst>
                              <p:cond delay="0"/>
                            </p:stCondLst>
                            <p:childTnLst>
                              <p:par>
                                <p:cTn id="419" presetID="1" presetClass="mediacall" presetSubtype="0" fill="hold" nodeType="clickEffect">
                                  <p:stCondLst>
                                    <p:cond delay="0"/>
                                  </p:stCondLst>
                                  <p:childTnLst>
                                    <p:cmd type="call" cmd="playFrom(0.0)">
                                      <p:cBhvr>
                                        <p:cTn id="420" dur="5224" fill="hold"/>
                                        <p:tgtEl>
                                          <p:spTgt spid="62"/>
                                        </p:tgtEl>
                                      </p:cBhvr>
                                    </p:cmd>
                                  </p:childTnLst>
                                </p:cTn>
                              </p:par>
                            </p:childTnLst>
                          </p:cTn>
                        </p:par>
                      </p:childTnLst>
                    </p:cTn>
                  </p:par>
                </p:childTnLst>
              </p:cTn>
              <p:nextCondLst>
                <p:cond evt="onClick" delay="0">
                  <p:tgtEl>
                    <p:spTgt spid="61"/>
                  </p:tgtEl>
                </p:cond>
              </p:nextCondLst>
            </p:seq>
            <p:audio>
              <p:cMediaNode vol="80000" showWhenStopped="0">
                <p:cTn id="421" fill="hold" display="0">
                  <p:stCondLst>
                    <p:cond delay="indefinite"/>
                  </p:stCondLst>
                  <p:endCondLst>
                    <p:cond evt="onStopAudio" delay="0">
                      <p:tgtEl>
                        <p:sldTgt/>
                      </p:tgtEl>
                    </p:cond>
                  </p:endCondLst>
                </p:cTn>
                <p:tgtEl>
                  <p:spTgt spid="62"/>
                </p:tgtEl>
              </p:cMediaNode>
            </p:audio>
          </p:childTnLst>
        </p:cTn>
      </p:par>
    </p:tnLst>
    <p:bldLst>
      <p:bldP spid="63" grpId="0" animBg="1"/>
      <p:bldP spid="63" grpId="1" animBg="1"/>
      <p:bldP spid="63" grpId="2"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35388"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463249"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2" descr="C:\Users\Dawson\Desktop\Mario Kart Template\Enemy_Bob-omb_1.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15521"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8" descr="C:\Users\Dawson\Desktop\Mario Kart Template\Item_Star.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57384"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107" descr="C:\Users\Dawson\Desktop\Mario Kart Template\Item_Blue_Shell.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08883"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10" descr="C:\Users\Dawson\Desktop\Mario Kart Template\Item_Thunder_Cloud.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557384"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88207"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715521"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36584"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8" descr="C:\Users\Dawson\Desktop\Mario Kart Template\Item_Boo.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512758"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16632"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115" name="Group 114"/>
          <p:cNvGrpSpPr/>
          <p:nvPr/>
        </p:nvGrpSpPr>
        <p:grpSpPr>
          <a:xfrm>
            <a:off x="476380" y="2191914"/>
            <a:ext cx="2456178" cy="2474172"/>
            <a:chOff x="8007349" y="-1244184"/>
            <a:chExt cx="6134100" cy="6179041"/>
          </a:xfrm>
        </p:grpSpPr>
        <p:pic>
          <p:nvPicPr>
            <p:cNvPr id="116"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19" name="Picture 9" descr="C:\Users\Dawson\Desktop\Mario Kart Template\Item_ThunderBolt_Glow.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557384"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3" descr="C:\Users\Dawson\Desktop\Mario Kart Template\Item_Mushroom_Boost.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813046"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21"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488207"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22" name="Banana Peel" descr="C:\Users\Dawson\Desktop\Mario Kart Template\Item_Banana_Peel.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616632"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23" name="mk64_item_drop">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1399669" y="3124200"/>
            <a:ext cx="609600" cy="609600"/>
          </a:xfrm>
          <a:prstGeom prst="rect">
            <a:avLst/>
          </a:prstGeom>
        </p:spPr>
      </p:pic>
      <p:sp>
        <p:nvSpPr>
          <p:cNvPr id="124" name="Text Placeholder 26"/>
          <p:cNvSpPr txBox="1">
            <a:spLocks/>
          </p:cNvSpPr>
          <p:nvPr/>
        </p:nvSpPr>
        <p:spPr>
          <a:xfrm>
            <a:off x="229646" y="261210"/>
            <a:ext cx="8684708" cy="97047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cap="flat" cmpd="sng" algn="ctr">
            <a:solidFill>
              <a:schemeClr val="bg1">
                <a:lumMod val="85000"/>
              </a:schemeClr>
            </a:solidFill>
            <a:prstDash val="solid"/>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800" b="1" baseline="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a:t>Drop this and go 3 spaces!</a:t>
            </a:r>
          </a:p>
        </p:txBody>
      </p:sp>
      <p:pic>
        <p:nvPicPr>
          <p:cNvPr id="136"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170452"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6198313"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38" name="Picture 2" descr="C:\Users\Dawson\Desktop\Mario Kart Template\Enemy_Bob-omb_1.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450585"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39" name="Picture 8" descr="C:\Users\Dawson\Desktop\Mario Kart Template\Item_Star.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292448"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139" descr="C:\Users\Dawson\Desktop\Mario Kart Template\Item_Blue_Shell.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143947"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10" descr="C:\Users\Dawson\Desktop\Mario Kart Template\Item_Thunder_Cloud.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292448"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42"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223271"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43"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450585"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44"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471648"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66" name="Picture 8" descr="C:\Users\Dawson\Desktop\Mario Kart Template\Item_Boo.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247822"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67"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351696"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168" name="Group 167"/>
          <p:cNvGrpSpPr/>
          <p:nvPr/>
        </p:nvGrpSpPr>
        <p:grpSpPr>
          <a:xfrm>
            <a:off x="6211444" y="2191914"/>
            <a:ext cx="2456178" cy="2474172"/>
            <a:chOff x="8007349" y="-1244184"/>
            <a:chExt cx="6134100" cy="6179041"/>
          </a:xfrm>
        </p:grpSpPr>
        <p:pic>
          <p:nvPicPr>
            <p:cNvPr id="169"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70"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71"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72" name="Picture 9" descr="C:\Users\Dawson\Desktop\Mario Kart Template\Item_ThunderBolt_Glow.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6292448"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3" descr="C:\Users\Dawson\Desktop\Mario Kart Template\Item_Mushroom_Boost.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6548110"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74"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6223271"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75" name="Banana Peel" descr="C:\Users\Dawson\Desktop\Mario Kart Template\Item_Banana_Peel.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6351696"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76" name="mk64_item_drop">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7134733" y="3124200"/>
            <a:ext cx="609600" cy="609600"/>
          </a:xfrm>
          <a:prstGeom prst="rect">
            <a:avLst/>
          </a:prstGeom>
        </p:spPr>
      </p:pic>
      <p:pic>
        <p:nvPicPr>
          <p:cNvPr id="177"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302919" y="3108366"/>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178"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3330780" y="3470857"/>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79" name="Picture 2" descr="C:\Users\Dawson\Desktop\Mario Kart Template\Enemy_Bob-omb_1.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583052" y="3495858"/>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80" name="Picture 8" descr="C:\Users\Dawson\Desktop\Mario Kart Template\Item_Star.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424915" y="3387320"/>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81" name="Picture 180" descr="C:\Users\Dawson\Desktop\Mario Kart Template\Item_Blue_Shell.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276414" y="3197235"/>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82" name="Picture 10" descr="C:\Users\Dawson\Desktop\Mario Kart Template\Item_Thunder_Cloud.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424915" y="3345734"/>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83"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355738" y="3223676"/>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84"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583052" y="3503872"/>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85"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604115" y="3351567"/>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86" name="Picture 8" descr="C:\Users\Dawson\Desktop\Mario Kart Template\Item_Boo.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380289" y="3345149"/>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87"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3484163" y="3404982"/>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188" name="Group 187"/>
          <p:cNvGrpSpPr/>
          <p:nvPr/>
        </p:nvGrpSpPr>
        <p:grpSpPr>
          <a:xfrm>
            <a:off x="3343911" y="3255733"/>
            <a:ext cx="2456178" cy="2474172"/>
            <a:chOff x="8007349" y="-1244184"/>
            <a:chExt cx="6134100" cy="6179041"/>
          </a:xfrm>
        </p:grpSpPr>
        <p:pic>
          <p:nvPicPr>
            <p:cNvPr id="189"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90"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91"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92" name="Picture 9" descr="C:\Users\Dawson\Desktop\Mario Kart Template\Item_ThunderBolt_Glow.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3424915" y="3320123"/>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93" name="Picture 3" descr="C:\Users\Dawson\Desktop\Mario Kart Template\Item_Mushroom_Boost.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3680577" y="3607003"/>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94"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3355738" y="3473087"/>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95" name="Banana Peel" descr="C:\Users\Dawson\Desktop\Mario Kart Template\Item_Banana_Peel.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3484163" y="3431596"/>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96" name="mk64_item_drop">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4267200" y="4188019"/>
            <a:ext cx="609600" cy="609600"/>
          </a:xfrm>
          <a:prstGeom prst="rect">
            <a:avLst/>
          </a:prstGeom>
        </p:spPr>
      </p:pic>
    </p:spTree>
    <p:custDataLst>
      <p:tags r:id="rId1"/>
    </p:custDataLst>
    <p:extLst>
      <p:ext uri="{BB962C8B-B14F-4D97-AF65-F5344CB8AC3E}">
        <p14:creationId xmlns:p14="http://schemas.microsoft.com/office/powerpoint/2010/main" val="1369768326"/>
      </p:ext>
    </p:extLst>
  </p:cSld>
  <p:clrMapOvr>
    <a:masterClrMapping/>
  </p:clrMapOvr>
  <p:transition advClick="0">
    <p:fade/>
    <p:sndAc>
      <p:stSnd>
        <p:snd r:embed="rId5" name="Item_Box_Open.wav"/>
      </p:stSnd>
    </p:sndAc>
  </p:transition>
  <p:timing>
    <p:tnLst>
      <p:par>
        <p:cTn id="1" dur="indefinite" restart="never" nodeType="tmRoot">
          <p:childTnLst>
            <p:seq concurrent="1" nextAc="seek">
              <p:cTn id="2" restart="whenNotActive" fill="hold" evtFilter="cancelBubble" nodeType="interactiveSeq">
                <p:stCondLst>
                  <p:cond evt="onClick" delay="0">
                    <p:tgtEl>
                      <p:spTgt spid="104"/>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0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6" name="Item_Box_Open_Definitive.wav"/>
                                        </p:tgtEl>
                                      </p:cMediaNode>
                                    </p:audio>
                                  </p:sub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20"/>
                                        </p:tgtEl>
                                        <p:attrNameLst>
                                          <p:attrName>style.visibility</p:attrName>
                                        </p:attrNameLst>
                                      </p:cBhvr>
                                      <p:to>
                                        <p:strVal val="visible"/>
                                      </p:to>
                                    </p:set>
                                    <p:animEffect transition="in" filter="fade">
                                      <p:cBhvr>
                                        <p:cTn id="10" dur="120"/>
                                        <p:tgtEl>
                                          <p:spTgt spid="120"/>
                                        </p:tgtEl>
                                      </p:cBhvr>
                                    </p:animEffect>
                                  </p:childTnLst>
                                </p:cTn>
                              </p:par>
                            </p:childTnLst>
                          </p:cTn>
                        </p:par>
                        <p:par>
                          <p:cTn id="11" fill="hold">
                            <p:stCondLst>
                              <p:cond delay="120"/>
                            </p:stCondLst>
                            <p:childTnLst>
                              <p:par>
                                <p:cTn id="12" presetID="1" presetClass="exit" presetSubtype="0" fill="hold" nodeType="afterEffect">
                                  <p:stCondLst>
                                    <p:cond delay="0"/>
                                  </p:stCondLst>
                                  <p:childTnLst>
                                    <p:set>
                                      <p:cBhvr>
                                        <p:cTn id="13" dur="1" fill="hold">
                                          <p:stCondLst>
                                            <p:cond delay="119"/>
                                          </p:stCondLst>
                                        </p:cTn>
                                        <p:tgtEl>
                                          <p:spTgt spid="120"/>
                                        </p:tgtEl>
                                        <p:attrNameLst>
                                          <p:attrName>style.visibility</p:attrName>
                                        </p:attrNameLst>
                                      </p:cBhvr>
                                      <p:to>
                                        <p:strVal val="hidden"/>
                                      </p:to>
                                    </p:set>
                                  </p:childTnLst>
                                </p:cTn>
                              </p:par>
                            </p:childTnLst>
                          </p:cTn>
                        </p:par>
                        <p:par>
                          <p:cTn id="14" fill="hold">
                            <p:stCondLst>
                              <p:cond delay="240"/>
                            </p:stCondLst>
                            <p:childTnLst>
                              <p:par>
                                <p:cTn id="15" presetID="10" presetClass="entr" presetSubtype="0" fill="hold" nodeType="afterEffect">
                                  <p:stCondLst>
                                    <p:cond delay="0"/>
                                  </p:stCondLst>
                                  <p:childTnLst>
                                    <p:set>
                                      <p:cBhvr>
                                        <p:cTn id="16" dur="1" fill="hold">
                                          <p:stCondLst>
                                            <p:cond delay="0"/>
                                          </p:stCondLst>
                                        </p:cTn>
                                        <p:tgtEl>
                                          <p:spTgt spid="119"/>
                                        </p:tgtEl>
                                        <p:attrNameLst>
                                          <p:attrName>style.visibility</p:attrName>
                                        </p:attrNameLst>
                                      </p:cBhvr>
                                      <p:to>
                                        <p:strVal val="visible"/>
                                      </p:to>
                                    </p:set>
                                    <p:animEffect transition="in" filter="fade">
                                      <p:cBhvr>
                                        <p:cTn id="17" dur="120"/>
                                        <p:tgtEl>
                                          <p:spTgt spid="119"/>
                                        </p:tgtEl>
                                      </p:cBhvr>
                                    </p:animEffect>
                                  </p:childTnLst>
                                </p:cTn>
                              </p:par>
                            </p:childTnLst>
                          </p:cTn>
                        </p:par>
                        <p:par>
                          <p:cTn id="18" fill="hold">
                            <p:stCondLst>
                              <p:cond delay="360"/>
                            </p:stCondLst>
                            <p:childTnLst>
                              <p:par>
                                <p:cTn id="19" presetID="1" presetClass="exit" presetSubtype="0" fill="hold" nodeType="afterEffect">
                                  <p:stCondLst>
                                    <p:cond delay="0"/>
                                  </p:stCondLst>
                                  <p:childTnLst>
                                    <p:set>
                                      <p:cBhvr>
                                        <p:cTn id="20" dur="1" fill="hold">
                                          <p:stCondLst>
                                            <p:cond delay="119"/>
                                          </p:stCondLst>
                                        </p:cTn>
                                        <p:tgtEl>
                                          <p:spTgt spid="119"/>
                                        </p:tgtEl>
                                        <p:attrNameLst>
                                          <p:attrName>style.visibility</p:attrName>
                                        </p:attrNameLst>
                                      </p:cBhvr>
                                      <p:to>
                                        <p:strVal val="hidden"/>
                                      </p:to>
                                    </p:set>
                                  </p:childTnLst>
                                </p:cTn>
                              </p:par>
                            </p:childTnLst>
                          </p:cTn>
                        </p:par>
                        <p:par>
                          <p:cTn id="21" fill="hold">
                            <p:stCondLst>
                              <p:cond delay="480"/>
                            </p:stCondLst>
                            <p:childTnLst>
                              <p:par>
                                <p:cTn id="22" presetID="10" presetClass="entr" presetSubtype="0" fill="hold" nodeType="afterEffect">
                                  <p:stCondLst>
                                    <p:cond delay="0"/>
                                  </p:stCondLst>
                                  <p:childTnLst>
                                    <p:set>
                                      <p:cBhvr>
                                        <p:cTn id="23" dur="1" fill="hold">
                                          <p:stCondLst>
                                            <p:cond delay="0"/>
                                          </p:stCondLst>
                                        </p:cTn>
                                        <p:tgtEl>
                                          <p:spTgt spid="115"/>
                                        </p:tgtEl>
                                        <p:attrNameLst>
                                          <p:attrName>style.visibility</p:attrName>
                                        </p:attrNameLst>
                                      </p:cBhvr>
                                      <p:to>
                                        <p:strVal val="visible"/>
                                      </p:to>
                                    </p:set>
                                    <p:animEffect transition="in" filter="fade">
                                      <p:cBhvr>
                                        <p:cTn id="24" dur="120"/>
                                        <p:tgtEl>
                                          <p:spTgt spid="115"/>
                                        </p:tgtEl>
                                      </p:cBhvr>
                                    </p:animEffect>
                                  </p:childTnLst>
                                </p:cTn>
                              </p:par>
                            </p:childTnLst>
                          </p:cTn>
                        </p:par>
                        <p:par>
                          <p:cTn id="25" fill="hold">
                            <p:stCondLst>
                              <p:cond delay="600"/>
                            </p:stCondLst>
                            <p:childTnLst>
                              <p:par>
                                <p:cTn id="26" presetID="1" presetClass="exit" presetSubtype="0" fill="hold" nodeType="afterEffect">
                                  <p:stCondLst>
                                    <p:cond delay="0"/>
                                  </p:stCondLst>
                                  <p:childTnLst>
                                    <p:set>
                                      <p:cBhvr>
                                        <p:cTn id="27" dur="1" fill="hold">
                                          <p:stCondLst>
                                            <p:cond delay="119"/>
                                          </p:stCondLst>
                                        </p:cTn>
                                        <p:tgtEl>
                                          <p:spTgt spid="115"/>
                                        </p:tgtEl>
                                        <p:attrNameLst>
                                          <p:attrName>style.visibility</p:attrName>
                                        </p:attrNameLst>
                                      </p:cBhvr>
                                      <p:to>
                                        <p:strVal val="hidden"/>
                                      </p:to>
                                    </p:set>
                                  </p:childTnLst>
                                </p:cTn>
                              </p:par>
                            </p:childTnLst>
                          </p:cTn>
                        </p:par>
                        <p:par>
                          <p:cTn id="28" fill="hold">
                            <p:stCondLst>
                              <p:cond delay="720"/>
                            </p:stCondLst>
                            <p:childTnLst>
                              <p:par>
                                <p:cTn id="29" presetID="10" presetClass="entr" presetSubtype="0" fill="hold" nodeType="afterEffect">
                                  <p:stCondLst>
                                    <p:cond delay="0"/>
                                  </p:stCondLst>
                                  <p:childTnLst>
                                    <p:set>
                                      <p:cBhvr>
                                        <p:cTn id="30" dur="1" fill="hold">
                                          <p:stCondLst>
                                            <p:cond delay="0"/>
                                          </p:stCondLst>
                                        </p:cTn>
                                        <p:tgtEl>
                                          <p:spTgt spid="113"/>
                                        </p:tgtEl>
                                        <p:attrNameLst>
                                          <p:attrName>style.visibility</p:attrName>
                                        </p:attrNameLst>
                                      </p:cBhvr>
                                      <p:to>
                                        <p:strVal val="visible"/>
                                      </p:to>
                                    </p:set>
                                    <p:animEffect transition="in" filter="fade">
                                      <p:cBhvr>
                                        <p:cTn id="31" dur="120"/>
                                        <p:tgtEl>
                                          <p:spTgt spid="113"/>
                                        </p:tgtEl>
                                      </p:cBhvr>
                                    </p:animEffect>
                                  </p:childTnLst>
                                </p:cTn>
                              </p:par>
                            </p:childTnLst>
                          </p:cTn>
                        </p:par>
                        <p:par>
                          <p:cTn id="32" fill="hold">
                            <p:stCondLst>
                              <p:cond delay="840"/>
                            </p:stCondLst>
                            <p:childTnLst>
                              <p:par>
                                <p:cTn id="33" presetID="1" presetClass="exit" presetSubtype="0" fill="hold" nodeType="afterEffect">
                                  <p:stCondLst>
                                    <p:cond delay="0"/>
                                  </p:stCondLst>
                                  <p:childTnLst>
                                    <p:set>
                                      <p:cBhvr>
                                        <p:cTn id="34" dur="1" fill="hold">
                                          <p:stCondLst>
                                            <p:cond delay="119"/>
                                          </p:stCondLst>
                                        </p:cTn>
                                        <p:tgtEl>
                                          <p:spTgt spid="113"/>
                                        </p:tgtEl>
                                        <p:attrNameLst>
                                          <p:attrName>style.visibility</p:attrName>
                                        </p:attrNameLst>
                                      </p:cBhvr>
                                      <p:to>
                                        <p:strVal val="hidden"/>
                                      </p:to>
                                    </p:set>
                                  </p:childTnLst>
                                </p:cTn>
                              </p:par>
                            </p:childTnLst>
                          </p:cTn>
                        </p:par>
                        <p:par>
                          <p:cTn id="35" fill="hold">
                            <p:stCondLst>
                              <p:cond delay="960"/>
                            </p:stCondLst>
                            <p:childTnLst>
                              <p:par>
                                <p:cTn id="36" presetID="10" presetClass="entr" presetSubtype="0" fill="hold" nodeType="afterEffect">
                                  <p:stCondLst>
                                    <p:cond delay="0"/>
                                  </p:stCondLst>
                                  <p:childTnLst>
                                    <p:set>
                                      <p:cBhvr>
                                        <p:cTn id="37" dur="1" fill="hold">
                                          <p:stCondLst>
                                            <p:cond delay="0"/>
                                          </p:stCondLst>
                                        </p:cTn>
                                        <p:tgtEl>
                                          <p:spTgt spid="114"/>
                                        </p:tgtEl>
                                        <p:attrNameLst>
                                          <p:attrName>style.visibility</p:attrName>
                                        </p:attrNameLst>
                                      </p:cBhvr>
                                      <p:to>
                                        <p:strVal val="visible"/>
                                      </p:to>
                                    </p:set>
                                    <p:animEffect transition="in" filter="fade">
                                      <p:cBhvr>
                                        <p:cTn id="38" dur="120"/>
                                        <p:tgtEl>
                                          <p:spTgt spid="114"/>
                                        </p:tgtEl>
                                      </p:cBhvr>
                                    </p:animEffect>
                                  </p:childTnLst>
                                </p:cTn>
                              </p:par>
                            </p:childTnLst>
                          </p:cTn>
                        </p:par>
                        <p:par>
                          <p:cTn id="39" fill="hold">
                            <p:stCondLst>
                              <p:cond delay="1080"/>
                            </p:stCondLst>
                            <p:childTnLst>
                              <p:par>
                                <p:cTn id="40" presetID="1" presetClass="exit" presetSubtype="0" fill="hold" nodeType="afterEffect">
                                  <p:stCondLst>
                                    <p:cond delay="0"/>
                                  </p:stCondLst>
                                  <p:childTnLst>
                                    <p:set>
                                      <p:cBhvr>
                                        <p:cTn id="41" dur="1" fill="hold">
                                          <p:stCondLst>
                                            <p:cond delay="119"/>
                                          </p:stCondLst>
                                        </p:cTn>
                                        <p:tgtEl>
                                          <p:spTgt spid="114"/>
                                        </p:tgtEl>
                                        <p:attrNameLst>
                                          <p:attrName>style.visibility</p:attrName>
                                        </p:attrNameLst>
                                      </p:cBhvr>
                                      <p:to>
                                        <p:strVal val="hidden"/>
                                      </p:to>
                                    </p:set>
                                  </p:childTnLst>
                                </p:cTn>
                              </p:par>
                            </p:childTnLst>
                          </p:cTn>
                        </p:par>
                        <p:par>
                          <p:cTn id="42" fill="hold">
                            <p:stCondLst>
                              <p:cond delay="1200"/>
                            </p:stCondLst>
                            <p:childTnLst>
                              <p:par>
                                <p:cTn id="43" presetID="10" presetClass="entr" presetSubtype="0" fill="hold" nodeType="afterEffect">
                                  <p:stCondLst>
                                    <p:cond delay="0"/>
                                  </p:stCondLst>
                                  <p:childTnLst>
                                    <p:set>
                                      <p:cBhvr>
                                        <p:cTn id="44" dur="1" fill="hold">
                                          <p:stCondLst>
                                            <p:cond delay="0"/>
                                          </p:stCondLst>
                                        </p:cTn>
                                        <p:tgtEl>
                                          <p:spTgt spid="112"/>
                                        </p:tgtEl>
                                        <p:attrNameLst>
                                          <p:attrName>style.visibility</p:attrName>
                                        </p:attrNameLst>
                                      </p:cBhvr>
                                      <p:to>
                                        <p:strVal val="visible"/>
                                      </p:to>
                                    </p:set>
                                    <p:animEffect transition="in" filter="fade">
                                      <p:cBhvr>
                                        <p:cTn id="45" dur="120"/>
                                        <p:tgtEl>
                                          <p:spTgt spid="112"/>
                                        </p:tgtEl>
                                      </p:cBhvr>
                                    </p:animEffect>
                                  </p:childTnLst>
                                </p:cTn>
                              </p:par>
                            </p:childTnLst>
                          </p:cTn>
                        </p:par>
                        <p:par>
                          <p:cTn id="46" fill="hold">
                            <p:stCondLst>
                              <p:cond delay="1320"/>
                            </p:stCondLst>
                            <p:childTnLst>
                              <p:par>
                                <p:cTn id="47" presetID="1" presetClass="exit" presetSubtype="0" fill="hold" nodeType="afterEffect">
                                  <p:stCondLst>
                                    <p:cond delay="0"/>
                                  </p:stCondLst>
                                  <p:childTnLst>
                                    <p:set>
                                      <p:cBhvr>
                                        <p:cTn id="48" dur="1" fill="hold">
                                          <p:stCondLst>
                                            <p:cond delay="119"/>
                                          </p:stCondLst>
                                        </p:cTn>
                                        <p:tgtEl>
                                          <p:spTgt spid="112"/>
                                        </p:tgtEl>
                                        <p:attrNameLst>
                                          <p:attrName>style.visibility</p:attrName>
                                        </p:attrNameLst>
                                      </p:cBhvr>
                                      <p:to>
                                        <p:strVal val="hidden"/>
                                      </p:to>
                                    </p:set>
                                  </p:childTnLst>
                                </p:cTn>
                              </p:par>
                            </p:childTnLst>
                          </p:cTn>
                        </p:par>
                        <p:par>
                          <p:cTn id="49" fill="hold">
                            <p:stCondLst>
                              <p:cond delay="1440"/>
                            </p:stCondLst>
                            <p:childTnLst>
                              <p:par>
                                <p:cTn id="50" presetID="10" presetClass="entr" presetSubtype="0" fill="hold" nodeType="afterEffect">
                                  <p:stCondLst>
                                    <p:cond delay="0"/>
                                  </p:stCondLst>
                                  <p:childTnLst>
                                    <p:set>
                                      <p:cBhvr>
                                        <p:cTn id="51" dur="1" fill="hold">
                                          <p:stCondLst>
                                            <p:cond delay="0"/>
                                          </p:stCondLst>
                                        </p:cTn>
                                        <p:tgtEl>
                                          <p:spTgt spid="121"/>
                                        </p:tgtEl>
                                        <p:attrNameLst>
                                          <p:attrName>style.visibility</p:attrName>
                                        </p:attrNameLst>
                                      </p:cBhvr>
                                      <p:to>
                                        <p:strVal val="visible"/>
                                      </p:to>
                                    </p:set>
                                    <p:animEffect transition="in" filter="fade">
                                      <p:cBhvr>
                                        <p:cTn id="52" dur="120"/>
                                        <p:tgtEl>
                                          <p:spTgt spid="121"/>
                                        </p:tgtEl>
                                      </p:cBhvr>
                                    </p:animEffect>
                                  </p:childTnLst>
                                </p:cTn>
                              </p:par>
                            </p:childTnLst>
                          </p:cTn>
                        </p:par>
                        <p:par>
                          <p:cTn id="53" fill="hold">
                            <p:stCondLst>
                              <p:cond delay="1560"/>
                            </p:stCondLst>
                            <p:childTnLst>
                              <p:par>
                                <p:cTn id="54" presetID="1" presetClass="exit" presetSubtype="0" fill="hold" nodeType="afterEffect">
                                  <p:stCondLst>
                                    <p:cond delay="0"/>
                                  </p:stCondLst>
                                  <p:childTnLst>
                                    <p:set>
                                      <p:cBhvr>
                                        <p:cTn id="55" dur="1" fill="hold">
                                          <p:stCondLst>
                                            <p:cond delay="119"/>
                                          </p:stCondLst>
                                        </p:cTn>
                                        <p:tgtEl>
                                          <p:spTgt spid="121"/>
                                        </p:tgtEl>
                                        <p:attrNameLst>
                                          <p:attrName>style.visibility</p:attrName>
                                        </p:attrNameLst>
                                      </p:cBhvr>
                                      <p:to>
                                        <p:strVal val="hidden"/>
                                      </p:to>
                                    </p:set>
                                  </p:childTnLst>
                                </p:cTn>
                              </p:par>
                            </p:childTnLst>
                          </p:cTn>
                        </p:par>
                        <p:par>
                          <p:cTn id="56" fill="hold">
                            <p:stCondLst>
                              <p:cond delay="1680"/>
                            </p:stCondLst>
                            <p:childTnLst>
                              <p:par>
                                <p:cTn id="57" presetID="10" presetClass="entr" presetSubtype="0" fill="hold" nodeType="afterEffect">
                                  <p:stCondLst>
                                    <p:cond delay="0"/>
                                  </p:stCondLst>
                                  <p:childTnLst>
                                    <p:set>
                                      <p:cBhvr>
                                        <p:cTn id="58" dur="1" fill="hold">
                                          <p:stCondLst>
                                            <p:cond delay="0"/>
                                          </p:stCondLst>
                                        </p:cTn>
                                        <p:tgtEl>
                                          <p:spTgt spid="111"/>
                                        </p:tgtEl>
                                        <p:attrNameLst>
                                          <p:attrName>style.visibility</p:attrName>
                                        </p:attrNameLst>
                                      </p:cBhvr>
                                      <p:to>
                                        <p:strVal val="visible"/>
                                      </p:to>
                                    </p:set>
                                    <p:animEffect transition="in" filter="fade">
                                      <p:cBhvr>
                                        <p:cTn id="59" dur="120"/>
                                        <p:tgtEl>
                                          <p:spTgt spid="111"/>
                                        </p:tgtEl>
                                      </p:cBhvr>
                                    </p:animEffect>
                                  </p:childTnLst>
                                </p:cTn>
                              </p:par>
                            </p:childTnLst>
                          </p:cTn>
                        </p:par>
                        <p:par>
                          <p:cTn id="60" fill="hold">
                            <p:stCondLst>
                              <p:cond delay="1800"/>
                            </p:stCondLst>
                            <p:childTnLst>
                              <p:par>
                                <p:cTn id="61" presetID="1" presetClass="exit" presetSubtype="0" fill="hold" nodeType="afterEffect">
                                  <p:stCondLst>
                                    <p:cond delay="0"/>
                                  </p:stCondLst>
                                  <p:childTnLst>
                                    <p:set>
                                      <p:cBhvr>
                                        <p:cTn id="62" dur="1" fill="hold">
                                          <p:stCondLst>
                                            <p:cond delay="119"/>
                                          </p:stCondLst>
                                        </p:cTn>
                                        <p:tgtEl>
                                          <p:spTgt spid="111"/>
                                        </p:tgtEl>
                                        <p:attrNameLst>
                                          <p:attrName>style.visibility</p:attrName>
                                        </p:attrNameLst>
                                      </p:cBhvr>
                                      <p:to>
                                        <p:strVal val="hidden"/>
                                      </p:to>
                                    </p:set>
                                  </p:childTnLst>
                                </p:cTn>
                              </p:par>
                            </p:childTnLst>
                          </p:cTn>
                        </p:par>
                        <p:par>
                          <p:cTn id="63" fill="hold">
                            <p:stCondLst>
                              <p:cond delay="1920"/>
                            </p:stCondLst>
                            <p:childTnLst>
                              <p:par>
                                <p:cTn id="64" presetID="10" presetClass="entr" presetSubtype="0" fill="hold" nodeType="afterEffect">
                                  <p:stCondLst>
                                    <p:cond delay="0"/>
                                  </p:stCondLst>
                                  <p:childTnLst>
                                    <p:set>
                                      <p:cBhvr>
                                        <p:cTn id="65" dur="1" fill="hold">
                                          <p:stCondLst>
                                            <p:cond delay="0"/>
                                          </p:stCondLst>
                                        </p:cTn>
                                        <p:tgtEl>
                                          <p:spTgt spid="110"/>
                                        </p:tgtEl>
                                        <p:attrNameLst>
                                          <p:attrName>style.visibility</p:attrName>
                                        </p:attrNameLst>
                                      </p:cBhvr>
                                      <p:to>
                                        <p:strVal val="visible"/>
                                      </p:to>
                                    </p:set>
                                    <p:animEffect transition="in" filter="fade">
                                      <p:cBhvr>
                                        <p:cTn id="66" dur="120"/>
                                        <p:tgtEl>
                                          <p:spTgt spid="110"/>
                                        </p:tgtEl>
                                      </p:cBhvr>
                                    </p:animEffect>
                                  </p:childTnLst>
                                </p:cTn>
                              </p:par>
                            </p:childTnLst>
                          </p:cTn>
                        </p:par>
                        <p:par>
                          <p:cTn id="67" fill="hold">
                            <p:stCondLst>
                              <p:cond delay="2040"/>
                            </p:stCondLst>
                            <p:childTnLst>
                              <p:par>
                                <p:cTn id="68" presetID="1" presetClass="exit" presetSubtype="0" fill="hold" nodeType="afterEffect">
                                  <p:stCondLst>
                                    <p:cond delay="0"/>
                                  </p:stCondLst>
                                  <p:childTnLst>
                                    <p:set>
                                      <p:cBhvr>
                                        <p:cTn id="69" dur="1" fill="hold">
                                          <p:stCondLst>
                                            <p:cond delay="119"/>
                                          </p:stCondLst>
                                        </p:cTn>
                                        <p:tgtEl>
                                          <p:spTgt spid="110"/>
                                        </p:tgtEl>
                                        <p:attrNameLst>
                                          <p:attrName>style.visibility</p:attrName>
                                        </p:attrNameLst>
                                      </p:cBhvr>
                                      <p:to>
                                        <p:strVal val="hidden"/>
                                      </p:to>
                                    </p:set>
                                  </p:childTnLst>
                                </p:cTn>
                              </p:par>
                            </p:childTnLst>
                          </p:cTn>
                        </p:par>
                        <p:par>
                          <p:cTn id="70" fill="hold">
                            <p:stCondLst>
                              <p:cond delay="2160"/>
                            </p:stCondLst>
                            <p:childTnLst>
                              <p:par>
                                <p:cTn id="71" presetID="10" presetClass="entr" presetSubtype="0" fill="hold" nodeType="after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fade">
                                      <p:cBhvr>
                                        <p:cTn id="73" dur="120"/>
                                        <p:tgtEl>
                                          <p:spTgt spid="109"/>
                                        </p:tgtEl>
                                      </p:cBhvr>
                                    </p:animEffect>
                                  </p:childTnLst>
                                </p:cTn>
                              </p:par>
                            </p:childTnLst>
                          </p:cTn>
                        </p:par>
                        <p:par>
                          <p:cTn id="74" fill="hold">
                            <p:stCondLst>
                              <p:cond delay="2280"/>
                            </p:stCondLst>
                            <p:childTnLst>
                              <p:par>
                                <p:cTn id="75" presetID="1" presetClass="exit" presetSubtype="0" fill="hold" nodeType="afterEffect">
                                  <p:stCondLst>
                                    <p:cond delay="0"/>
                                  </p:stCondLst>
                                  <p:childTnLst>
                                    <p:set>
                                      <p:cBhvr>
                                        <p:cTn id="76" dur="1" fill="hold">
                                          <p:stCondLst>
                                            <p:cond delay="119"/>
                                          </p:stCondLst>
                                        </p:cTn>
                                        <p:tgtEl>
                                          <p:spTgt spid="109"/>
                                        </p:tgtEl>
                                        <p:attrNameLst>
                                          <p:attrName>style.visibility</p:attrName>
                                        </p:attrNameLst>
                                      </p:cBhvr>
                                      <p:to>
                                        <p:strVal val="hidden"/>
                                      </p:to>
                                    </p:set>
                                  </p:childTnLst>
                                </p:cTn>
                              </p:par>
                            </p:childTnLst>
                          </p:cTn>
                        </p:par>
                        <p:par>
                          <p:cTn id="77" fill="hold">
                            <p:stCondLst>
                              <p:cond delay="2400"/>
                            </p:stCondLst>
                            <p:childTnLst>
                              <p:par>
                                <p:cTn id="78" presetID="10" presetClass="entr" presetSubtype="0" fill="hold" nodeType="afterEffect">
                                  <p:stCondLst>
                                    <p:cond delay="0"/>
                                  </p:stCondLst>
                                  <p:childTnLst>
                                    <p:set>
                                      <p:cBhvr>
                                        <p:cTn id="79" dur="1" fill="hold">
                                          <p:stCondLst>
                                            <p:cond delay="0"/>
                                          </p:stCondLst>
                                        </p:cTn>
                                        <p:tgtEl>
                                          <p:spTgt spid="108"/>
                                        </p:tgtEl>
                                        <p:attrNameLst>
                                          <p:attrName>style.visibility</p:attrName>
                                        </p:attrNameLst>
                                      </p:cBhvr>
                                      <p:to>
                                        <p:strVal val="visible"/>
                                      </p:to>
                                    </p:set>
                                    <p:animEffect transition="in" filter="fade">
                                      <p:cBhvr>
                                        <p:cTn id="80" dur="120"/>
                                        <p:tgtEl>
                                          <p:spTgt spid="108"/>
                                        </p:tgtEl>
                                      </p:cBhvr>
                                    </p:animEffect>
                                  </p:childTnLst>
                                </p:cTn>
                              </p:par>
                            </p:childTnLst>
                          </p:cTn>
                        </p:par>
                        <p:par>
                          <p:cTn id="81" fill="hold">
                            <p:stCondLst>
                              <p:cond delay="2520"/>
                            </p:stCondLst>
                            <p:childTnLst>
                              <p:par>
                                <p:cTn id="82" presetID="1" presetClass="exit" presetSubtype="0" fill="hold" nodeType="afterEffect">
                                  <p:stCondLst>
                                    <p:cond delay="0"/>
                                  </p:stCondLst>
                                  <p:childTnLst>
                                    <p:set>
                                      <p:cBhvr>
                                        <p:cTn id="83" dur="1" fill="hold">
                                          <p:stCondLst>
                                            <p:cond delay="119"/>
                                          </p:stCondLst>
                                        </p:cTn>
                                        <p:tgtEl>
                                          <p:spTgt spid="108"/>
                                        </p:tgtEl>
                                        <p:attrNameLst>
                                          <p:attrName>style.visibility</p:attrName>
                                        </p:attrNameLst>
                                      </p:cBhvr>
                                      <p:to>
                                        <p:strVal val="hidden"/>
                                      </p:to>
                                    </p:set>
                                  </p:childTnLst>
                                </p:cTn>
                              </p:par>
                            </p:childTnLst>
                          </p:cTn>
                        </p:par>
                        <p:par>
                          <p:cTn id="84" fill="hold">
                            <p:stCondLst>
                              <p:cond delay="2640"/>
                            </p:stCondLst>
                            <p:childTnLst>
                              <p:par>
                                <p:cTn id="85" presetID="10" presetClass="entr" presetSubtype="0" fill="hold" nodeType="afterEffect">
                                  <p:stCondLst>
                                    <p:cond delay="0"/>
                                  </p:stCondLst>
                                  <p:childTnLst>
                                    <p:set>
                                      <p:cBhvr>
                                        <p:cTn id="86" dur="1" fill="hold">
                                          <p:stCondLst>
                                            <p:cond delay="0"/>
                                          </p:stCondLst>
                                        </p:cTn>
                                        <p:tgtEl>
                                          <p:spTgt spid="107"/>
                                        </p:tgtEl>
                                        <p:attrNameLst>
                                          <p:attrName>style.visibility</p:attrName>
                                        </p:attrNameLst>
                                      </p:cBhvr>
                                      <p:to>
                                        <p:strVal val="visible"/>
                                      </p:to>
                                    </p:set>
                                    <p:animEffect transition="in" filter="fade">
                                      <p:cBhvr>
                                        <p:cTn id="87" dur="120"/>
                                        <p:tgtEl>
                                          <p:spTgt spid="107"/>
                                        </p:tgtEl>
                                      </p:cBhvr>
                                    </p:animEffect>
                                  </p:childTnLst>
                                </p:cTn>
                              </p:par>
                            </p:childTnLst>
                          </p:cTn>
                        </p:par>
                        <p:par>
                          <p:cTn id="88" fill="hold">
                            <p:stCondLst>
                              <p:cond delay="2760"/>
                            </p:stCondLst>
                            <p:childTnLst>
                              <p:par>
                                <p:cTn id="89" presetID="1" presetClass="exit" presetSubtype="0" fill="hold" nodeType="afterEffect">
                                  <p:stCondLst>
                                    <p:cond delay="0"/>
                                  </p:stCondLst>
                                  <p:childTnLst>
                                    <p:set>
                                      <p:cBhvr>
                                        <p:cTn id="90" dur="1" fill="hold">
                                          <p:stCondLst>
                                            <p:cond delay="119"/>
                                          </p:stCondLst>
                                        </p:cTn>
                                        <p:tgtEl>
                                          <p:spTgt spid="107"/>
                                        </p:tgtEl>
                                        <p:attrNameLst>
                                          <p:attrName>style.visibility</p:attrName>
                                        </p:attrNameLst>
                                      </p:cBhvr>
                                      <p:to>
                                        <p:strVal val="hidden"/>
                                      </p:to>
                                    </p:set>
                                  </p:childTnLst>
                                </p:cTn>
                              </p:par>
                            </p:childTnLst>
                          </p:cTn>
                        </p:par>
                        <p:par>
                          <p:cTn id="91" fill="hold">
                            <p:stCondLst>
                              <p:cond delay="2880"/>
                            </p:stCondLst>
                            <p:childTnLst>
                              <p:par>
                                <p:cTn id="92" presetID="10" presetClass="entr" presetSubtype="0" fill="hold" nodeType="afterEffect">
                                  <p:stCondLst>
                                    <p:cond delay="0"/>
                                  </p:stCondLst>
                                  <p:childTnLst>
                                    <p:set>
                                      <p:cBhvr>
                                        <p:cTn id="93" dur="1" fill="hold">
                                          <p:stCondLst>
                                            <p:cond delay="0"/>
                                          </p:stCondLst>
                                        </p:cTn>
                                        <p:tgtEl>
                                          <p:spTgt spid="106"/>
                                        </p:tgtEl>
                                        <p:attrNameLst>
                                          <p:attrName>style.visibility</p:attrName>
                                        </p:attrNameLst>
                                      </p:cBhvr>
                                      <p:to>
                                        <p:strVal val="visible"/>
                                      </p:to>
                                    </p:set>
                                    <p:animEffect transition="in" filter="fade">
                                      <p:cBhvr>
                                        <p:cTn id="94" dur="120"/>
                                        <p:tgtEl>
                                          <p:spTgt spid="106"/>
                                        </p:tgtEl>
                                      </p:cBhvr>
                                    </p:animEffect>
                                  </p:childTnLst>
                                </p:cTn>
                              </p:par>
                            </p:childTnLst>
                          </p:cTn>
                        </p:par>
                        <p:par>
                          <p:cTn id="95" fill="hold">
                            <p:stCondLst>
                              <p:cond delay="3000"/>
                            </p:stCondLst>
                            <p:childTnLst>
                              <p:par>
                                <p:cTn id="96" presetID="1" presetClass="exit" presetSubtype="0" fill="hold" nodeType="afterEffect">
                                  <p:stCondLst>
                                    <p:cond delay="0"/>
                                  </p:stCondLst>
                                  <p:childTnLst>
                                    <p:set>
                                      <p:cBhvr>
                                        <p:cTn id="97" dur="1" fill="hold">
                                          <p:stCondLst>
                                            <p:cond delay="119"/>
                                          </p:stCondLst>
                                        </p:cTn>
                                        <p:tgtEl>
                                          <p:spTgt spid="106"/>
                                        </p:tgtEl>
                                        <p:attrNameLst>
                                          <p:attrName>style.visibility</p:attrName>
                                        </p:attrNameLst>
                                      </p:cBhvr>
                                      <p:to>
                                        <p:strVal val="hidden"/>
                                      </p:to>
                                    </p:set>
                                  </p:childTnLst>
                                </p:cTn>
                              </p:par>
                            </p:childTnLst>
                          </p:cTn>
                        </p:par>
                        <p:par>
                          <p:cTn id="98" fill="hold">
                            <p:stCondLst>
                              <p:cond delay="3120"/>
                            </p:stCondLst>
                            <p:childTnLst>
                              <p:par>
                                <p:cTn id="99" presetID="10" presetClass="entr" presetSubtype="0" fill="hold" nodeType="afterEffect">
                                  <p:stCondLst>
                                    <p:cond delay="0"/>
                                  </p:stCondLst>
                                  <p:childTnLst>
                                    <p:set>
                                      <p:cBhvr>
                                        <p:cTn id="100" dur="1" fill="hold">
                                          <p:stCondLst>
                                            <p:cond delay="0"/>
                                          </p:stCondLst>
                                        </p:cTn>
                                        <p:tgtEl>
                                          <p:spTgt spid="105"/>
                                        </p:tgtEl>
                                        <p:attrNameLst>
                                          <p:attrName>style.visibility</p:attrName>
                                        </p:attrNameLst>
                                      </p:cBhvr>
                                      <p:to>
                                        <p:strVal val="visible"/>
                                      </p:to>
                                    </p:set>
                                    <p:animEffect transition="in" filter="fade">
                                      <p:cBhvr>
                                        <p:cTn id="101" dur="120"/>
                                        <p:tgtEl>
                                          <p:spTgt spid="105"/>
                                        </p:tgtEl>
                                      </p:cBhvr>
                                    </p:animEffect>
                                  </p:childTnLst>
                                </p:cTn>
                              </p:par>
                            </p:childTnLst>
                          </p:cTn>
                        </p:par>
                        <p:par>
                          <p:cTn id="102" fill="hold">
                            <p:stCondLst>
                              <p:cond delay="3240"/>
                            </p:stCondLst>
                            <p:childTnLst>
                              <p:par>
                                <p:cTn id="103" presetID="1" presetClass="exit" presetSubtype="0" fill="hold" nodeType="afterEffect">
                                  <p:stCondLst>
                                    <p:cond delay="0"/>
                                  </p:stCondLst>
                                  <p:childTnLst>
                                    <p:set>
                                      <p:cBhvr>
                                        <p:cTn id="104" dur="1" fill="hold">
                                          <p:stCondLst>
                                            <p:cond delay="119"/>
                                          </p:stCondLst>
                                        </p:cTn>
                                        <p:tgtEl>
                                          <p:spTgt spid="105"/>
                                        </p:tgtEl>
                                        <p:attrNameLst>
                                          <p:attrName>style.visibility</p:attrName>
                                        </p:attrNameLst>
                                      </p:cBhvr>
                                      <p:to>
                                        <p:strVal val="hidden"/>
                                      </p:to>
                                    </p:set>
                                  </p:childTnLst>
                                </p:cTn>
                              </p:par>
                            </p:childTnLst>
                          </p:cTn>
                        </p:par>
                        <p:par>
                          <p:cTn id="105" fill="hold">
                            <p:stCondLst>
                              <p:cond delay="3360"/>
                            </p:stCondLst>
                            <p:childTnLst>
                              <p:par>
                                <p:cTn id="106" presetID="10" presetClass="entr" presetSubtype="0" fill="hold" nodeType="afterEffect">
                                  <p:stCondLst>
                                    <p:cond delay="0"/>
                                  </p:stCondLst>
                                  <p:childTnLst>
                                    <p:set>
                                      <p:cBhvr>
                                        <p:cTn id="107" dur="1" fill="hold">
                                          <p:stCondLst>
                                            <p:cond delay="0"/>
                                          </p:stCondLst>
                                        </p:cTn>
                                        <p:tgtEl>
                                          <p:spTgt spid="122"/>
                                        </p:tgtEl>
                                        <p:attrNameLst>
                                          <p:attrName>style.visibility</p:attrName>
                                        </p:attrNameLst>
                                      </p:cBhvr>
                                      <p:to>
                                        <p:strVal val="visible"/>
                                      </p:to>
                                    </p:set>
                                    <p:animEffect transition="in" filter="fade">
                                      <p:cBhvr>
                                        <p:cTn id="108" dur="130"/>
                                        <p:tgtEl>
                                          <p:spTgt spid="122"/>
                                        </p:tgtEl>
                                      </p:cBhvr>
                                    </p:animEffect>
                                  </p:childTnLst>
                                </p:cTn>
                              </p:par>
                            </p:childTnLst>
                          </p:cTn>
                        </p:par>
                        <p:par>
                          <p:cTn id="109" fill="hold">
                            <p:stCondLst>
                              <p:cond delay="3490"/>
                            </p:stCondLst>
                            <p:childTnLst>
                              <p:par>
                                <p:cTn id="110" presetID="26" presetClass="emph" presetSubtype="0" fill="hold" nodeType="afterEffect">
                                  <p:stCondLst>
                                    <p:cond delay="0"/>
                                  </p:stCondLst>
                                  <p:childTnLst>
                                    <p:animEffect transition="out" filter="fade">
                                      <p:cBhvr>
                                        <p:cTn id="111" dur="250" tmFilter="0, 0; .2, .5; .8, .5; 1, 0"/>
                                        <p:tgtEl>
                                          <p:spTgt spid="122"/>
                                        </p:tgtEl>
                                      </p:cBhvr>
                                    </p:animEffect>
                                    <p:animScale>
                                      <p:cBhvr>
                                        <p:cTn id="112" dur="125" autoRev="1" fill="hold"/>
                                        <p:tgtEl>
                                          <p:spTgt spid="122"/>
                                        </p:tgtEl>
                                      </p:cBhvr>
                                      <p:by x="105000" y="105000"/>
                                    </p:animScale>
                                  </p:childTnLst>
                                </p:cTn>
                              </p:par>
                            </p:childTnLst>
                          </p:cTn>
                        </p:par>
                        <p:par>
                          <p:cTn id="113" fill="hold">
                            <p:stCondLst>
                              <p:cond delay="3740"/>
                            </p:stCondLst>
                            <p:childTnLst>
                              <p:par>
                                <p:cTn id="114" presetID="26" presetClass="emph" presetSubtype="0" fill="hold" nodeType="afterEffect">
                                  <p:stCondLst>
                                    <p:cond delay="0"/>
                                  </p:stCondLst>
                                  <p:childTnLst>
                                    <p:animEffect transition="out" filter="fade">
                                      <p:cBhvr>
                                        <p:cTn id="115" dur="250" tmFilter="0, 0; .2, .5; .8, .5; 1, 0"/>
                                        <p:tgtEl>
                                          <p:spTgt spid="122"/>
                                        </p:tgtEl>
                                      </p:cBhvr>
                                    </p:animEffect>
                                    <p:animScale>
                                      <p:cBhvr>
                                        <p:cTn id="116" dur="125" autoRev="1" fill="hold"/>
                                        <p:tgtEl>
                                          <p:spTgt spid="122"/>
                                        </p:tgtEl>
                                      </p:cBhvr>
                                      <p:by x="105000" y="105000"/>
                                    </p:animScale>
                                  </p:childTnLst>
                                </p:cTn>
                              </p:par>
                            </p:childTnLst>
                          </p:cTn>
                        </p:par>
                        <p:par>
                          <p:cTn id="117" fill="hold">
                            <p:stCondLst>
                              <p:cond delay="3990"/>
                            </p:stCondLst>
                            <p:childTnLst>
                              <p:par>
                                <p:cTn id="118" presetID="26" presetClass="emph" presetSubtype="0" fill="hold" nodeType="afterEffect">
                                  <p:stCondLst>
                                    <p:cond delay="0"/>
                                  </p:stCondLst>
                                  <p:childTnLst>
                                    <p:animEffect transition="out" filter="fade">
                                      <p:cBhvr>
                                        <p:cTn id="119" dur="250" tmFilter="0, 0; .2, .5; .8, .5; 1, 0"/>
                                        <p:tgtEl>
                                          <p:spTgt spid="122"/>
                                        </p:tgtEl>
                                      </p:cBhvr>
                                    </p:animEffect>
                                    <p:animScale>
                                      <p:cBhvr>
                                        <p:cTn id="120" dur="125" autoRev="1" fill="hold"/>
                                        <p:tgtEl>
                                          <p:spTgt spid="122"/>
                                        </p:tgtEl>
                                      </p:cBhvr>
                                      <p:by x="105000" y="105000"/>
                                    </p:animScale>
                                  </p:childTnLst>
                                </p:cTn>
                              </p:par>
                            </p:childTnLst>
                          </p:cTn>
                        </p:par>
                        <p:par>
                          <p:cTn id="121" fill="hold">
                            <p:stCondLst>
                              <p:cond delay="4240"/>
                            </p:stCondLst>
                            <p:childTnLst>
                              <p:par>
                                <p:cTn id="122" presetID="26" presetClass="emph" presetSubtype="0" fill="hold" nodeType="afterEffect">
                                  <p:stCondLst>
                                    <p:cond delay="0"/>
                                  </p:stCondLst>
                                  <p:childTnLst>
                                    <p:animEffect transition="out" filter="fade">
                                      <p:cBhvr>
                                        <p:cTn id="123" dur="250" tmFilter="0, 0; .2, .5; .8, .5; 1, 0"/>
                                        <p:tgtEl>
                                          <p:spTgt spid="122"/>
                                        </p:tgtEl>
                                      </p:cBhvr>
                                    </p:animEffect>
                                    <p:animScale>
                                      <p:cBhvr>
                                        <p:cTn id="124" dur="125" autoRev="1" fill="hold"/>
                                        <p:tgtEl>
                                          <p:spTgt spid="122"/>
                                        </p:tgtEl>
                                      </p:cBhvr>
                                      <p:by x="105000" y="105000"/>
                                    </p:animScale>
                                  </p:childTnLst>
                                </p:cTn>
                              </p:par>
                            </p:childTnLst>
                          </p:cTn>
                        </p:par>
                        <p:par>
                          <p:cTn id="125" fill="hold">
                            <p:stCondLst>
                              <p:cond delay="4490"/>
                            </p:stCondLst>
                            <p:childTnLst>
                              <p:par>
                                <p:cTn id="126" presetID="26" presetClass="emph" presetSubtype="0" fill="hold" nodeType="afterEffect">
                                  <p:stCondLst>
                                    <p:cond delay="0"/>
                                  </p:stCondLst>
                                  <p:childTnLst>
                                    <p:animEffect transition="out" filter="fade">
                                      <p:cBhvr>
                                        <p:cTn id="127" dur="250" tmFilter="0, 0; .2, .5; .8, .5; 1, 0"/>
                                        <p:tgtEl>
                                          <p:spTgt spid="122"/>
                                        </p:tgtEl>
                                      </p:cBhvr>
                                    </p:animEffect>
                                    <p:animScale>
                                      <p:cBhvr>
                                        <p:cTn id="128" dur="125" autoRev="1" fill="hold"/>
                                        <p:tgtEl>
                                          <p:spTgt spid="122"/>
                                        </p:tgtEl>
                                      </p:cBhvr>
                                      <p:by x="105000" y="105000"/>
                                    </p:animScale>
                                  </p:childTnLst>
                                </p:cTn>
                              </p:par>
                              <p:par>
                                <p:cTn id="129" presetID="1" presetClass="mediacall" presetSubtype="0" fill="hold" nodeType="withEffect">
                                  <p:stCondLst>
                                    <p:cond delay="500"/>
                                  </p:stCondLst>
                                  <p:childTnLst>
                                    <p:cmd type="call" cmd="playFrom(0.0)">
                                      <p:cBhvr>
                                        <p:cTn id="130" dur="1" fill="hold"/>
                                        <p:tgtEl>
                                          <p:spTgt spid="123"/>
                                        </p:tgtEl>
                                      </p:cBhvr>
                                    </p:cmd>
                                  </p:childTnLst>
                                </p:cTn>
                              </p:par>
                              <p:par>
                                <p:cTn id="131" presetID="47" presetClass="entr" presetSubtype="0" fill="hold" grpId="0" nodeType="withEffect">
                                  <p:stCondLst>
                                    <p:cond delay="500"/>
                                  </p:stCondLst>
                                  <p:childTnLst>
                                    <p:set>
                                      <p:cBhvr>
                                        <p:cTn id="132" dur="1" fill="hold">
                                          <p:stCondLst>
                                            <p:cond delay="0"/>
                                          </p:stCondLst>
                                        </p:cTn>
                                        <p:tgtEl>
                                          <p:spTgt spid="124"/>
                                        </p:tgtEl>
                                        <p:attrNameLst>
                                          <p:attrName>style.visibility</p:attrName>
                                        </p:attrNameLst>
                                      </p:cBhvr>
                                      <p:to>
                                        <p:strVal val="visible"/>
                                      </p:to>
                                    </p:set>
                                    <p:animEffect transition="in" filter="fade">
                                      <p:cBhvr>
                                        <p:cTn id="133" dur="1000"/>
                                        <p:tgtEl>
                                          <p:spTgt spid="124"/>
                                        </p:tgtEl>
                                      </p:cBhvr>
                                    </p:animEffect>
                                    <p:anim calcmode="lin" valueType="num">
                                      <p:cBhvr>
                                        <p:cTn id="134" dur="1000" fill="hold"/>
                                        <p:tgtEl>
                                          <p:spTgt spid="124"/>
                                        </p:tgtEl>
                                        <p:attrNameLst>
                                          <p:attrName>ppt_x</p:attrName>
                                        </p:attrNameLst>
                                      </p:cBhvr>
                                      <p:tavLst>
                                        <p:tav tm="0">
                                          <p:val>
                                            <p:strVal val="#ppt_x"/>
                                          </p:val>
                                        </p:tav>
                                        <p:tav tm="100000">
                                          <p:val>
                                            <p:strVal val="#ppt_x"/>
                                          </p:val>
                                        </p:tav>
                                      </p:tavLst>
                                    </p:anim>
                                    <p:anim calcmode="lin" valueType="num">
                                      <p:cBhvr>
                                        <p:cTn id="135"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04"/>
                  </p:tgtEl>
                </p:cond>
              </p:nextCondLst>
            </p:seq>
            <p:seq concurrent="1" nextAc="seek">
              <p:cTn id="136" restart="whenNotActive" fill="hold" evtFilter="cancelBubble" nodeType="interactiveSeq">
                <p:stCondLst>
                  <p:cond evt="onClick" delay="0">
                    <p:tgtEl>
                      <p:spTgt spid="122"/>
                    </p:tgtEl>
                  </p:cond>
                </p:stCondLst>
                <p:endSync evt="end" delay="0">
                  <p:rtn val="all"/>
                </p:endSync>
                <p:childTnLst>
                  <p:par>
                    <p:cTn id="137" fill="hold">
                      <p:stCondLst>
                        <p:cond delay="0"/>
                      </p:stCondLst>
                      <p:childTnLst>
                        <p:par>
                          <p:cTn id="138" fill="hold">
                            <p:stCondLst>
                              <p:cond delay="0"/>
                            </p:stCondLst>
                            <p:childTnLst>
                              <p:par>
                                <p:cTn id="139" presetID="1" presetClass="mediacall" presetSubtype="0" fill="hold" nodeType="clickEffect">
                                  <p:stCondLst>
                                    <p:cond delay="500"/>
                                  </p:stCondLst>
                                  <p:childTnLst>
                                    <p:cmd type="call" cmd="playFrom(0.0)">
                                      <p:cBhvr>
                                        <p:cTn id="140" dur="1" fill="hold"/>
                                        <p:tgtEl>
                                          <p:spTgt spid="123"/>
                                        </p:tgtEl>
                                      </p:cBhvr>
                                    </p:cmd>
                                  </p:childTnLst>
                                </p:cTn>
                              </p:par>
                            </p:childTnLst>
                          </p:cTn>
                        </p:par>
                      </p:childTnLst>
                    </p:cTn>
                  </p:par>
                </p:childTnLst>
              </p:cTn>
              <p:nextCondLst>
                <p:cond evt="onClick" delay="0">
                  <p:tgtEl>
                    <p:spTgt spid="122"/>
                  </p:tgtEl>
                </p:cond>
              </p:nextCondLst>
            </p:seq>
            <p:audio>
              <p:cMediaNode vol="80000" numSld="999" showWhenStopped="0">
                <p:cTn id="141" fill="hold" display="0">
                  <p:stCondLst>
                    <p:cond delay="indefinite"/>
                  </p:stCondLst>
                  <p:endCondLst>
                    <p:cond evt="onStopAudio" delay="0">
                      <p:tgtEl>
                        <p:sldTgt/>
                      </p:tgtEl>
                    </p:cond>
                  </p:endCondLst>
                </p:cTn>
                <p:tgtEl>
                  <p:spTgt spid="123"/>
                </p:tgtEl>
              </p:cMediaNode>
            </p:audio>
            <p:seq concurrent="1" nextAc="seek">
              <p:cTn id="142" restart="whenNotActive" fill="hold" evtFilter="cancelBubble" nodeType="interactiveSeq">
                <p:stCondLst>
                  <p:cond evt="onClick" delay="0">
                    <p:tgtEl>
                      <p:spTgt spid="136"/>
                    </p:tgtEl>
                  </p:cond>
                </p:stCondLst>
                <p:endSync evt="end" delay="0">
                  <p:rtn val="all"/>
                </p:endSync>
                <p:childTnLst>
                  <p:par>
                    <p:cTn id="143" fill="hold">
                      <p:stCondLst>
                        <p:cond delay="0"/>
                      </p:stCondLst>
                      <p:childTnLst>
                        <p:par>
                          <p:cTn id="144" fill="hold">
                            <p:stCondLst>
                              <p:cond delay="0"/>
                            </p:stCondLst>
                            <p:childTnLst>
                              <p:par>
                                <p:cTn id="145" presetID="1" presetClass="exit" presetSubtype="0" fill="hold" nodeType="clickEffect">
                                  <p:stCondLst>
                                    <p:cond delay="0"/>
                                  </p:stCondLst>
                                  <p:childTnLst>
                                    <p:set>
                                      <p:cBhvr>
                                        <p:cTn id="146" dur="1" fill="hold">
                                          <p:stCondLst>
                                            <p:cond delay="0"/>
                                          </p:stCondLst>
                                        </p:cTn>
                                        <p:tgtEl>
                                          <p:spTgt spid="136"/>
                                        </p:tgtEl>
                                        <p:attrNameLst>
                                          <p:attrName>style.visibility</p:attrName>
                                        </p:attrNameLst>
                                      </p:cBhvr>
                                      <p:to>
                                        <p:strVal val="hidden"/>
                                      </p:to>
                                    </p:set>
                                  </p:childTnLst>
                                  <p:subTnLst>
                                    <p:audio>
                                      <p:cMediaNode>
                                        <p:cTn display="0" masterRel="sameClick">
                                          <p:stCondLst>
                                            <p:cond evt="begin" delay="0">
                                              <p:tn val="145"/>
                                            </p:cond>
                                          </p:stCondLst>
                                          <p:endCondLst>
                                            <p:cond evt="onStopAudio" delay="0">
                                              <p:tgtEl>
                                                <p:sldTgt/>
                                              </p:tgtEl>
                                            </p:cond>
                                          </p:endCondLst>
                                        </p:cTn>
                                        <p:tgtEl>
                                          <p:sndTgt r:embed="rId6" name="Item_Box_Open_Definitive.wav"/>
                                        </p:tgtEl>
                                      </p:cMediaNode>
                                    </p:audio>
                                  </p:subTnLst>
                                </p:cTn>
                              </p:par>
                            </p:childTnLst>
                          </p:cTn>
                        </p:par>
                        <p:par>
                          <p:cTn id="147" fill="hold">
                            <p:stCondLst>
                              <p:cond delay="0"/>
                            </p:stCondLst>
                            <p:childTnLst>
                              <p:par>
                                <p:cTn id="148" presetID="10" presetClass="entr" presetSubtype="0" fill="hold" nodeType="afterEffect">
                                  <p:stCondLst>
                                    <p:cond delay="0"/>
                                  </p:stCondLst>
                                  <p:childTnLst>
                                    <p:set>
                                      <p:cBhvr>
                                        <p:cTn id="149" dur="1" fill="hold">
                                          <p:stCondLst>
                                            <p:cond delay="0"/>
                                          </p:stCondLst>
                                        </p:cTn>
                                        <p:tgtEl>
                                          <p:spTgt spid="173"/>
                                        </p:tgtEl>
                                        <p:attrNameLst>
                                          <p:attrName>style.visibility</p:attrName>
                                        </p:attrNameLst>
                                      </p:cBhvr>
                                      <p:to>
                                        <p:strVal val="visible"/>
                                      </p:to>
                                    </p:set>
                                    <p:animEffect transition="in" filter="fade">
                                      <p:cBhvr>
                                        <p:cTn id="150" dur="120"/>
                                        <p:tgtEl>
                                          <p:spTgt spid="173"/>
                                        </p:tgtEl>
                                      </p:cBhvr>
                                    </p:animEffect>
                                  </p:childTnLst>
                                </p:cTn>
                              </p:par>
                            </p:childTnLst>
                          </p:cTn>
                        </p:par>
                        <p:par>
                          <p:cTn id="151" fill="hold">
                            <p:stCondLst>
                              <p:cond delay="120"/>
                            </p:stCondLst>
                            <p:childTnLst>
                              <p:par>
                                <p:cTn id="152" presetID="1" presetClass="exit" presetSubtype="0" fill="hold" nodeType="afterEffect">
                                  <p:stCondLst>
                                    <p:cond delay="0"/>
                                  </p:stCondLst>
                                  <p:childTnLst>
                                    <p:set>
                                      <p:cBhvr>
                                        <p:cTn id="153" dur="1" fill="hold">
                                          <p:stCondLst>
                                            <p:cond delay="119"/>
                                          </p:stCondLst>
                                        </p:cTn>
                                        <p:tgtEl>
                                          <p:spTgt spid="173"/>
                                        </p:tgtEl>
                                        <p:attrNameLst>
                                          <p:attrName>style.visibility</p:attrName>
                                        </p:attrNameLst>
                                      </p:cBhvr>
                                      <p:to>
                                        <p:strVal val="hidden"/>
                                      </p:to>
                                    </p:set>
                                  </p:childTnLst>
                                </p:cTn>
                              </p:par>
                            </p:childTnLst>
                          </p:cTn>
                        </p:par>
                        <p:par>
                          <p:cTn id="154" fill="hold">
                            <p:stCondLst>
                              <p:cond delay="240"/>
                            </p:stCondLst>
                            <p:childTnLst>
                              <p:par>
                                <p:cTn id="155" presetID="10" presetClass="entr" presetSubtype="0" fill="hold" nodeType="afterEffect">
                                  <p:stCondLst>
                                    <p:cond delay="0"/>
                                  </p:stCondLst>
                                  <p:childTnLst>
                                    <p:set>
                                      <p:cBhvr>
                                        <p:cTn id="156" dur="1" fill="hold">
                                          <p:stCondLst>
                                            <p:cond delay="0"/>
                                          </p:stCondLst>
                                        </p:cTn>
                                        <p:tgtEl>
                                          <p:spTgt spid="172"/>
                                        </p:tgtEl>
                                        <p:attrNameLst>
                                          <p:attrName>style.visibility</p:attrName>
                                        </p:attrNameLst>
                                      </p:cBhvr>
                                      <p:to>
                                        <p:strVal val="visible"/>
                                      </p:to>
                                    </p:set>
                                    <p:animEffect transition="in" filter="fade">
                                      <p:cBhvr>
                                        <p:cTn id="157" dur="120"/>
                                        <p:tgtEl>
                                          <p:spTgt spid="172"/>
                                        </p:tgtEl>
                                      </p:cBhvr>
                                    </p:animEffect>
                                  </p:childTnLst>
                                </p:cTn>
                              </p:par>
                            </p:childTnLst>
                          </p:cTn>
                        </p:par>
                        <p:par>
                          <p:cTn id="158" fill="hold">
                            <p:stCondLst>
                              <p:cond delay="360"/>
                            </p:stCondLst>
                            <p:childTnLst>
                              <p:par>
                                <p:cTn id="159" presetID="1" presetClass="exit" presetSubtype="0" fill="hold" nodeType="afterEffect">
                                  <p:stCondLst>
                                    <p:cond delay="0"/>
                                  </p:stCondLst>
                                  <p:childTnLst>
                                    <p:set>
                                      <p:cBhvr>
                                        <p:cTn id="160" dur="1" fill="hold">
                                          <p:stCondLst>
                                            <p:cond delay="119"/>
                                          </p:stCondLst>
                                        </p:cTn>
                                        <p:tgtEl>
                                          <p:spTgt spid="172"/>
                                        </p:tgtEl>
                                        <p:attrNameLst>
                                          <p:attrName>style.visibility</p:attrName>
                                        </p:attrNameLst>
                                      </p:cBhvr>
                                      <p:to>
                                        <p:strVal val="hidden"/>
                                      </p:to>
                                    </p:set>
                                  </p:childTnLst>
                                </p:cTn>
                              </p:par>
                            </p:childTnLst>
                          </p:cTn>
                        </p:par>
                        <p:par>
                          <p:cTn id="161" fill="hold">
                            <p:stCondLst>
                              <p:cond delay="480"/>
                            </p:stCondLst>
                            <p:childTnLst>
                              <p:par>
                                <p:cTn id="162" presetID="10" presetClass="entr" presetSubtype="0" fill="hold" nodeType="afterEffect">
                                  <p:stCondLst>
                                    <p:cond delay="0"/>
                                  </p:stCondLst>
                                  <p:childTnLst>
                                    <p:set>
                                      <p:cBhvr>
                                        <p:cTn id="163" dur="1" fill="hold">
                                          <p:stCondLst>
                                            <p:cond delay="0"/>
                                          </p:stCondLst>
                                        </p:cTn>
                                        <p:tgtEl>
                                          <p:spTgt spid="168"/>
                                        </p:tgtEl>
                                        <p:attrNameLst>
                                          <p:attrName>style.visibility</p:attrName>
                                        </p:attrNameLst>
                                      </p:cBhvr>
                                      <p:to>
                                        <p:strVal val="visible"/>
                                      </p:to>
                                    </p:set>
                                    <p:animEffect transition="in" filter="fade">
                                      <p:cBhvr>
                                        <p:cTn id="164" dur="120"/>
                                        <p:tgtEl>
                                          <p:spTgt spid="168"/>
                                        </p:tgtEl>
                                      </p:cBhvr>
                                    </p:animEffect>
                                  </p:childTnLst>
                                </p:cTn>
                              </p:par>
                            </p:childTnLst>
                          </p:cTn>
                        </p:par>
                        <p:par>
                          <p:cTn id="165" fill="hold">
                            <p:stCondLst>
                              <p:cond delay="600"/>
                            </p:stCondLst>
                            <p:childTnLst>
                              <p:par>
                                <p:cTn id="166" presetID="1" presetClass="exit" presetSubtype="0" fill="hold" nodeType="afterEffect">
                                  <p:stCondLst>
                                    <p:cond delay="0"/>
                                  </p:stCondLst>
                                  <p:childTnLst>
                                    <p:set>
                                      <p:cBhvr>
                                        <p:cTn id="167" dur="1" fill="hold">
                                          <p:stCondLst>
                                            <p:cond delay="119"/>
                                          </p:stCondLst>
                                        </p:cTn>
                                        <p:tgtEl>
                                          <p:spTgt spid="168"/>
                                        </p:tgtEl>
                                        <p:attrNameLst>
                                          <p:attrName>style.visibility</p:attrName>
                                        </p:attrNameLst>
                                      </p:cBhvr>
                                      <p:to>
                                        <p:strVal val="hidden"/>
                                      </p:to>
                                    </p:set>
                                  </p:childTnLst>
                                </p:cTn>
                              </p:par>
                            </p:childTnLst>
                          </p:cTn>
                        </p:par>
                        <p:par>
                          <p:cTn id="168" fill="hold">
                            <p:stCondLst>
                              <p:cond delay="720"/>
                            </p:stCondLst>
                            <p:childTnLst>
                              <p:par>
                                <p:cTn id="169" presetID="10" presetClass="entr" presetSubtype="0" fill="hold" nodeType="afterEffect">
                                  <p:stCondLst>
                                    <p:cond delay="0"/>
                                  </p:stCondLst>
                                  <p:childTnLst>
                                    <p:set>
                                      <p:cBhvr>
                                        <p:cTn id="170" dur="1" fill="hold">
                                          <p:stCondLst>
                                            <p:cond delay="0"/>
                                          </p:stCondLst>
                                        </p:cTn>
                                        <p:tgtEl>
                                          <p:spTgt spid="166"/>
                                        </p:tgtEl>
                                        <p:attrNameLst>
                                          <p:attrName>style.visibility</p:attrName>
                                        </p:attrNameLst>
                                      </p:cBhvr>
                                      <p:to>
                                        <p:strVal val="visible"/>
                                      </p:to>
                                    </p:set>
                                    <p:animEffect transition="in" filter="fade">
                                      <p:cBhvr>
                                        <p:cTn id="171" dur="120"/>
                                        <p:tgtEl>
                                          <p:spTgt spid="166"/>
                                        </p:tgtEl>
                                      </p:cBhvr>
                                    </p:animEffect>
                                  </p:childTnLst>
                                </p:cTn>
                              </p:par>
                            </p:childTnLst>
                          </p:cTn>
                        </p:par>
                        <p:par>
                          <p:cTn id="172" fill="hold">
                            <p:stCondLst>
                              <p:cond delay="840"/>
                            </p:stCondLst>
                            <p:childTnLst>
                              <p:par>
                                <p:cTn id="173" presetID="1" presetClass="exit" presetSubtype="0" fill="hold" nodeType="afterEffect">
                                  <p:stCondLst>
                                    <p:cond delay="0"/>
                                  </p:stCondLst>
                                  <p:childTnLst>
                                    <p:set>
                                      <p:cBhvr>
                                        <p:cTn id="174" dur="1" fill="hold">
                                          <p:stCondLst>
                                            <p:cond delay="119"/>
                                          </p:stCondLst>
                                        </p:cTn>
                                        <p:tgtEl>
                                          <p:spTgt spid="166"/>
                                        </p:tgtEl>
                                        <p:attrNameLst>
                                          <p:attrName>style.visibility</p:attrName>
                                        </p:attrNameLst>
                                      </p:cBhvr>
                                      <p:to>
                                        <p:strVal val="hidden"/>
                                      </p:to>
                                    </p:set>
                                  </p:childTnLst>
                                </p:cTn>
                              </p:par>
                            </p:childTnLst>
                          </p:cTn>
                        </p:par>
                        <p:par>
                          <p:cTn id="175" fill="hold">
                            <p:stCondLst>
                              <p:cond delay="960"/>
                            </p:stCondLst>
                            <p:childTnLst>
                              <p:par>
                                <p:cTn id="176" presetID="10" presetClass="entr" presetSubtype="0" fill="hold" nodeType="afterEffect">
                                  <p:stCondLst>
                                    <p:cond delay="0"/>
                                  </p:stCondLst>
                                  <p:childTnLst>
                                    <p:set>
                                      <p:cBhvr>
                                        <p:cTn id="177" dur="1" fill="hold">
                                          <p:stCondLst>
                                            <p:cond delay="0"/>
                                          </p:stCondLst>
                                        </p:cTn>
                                        <p:tgtEl>
                                          <p:spTgt spid="167"/>
                                        </p:tgtEl>
                                        <p:attrNameLst>
                                          <p:attrName>style.visibility</p:attrName>
                                        </p:attrNameLst>
                                      </p:cBhvr>
                                      <p:to>
                                        <p:strVal val="visible"/>
                                      </p:to>
                                    </p:set>
                                    <p:animEffect transition="in" filter="fade">
                                      <p:cBhvr>
                                        <p:cTn id="178" dur="120"/>
                                        <p:tgtEl>
                                          <p:spTgt spid="167"/>
                                        </p:tgtEl>
                                      </p:cBhvr>
                                    </p:animEffect>
                                  </p:childTnLst>
                                </p:cTn>
                              </p:par>
                            </p:childTnLst>
                          </p:cTn>
                        </p:par>
                        <p:par>
                          <p:cTn id="179" fill="hold">
                            <p:stCondLst>
                              <p:cond delay="1080"/>
                            </p:stCondLst>
                            <p:childTnLst>
                              <p:par>
                                <p:cTn id="180" presetID="1" presetClass="exit" presetSubtype="0" fill="hold" nodeType="afterEffect">
                                  <p:stCondLst>
                                    <p:cond delay="0"/>
                                  </p:stCondLst>
                                  <p:childTnLst>
                                    <p:set>
                                      <p:cBhvr>
                                        <p:cTn id="181" dur="1" fill="hold">
                                          <p:stCondLst>
                                            <p:cond delay="119"/>
                                          </p:stCondLst>
                                        </p:cTn>
                                        <p:tgtEl>
                                          <p:spTgt spid="167"/>
                                        </p:tgtEl>
                                        <p:attrNameLst>
                                          <p:attrName>style.visibility</p:attrName>
                                        </p:attrNameLst>
                                      </p:cBhvr>
                                      <p:to>
                                        <p:strVal val="hidden"/>
                                      </p:to>
                                    </p:set>
                                  </p:childTnLst>
                                </p:cTn>
                              </p:par>
                            </p:childTnLst>
                          </p:cTn>
                        </p:par>
                        <p:par>
                          <p:cTn id="182" fill="hold">
                            <p:stCondLst>
                              <p:cond delay="1200"/>
                            </p:stCondLst>
                            <p:childTnLst>
                              <p:par>
                                <p:cTn id="183" presetID="10" presetClass="entr" presetSubtype="0" fill="hold" nodeType="afterEffect">
                                  <p:stCondLst>
                                    <p:cond delay="0"/>
                                  </p:stCondLst>
                                  <p:childTnLst>
                                    <p:set>
                                      <p:cBhvr>
                                        <p:cTn id="184" dur="1" fill="hold">
                                          <p:stCondLst>
                                            <p:cond delay="0"/>
                                          </p:stCondLst>
                                        </p:cTn>
                                        <p:tgtEl>
                                          <p:spTgt spid="144"/>
                                        </p:tgtEl>
                                        <p:attrNameLst>
                                          <p:attrName>style.visibility</p:attrName>
                                        </p:attrNameLst>
                                      </p:cBhvr>
                                      <p:to>
                                        <p:strVal val="visible"/>
                                      </p:to>
                                    </p:set>
                                    <p:animEffect transition="in" filter="fade">
                                      <p:cBhvr>
                                        <p:cTn id="185" dur="120"/>
                                        <p:tgtEl>
                                          <p:spTgt spid="144"/>
                                        </p:tgtEl>
                                      </p:cBhvr>
                                    </p:animEffect>
                                  </p:childTnLst>
                                </p:cTn>
                              </p:par>
                            </p:childTnLst>
                          </p:cTn>
                        </p:par>
                        <p:par>
                          <p:cTn id="186" fill="hold">
                            <p:stCondLst>
                              <p:cond delay="1320"/>
                            </p:stCondLst>
                            <p:childTnLst>
                              <p:par>
                                <p:cTn id="187" presetID="1" presetClass="exit" presetSubtype="0" fill="hold" nodeType="afterEffect">
                                  <p:stCondLst>
                                    <p:cond delay="0"/>
                                  </p:stCondLst>
                                  <p:childTnLst>
                                    <p:set>
                                      <p:cBhvr>
                                        <p:cTn id="188" dur="1" fill="hold">
                                          <p:stCondLst>
                                            <p:cond delay="119"/>
                                          </p:stCondLst>
                                        </p:cTn>
                                        <p:tgtEl>
                                          <p:spTgt spid="144"/>
                                        </p:tgtEl>
                                        <p:attrNameLst>
                                          <p:attrName>style.visibility</p:attrName>
                                        </p:attrNameLst>
                                      </p:cBhvr>
                                      <p:to>
                                        <p:strVal val="hidden"/>
                                      </p:to>
                                    </p:set>
                                  </p:childTnLst>
                                </p:cTn>
                              </p:par>
                            </p:childTnLst>
                          </p:cTn>
                        </p:par>
                        <p:par>
                          <p:cTn id="189" fill="hold">
                            <p:stCondLst>
                              <p:cond delay="1440"/>
                            </p:stCondLst>
                            <p:childTnLst>
                              <p:par>
                                <p:cTn id="190" presetID="10" presetClass="entr" presetSubtype="0" fill="hold" nodeType="afterEffect">
                                  <p:stCondLst>
                                    <p:cond delay="0"/>
                                  </p:stCondLst>
                                  <p:childTnLst>
                                    <p:set>
                                      <p:cBhvr>
                                        <p:cTn id="191" dur="1" fill="hold">
                                          <p:stCondLst>
                                            <p:cond delay="0"/>
                                          </p:stCondLst>
                                        </p:cTn>
                                        <p:tgtEl>
                                          <p:spTgt spid="174"/>
                                        </p:tgtEl>
                                        <p:attrNameLst>
                                          <p:attrName>style.visibility</p:attrName>
                                        </p:attrNameLst>
                                      </p:cBhvr>
                                      <p:to>
                                        <p:strVal val="visible"/>
                                      </p:to>
                                    </p:set>
                                    <p:animEffect transition="in" filter="fade">
                                      <p:cBhvr>
                                        <p:cTn id="192" dur="120"/>
                                        <p:tgtEl>
                                          <p:spTgt spid="174"/>
                                        </p:tgtEl>
                                      </p:cBhvr>
                                    </p:animEffect>
                                  </p:childTnLst>
                                </p:cTn>
                              </p:par>
                            </p:childTnLst>
                          </p:cTn>
                        </p:par>
                        <p:par>
                          <p:cTn id="193" fill="hold">
                            <p:stCondLst>
                              <p:cond delay="1560"/>
                            </p:stCondLst>
                            <p:childTnLst>
                              <p:par>
                                <p:cTn id="194" presetID="1" presetClass="exit" presetSubtype="0" fill="hold" nodeType="afterEffect">
                                  <p:stCondLst>
                                    <p:cond delay="0"/>
                                  </p:stCondLst>
                                  <p:childTnLst>
                                    <p:set>
                                      <p:cBhvr>
                                        <p:cTn id="195" dur="1" fill="hold">
                                          <p:stCondLst>
                                            <p:cond delay="119"/>
                                          </p:stCondLst>
                                        </p:cTn>
                                        <p:tgtEl>
                                          <p:spTgt spid="174"/>
                                        </p:tgtEl>
                                        <p:attrNameLst>
                                          <p:attrName>style.visibility</p:attrName>
                                        </p:attrNameLst>
                                      </p:cBhvr>
                                      <p:to>
                                        <p:strVal val="hidden"/>
                                      </p:to>
                                    </p:set>
                                  </p:childTnLst>
                                </p:cTn>
                              </p:par>
                            </p:childTnLst>
                          </p:cTn>
                        </p:par>
                        <p:par>
                          <p:cTn id="196" fill="hold">
                            <p:stCondLst>
                              <p:cond delay="1680"/>
                            </p:stCondLst>
                            <p:childTnLst>
                              <p:par>
                                <p:cTn id="197" presetID="10" presetClass="entr" presetSubtype="0" fill="hold" nodeType="afterEffect">
                                  <p:stCondLst>
                                    <p:cond delay="0"/>
                                  </p:stCondLst>
                                  <p:childTnLst>
                                    <p:set>
                                      <p:cBhvr>
                                        <p:cTn id="198" dur="1" fill="hold">
                                          <p:stCondLst>
                                            <p:cond delay="0"/>
                                          </p:stCondLst>
                                        </p:cTn>
                                        <p:tgtEl>
                                          <p:spTgt spid="143"/>
                                        </p:tgtEl>
                                        <p:attrNameLst>
                                          <p:attrName>style.visibility</p:attrName>
                                        </p:attrNameLst>
                                      </p:cBhvr>
                                      <p:to>
                                        <p:strVal val="visible"/>
                                      </p:to>
                                    </p:set>
                                    <p:animEffect transition="in" filter="fade">
                                      <p:cBhvr>
                                        <p:cTn id="199" dur="120"/>
                                        <p:tgtEl>
                                          <p:spTgt spid="143"/>
                                        </p:tgtEl>
                                      </p:cBhvr>
                                    </p:animEffect>
                                  </p:childTnLst>
                                </p:cTn>
                              </p:par>
                            </p:childTnLst>
                          </p:cTn>
                        </p:par>
                        <p:par>
                          <p:cTn id="200" fill="hold">
                            <p:stCondLst>
                              <p:cond delay="1800"/>
                            </p:stCondLst>
                            <p:childTnLst>
                              <p:par>
                                <p:cTn id="201" presetID="1" presetClass="exit" presetSubtype="0" fill="hold" nodeType="afterEffect">
                                  <p:stCondLst>
                                    <p:cond delay="0"/>
                                  </p:stCondLst>
                                  <p:childTnLst>
                                    <p:set>
                                      <p:cBhvr>
                                        <p:cTn id="202" dur="1" fill="hold">
                                          <p:stCondLst>
                                            <p:cond delay="119"/>
                                          </p:stCondLst>
                                        </p:cTn>
                                        <p:tgtEl>
                                          <p:spTgt spid="143"/>
                                        </p:tgtEl>
                                        <p:attrNameLst>
                                          <p:attrName>style.visibility</p:attrName>
                                        </p:attrNameLst>
                                      </p:cBhvr>
                                      <p:to>
                                        <p:strVal val="hidden"/>
                                      </p:to>
                                    </p:set>
                                  </p:childTnLst>
                                </p:cTn>
                              </p:par>
                            </p:childTnLst>
                          </p:cTn>
                        </p:par>
                        <p:par>
                          <p:cTn id="203" fill="hold">
                            <p:stCondLst>
                              <p:cond delay="1920"/>
                            </p:stCondLst>
                            <p:childTnLst>
                              <p:par>
                                <p:cTn id="204" presetID="10" presetClass="entr" presetSubtype="0" fill="hold" nodeType="afterEffect">
                                  <p:stCondLst>
                                    <p:cond delay="0"/>
                                  </p:stCondLst>
                                  <p:childTnLst>
                                    <p:set>
                                      <p:cBhvr>
                                        <p:cTn id="205" dur="1" fill="hold">
                                          <p:stCondLst>
                                            <p:cond delay="0"/>
                                          </p:stCondLst>
                                        </p:cTn>
                                        <p:tgtEl>
                                          <p:spTgt spid="142"/>
                                        </p:tgtEl>
                                        <p:attrNameLst>
                                          <p:attrName>style.visibility</p:attrName>
                                        </p:attrNameLst>
                                      </p:cBhvr>
                                      <p:to>
                                        <p:strVal val="visible"/>
                                      </p:to>
                                    </p:set>
                                    <p:animEffect transition="in" filter="fade">
                                      <p:cBhvr>
                                        <p:cTn id="206" dur="120"/>
                                        <p:tgtEl>
                                          <p:spTgt spid="142"/>
                                        </p:tgtEl>
                                      </p:cBhvr>
                                    </p:animEffect>
                                  </p:childTnLst>
                                </p:cTn>
                              </p:par>
                            </p:childTnLst>
                          </p:cTn>
                        </p:par>
                        <p:par>
                          <p:cTn id="207" fill="hold">
                            <p:stCondLst>
                              <p:cond delay="2040"/>
                            </p:stCondLst>
                            <p:childTnLst>
                              <p:par>
                                <p:cTn id="208" presetID="1" presetClass="exit" presetSubtype="0" fill="hold" nodeType="afterEffect">
                                  <p:stCondLst>
                                    <p:cond delay="0"/>
                                  </p:stCondLst>
                                  <p:childTnLst>
                                    <p:set>
                                      <p:cBhvr>
                                        <p:cTn id="209" dur="1" fill="hold">
                                          <p:stCondLst>
                                            <p:cond delay="119"/>
                                          </p:stCondLst>
                                        </p:cTn>
                                        <p:tgtEl>
                                          <p:spTgt spid="142"/>
                                        </p:tgtEl>
                                        <p:attrNameLst>
                                          <p:attrName>style.visibility</p:attrName>
                                        </p:attrNameLst>
                                      </p:cBhvr>
                                      <p:to>
                                        <p:strVal val="hidden"/>
                                      </p:to>
                                    </p:set>
                                  </p:childTnLst>
                                </p:cTn>
                              </p:par>
                            </p:childTnLst>
                          </p:cTn>
                        </p:par>
                        <p:par>
                          <p:cTn id="210" fill="hold">
                            <p:stCondLst>
                              <p:cond delay="2160"/>
                            </p:stCondLst>
                            <p:childTnLst>
                              <p:par>
                                <p:cTn id="211" presetID="10" presetClass="entr" presetSubtype="0" fill="hold" nodeType="afterEffect">
                                  <p:stCondLst>
                                    <p:cond delay="0"/>
                                  </p:stCondLst>
                                  <p:childTnLst>
                                    <p:set>
                                      <p:cBhvr>
                                        <p:cTn id="212" dur="1" fill="hold">
                                          <p:stCondLst>
                                            <p:cond delay="0"/>
                                          </p:stCondLst>
                                        </p:cTn>
                                        <p:tgtEl>
                                          <p:spTgt spid="141"/>
                                        </p:tgtEl>
                                        <p:attrNameLst>
                                          <p:attrName>style.visibility</p:attrName>
                                        </p:attrNameLst>
                                      </p:cBhvr>
                                      <p:to>
                                        <p:strVal val="visible"/>
                                      </p:to>
                                    </p:set>
                                    <p:animEffect transition="in" filter="fade">
                                      <p:cBhvr>
                                        <p:cTn id="213" dur="120"/>
                                        <p:tgtEl>
                                          <p:spTgt spid="141"/>
                                        </p:tgtEl>
                                      </p:cBhvr>
                                    </p:animEffect>
                                  </p:childTnLst>
                                </p:cTn>
                              </p:par>
                            </p:childTnLst>
                          </p:cTn>
                        </p:par>
                        <p:par>
                          <p:cTn id="214" fill="hold">
                            <p:stCondLst>
                              <p:cond delay="2280"/>
                            </p:stCondLst>
                            <p:childTnLst>
                              <p:par>
                                <p:cTn id="215" presetID="1" presetClass="exit" presetSubtype="0" fill="hold" nodeType="afterEffect">
                                  <p:stCondLst>
                                    <p:cond delay="0"/>
                                  </p:stCondLst>
                                  <p:childTnLst>
                                    <p:set>
                                      <p:cBhvr>
                                        <p:cTn id="216" dur="1" fill="hold">
                                          <p:stCondLst>
                                            <p:cond delay="119"/>
                                          </p:stCondLst>
                                        </p:cTn>
                                        <p:tgtEl>
                                          <p:spTgt spid="141"/>
                                        </p:tgtEl>
                                        <p:attrNameLst>
                                          <p:attrName>style.visibility</p:attrName>
                                        </p:attrNameLst>
                                      </p:cBhvr>
                                      <p:to>
                                        <p:strVal val="hidden"/>
                                      </p:to>
                                    </p:set>
                                  </p:childTnLst>
                                </p:cTn>
                              </p:par>
                            </p:childTnLst>
                          </p:cTn>
                        </p:par>
                        <p:par>
                          <p:cTn id="217" fill="hold">
                            <p:stCondLst>
                              <p:cond delay="2400"/>
                            </p:stCondLst>
                            <p:childTnLst>
                              <p:par>
                                <p:cTn id="218" presetID="10" presetClass="entr" presetSubtype="0" fill="hold" nodeType="afterEffect">
                                  <p:stCondLst>
                                    <p:cond delay="0"/>
                                  </p:stCondLst>
                                  <p:childTnLst>
                                    <p:set>
                                      <p:cBhvr>
                                        <p:cTn id="219" dur="1" fill="hold">
                                          <p:stCondLst>
                                            <p:cond delay="0"/>
                                          </p:stCondLst>
                                        </p:cTn>
                                        <p:tgtEl>
                                          <p:spTgt spid="140"/>
                                        </p:tgtEl>
                                        <p:attrNameLst>
                                          <p:attrName>style.visibility</p:attrName>
                                        </p:attrNameLst>
                                      </p:cBhvr>
                                      <p:to>
                                        <p:strVal val="visible"/>
                                      </p:to>
                                    </p:set>
                                    <p:animEffect transition="in" filter="fade">
                                      <p:cBhvr>
                                        <p:cTn id="220" dur="120"/>
                                        <p:tgtEl>
                                          <p:spTgt spid="140"/>
                                        </p:tgtEl>
                                      </p:cBhvr>
                                    </p:animEffect>
                                  </p:childTnLst>
                                </p:cTn>
                              </p:par>
                            </p:childTnLst>
                          </p:cTn>
                        </p:par>
                        <p:par>
                          <p:cTn id="221" fill="hold">
                            <p:stCondLst>
                              <p:cond delay="2520"/>
                            </p:stCondLst>
                            <p:childTnLst>
                              <p:par>
                                <p:cTn id="222" presetID="1" presetClass="exit" presetSubtype="0" fill="hold" nodeType="afterEffect">
                                  <p:stCondLst>
                                    <p:cond delay="0"/>
                                  </p:stCondLst>
                                  <p:childTnLst>
                                    <p:set>
                                      <p:cBhvr>
                                        <p:cTn id="223" dur="1" fill="hold">
                                          <p:stCondLst>
                                            <p:cond delay="119"/>
                                          </p:stCondLst>
                                        </p:cTn>
                                        <p:tgtEl>
                                          <p:spTgt spid="140"/>
                                        </p:tgtEl>
                                        <p:attrNameLst>
                                          <p:attrName>style.visibility</p:attrName>
                                        </p:attrNameLst>
                                      </p:cBhvr>
                                      <p:to>
                                        <p:strVal val="hidden"/>
                                      </p:to>
                                    </p:set>
                                  </p:childTnLst>
                                </p:cTn>
                              </p:par>
                            </p:childTnLst>
                          </p:cTn>
                        </p:par>
                        <p:par>
                          <p:cTn id="224" fill="hold">
                            <p:stCondLst>
                              <p:cond delay="2640"/>
                            </p:stCondLst>
                            <p:childTnLst>
                              <p:par>
                                <p:cTn id="225" presetID="10" presetClass="entr" presetSubtype="0" fill="hold" nodeType="afterEffect">
                                  <p:stCondLst>
                                    <p:cond delay="0"/>
                                  </p:stCondLst>
                                  <p:childTnLst>
                                    <p:set>
                                      <p:cBhvr>
                                        <p:cTn id="226" dur="1" fill="hold">
                                          <p:stCondLst>
                                            <p:cond delay="0"/>
                                          </p:stCondLst>
                                        </p:cTn>
                                        <p:tgtEl>
                                          <p:spTgt spid="139"/>
                                        </p:tgtEl>
                                        <p:attrNameLst>
                                          <p:attrName>style.visibility</p:attrName>
                                        </p:attrNameLst>
                                      </p:cBhvr>
                                      <p:to>
                                        <p:strVal val="visible"/>
                                      </p:to>
                                    </p:set>
                                    <p:animEffect transition="in" filter="fade">
                                      <p:cBhvr>
                                        <p:cTn id="227" dur="120"/>
                                        <p:tgtEl>
                                          <p:spTgt spid="139"/>
                                        </p:tgtEl>
                                      </p:cBhvr>
                                    </p:animEffect>
                                  </p:childTnLst>
                                </p:cTn>
                              </p:par>
                            </p:childTnLst>
                          </p:cTn>
                        </p:par>
                        <p:par>
                          <p:cTn id="228" fill="hold">
                            <p:stCondLst>
                              <p:cond delay="2760"/>
                            </p:stCondLst>
                            <p:childTnLst>
                              <p:par>
                                <p:cTn id="229" presetID="1" presetClass="exit" presetSubtype="0" fill="hold" nodeType="afterEffect">
                                  <p:stCondLst>
                                    <p:cond delay="0"/>
                                  </p:stCondLst>
                                  <p:childTnLst>
                                    <p:set>
                                      <p:cBhvr>
                                        <p:cTn id="230" dur="1" fill="hold">
                                          <p:stCondLst>
                                            <p:cond delay="119"/>
                                          </p:stCondLst>
                                        </p:cTn>
                                        <p:tgtEl>
                                          <p:spTgt spid="139"/>
                                        </p:tgtEl>
                                        <p:attrNameLst>
                                          <p:attrName>style.visibility</p:attrName>
                                        </p:attrNameLst>
                                      </p:cBhvr>
                                      <p:to>
                                        <p:strVal val="hidden"/>
                                      </p:to>
                                    </p:set>
                                  </p:childTnLst>
                                </p:cTn>
                              </p:par>
                            </p:childTnLst>
                          </p:cTn>
                        </p:par>
                        <p:par>
                          <p:cTn id="231" fill="hold">
                            <p:stCondLst>
                              <p:cond delay="2880"/>
                            </p:stCondLst>
                            <p:childTnLst>
                              <p:par>
                                <p:cTn id="232" presetID="10" presetClass="entr" presetSubtype="0" fill="hold" nodeType="afterEffect">
                                  <p:stCondLst>
                                    <p:cond delay="0"/>
                                  </p:stCondLst>
                                  <p:childTnLst>
                                    <p:set>
                                      <p:cBhvr>
                                        <p:cTn id="233" dur="1" fill="hold">
                                          <p:stCondLst>
                                            <p:cond delay="0"/>
                                          </p:stCondLst>
                                        </p:cTn>
                                        <p:tgtEl>
                                          <p:spTgt spid="138"/>
                                        </p:tgtEl>
                                        <p:attrNameLst>
                                          <p:attrName>style.visibility</p:attrName>
                                        </p:attrNameLst>
                                      </p:cBhvr>
                                      <p:to>
                                        <p:strVal val="visible"/>
                                      </p:to>
                                    </p:set>
                                    <p:animEffect transition="in" filter="fade">
                                      <p:cBhvr>
                                        <p:cTn id="234" dur="120"/>
                                        <p:tgtEl>
                                          <p:spTgt spid="138"/>
                                        </p:tgtEl>
                                      </p:cBhvr>
                                    </p:animEffect>
                                  </p:childTnLst>
                                </p:cTn>
                              </p:par>
                            </p:childTnLst>
                          </p:cTn>
                        </p:par>
                        <p:par>
                          <p:cTn id="235" fill="hold">
                            <p:stCondLst>
                              <p:cond delay="3000"/>
                            </p:stCondLst>
                            <p:childTnLst>
                              <p:par>
                                <p:cTn id="236" presetID="1" presetClass="exit" presetSubtype="0" fill="hold" nodeType="afterEffect">
                                  <p:stCondLst>
                                    <p:cond delay="0"/>
                                  </p:stCondLst>
                                  <p:childTnLst>
                                    <p:set>
                                      <p:cBhvr>
                                        <p:cTn id="237" dur="1" fill="hold">
                                          <p:stCondLst>
                                            <p:cond delay="119"/>
                                          </p:stCondLst>
                                        </p:cTn>
                                        <p:tgtEl>
                                          <p:spTgt spid="138"/>
                                        </p:tgtEl>
                                        <p:attrNameLst>
                                          <p:attrName>style.visibility</p:attrName>
                                        </p:attrNameLst>
                                      </p:cBhvr>
                                      <p:to>
                                        <p:strVal val="hidden"/>
                                      </p:to>
                                    </p:set>
                                  </p:childTnLst>
                                </p:cTn>
                              </p:par>
                            </p:childTnLst>
                          </p:cTn>
                        </p:par>
                        <p:par>
                          <p:cTn id="238" fill="hold">
                            <p:stCondLst>
                              <p:cond delay="3120"/>
                            </p:stCondLst>
                            <p:childTnLst>
                              <p:par>
                                <p:cTn id="239" presetID="10" presetClass="entr" presetSubtype="0" fill="hold" nodeType="afterEffect">
                                  <p:stCondLst>
                                    <p:cond delay="0"/>
                                  </p:stCondLst>
                                  <p:childTnLst>
                                    <p:set>
                                      <p:cBhvr>
                                        <p:cTn id="240" dur="1" fill="hold">
                                          <p:stCondLst>
                                            <p:cond delay="0"/>
                                          </p:stCondLst>
                                        </p:cTn>
                                        <p:tgtEl>
                                          <p:spTgt spid="137"/>
                                        </p:tgtEl>
                                        <p:attrNameLst>
                                          <p:attrName>style.visibility</p:attrName>
                                        </p:attrNameLst>
                                      </p:cBhvr>
                                      <p:to>
                                        <p:strVal val="visible"/>
                                      </p:to>
                                    </p:set>
                                    <p:animEffect transition="in" filter="fade">
                                      <p:cBhvr>
                                        <p:cTn id="241" dur="120"/>
                                        <p:tgtEl>
                                          <p:spTgt spid="137"/>
                                        </p:tgtEl>
                                      </p:cBhvr>
                                    </p:animEffect>
                                  </p:childTnLst>
                                </p:cTn>
                              </p:par>
                            </p:childTnLst>
                          </p:cTn>
                        </p:par>
                        <p:par>
                          <p:cTn id="242" fill="hold">
                            <p:stCondLst>
                              <p:cond delay="3240"/>
                            </p:stCondLst>
                            <p:childTnLst>
                              <p:par>
                                <p:cTn id="243" presetID="1" presetClass="exit" presetSubtype="0" fill="hold" nodeType="afterEffect">
                                  <p:stCondLst>
                                    <p:cond delay="0"/>
                                  </p:stCondLst>
                                  <p:childTnLst>
                                    <p:set>
                                      <p:cBhvr>
                                        <p:cTn id="244" dur="1" fill="hold">
                                          <p:stCondLst>
                                            <p:cond delay="119"/>
                                          </p:stCondLst>
                                        </p:cTn>
                                        <p:tgtEl>
                                          <p:spTgt spid="137"/>
                                        </p:tgtEl>
                                        <p:attrNameLst>
                                          <p:attrName>style.visibility</p:attrName>
                                        </p:attrNameLst>
                                      </p:cBhvr>
                                      <p:to>
                                        <p:strVal val="hidden"/>
                                      </p:to>
                                    </p:set>
                                  </p:childTnLst>
                                </p:cTn>
                              </p:par>
                            </p:childTnLst>
                          </p:cTn>
                        </p:par>
                        <p:par>
                          <p:cTn id="245" fill="hold">
                            <p:stCondLst>
                              <p:cond delay="3360"/>
                            </p:stCondLst>
                            <p:childTnLst>
                              <p:par>
                                <p:cTn id="246" presetID="10" presetClass="entr" presetSubtype="0" fill="hold" nodeType="afterEffect">
                                  <p:stCondLst>
                                    <p:cond delay="0"/>
                                  </p:stCondLst>
                                  <p:childTnLst>
                                    <p:set>
                                      <p:cBhvr>
                                        <p:cTn id="247" dur="1" fill="hold">
                                          <p:stCondLst>
                                            <p:cond delay="0"/>
                                          </p:stCondLst>
                                        </p:cTn>
                                        <p:tgtEl>
                                          <p:spTgt spid="175"/>
                                        </p:tgtEl>
                                        <p:attrNameLst>
                                          <p:attrName>style.visibility</p:attrName>
                                        </p:attrNameLst>
                                      </p:cBhvr>
                                      <p:to>
                                        <p:strVal val="visible"/>
                                      </p:to>
                                    </p:set>
                                    <p:animEffect transition="in" filter="fade">
                                      <p:cBhvr>
                                        <p:cTn id="248" dur="130"/>
                                        <p:tgtEl>
                                          <p:spTgt spid="175"/>
                                        </p:tgtEl>
                                      </p:cBhvr>
                                    </p:animEffect>
                                  </p:childTnLst>
                                </p:cTn>
                              </p:par>
                            </p:childTnLst>
                          </p:cTn>
                        </p:par>
                        <p:par>
                          <p:cTn id="249" fill="hold">
                            <p:stCondLst>
                              <p:cond delay="3490"/>
                            </p:stCondLst>
                            <p:childTnLst>
                              <p:par>
                                <p:cTn id="250" presetID="26" presetClass="emph" presetSubtype="0" fill="hold" nodeType="afterEffect">
                                  <p:stCondLst>
                                    <p:cond delay="0"/>
                                  </p:stCondLst>
                                  <p:childTnLst>
                                    <p:animEffect transition="out" filter="fade">
                                      <p:cBhvr>
                                        <p:cTn id="251" dur="250" tmFilter="0, 0; .2, .5; .8, .5; 1, 0"/>
                                        <p:tgtEl>
                                          <p:spTgt spid="175"/>
                                        </p:tgtEl>
                                      </p:cBhvr>
                                    </p:animEffect>
                                    <p:animScale>
                                      <p:cBhvr>
                                        <p:cTn id="252" dur="125" autoRev="1" fill="hold"/>
                                        <p:tgtEl>
                                          <p:spTgt spid="175"/>
                                        </p:tgtEl>
                                      </p:cBhvr>
                                      <p:by x="105000" y="105000"/>
                                    </p:animScale>
                                  </p:childTnLst>
                                </p:cTn>
                              </p:par>
                            </p:childTnLst>
                          </p:cTn>
                        </p:par>
                        <p:par>
                          <p:cTn id="253" fill="hold">
                            <p:stCondLst>
                              <p:cond delay="3740"/>
                            </p:stCondLst>
                            <p:childTnLst>
                              <p:par>
                                <p:cTn id="254" presetID="26" presetClass="emph" presetSubtype="0" fill="hold" nodeType="afterEffect">
                                  <p:stCondLst>
                                    <p:cond delay="0"/>
                                  </p:stCondLst>
                                  <p:childTnLst>
                                    <p:animEffect transition="out" filter="fade">
                                      <p:cBhvr>
                                        <p:cTn id="255" dur="250" tmFilter="0, 0; .2, .5; .8, .5; 1, 0"/>
                                        <p:tgtEl>
                                          <p:spTgt spid="175"/>
                                        </p:tgtEl>
                                      </p:cBhvr>
                                    </p:animEffect>
                                    <p:animScale>
                                      <p:cBhvr>
                                        <p:cTn id="256" dur="125" autoRev="1" fill="hold"/>
                                        <p:tgtEl>
                                          <p:spTgt spid="175"/>
                                        </p:tgtEl>
                                      </p:cBhvr>
                                      <p:by x="105000" y="105000"/>
                                    </p:animScale>
                                  </p:childTnLst>
                                </p:cTn>
                              </p:par>
                            </p:childTnLst>
                          </p:cTn>
                        </p:par>
                        <p:par>
                          <p:cTn id="257" fill="hold">
                            <p:stCondLst>
                              <p:cond delay="3990"/>
                            </p:stCondLst>
                            <p:childTnLst>
                              <p:par>
                                <p:cTn id="258" presetID="26" presetClass="emph" presetSubtype="0" fill="hold" nodeType="afterEffect">
                                  <p:stCondLst>
                                    <p:cond delay="0"/>
                                  </p:stCondLst>
                                  <p:childTnLst>
                                    <p:animEffect transition="out" filter="fade">
                                      <p:cBhvr>
                                        <p:cTn id="259" dur="250" tmFilter="0, 0; .2, .5; .8, .5; 1, 0"/>
                                        <p:tgtEl>
                                          <p:spTgt spid="175"/>
                                        </p:tgtEl>
                                      </p:cBhvr>
                                    </p:animEffect>
                                    <p:animScale>
                                      <p:cBhvr>
                                        <p:cTn id="260" dur="125" autoRev="1" fill="hold"/>
                                        <p:tgtEl>
                                          <p:spTgt spid="175"/>
                                        </p:tgtEl>
                                      </p:cBhvr>
                                      <p:by x="105000" y="105000"/>
                                    </p:animScale>
                                  </p:childTnLst>
                                </p:cTn>
                              </p:par>
                            </p:childTnLst>
                          </p:cTn>
                        </p:par>
                        <p:par>
                          <p:cTn id="261" fill="hold">
                            <p:stCondLst>
                              <p:cond delay="4240"/>
                            </p:stCondLst>
                            <p:childTnLst>
                              <p:par>
                                <p:cTn id="262" presetID="26" presetClass="emph" presetSubtype="0" fill="hold" nodeType="afterEffect">
                                  <p:stCondLst>
                                    <p:cond delay="0"/>
                                  </p:stCondLst>
                                  <p:childTnLst>
                                    <p:animEffect transition="out" filter="fade">
                                      <p:cBhvr>
                                        <p:cTn id="263" dur="250" tmFilter="0, 0; .2, .5; .8, .5; 1, 0"/>
                                        <p:tgtEl>
                                          <p:spTgt spid="175"/>
                                        </p:tgtEl>
                                      </p:cBhvr>
                                    </p:animEffect>
                                    <p:animScale>
                                      <p:cBhvr>
                                        <p:cTn id="264" dur="125" autoRev="1" fill="hold"/>
                                        <p:tgtEl>
                                          <p:spTgt spid="175"/>
                                        </p:tgtEl>
                                      </p:cBhvr>
                                      <p:by x="105000" y="105000"/>
                                    </p:animScale>
                                  </p:childTnLst>
                                </p:cTn>
                              </p:par>
                            </p:childTnLst>
                          </p:cTn>
                        </p:par>
                        <p:par>
                          <p:cTn id="265" fill="hold">
                            <p:stCondLst>
                              <p:cond delay="4490"/>
                            </p:stCondLst>
                            <p:childTnLst>
                              <p:par>
                                <p:cTn id="266" presetID="26" presetClass="emph" presetSubtype="0" fill="hold" nodeType="afterEffect">
                                  <p:stCondLst>
                                    <p:cond delay="0"/>
                                  </p:stCondLst>
                                  <p:childTnLst>
                                    <p:animEffect transition="out" filter="fade">
                                      <p:cBhvr>
                                        <p:cTn id="267" dur="250" tmFilter="0, 0; .2, .5; .8, .5; 1, 0"/>
                                        <p:tgtEl>
                                          <p:spTgt spid="175"/>
                                        </p:tgtEl>
                                      </p:cBhvr>
                                    </p:animEffect>
                                    <p:animScale>
                                      <p:cBhvr>
                                        <p:cTn id="268" dur="125" autoRev="1" fill="hold"/>
                                        <p:tgtEl>
                                          <p:spTgt spid="175"/>
                                        </p:tgtEl>
                                      </p:cBhvr>
                                      <p:by x="105000" y="105000"/>
                                    </p:animScale>
                                  </p:childTnLst>
                                </p:cTn>
                              </p:par>
                              <p:par>
                                <p:cTn id="269" presetID="1" presetClass="mediacall" presetSubtype="0" fill="hold" nodeType="withEffect">
                                  <p:stCondLst>
                                    <p:cond delay="500"/>
                                  </p:stCondLst>
                                  <p:childTnLst>
                                    <p:cmd type="call" cmd="playFrom(0.0)">
                                      <p:cBhvr>
                                        <p:cTn id="270" dur="1" fill="hold"/>
                                        <p:tgtEl>
                                          <p:spTgt spid="176"/>
                                        </p:tgtEl>
                                      </p:cBhvr>
                                    </p:cmd>
                                  </p:childTnLst>
                                </p:cTn>
                              </p:par>
                              <p:par>
                                <p:cTn id="271" presetID="47" presetClass="entr" presetSubtype="0" fill="hold" grpId="1" nodeType="withEffect">
                                  <p:stCondLst>
                                    <p:cond delay="500"/>
                                  </p:stCondLst>
                                  <p:childTnLst>
                                    <p:set>
                                      <p:cBhvr>
                                        <p:cTn id="272" dur="1" fill="hold">
                                          <p:stCondLst>
                                            <p:cond delay="0"/>
                                          </p:stCondLst>
                                        </p:cTn>
                                        <p:tgtEl>
                                          <p:spTgt spid="124"/>
                                        </p:tgtEl>
                                        <p:attrNameLst>
                                          <p:attrName>style.visibility</p:attrName>
                                        </p:attrNameLst>
                                      </p:cBhvr>
                                      <p:to>
                                        <p:strVal val="visible"/>
                                      </p:to>
                                    </p:set>
                                    <p:animEffect transition="in" filter="fade">
                                      <p:cBhvr>
                                        <p:cTn id="273" dur="1000"/>
                                        <p:tgtEl>
                                          <p:spTgt spid="124"/>
                                        </p:tgtEl>
                                      </p:cBhvr>
                                    </p:animEffect>
                                    <p:anim calcmode="lin" valueType="num">
                                      <p:cBhvr>
                                        <p:cTn id="274" dur="1000" fill="hold"/>
                                        <p:tgtEl>
                                          <p:spTgt spid="124"/>
                                        </p:tgtEl>
                                        <p:attrNameLst>
                                          <p:attrName>ppt_x</p:attrName>
                                        </p:attrNameLst>
                                      </p:cBhvr>
                                      <p:tavLst>
                                        <p:tav tm="0">
                                          <p:val>
                                            <p:strVal val="#ppt_x"/>
                                          </p:val>
                                        </p:tav>
                                        <p:tav tm="100000">
                                          <p:val>
                                            <p:strVal val="#ppt_x"/>
                                          </p:val>
                                        </p:tav>
                                      </p:tavLst>
                                    </p:anim>
                                    <p:anim calcmode="lin" valueType="num">
                                      <p:cBhvr>
                                        <p:cTn id="275"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36"/>
                  </p:tgtEl>
                </p:cond>
              </p:nextCondLst>
            </p:seq>
            <p:seq concurrent="1" nextAc="seek">
              <p:cTn id="276" restart="whenNotActive" fill="hold" evtFilter="cancelBubble" nodeType="interactiveSeq">
                <p:stCondLst>
                  <p:cond evt="onClick" delay="0">
                    <p:tgtEl>
                      <p:spTgt spid="175"/>
                    </p:tgtEl>
                  </p:cond>
                </p:stCondLst>
                <p:endSync evt="end" delay="0">
                  <p:rtn val="all"/>
                </p:endSync>
                <p:childTnLst>
                  <p:par>
                    <p:cTn id="277" fill="hold">
                      <p:stCondLst>
                        <p:cond delay="0"/>
                      </p:stCondLst>
                      <p:childTnLst>
                        <p:par>
                          <p:cTn id="278" fill="hold">
                            <p:stCondLst>
                              <p:cond delay="0"/>
                            </p:stCondLst>
                            <p:childTnLst>
                              <p:par>
                                <p:cTn id="279" presetID="1" presetClass="mediacall" presetSubtype="0" fill="hold" nodeType="clickEffect">
                                  <p:stCondLst>
                                    <p:cond delay="500"/>
                                  </p:stCondLst>
                                  <p:childTnLst>
                                    <p:cmd type="call" cmd="playFrom(0.0)">
                                      <p:cBhvr>
                                        <p:cTn id="280" dur="1" fill="hold"/>
                                        <p:tgtEl>
                                          <p:spTgt spid="176"/>
                                        </p:tgtEl>
                                      </p:cBhvr>
                                    </p:cmd>
                                  </p:childTnLst>
                                </p:cTn>
                              </p:par>
                            </p:childTnLst>
                          </p:cTn>
                        </p:par>
                      </p:childTnLst>
                    </p:cTn>
                  </p:par>
                </p:childTnLst>
              </p:cTn>
              <p:nextCondLst>
                <p:cond evt="onClick" delay="0">
                  <p:tgtEl>
                    <p:spTgt spid="175"/>
                  </p:tgtEl>
                </p:cond>
              </p:nextCondLst>
            </p:seq>
            <p:audio>
              <p:cMediaNode vol="80000" numSld="999" showWhenStopped="0">
                <p:cTn id="281" fill="hold" display="0">
                  <p:stCondLst>
                    <p:cond delay="indefinite"/>
                  </p:stCondLst>
                  <p:endCondLst>
                    <p:cond evt="onStopAudio" delay="0">
                      <p:tgtEl>
                        <p:sldTgt/>
                      </p:tgtEl>
                    </p:cond>
                  </p:endCondLst>
                </p:cTn>
                <p:tgtEl>
                  <p:spTgt spid="176"/>
                </p:tgtEl>
              </p:cMediaNode>
            </p:audio>
            <p:seq concurrent="1" nextAc="seek">
              <p:cTn id="282" restart="whenNotActive" fill="hold" evtFilter="cancelBubble" nodeType="interactiveSeq">
                <p:stCondLst>
                  <p:cond evt="onClick" delay="0">
                    <p:tgtEl>
                      <p:spTgt spid="177"/>
                    </p:tgtEl>
                  </p:cond>
                </p:stCondLst>
                <p:endSync evt="end" delay="0">
                  <p:rtn val="all"/>
                </p:endSync>
                <p:childTnLst>
                  <p:par>
                    <p:cTn id="283" fill="hold">
                      <p:stCondLst>
                        <p:cond delay="0"/>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177"/>
                                        </p:tgtEl>
                                        <p:attrNameLst>
                                          <p:attrName>style.visibility</p:attrName>
                                        </p:attrNameLst>
                                      </p:cBhvr>
                                      <p:to>
                                        <p:strVal val="hidden"/>
                                      </p:to>
                                    </p:set>
                                  </p:childTnLst>
                                  <p:subTnLst>
                                    <p:audio>
                                      <p:cMediaNode>
                                        <p:cTn display="0" masterRel="sameClick">
                                          <p:stCondLst>
                                            <p:cond evt="begin" delay="0">
                                              <p:tn val="285"/>
                                            </p:cond>
                                          </p:stCondLst>
                                          <p:endCondLst>
                                            <p:cond evt="onStopAudio" delay="0">
                                              <p:tgtEl>
                                                <p:sldTgt/>
                                              </p:tgtEl>
                                            </p:cond>
                                          </p:endCondLst>
                                        </p:cTn>
                                        <p:tgtEl>
                                          <p:sndTgt r:embed="rId6" name="Item_Box_Open_Definitive.wav"/>
                                        </p:tgtEl>
                                      </p:cMediaNode>
                                    </p:audio>
                                  </p:subTnLst>
                                </p:cTn>
                              </p:par>
                            </p:childTnLst>
                          </p:cTn>
                        </p:par>
                        <p:par>
                          <p:cTn id="287" fill="hold">
                            <p:stCondLst>
                              <p:cond delay="0"/>
                            </p:stCondLst>
                            <p:childTnLst>
                              <p:par>
                                <p:cTn id="288" presetID="10" presetClass="entr" presetSubtype="0" fill="hold" nodeType="afterEffect">
                                  <p:stCondLst>
                                    <p:cond delay="0"/>
                                  </p:stCondLst>
                                  <p:childTnLst>
                                    <p:set>
                                      <p:cBhvr>
                                        <p:cTn id="289" dur="1" fill="hold">
                                          <p:stCondLst>
                                            <p:cond delay="0"/>
                                          </p:stCondLst>
                                        </p:cTn>
                                        <p:tgtEl>
                                          <p:spTgt spid="193"/>
                                        </p:tgtEl>
                                        <p:attrNameLst>
                                          <p:attrName>style.visibility</p:attrName>
                                        </p:attrNameLst>
                                      </p:cBhvr>
                                      <p:to>
                                        <p:strVal val="visible"/>
                                      </p:to>
                                    </p:set>
                                    <p:animEffect transition="in" filter="fade">
                                      <p:cBhvr>
                                        <p:cTn id="290" dur="120"/>
                                        <p:tgtEl>
                                          <p:spTgt spid="193"/>
                                        </p:tgtEl>
                                      </p:cBhvr>
                                    </p:animEffect>
                                  </p:childTnLst>
                                </p:cTn>
                              </p:par>
                            </p:childTnLst>
                          </p:cTn>
                        </p:par>
                        <p:par>
                          <p:cTn id="291" fill="hold">
                            <p:stCondLst>
                              <p:cond delay="120"/>
                            </p:stCondLst>
                            <p:childTnLst>
                              <p:par>
                                <p:cTn id="292" presetID="1" presetClass="exit" presetSubtype="0" fill="hold" nodeType="afterEffect">
                                  <p:stCondLst>
                                    <p:cond delay="0"/>
                                  </p:stCondLst>
                                  <p:childTnLst>
                                    <p:set>
                                      <p:cBhvr>
                                        <p:cTn id="293" dur="1" fill="hold">
                                          <p:stCondLst>
                                            <p:cond delay="119"/>
                                          </p:stCondLst>
                                        </p:cTn>
                                        <p:tgtEl>
                                          <p:spTgt spid="193"/>
                                        </p:tgtEl>
                                        <p:attrNameLst>
                                          <p:attrName>style.visibility</p:attrName>
                                        </p:attrNameLst>
                                      </p:cBhvr>
                                      <p:to>
                                        <p:strVal val="hidden"/>
                                      </p:to>
                                    </p:set>
                                  </p:childTnLst>
                                </p:cTn>
                              </p:par>
                            </p:childTnLst>
                          </p:cTn>
                        </p:par>
                        <p:par>
                          <p:cTn id="294" fill="hold">
                            <p:stCondLst>
                              <p:cond delay="240"/>
                            </p:stCondLst>
                            <p:childTnLst>
                              <p:par>
                                <p:cTn id="295" presetID="10" presetClass="entr" presetSubtype="0" fill="hold" nodeType="afterEffect">
                                  <p:stCondLst>
                                    <p:cond delay="0"/>
                                  </p:stCondLst>
                                  <p:childTnLst>
                                    <p:set>
                                      <p:cBhvr>
                                        <p:cTn id="296" dur="1" fill="hold">
                                          <p:stCondLst>
                                            <p:cond delay="0"/>
                                          </p:stCondLst>
                                        </p:cTn>
                                        <p:tgtEl>
                                          <p:spTgt spid="192"/>
                                        </p:tgtEl>
                                        <p:attrNameLst>
                                          <p:attrName>style.visibility</p:attrName>
                                        </p:attrNameLst>
                                      </p:cBhvr>
                                      <p:to>
                                        <p:strVal val="visible"/>
                                      </p:to>
                                    </p:set>
                                    <p:animEffect transition="in" filter="fade">
                                      <p:cBhvr>
                                        <p:cTn id="297" dur="120"/>
                                        <p:tgtEl>
                                          <p:spTgt spid="192"/>
                                        </p:tgtEl>
                                      </p:cBhvr>
                                    </p:animEffect>
                                  </p:childTnLst>
                                </p:cTn>
                              </p:par>
                            </p:childTnLst>
                          </p:cTn>
                        </p:par>
                        <p:par>
                          <p:cTn id="298" fill="hold">
                            <p:stCondLst>
                              <p:cond delay="360"/>
                            </p:stCondLst>
                            <p:childTnLst>
                              <p:par>
                                <p:cTn id="299" presetID="1" presetClass="exit" presetSubtype="0" fill="hold" nodeType="afterEffect">
                                  <p:stCondLst>
                                    <p:cond delay="0"/>
                                  </p:stCondLst>
                                  <p:childTnLst>
                                    <p:set>
                                      <p:cBhvr>
                                        <p:cTn id="300" dur="1" fill="hold">
                                          <p:stCondLst>
                                            <p:cond delay="119"/>
                                          </p:stCondLst>
                                        </p:cTn>
                                        <p:tgtEl>
                                          <p:spTgt spid="192"/>
                                        </p:tgtEl>
                                        <p:attrNameLst>
                                          <p:attrName>style.visibility</p:attrName>
                                        </p:attrNameLst>
                                      </p:cBhvr>
                                      <p:to>
                                        <p:strVal val="hidden"/>
                                      </p:to>
                                    </p:set>
                                  </p:childTnLst>
                                </p:cTn>
                              </p:par>
                            </p:childTnLst>
                          </p:cTn>
                        </p:par>
                        <p:par>
                          <p:cTn id="301" fill="hold">
                            <p:stCondLst>
                              <p:cond delay="480"/>
                            </p:stCondLst>
                            <p:childTnLst>
                              <p:par>
                                <p:cTn id="302" presetID="10" presetClass="entr" presetSubtype="0" fill="hold" nodeType="afterEffect">
                                  <p:stCondLst>
                                    <p:cond delay="0"/>
                                  </p:stCondLst>
                                  <p:childTnLst>
                                    <p:set>
                                      <p:cBhvr>
                                        <p:cTn id="303" dur="1" fill="hold">
                                          <p:stCondLst>
                                            <p:cond delay="0"/>
                                          </p:stCondLst>
                                        </p:cTn>
                                        <p:tgtEl>
                                          <p:spTgt spid="188"/>
                                        </p:tgtEl>
                                        <p:attrNameLst>
                                          <p:attrName>style.visibility</p:attrName>
                                        </p:attrNameLst>
                                      </p:cBhvr>
                                      <p:to>
                                        <p:strVal val="visible"/>
                                      </p:to>
                                    </p:set>
                                    <p:animEffect transition="in" filter="fade">
                                      <p:cBhvr>
                                        <p:cTn id="304" dur="120"/>
                                        <p:tgtEl>
                                          <p:spTgt spid="188"/>
                                        </p:tgtEl>
                                      </p:cBhvr>
                                    </p:animEffect>
                                  </p:childTnLst>
                                </p:cTn>
                              </p:par>
                            </p:childTnLst>
                          </p:cTn>
                        </p:par>
                        <p:par>
                          <p:cTn id="305" fill="hold">
                            <p:stCondLst>
                              <p:cond delay="600"/>
                            </p:stCondLst>
                            <p:childTnLst>
                              <p:par>
                                <p:cTn id="306" presetID="1" presetClass="exit" presetSubtype="0" fill="hold" nodeType="afterEffect">
                                  <p:stCondLst>
                                    <p:cond delay="0"/>
                                  </p:stCondLst>
                                  <p:childTnLst>
                                    <p:set>
                                      <p:cBhvr>
                                        <p:cTn id="307" dur="1" fill="hold">
                                          <p:stCondLst>
                                            <p:cond delay="119"/>
                                          </p:stCondLst>
                                        </p:cTn>
                                        <p:tgtEl>
                                          <p:spTgt spid="188"/>
                                        </p:tgtEl>
                                        <p:attrNameLst>
                                          <p:attrName>style.visibility</p:attrName>
                                        </p:attrNameLst>
                                      </p:cBhvr>
                                      <p:to>
                                        <p:strVal val="hidden"/>
                                      </p:to>
                                    </p:set>
                                  </p:childTnLst>
                                </p:cTn>
                              </p:par>
                            </p:childTnLst>
                          </p:cTn>
                        </p:par>
                        <p:par>
                          <p:cTn id="308" fill="hold">
                            <p:stCondLst>
                              <p:cond delay="720"/>
                            </p:stCondLst>
                            <p:childTnLst>
                              <p:par>
                                <p:cTn id="309" presetID="10" presetClass="entr" presetSubtype="0" fill="hold" nodeType="afterEffect">
                                  <p:stCondLst>
                                    <p:cond delay="0"/>
                                  </p:stCondLst>
                                  <p:childTnLst>
                                    <p:set>
                                      <p:cBhvr>
                                        <p:cTn id="310" dur="1" fill="hold">
                                          <p:stCondLst>
                                            <p:cond delay="0"/>
                                          </p:stCondLst>
                                        </p:cTn>
                                        <p:tgtEl>
                                          <p:spTgt spid="186"/>
                                        </p:tgtEl>
                                        <p:attrNameLst>
                                          <p:attrName>style.visibility</p:attrName>
                                        </p:attrNameLst>
                                      </p:cBhvr>
                                      <p:to>
                                        <p:strVal val="visible"/>
                                      </p:to>
                                    </p:set>
                                    <p:animEffect transition="in" filter="fade">
                                      <p:cBhvr>
                                        <p:cTn id="311" dur="120"/>
                                        <p:tgtEl>
                                          <p:spTgt spid="186"/>
                                        </p:tgtEl>
                                      </p:cBhvr>
                                    </p:animEffect>
                                  </p:childTnLst>
                                </p:cTn>
                              </p:par>
                            </p:childTnLst>
                          </p:cTn>
                        </p:par>
                        <p:par>
                          <p:cTn id="312" fill="hold">
                            <p:stCondLst>
                              <p:cond delay="840"/>
                            </p:stCondLst>
                            <p:childTnLst>
                              <p:par>
                                <p:cTn id="313" presetID="1" presetClass="exit" presetSubtype="0" fill="hold" nodeType="afterEffect">
                                  <p:stCondLst>
                                    <p:cond delay="0"/>
                                  </p:stCondLst>
                                  <p:childTnLst>
                                    <p:set>
                                      <p:cBhvr>
                                        <p:cTn id="314" dur="1" fill="hold">
                                          <p:stCondLst>
                                            <p:cond delay="119"/>
                                          </p:stCondLst>
                                        </p:cTn>
                                        <p:tgtEl>
                                          <p:spTgt spid="186"/>
                                        </p:tgtEl>
                                        <p:attrNameLst>
                                          <p:attrName>style.visibility</p:attrName>
                                        </p:attrNameLst>
                                      </p:cBhvr>
                                      <p:to>
                                        <p:strVal val="hidden"/>
                                      </p:to>
                                    </p:set>
                                  </p:childTnLst>
                                </p:cTn>
                              </p:par>
                            </p:childTnLst>
                          </p:cTn>
                        </p:par>
                        <p:par>
                          <p:cTn id="315" fill="hold">
                            <p:stCondLst>
                              <p:cond delay="960"/>
                            </p:stCondLst>
                            <p:childTnLst>
                              <p:par>
                                <p:cTn id="316" presetID="10" presetClass="entr" presetSubtype="0" fill="hold" nodeType="afterEffect">
                                  <p:stCondLst>
                                    <p:cond delay="0"/>
                                  </p:stCondLst>
                                  <p:childTnLst>
                                    <p:set>
                                      <p:cBhvr>
                                        <p:cTn id="317" dur="1" fill="hold">
                                          <p:stCondLst>
                                            <p:cond delay="0"/>
                                          </p:stCondLst>
                                        </p:cTn>
                                        <p:tgtEl>
                                          <p:spTgt spid="187"/>
                                        </p:tgtEl>
                                        <p:attrNameLst>
                                          <p:attrName>style.visibility</p:attrName>
                                        </p:attrNameLst>
                                      </p:cBhvr>
                                      <p:to>
                                        <p:strVal val="visible"/>
                                      </p:to>
                                    </p:set>
                                    <p:animEffect transition="in" filter="fade">
                                      <p:cBhvr>
                                        <p:cTn id="318" dur="120"/>
                                        <p:tgtEl>
                                          <p:spTgt spid="187"/>
                                        </p:tgtEl>
                                      </p:cBhvr>
                                    </p:animEffect>
                                  </p:childTnLst>
                                </p:cTn>
                              </p:par>
                            </p:childTnLst>
                          </p:cTn>
                        </p:par>
                        <p:par>
                          <p:cTn id="319" fill="hold">
                            <p:stCondLst>
                              <p:cond delay="1080"/>
                            </p:stCondLst>
                            <p:childTnLst>
                              <p:par>
                                <p:cTn id="320" presetID="1" presetClass="exit" presetSubtype="0" fill="hold" nodeType="afterEffect">
                                  <p:stCondLst>
                                    <p:cond delay="0"/>
                                  </p:stCondLst>
                                  <p:childTnLst>
                                    <p:set>
                                      <p:cBhvr>
                                        <p:cTn id="321" dur="1" fill="hold">
                                          <p:stCondLst>
                                            <p:cond delay="119"/>
                                          </p:stCondLst>
                                        </p:cTn>
                                        <p:tgtEl>
                                          <p:spTgt spid="187"/>
                                        </p:tgtEl>
                                        <p:attrNameLst>
                                          <p:attrName>style.visibility</p:attrName>
                                        </p:attrNameLst>
                                      </p:cBhvr>
                                      <p:to>
                                        <p:strVal val="hidden"/>
                                      </p:to>
                                    </p:set>
                                  </p:childTnLst>
                                </p:cTn>
                              </p:par>
                            </p:childTnLst>
                          </p:cTn>
                        </p:par>
                        <p:par>
                          <p:cTn id="322" fill="hold">
                            <p:stCondLst>
                              <p:cond delay="1200"/>
                            </p:stCondLst>
                            <p:childTnLst>
                              <p:par>
                                <p:cTn id="323" presetID="10" presetClass="entr" presetSubtype="0" fill="hold" nodeType="afterEffect">
                                  <p:stCondLst>
                                    <p:cond delay="0"/>
                                  </p:stCondLst>
                                  <p:childTnLst>
                                    <p:set>
                                      <p:cBhvr>
                                        <p:cTn id="324" dur="1" fill="hold">
                                          <p:stCondLst>
                                            <p:cond delay="0"/>
                                          </p:stCondLst>
                                        </p:cTn>
                                        <p:tgtEl>
                                          <p:spTgt spid="185"/>
                                        </p:tgtEl>
                                        <p:attrNameLst>
                                          <p:attrName>style.visibility</p:attrName>
                                        </p:attrNameLst>
                                      </p:cBhvr>
                                      <p:to>
                                        <p:strVal val="visible"/>
                                      </p:to>
                                    </p:set>
                                    <p:animEffect transition="in" filter="fade">
                                      <p:cBhvr>
                                        <p:cTn id="325" dur="120"/>
                                        <p:tgtEl>
                                          <p:spTgt spid="185"/>
                                        </p:tgtEl>
                                      </p:cBhvr>
                                    </p:animEffect>
                                  </p:childTnLst>
                                </p:cTn>
                              </p:par>
                            </p:childTnLst>
                          </p:cTn>
                        </p:par>
                        <p:par>
                          <p:cTn id="326" fill="hold">
                            <p:stCondLst>
                              <p:cond delay="1320"/>
                            </p:stCondLst>
                            <p:childTnLst>
                              <p:par>
                                <p:cTn id="327" presetID="1" presetClass="exit" presetSubtype="0" fill="hold" nodeType="afterEffect">
                                  <p:stCondLst>
                                    <p:cond delay="0"/>
                                  </p:stCondLst>
                                  <p:childTnLst>
                                    <p:set>
                                      <p:cBhvr>
                                        <p:cTn id="328" dur="1" fill="hold">
                                          <p:stCondLst>
                                            <p:cond delay="119"/>
                                          </p:stCondLst>
                                        </p:cTn>
                                        <p:tgtEl>
                                          <p:spTgt spid="185"/>
                                        </p:tgtEl>
                                        <p:attrNameLst>
                                          <p:attrName>style.visibility</p:attrName>
                                        </p:attrNameLst>
                                      </p:cBhvr>
                                      <p:to>
                                        <p:strVal val="hidden"/>
                                      </p:to>
                                    </p:set>
                                  </p:childTnLst>
                                </p:cTn>
                              </p:par>
                            </p:childTnLst>
                          </p:cTn>
                        </p:par>
                        <p:par>
                          <p:cTn id="329" fill="hold">
                            <p:stCondLst>
                              <p:cond delay="1440"/>
                            </p:stCondLst>
                            <p:childTnLst>
                              <p:par>
                                <p:cTn id="330" presetID="10" presetClass="entr" presetSubtype="0" fill="hold" nodeType="afterEffect">
                                  <p:stCondLst>
                                    <p:cond delay="0"/>
                                  </p:stCondLst>
                                  <p:childTnLst>
                                    <p:set>
                                      <p:cBhvr>
                                        <p:cTn id="331" dur="1" fill="hold">
                                          <p:stCondLst>
                                            <p:cond delay="0"/>
                                          </p:stCondLst>
                                        </p:cTn>
                                        <p:tgtEl>
                                          <p:spTgt spid="194"/>
                                        </p:tgtEl>
                                        <p:attrNameLst>
                                          <p:attrName>style.visibility</p:attrName>
                                        </p:attrNameLst>
                                      </p:cBhvr>
                                      <p:to>
                                        <p:strVal val="visible"/>
                                      </p:to>
                                    </p:set>
                                    <p:animEffect transition="in" filter="fade">
                                      <p:cBhvr>
                                        <p:cTn id="332" dur="120"/>
                                        <p:tgtEl>
                                          <p:spTgt spid="194"/>
                                        </p:tgtEl>
                                      </p:cBhvr>
                                    </p:animEffect>
                                  </p:childTnLst>
                                </p:cTn>
                              </p:par>
                            </p:childTnLst>
                          </p:cTn>
                        </p:par>
                        <p:par>
                          <p:cTn id="333" fill="hold">
                            <p:stCondLst>
                              <p:cond delay="1560"/>
                            </p:stCondLst>
                            <p:childTnLst>
                              <p:par>
                                <p:cTn id="334" presetID="1" presetClass="exit" presetSubtype="0" fill="hold" nodeType="afterEffect">
                                  <p:stCondLst>
                                    <p:cond delay="0"/>
                                  </p:stCondLst>
                                  <p:childTnLst>
                                    <p:set>
                                      <p:cBhvr>
                                        <p:cTn id="335" dur="1" fill="hold">
                                          <p:stCondLst>
                                            <p:cond delay="119"/>
                                          </p:stCondLst>
                                        </p:cTn>
                                        <p:tgtEl>
                                          <p:spTgt spid="194"/>
                                        </p:tgtEl>
                                        <p:attrNameLst>
                                          <p:attrName>style.visibility</p:attrName>
                                        </p:attrNameLst>
                                      </p:cBhvr>
                                      <p:to>
                                        <p:strVal val="hidden"/>
                                      </p:to>
                                    </p:set>
                                  </p:childTnLst>
                                </p:cTn>
                              </p:par>
                            </p:childTnLst>
                          </p:cTn>
                        </p:par>
                        <p:par>
                          <p:cTn id="336" fill="hold">
                            <p:stCondLst>
                              <p:cond delay="1680"/>
                            </p:stCondLst>
                            <p:childTnLst>
                              <p:par>
                                <p:cTn id="337" presetID="10" presetClass="entr" presetSubtype="0" fill="hold" nodeType="afterEffect">
                                  <p:stCondLst>
                                    <p:cond delay="0"/>
                                  </p:stCondLst>
                                  <p:childTnLst>
                                    <p:set>
                                      <p:cBhvr>
                                        <p:cTn id="338" dur="1" fill="hold">
                                          <p:stCondLst>
                                            <p:cond delay="0"/>
                                          </p:stCondLst>
                                        </p:cTn>
                                        <p:tgtEl>
                                          <p:spTgt spid="184"/>
                                        </p:tgtEl>
                                        <p:attrNameLst>
                                          <p:attrName>style.visibility</p:attrName>
                                        </p:attrNameLst>
                                      </p:cBhvr>
                                      <p:to>
                                        <p:strVal val="visible"/>
                                      </p:to>
                                    </p:set>
                                    <p:animEffect transition="in" filter="fade">
                                      <p:cBhvr>
                                        <p:cTn id="339" dur="120"/>
                                        <p:tgtEl>
                                          <p:spTgt spid="184"/>
                                        </p:tgtEl>
                                      </p:cBhvr>
                                    </p:animEffect>
                                  </p:childTnLst>
                                </p:cTn>
                              </p:par>
                            </p:childTnLst>
                          </p:cTn>
                        </p:par>
                        <p:par>
                          <p:cTn id="340" fill="hold">
                            <p:stCondLst>
                              <p:cond delay="1800"/>
                            </p:stCondLst>
                            <p:childTnLst>
                              <p:par>
                                <p:cTn id="341" presetID="1" presetClass="exit" presetSubtype="0" fill="hold" nodeType="afterEffect">
                                  <p:stCondLst>
                                    <p:cond delay="0"/>
                                  </p:stCondLst>
                                  <p:childTnLst>
                                    <p:set>
                                      <p:cBhvr>
                                        <p:cTn id="342" dur="1" fill="hold">
                                          <p:stCondLst>
                                            <p:cond delay="119"/>
                                          </p:stCondLst>
                                        </p:cTn>
                                        <p:tgtEl>
                                          <p:spTgt spid="184"/>
                                        </p:tgtEl>
                                        <p:attrNameLst>
                                          <p:attrName>style.visibility</p:attrName>
                                        </p:attrNameLst>
                                      </p:cBhvr>
                                      <p:to>
                                        <p:strVal val="hidden"/>
                                      </p:to>
                                    </p:set>
                                  </p:childTnLst>
                                </p:cTn>
                              </p:par>
                            </p:childTnLst>
                          </p:cTn>
                        </p:par>
                        <p:par>
                          <p:cTn id="343" fill="hold">
                            <p:stCondLst>
                              <p:cond delay="1920"/>
                            </p:stCondLst>
                            <p:childTnLst>
                              <p:par>
                                <p:cTn id="344" presetID="10" presetClass="entr" presetSubtype="0" fill="hold" nodeType="afterEffect">
                                  <p:stCondLst>
                                    <p:cond delay="0"/>
                                  </p:stCondLst>
                                  <p:childTnLst>
                                    <p:set>
                                      <p:cBhvr>
                                        <p:cTn id="345" dur="1" fill="hold">
                                          <p:stCondLst>
                                            <p:cond delay="0"/>
                                          </p:stCondLst>
                                        </p:cTn>
                                        <p:tgtEl>
                                          <p:spTgt spid="183"/>
                                        </p:tgtEl>
                                        <p:attrNameLst>
                                          <p:attrName>style.visibility</p:attrName>
                                        </p:attrNameLst>
                                      </p:cBhvr>
                                      <p:to>
                                        <p:strVal val="visible"/>
                                      </p:to>
                                    </p:set>
                                    <p:animEffect transition="in" filter="fade">
                                      <p:cBhvr>
                                        <p:cTn id="346" dur="120"/>
                                        <p:tgtEl>
                                          <p:spTgt spid="183"/>
                                        </p:tgtEl>
                                      </p:cBhvr>
                                    </p:animEffect>
                                  </p:childTnLst>
                                </p:cTn>
                              </p:par>
                            </p:childTnLst>
                          </p:cTn>
                        </p:par>
                        <p:par>
                          <p:cTn id="347" fill="hold">
                            <p:stCondLst>
                              <p:cond delay="2040"/>
                            </p:stCondLst>
                            <p:childTnLst>
                              <p:par>
                                <p:cTn id="348" presetID="1" presetClass="exit" presetSubtype="0" fill="hold" nodeType="afterEffect">
                                  <p:stCondLst>
                                    <p:cond delay="0"/>
                                  </p:stCondLst>
                                  <p:childTnLst>
                                    <p:set>
                                      <p:cBhvr>
                                        <p:cTn id="349" dur="1" fill="hold">
                                          <p:stCondLst>
                                            <p:cond delay="119"/>
                                          </p:stCondLst>
                                        </p:cTn>
                                        <p:tgtEl>
                                          <p:spTgt spid="183"/>
                                        </p:tgtEl>
                                        <p:attrNameLst>
                                          <p:attrName>style.visibility</p:attrName>
                                        </p:attrNameLst>
                                      </p:cBhvr>
                                      <p:to>
                                        <p:strVal val="hidden"/>
                                      </p:to>
                                    </p:set>
                                  </p:childTnLst>
                                </p:cTn>
                              </p:par>
                            </p:childTnLst>
                          </p:cTn>
                        </p:par>
                        <p:par>
                          <p:cTn id="350" fill="hold">
                            <p:stCondLst>
                              <p:cond delay="2160"/>
                            </p:stCondLst>
                            <p:childTnLst>
                              <p:par>
                                <p:cTn id="351" presetID="10" presetClass="entr" presetSubtype="0" fill="hold" nodeType="afterEffect">
                                  <p:stCondLst>
                                    <p:cond delay="0"/>
                                  </p:stCondLst>
                                  <p:childTnLst>
                                    <p:set>
                                      <p:cBhvr>
                                        <p:cTn id="352" dur="1" fill="hold">
                                          <p:stCondLst>
                                            <p:cond delay="0"/>
                                          </p:stCondLst>
                                        </p:cTn>
                                        <p:tgtEl>
                                          <p:spTgt spid="182"/>
                                        </p:tgtEl>
                                        <p:attrNameLst>
                                          <p:attrName>style.visibility</p:attrName>
                                        </p:attrNameLst>
                                      </p:cBhvr>
                                      <p:to>
                                        <p:strVal val="visible"/>
                                      </p:to>
                                    </p:set>
                                    <p:animEffect transition="in" filter="fade">
                                      <p:cBhvr>
                                        <p:cTn id="353" dur="120"/>
                                        <p:tgtEl>
                                          <p:spTgt spid="182"/>
                                        </p:tgtEl>
                                      </p:cBhvr>
                                    </p:animEffect>
                                  </p:childTnLst>
                                </p:cTn>
                              </p:par>
                            </p:childTnLst>
                          </p:cTn>
                        </p:par>
                        <p:par>
                          <p:cTn id="354" fill="hold">
                            <p:stCondLst>
                              <p:cond delay="2280"/>
                            </p:stCondLst>
                            <p:childTnLst>
                              <p:par>
                                <p:cTn id="355" presetID="1" presetClass="exit" presetSubtype="0" fill="hold" nodeType="afterEffect">
                                  <p:stCondLst>
                                    <p:cond delay="0"/>
                                  </p:stCondLst>
                                  <p:childTnLst>
                                    <p:set>
                                      <p:cBhvr>
                                        <p:cTn id="356" dur="1" fill="hold">
                                          <p:stCondLst>
                                            <p:cond delay="119"/>
                                          </p:stCondLst>
                                        </p:cTn>
                                        <p:tgtEl>
                                          <p:spTgt spid="182"/>
                                        </p:tgtEl>
                                        <p:attrNameLst>
                                          <p:attrName>style.visibility</p:attrName>
                                        </p:attrNameLst>
                                      </p:cBhvr>
                                      <p:to>
                                        <p:strVal val="hidden"/>
                                      </p:to>
                                    </p:set>
                                  </p:childTnLst>
                                </p:cTn>
                              </p:par>
                            </p:childTnLst>
                          </p:cTn>
                        </p:par>
                        <p:par>
                          <p:cTn id="357" fill="hold">
                            <p:stCondLst>
                              <p:cond delay="2400"/>
                            </p:stCondLst>
                            <p:childTnLst>
                              <p:par>
                                <p:cTn id="358" presetID="10" presetClass="entr" presetSubtype="0" fill="hold" nodeType="afterEffect">
                                  <p:stCondLst>
                                    <p:cond delay="0"/>
                                  </p:stCondLst>
                                  <p:childTnLst>
                                    <p:set>
                                      <p:cBhvr>
                                        <p:cTn id="359" dur="1" fill="hold">
                                          <p:stCondLst>
                                            <p:cond delay="0"/>
                                          </p:stCondLst>
                                        </p:cTn>
                                        <p:tgtEl>
                                          <p:spTgt spid="181"/>
                                        </p:tgtEl>
                                        <p:attrNameLst>
                                          <p:attrName>style.visibility</p:attrName>
                                        </p:attrNameLst>
                                      </p:cBhvr>
                                      <p:to>
                                        <p:strVal val="visible"/>
                                      </p:to>
                                    </p:set>
                                    <p:animEffect transition="in" filter="fade">
                                      <p:cBhvr>
                                        <p:cTn id="360" dur="120"/>
                                        <p:tgtEl>
                                          <p:spTgt spid="181"/>
                                        </p:tgtEl>
                                      </p:cBhvr>
                                    </p:animEffect>
                                  </p:childTnLst>
                                </p:cTn>
                              </p:par>
                            </p:childTnLst>
                          </p:cTn>
                        </p:par>
                        <p:par>
                          <p:cTn id="361" fill="hold">
                            <p:stCondLst>
                              <p:cond delay="2520"/>
                            </p:stCondLst>
                            <p:childTnLst>
                              <p:par>
                                <p:cTn id="362" presetID="1" presetClass="exit" presetSubtype="0" fill="hold" nodeType="afterEffect">
                                  <p:stCondLst>
                                    <p:cond delay="0"/>
                                  </p:stCondLst>
                                  <p:childTnLst>
                                    <p:set>
                                      <p:cBhvr>
                                        <p:cTn id="363" dur="1" fill="hold">
                                          <p:stCondLst>
                                            <p:cond delay="119"/>
                                          </p:stCondLst>
                                        </p:cTn>
                                        <p:tgtEl>
                                          <p:spTgt spid="181"/>
                                        </p:tgtEl>
                                        <p:attrNameLst>
                                          <p:attrName>style.visibility</p:attrName>
                                        </p:attrNameLst>
                                      </p:cBhvr>
                                      <p:to>
                                        <p:strVal val="hidden"/>
                                      </p:to>
                                    </p:set>
                                  </p:childTnLst>
                                </p:cTn>
                              </p:par>
                            </p:childTnLst>
                          </p:cTn>
                        </p:par>
                        <p:par>
                          <p:cTn id="364" fill="hold">
                            <p:stCondLst>
                              <p:cond delay="2640"/>
                            </p:stCondLst>
                            <p:childTnLst>
                              <p:par>
                                <p:cTn id="365" presetID="10" presetClass="entr" presetSubtype="0" fill="hold" nodeType="afterEffect">
                                  <p:stCondLst>
                                    <p:cond delay="0"/>
                                  </p:stCondLst>
                                  <p:childTnLst>
                                    <p:set>
                                      <p:cBhvr>
                                        <p:cTn id="366" dur="1" fill="hold">
                                          <p:stCondLst>
                                            <p:cond delay="0"/>
                                          </p:stCondLst>
                                        </p:cTn>
                                        <p:tgtEl>
                                          <p:spTgt spid="180"/>
                                        </p:tgtEl>
                                        <p:attrNameLst>
                                          <p:attrName>style.visibility</p:attrName>
                                        </p:attrNameLst>
                                      </p:cBhvr>
                                      <p:to>
                                        <p:strVal val="visible"/>
                                      </p:to>
                                    </p:set>
                                    <p:animEffect transition="in" filter="fade">
                                      <p:cBhvr>
                                        <p:cTn id="367" dur="120"/>
                                        <p:tgtEl>
                                          <p:spTgt spid="180"/>
                                        </p:tgtEl>
                                      </p:cBhvr>
                                    </p:animEffect>
                                  </p:childTnLst>
                                </p:cTn>
                              </p:par>
                            </p:childTnLst>
                          </p:cTn>
                        </p:par>
                        <p:par>
                          <p:cTn id="368" fill="hold">
                            <p:stCondLst>
                              <p:cond delay="2760"/>
                            </p:stCondLst>
                            <p:childTnLst>
                              <p:par>
                                <p:cTn id="369" presetID="1" presetClass="exit" presetSubtype="0" fill="hold" nodeType="afterEffect">
                                  <p:stCondLst>
                                    <p:cond delay="0"/>
                                  </p:stCondLst>
                                  <p:childTnLst>
                                    <p:set>
                                      <p:cBhvr>
                                        <p:cTn id="370" dur="1" fill="hold">
                                          <p:stCondLst>
                                            <p:cond delay="119"/>
                                          </p:stCondLst>
                                        </p:cTn>
                                        <p:tgtEl>
                                          <p:spTgt spid="180"/>
                                        </p:tgtEl>
                                        <p:attrNameLst>
                                          <p:attrName>style.visibility</p:attrName>
                                        </p:attrNameLst>
                                      </p:cBhvr>
                                      <p:to>
                                        <p:strVal val="hidden"/>
                                      </p:to>
                                    </p:set>
                                  </p:childTnLst>
                                </p:cTn>
                              </p:par>
                            </p:childTnLst>
                          </p:cTn>
                        </p:par>
                        <p:par>
                          <p:cTn id="371" fill="hold">
                            <p:stCondLst>
                              <p:cond delay="2880"/>
                            </p:stCondLst>
                            <p:childTnLst>
                              <p:par>
                                <p:cTn id="372" presetID="10" presetClass="entr" presetSubtype="0" fill="hold" nodeType="afterEffect">
                                  <p:stCondLst>
                                    <p:cond delay="0"/>
                                  </p:stCondLst>
                                  <p:childTnLst>
                                    <p:set>
                                      <p:cBhvr>
                                        <p:cTn id="373" dur="1" fill="hold">
                                          <p:stCondLst>
                                            <p:cond delay="0"/>
                                          </p:stCondLst>
                                        </p:cTn>
                                        <p:tgtEl>
                                          <p:spTgt spid="179"/>
                                        </p:tgtEl>
                                        <p:attrNameLst>
                                          <p:attrName>style.visibility</p:attrName>
                                        </p:attrNameLst>
                                      </p:cBhvr>
                                      <p:to>
                                        <p:strVal val="visible"/>
                                      </p:to>
                                    </p:set>
                                    <p:animEffect transition="in" filter="fade">
                                      <p:cBhvr>
                                        <p:cTn id="374" dur="120"/>
                                        <p:tgtEl>
                                          <p:spTgt spid="179"/>
                                        </p:tgtEl>
                                      </p:cBhvr>
                                    </p:animEffect>
                                  </p:childTnLst>
                                </p:cTn>
                              </p:par>
                            </p:childTnLst>
                          </p:cTn>
                        </p:par>
                        <p:par>
                          <p:cTn id="375" fill="hold">
                            <p:stCondLst>
                              <p:cond delay="3000"/>
                            </p:stCondLst>
                            <p:childTnLst>
                              <p:par>
                                <p:cTn id="376" presetID="1" presetClass="exit" presetSubtype="0" fill="hold" nodeType="afterEffect">
                                  <p:stCondLst>
                                    <p:cond delay="0"/>
                                  </p:stCondLst>
                                  <p:childTnLst>
                                    <p:set>
                                      <p:cBhvr>
                                        <p:cTn id="377" dur="1" fill="hold">
                                          <p:stCondLst>
                                            <p:cond delay="119"/>
                                          </p:stCondLst>
                                        </p:cTn>
                                        <p:tgtEl>
                                          <p:spTgt spid="179"/>
                                        </p:tgtEl>
                                        <p:attrNameLst>
                                          <p:attrName>style.visibility</p:attrName>
                                        </p:attrNameLst>
                                      </p:cBhvr>
                                      <p:to>
                                        <p:strVal val="hidden"/>
                                      </p:to>
                                    </p:set>
                                  </p:childTnLst>
                                </p:cTn>
                              </p:par>
                            </p:childTnLst>
                          </p:cTn>
                        </p:par>
                        <p:par>
                          <p:cTn id="378" fill="hold">
                            <p:stCondLst>
                              <p:cond delay="3120"/>
                            </p:stCondLst>
                            <p:childTnLst>
                              <p:par>
                                <p:cTn id="379" presetID="10" presetClass="entr" presetSubtype="0" fill="hold" nodeType="afterEffect">
                                  <p:stCondLst>
                                    <p:cond delay="0"/>
                                  </p:stCondLst>
                                  <p:childTnLst>
                                    <p:set>
                                      <p:cBhvr>
                                        <p:cTn id="380" dur="1" fill="hold">
                                          <p:stCondLst>
                                            <p:cond delay="0"/>
                                          </p:stCondLst>
                                        </p:cTn>
                                        <p:tgtEl>
                                          <p:spTgt spid="178"/>
                                        </p:tgtEl>
                                        <p:attrNameLst>
                                          <p:attrName>style.visibility</p:attrName>
                                        </p:attrNameLst>
                                      </p:cBhvr>
                                      <p:to>
                                        <p:strVal val="visible"/>
                                      </p:to>
                                    </p:set>
                                    <p:animEffect transition="in" filter="fade">
                                      <p:cBhvr>
                                        <p:cTn id="381" dur="120"/>
                                        <p:tgtEl>
                                          <p:spTgt spid="178"/>
                                        </p:tgtEl>
                                      </p:cBhvr>
                                    </p:animEffect>
                                  </p:childTnLst>
                                </p:cTn>
                              </p:par>
                            </p:childTnLst>
                          </p:cTn>
                        </p:par>
                        <p:par>
                          <p:cTn id="382" fill="hold">
                            <p:stCondLst>
                              <p:cond delay="3240"/>
                            </p:stCondLst>
                            <p:childTnLst>
                              <p:par>
                                <p:cTn id="383" presetID="1" presetClass="exit" presetSubtype="0" fill="hold" nodeType="afterEffect">
                                  <p:stCondLst>
                                    <p:cond delay="0"/>
                                  </p:stCondLst>
                                  <p:childTnLst>
                                    <p:set>
                                      <p:cBhvr>
                                        <p:cTn id="384" dur="1" fill="hold">
                                          <p:stCondLst>
                                            <p:cond delay="119"/>
                                          </p:stCondLst>
                                        </p:cTn>
                                        <p:tgtEl>
                                          <p:spTgt spid="178"/>
                                        </p:tgtEl>
                                        <p:attrNameLst>
                                          <p:attrName>style.visibility</p:attrName>
                                        </p:attrNameLst>
                                      </p:cBhvr>
                                      <p:to>
                                        <p:strVal val="hidden"/>
                                      </p:to>
                                    </p:set>
                                  </p:childTnLst>
                                </p:cTn>
                              </p:par>
                            </p:childTnLst>
                          </p:cTn>
                        </p:par>
                        <p:par>
                          <p:cTn id="385" fill="hold">
                            <p:stCondLst>
                              <p:cond delay="3360"/>
                            </p:stCondLst>
                            <p:childTnLst>
                              <p:par>
                                <p:cTn id="386" presetID="10" presetClass="entr" presetSubtype="0" fill="hold" nodeType="afterEffect">
                                  <p:stCondLst>
                                    <p:cond delay="0"/>
                                  </p:stCondLst>
                                  <p:childTnLst>
                                    <p:set>
                                      <p:cBhvr>
                                        <p:cTn id="387" dur="1" fill="hold">
                                          <p:stCondLst>
                                            <p:cond delay="0"/>
                                          </p:stCondLst>
                                        </p:cTn>
                                        <p:tgtEl>
                                          <p:spTgt spid="195"/>
                                        </p:tgtEl>
                                        <p:attrNameLst>
                                          <p:attrName>style.visibility</p:attrName>
                                        </p:attrNameLst>
                                      </p:cBhvr>
                                      <p:to>
                                        <p:strVal val="visible"/>
                                      </p:to>
                                    </p:set>
                                    <p:animEffect transition="in" filter="fade">
                                      <p:cBhvr>
                                        <p:cTn id="388" dur="130"/>
                                        <p:tgtEl>
                                          <p:spTgt spid="195"/>
                                        </p:tgtEl>
                                      </p:cBhvr>
                                    </p:animEffect>
                                  </p:childTnLst>
                                </p:cTn>
                              </p:par>
                            </p:childTnLst>
                          </p:cTn>
                        </p:par>
                        <p:par>
                          <p:cTn id="389" fill="hold">
                            <p:stCondLst>
                              <p:cond delay="3490"/>
                            </p:stCondLst>
                            <p:childTnLst>
                              <p:par>
                                <p:cTn id="390" presetID="26" presetClass="emph" presetSubtype="0" fill="hold" nodeType="afterEffect">
                                  <p:stCondLst>
                                    <p:cond delay="0"/>
                                  </p:stCondLst>
                                  <p:childTnLst>
                                    <p:animEffect transition="out" filter="fade">
                                      <p:cBhvr>
                                        <p:cTn id="391" dur="250" tmFilter="0, 0; .2, .5; .8, .5; 1, 0"/>
                                        <p:tgtEl>
                                          <p:spTgt spid="195"/>
                                        </p:tgtEl>
                                      </p:cBhvr>
                                    </p:animEffect>
                                    <p:animScale>
                                      <p:cBhvr>
                                        <p:cTn id="392" dur="125" autoRev="1" fill="hold"/>
                                        <p:tgtEl>
                                          <p:spTgt spid="195"/>
                                        </p:tgtEl>
                                      </p:cBhvr>
                                      <p:by x="105000" y="105000"/>
                                    </p:animScale>
                                  </p:childTnLst>
                                </p:cTn>
                              </p:par>
                            </p:childTnLst>
                          </p:cTn>
                        </p:par>
                        <p:par>
                          <p:cTn id="393" fill="hold">
                            <p:stCondLst>
                              <p:cond delay="3740"/>
                            </p:stCondLst>
                            <p:childTnLst>
                              <p:par>
                                <p:cTn id="394" presetID="26" presetClass="emph" presetSubtype="0" fill="hold" nodeType="afterEffect">
                                  <p:stCondLst>
                                    <p:cond delay="0"/>
                                  </p:stCondLst>
                                  <p:childTnLst>
                                    <p:animEffect transition="out" filter="fade">
                                      <p:cBhvr>
                                        <p:cTn id="395" dur="250" tmFilter="0, 0; .2, .5; .8, .5; 1, 0"/>
                                        <p:tgtEl>
                                          <p:spTgt spid="195"/>
                                        </p:tgtEl>
                                      </p:cBhvr>
                                    </p:animEffect>
                                    <p:animScale>
                                      <p:cBhvr>
                                        <p:cTn id="396" dur="125" autoRev="1" fill="hold"/>
                                        <p:tgtEl>
                                          <p:spTgt spid="195"/>
                                        </p:tgtEl>
                                      </p:cBhvr>
                                      <p:by x="105000" y="105000"/>
                                    </p:animScale>
                                  </p:childTnLst>
                                </p:cTn>
                              </p:par>
                            </p:childTnLst>
                          </p:cTn>
                        </p:par>
                        <p:par>
                          <p:cTn id="397" fill="hold">
                            <p:stCondLst>
                              <p:cond delay="3990"/>
                            </p:stCondLst>
                            <p:childTnLst>
                              <p:par>
                                <p:cTn id="398" presetID="26" presetClass="emph" presetSubtype="0" fill="hold" nodeType="afterEffect">
                                  <p:stCondLst>
                                    <p:cond delay="0"/>
                                  </p:stCondLst>
                                  <p:childTnLst>
                                    <p:animEffect transition="out" filter="fade">
                                      <p:cBhvr>
                                        <p:cTn id="399" dur="250" tmFilter="0, 0; .2, .5; .8, .5; 1, 0"/>
                                        <p:tgtEl>
                                          <p:spTgt spid="195"/>
                                        </p:tgtEl>
                                      </p:cBhvr>
                                    </p:animEffect>
                                    <p:animScale>
                                      <p:cBhvr>
                                        <p:cTn id="400" dur="125" autoRev="1" fill="hold"/>
                                        <p:tgtEl>
                                          <p:spTgt spid="195"/>
                                        </p:tgtEl>
                                      </p:cBhvr>
                                      <p:by x="105000" y="105000"/>
                                    </p:animScale>
                                  </p:childTnLst>
                                </p:cTn>
                              </p:par>
                            </p:childTnLst>
                          </p:cTn>
                        </p:par>
                        <p:par>
                          <p:cTn id="401" fill="hold">
                            <p:stCondLst>
                              <p:cond delay="4240"/>
                            </p:stCondLst>
                            <p:childTnLst>
                              <p:par>
                                <p:cTn id="402" presetID="26" presetClass="emph" presetSubtype="0" fill="hold" nodeType="afterEffect">
                                  <p:stCondLst>
                                    <p:cond delay="0"/>
                                  </p:stCondLst>
                                  <p:childTnLst>
                                    <p:animEffect transition="out" filter="fade">
                                      <p:cBhvr>
                                        <p:cTn id="403" dur="250" tmFilter="0, 0; .2, .5; .8, .5; 1, 0"/>
                                        <p:tgtEl>
                                          <p:spTgt spid="195"/>
                                        </p:tgtEl>
                                      </p:cBhvr>
                                    </p:animEffect>
                                    <p:animScale>
                                      <p:cBhvr>
                                        <p:cTn id="404" dur="125" autoRev="1" fill="hold"/>
                                        <p:tgtEl>
                                          <p:spTgt spid="195"/>
                                        </p:tgtEl>
                                      </p:cBhvr>
                                      <p:by x="105000" y="105000"/>
                                    </p:animScale>
                                  </p:childTnLst>
                                </p:cTn>
                              </p:par>
                            </p:childTnLst>
                          </p:cTn>
                        </p:par>
                        <p:par>
                          <p:cTn id="405" fill="hold">
                            <p:stCondLst>
                              <p:cond delay="4490"/>
                            </p:stCondLst>
                            <p:childTnLst>
                              <p:par>
                                <p:cTn id="406" presetID="26" presetClass="emph" presetSubtype="0" fill="hold" nodeType="afterEffect">
                                  <p:stCondLst>
                                    <p:cond delay="0"/>
                                  </p:stCondLst>
                                  <p:childTnLst>
                                    <p:animEffect transition="out" filter="fade">
                                      <p:cBhvr>
                                        <p:cTn id="407" dur="250" tmFilter="0, 0; .2, .5; .8, .5; 1, 0"/>
                                        <p:tgtEl>
                                          <p:spTgt spid="195"/>
                                        </p:tgtEl>
                                      </p:cBhvr>
                                    </p:animEffect>
                                    <p:animScale>
                                      <p:cBhvr>
                                        <p:cTn id="408" dur="125" autoRev="1" fill="hold"/>
                                        <p:tgtEl>
                                          <p:spTgt spid="195"/>
                                        </p:tgtEl>
                                      </p:cBhvr>
                                      <p:by x="105000" y="105000"/>
                                    </p:animScale>
                                  </p:childTnLst>
                                </p:cTn>
                              </p:par>
                              <p:par>
                                <p:cTn id="409" presetID="1" presetClass="mediacall" presetSubtype="0" fill="hold" nodeType="withEffect">
                                  <p:stCondLst>
                                    <p:cond delay="500"/>
                                  </p:stCondLst>
                                  <p:childTnLst>
                                    <p:cmd type="call" cmd="playFrom(0.0)">
                                      <p:cBhvr>
                                        <p:cTn id="410" dur="1" fill="hold"/>
                                        <p:tgtEl>
                                          <p:spTgt spid="196"/>
                                        </p:tgtEl>
                                      </p:cBhvr>
                                    </p:cmd>
                                  </p:childTnLst>
                                </p:cTn>
                              </p:par>
                              <p:par>
                                <p:cTn id="411" presetID="47" presetClass="entr" presetSubtype="0" fill="hold" grpId="2" nodeType="withEffect">
                                  <p:stCondLst>
                                    <p:cond delay="500"/>
                                  </p:stCondLst>
                                  <p:childTnLst>
                                    <p:set>
                                      <p:cBhvr>
                                        <p:cTn id="412" dur="1" fill="hold">
                                          <p:stCondLst>
                                            <p:cond delay="0"/>
                                          </p:stCondLst>
                                        </p:cTn>
                                        <p:tgtEl>
                                          <p:spTgt spid="124"/>
                                        </p:tgtEl>
                                        <p:attrNameLst>
                                          <p:attrName>style.visibility</p:attrName>
                                        </p:attrNameLst>
                                      </p:cBhvr>
                                      <p:to>
                                        <p:strVal val="visible"/>
                                      </p:to>
                                    </p:set>
                                    <p:animEffect transition="in" filter="fade">
                                      <p:cBhvr>
                                        <p:cTn id="413" dur="1000"/>
                                        <p:tgtEl>
                                          <p:spTgt spid="124"/>
                                        </p:tgtEl>
                                      </p:cBhvr>
                                    </p:animEffect>
                                    <p:anim calcmode="lin" valueType="num">
                                      <p:cBhvr>
                                        <p:cTn id="414" dur="1000" fill="hold"/>
                                        <p:tgtEl>
                                          <p:spTgt spid="124"/>
                                        </p:tgtEl>
                                        <p:attrNameLst>
                                          <p:attrName>ppt_x</p:attrName>
                                        </p:attrNameLst>
                                      </p:cBhvr>
                                      <p:tavLst>
                                        <p:tav tm="0">
                                          <p:val>
                                            <p:strVal val="#ppt_x"/>
                                          </p:val>
                                        </p:tav>
                                        <p:tav tm="100000">
                                          <p:val>
                                            <p:strVal val="#ppt_x"/>
                                          </p:val>
                                        </p:tav>
                                      </p:tavLst>
                                    </p:anim>
                                    <p:anim calcmode="lin" valueType="num">
                                      <p:cBhvr>
                                        <p:cTn id="415"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77"/>
                  </p:tgtEl>
                </p:cond>
              </p:nextCondLst>
            </p:seq>
            <p:seq concurrent="1" nextAc="seek">
              <p:cTn id="416" restart="whenNotActive" fill="hold" evtFilter="cancelBubble" nodeType="interactiveSeq">
                <p:stCondLst>
                  <p:cond evt="onClick" delay="0">
                    <p:tgtEl>
                      <p:spTgt spid="195"/>
                    </p:tgtEl>
                  </p:cond>
                </p:stCondLst>
                <p:endSync evt="end" delay="0">
                  <p:rtn val="all"/>
                </p:endSync>
                <p:childTnLst>
                  <p:par>
                    <p:cTn id="417" fill="hold">
                      <p:stCondLst>
                        <p:cond delay="0"/>
                      </p:stCondLst>
                      <p:childTnLst>
                        <p:par>
                          <p:cTn id="418" fill="hold">
                            <p:stCondLst>
                              <p:cond delay="0"/>
                            </p:stCondLst>
                            <p:childTnLst>
                              <p:par>
                                <p:cTn id="419" presetID="1" presetClass="mediacall" presetSubtype="0" fill="hold" nodeType="clickEffect">
                                  <p:stCondLst>
                                    <p:cond delay="500"/>
                                  </p:stCondLst>
                                  <p:childTnLst>
                                    <p:cmd type="call" cmd="playFrom(0.0)">
                                      <p:cBhvr>
                                        <p:cTn id="420" dur="1" fill="hold"/>
                                        <p:tgtEl>
                                          <p:spTgt spid="196"/>
                                        </p:tgtEl>
                                      </p:cBhvr>
                                    </p:cmd>
                                  </p:childTnLst>
                                </p:cTn>
                              </p:par>
                            </p:childTnLst>
                          </p:cTn>
                        </p:par>
                      </p:childTnLst>
                    </p:cTn>
                  </p:par>
                </p:childTnLst>
              </p:cTn>
              <p:nextCondLst>
                <p:cond evt="onClick" delay="0">
                  <p:tgtEl>
                    <p:spTgt spid="195"/>
                  </p:tgtEl>
                </p:cond>
              </p:nextCondLst>
            </p:seq>
            <p:audio>
              <p:cMediaNode vol="80000" numSld="999" showWhenStopped="0">
                <p:cTn id="421" fill="hold" display="0">
                  <p:stCondLst>
                    <p:cond delay="indefinite"/>
                  </p:stCondLst>
                  <p:endCondLst>
                    <p:cond evt="onStopAudio" delay="0">
                      <p:tgtEl>
                        <p:sldTgt/>
                      </p:tgtEl>
                    </p:cond>
                  </p:endCondLst>
                </p:cTn>
                <p:tgtEl>
                  <p:spTgt spid="196"/>
                </p:tgtEl>
              </p:cMediaNode>
            </p:audio>
          </p:childTnLst>
        </p:cTn>
      </p:par>
    </p:tnLst>
    <p:bldLst>
      <p:bldP spid="124" grpId="0" animBg="1"/>
      <p:bldP spid="124" grpId="1" animBg="1"/>
      <p:bldP spid="124" grpId="2"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Text Placeholder 26"/>
          <p:cNvSpPr txBox="1">
            <a:spLocks/>
          </p:cNvSpPr>
          <p:nvPr/>
        </p:nvSpPr>
        <p:spPr>
          <a:xfrm>
            <a:off x="229646" y="261210"/>
            <a:ext cx="8684708" cy="1787723"/>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cap="flat" cmpd="sng" algn="ctr">
            <a:solidFill>
              <a:schemeClr val="bg1">
                <a:lumMod val="85000"/>
              </a:schemeClr>
            </a:solidFill>
            <a:prstDash val="solid"/>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800" b="1" baseline="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a:t>Knock the next team back 1 space and go 3 spaces!</a:t>
            </a:r>
          </a:p>
        </p:txBody>
      </p:sp>
      <p:pic>
        <p:nvPicPr>
          <p:cNvPr id="125"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302919" y="3108366"/>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126" name="Picture 12" descr="C:\Users\Dawson\Desktop\Mario Kart Template\Item_Banana_Pee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484163" y="3431596"/>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2" descr="C:\Users\Dawson\Desktop\Mario Kart Template\Enemy_Bob-omb_1.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583052" y="3495858"/>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8" descr="C:\Users\Dawson\Desktop\Mario Kart Template\Item_Star.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424915" y="3387320"/>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29" name="Picture 6" descr="C:\Users\Dawson\Desktop\Mario Kart Template\Item_Blue_Shell.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276414" y="3197235"/>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10" descr="C:\Users\Dawson\Desktop\Mario Kart Template\Item_Thunder_Cloud.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424915" y="3345734"/>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355738" y="3223676"/>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583052" y="3503872"/>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604115" y="3351567"/>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34"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484163" y="3404982"/>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135" name="Group 134"/>
          <p:cNvGrpSpPr/>
          <p:nvPr/>
        </p:nvGrpSpPr>
        <p:grpSpPr>
          <a:xfrm>
            <a:off x="3343911" y="3255733"/>
            <a:ext cx="2456178" cy="2474172"/>
            <a:chOff x="8007349" y="-1244184"/>
            <a:chExt cx="6134100" cy="6179041"/>
          </a:xfrm>
        </p:grpSpPr>
        <p:pic>
          <p:nvPicPr>
            <p:cNvPr id="136" name="Picture 3" descr="C:\Users\Dawson\Desktop\Mario Kart Template\Item_Red_Shell.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38"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39" name="Picture 8" descr="C:\Users\Dawson\Desktop\Mario Kart Template\Item_Boo.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3380289" y="3345149"/>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9" descr="C:\Users\Dawson\Desktop\Mario Kart Template\Item_ThunderBolt_Glow.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3424915" y="3320123"/>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3" descr="C:\Users\Dawson\Desktop\Mario Kart Template\Item_Mushroom_Boost.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3680577" y="3607003"/>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42" name="Picture 14"/>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3552268" y="3473087"/>
            <a:ext cx="203946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43" name="Green Shell"/>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3353079" y="3470857"/>
            <a:ext cx="2437843"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44" name="Item_Shell">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4267200" y="4188019"/>
            <a:ext cx="609600" cy="609600"/>
          </a:xfrm>
          <a:prstGeom prst="rect">
            <a:avLst/>
          </a:prstGeom>
        </p:spPr>
      </p:pic>
      <p:pic>
        <p:nvPicPr>
          <p:cNvPr id="83"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170452"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12" descr="C:\Users\Dawson\Desktop\Mario Kart Template\Item_Banana_Pee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351696"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2" descr="C:\Users\Dawson\Desktop\Mario Kart Template\Enemy_Bob-omb_1.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450585"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8" descr="C:\Users\Dawson\Desktop\Mario Kart Template\Item_Star.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292448"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6" descr="C:\Users\Dawson\Desktop\Mario Kart Template\Item_Blue_Shell.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143947"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10" descr="C:\Users\Dawson\Desktop\Mario Kart Template\Item_Thunder_Cloud.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292448"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223271"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450585"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471648"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351696"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93" name="Group 92"/>
          <p:cNvGrpSpPr/>
          <p:nvPr/>
        </p:nvGrpSpPr>
        <p:grpSpPr>
          <a:xfrm>
            <a:off x="6211444" y="2191914"/>
            <a:ext cx="2456178" cy="2474172"/>
            <a:chOff x="8007349" y="-1244184"/>
            <a:chExt cx="6134100" cy="6179041"/>
          </a:xfrm>
        </p:grpSpPr>
        <p:pic>
          <p:nvPicPr>
            <p:cNvPr id="94" name="Picture 3" descr="C:\Users\Dawson\Desktop\Mario Kart Template\Item_Red_Shell.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97" name="Picture 8" descr="C:\Users\Dawson\Desktop\Mario Kart Template\Item_Boo.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6247822"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9" descr="C:\Users\Dawson\Desktop\Mario Kart Template\Item_ThunderBolt_Glow.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6292448"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3" descr="C:\Users\Dawson\Desktop\Mario Kart Template\Item_Mushroom_Boost.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6548110"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14"/>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6419801" y="2409268"/>
            <a:ext cx="203946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01" name="Green Shell"/>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6220612" y="2407038"/>
            <a:ext cx="2437843"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02" name="Item_Shell">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7134733" y="3124200"/>
            <a:ext cx="609600" cy="609600"/>
          </a:xfrm>
          <a:prstGeom prst="rect">
            <a:avLst/>
          </a:prstGeom>
        </p:spPr>
      </p:pic>
      <p:pic>
        <p:nvPicPr>
          <p:cNvPr id="148"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35388"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149" name="Picture 12" descr="C:\Users\Dawson\Desktop\Mario Kart Template\Item_Banana_Pee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16632"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50" name="Picture 2" descr="C:\Users\Dawson\Desktop\Mario Kart Template\Enemy_Bob-omb_1.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15521"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51" name="Picture 8" descr="C:\Users\Dawson\Desktop\Mario Kart Template\Item_Star.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57384"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52" name="Picture 6" descr="C:\Users\Dawson\Desktop\Mario Kart Template\Item_Blue_Shell.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08883"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53" name="Picture 10" descr="C:\Users\Dawson\Desktop\Mario Kart Template\Item_Thunder_Cloud.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557384"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54"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88207"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55"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715521"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56"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36584"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57"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16632"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158" name="Group 157"/>
          <p:cNvGrpSpPr/>
          <p:nvPr/>
        </p:nvGrpSpPr>
        <p:grpSpPr>
          <a:xfrm>
            <a:off x="476380" y="2191914"/>
            <a:ext cx="2456178" cy="2474172"/>
            <a:chOff x="8007349" y="-1244184"/>
            <a:chExt cx="6134100" cy="6179041"/>
          </a:xfrm>
        </p:grpSpPr>
        <p:pic>
          <p:nvPicPr>
            <p:cNvPr id="159" name="Picture 3" descr="C:\Users\Dawson\Desktop\Mario Kart Template\Item_Red_Shell.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60"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61"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62" name="Picture 8" descr="C:\Users\Dawson\Desktop\Mario Kart Template\Item_Boo.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512758"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63" name="Picture 9" descr="C:\Users\Dawson\Desktop\Mario Kart Template\Item_ThunderBolt_Glow.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557384"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64" name="Picture 3" descr="C:\Users\Dawson\Desktop\Mario Kart Template\Item_Mushroom_Boost.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813046"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65" name="Picture 14"/>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684737" y="2409268"/>
            <a:ext cx="203946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66" name="Green Shell"/>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485548" y="2407038"/>
            <a:ext cx="2437843"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67" name="Item_Shell">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1399669" y="3124200"/>
            <a:ext cx="609600" cy="609600"/>
          </a:xfrm>
          <a:prstGeom prst="rect">
            <a:avLst/>
          </a:prstGeom>
        </p:spPr>
      </p:pic>
    </p:spTree>
    <p:custDataLst>
      <p:tags r:id="rId1"/>
    </p:custDataLst>
    <p:extLst>
      <p:ext uri="{BB962C8B-B14F-4D97-AF65-F5344CB8AC3E}">
        <p14:creationId xmlns:p14="http://schemas.microsoft.com/office/powerpoint/2010/main" val="3576528417"/>
      </p:ext>
    </p:extLst>
  </p:cSld>
  <p:clrMapOvr>
    <a:masterClrMapping/>
  </p:clrMapOvr>
  <p:transition advClick="0">
    <p:fade/>
    <p:sndAc>
      <p:stSnd>
        <p:snd r:embed="rId5" name="Item_Box_Open.wav"/>
      </p:stSnd>
    </p:sndAc>
  </p:transition>
  <p:timing>
    <p:tnLst>
      <p:par>
        <p:cTn id="1" dur="indefinite" restart="never" nodeType="tmRoot">
          <p:childTnLst>
            <p:seq concurrent="1" nextAc="seek">
              <p:cTn id="2" restart="whenNotActive" fill="hold" evtFilter="cancelBubble" nodeType="interactiveSeq">
                <p:stCondLst>
                  <p:cond evt="onClick" delay="0">
                    <p:tgtEl>
                      <p:spTgt spid="12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2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6" name="Item_Box_Open_Definitive.wav"/>
                                        </p:tgtEl>
                                      </p:cMediaNode>
                                    </p:audio>
                                  </p:sub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41"/>
                                        </p:tgtEl>
                                        <p:attrNameLst>
                                          <p:attrName>style.visibility</p:attrName>
                                        </p:attrNameLst>
                                      </p:cBhvr>
                                      <p:to>
                                        <p:strVal val="visible"/>
                                      </p:to>
                                    </p:set>
                                    <p:animEffect transition="in" filter="fade">
                                      <p:cBhvr>
                                        <p:cTn id="10" dur="120"/>
                                        <p:tgtEl>
                                          <p:spTgt spid="141"/>
                                        </p:tgtEl>
                                      </p:cBhvr>
                                    </p:animEffect>
                                  </p:childTnLst>
                                </p:cTn>
                              </p:par>
                            </p:childTnLst>
                          </p:cTn>
                        </p:par>
                        <p:par>
                          <p:cTn id="11" fill="hold">
                            <p:stCondLst>
                              <p:cond delay="120"/>
                            </p:stCondLst>
                            <p:childTnLst>
                              <p:par>
                                <p:cTn id="12" presetID="1" presetClass="exit" presetSubtype="0" fill="hold" nodeType="afterEffect">
                                  <p:stCondLst>
                                    <p:cond delay="0"/>
                                  </p:stCondLst>
                                  <p:childTnLst>
                                    <p:set>
                                      <p:cBhvr>
                                        <p:cTn id="13" dur="1" fill="hold">
                                          <p:stCondLst>
                                            <p:cond delay="119"/>
                                          </p:stCondLst>
                                        </p:cTn>
                                        <p:tgtEl>
                                          <p:spTgt spid="141"/>
                                        </p:tgtEl>
                                        <p:attrNameLst>
                                          <p:attrName>style.visibility</p:attrName>
                                        </p:attrNameLst>
                                      </p:cBhvr>
                                      <p:to>
                                        <p:strVal val="hidden"/>
                                      </p:to>
                                    </p:set>
                                  </p:childTnLst>
                                </p:cTn>
                              </p:par>
                            </p:childTnLst>
                          </p:cTn>
                        </p:par>
                        <p:par>
                          <p:cTn id="14" fill="hold">
                            <p:stCondLst>
                              <p:cond delay="240"/>
                            </p:stCondLst>
                            <p:childTnLst>
                              <p:par>
                                <p:cTn id="15" presetID="10" presetClass="entr" presetSubtype="0" fill="hold" nodeType="afterEffect">
                                  <p:stCondLst>
                                    <p:cond delay="0"/>
                                  </p:stCondLst>
                                  <p:childTnLst>
                                    <p:set>
                                      <p:cBhvr>
                                        <p:cTn id="16" dur="1" fill="hold">
                                          <p:stCondLst>
                                            <p:cond delay="0"/>
                                          </p:stCondLst>
                                        </p:cTn>
                                        <p:tgtEl>
                                          <p:spTgt spid="140"/>
                                        </p:tgtEl>
                                        <p:attrNameLst>
                                          <p:attrName>style.visibility</p:attrName>
                                        </p:attrNameLst>
                                      </p:cBhvr>
                                      <p:to>
                                        <p:strVal val="visible"/>
                                      </p:to>
                                    </p:set>
                                    <p:animEffect transition="in" filter="fade">
                                      <p:cBhvr>
                                        <p:cTn id="17" dur="120"/>
                                        <p:tgtEl>
                                          <p:spTgt spid="140"/>
                                        </p:tgtEl>
                                      </p:cBhvr>
                                    </p:animEffect>
                                  </p:childTnLst>
                                </p:cTn>
                              </p:par>
                            </p:childTnLst>
                          </p:cTn>
                        </p:par>
                        <p:par>
                          <p:cTn id="18" fill="hold">
                            <p:stCondLst>
                              <p:cond delay="360"/>
                            </p:stCondLst>
                            <p:childTnLst>
                              <p:par>
                                <p:cTn id="19" presetID="1" presetClass="exit" presetSubtype="0" fill="hold" nodeType="afterEffect">
                                  <p:stCondLst>
                                    <p:cond delay="0"/>
                                  </p:stCondLst>
                                  <p:childTnLst>
                                    <p:set>
                                      <p:cBhvr>
                                        <p:cTn id="20" dur="1" fill="hold">
                                          <p:stCondLst>
                                            <p:cond delay="119"/>
                                          </p:stCondLst>
                                        </p:cTn>
                                        <p:tgtEl>
                                          <p:spTgt spid="140"/>
                                        </p:tgtEl>
                                        <p:attrNameLst>
                                          <p:attrName>style.visibility</p:attrName>
                                        </p:attrNameLst>
                                      </p:cBhvr>
                                      <p:to>
                                        <p:strVal val="hidden"/>
                                      </p:to>
                                    </p:set>
                                  </p:childTnLst>
                                </p:cTn>
                              </p:par>
                            </p:childTnLst>
                          </p:cTn>
                        </p:par>
                        <p:par>
                          <p:cTn id="21" fill="hold">
                            <p:stCondLst>
                              <p:cond delay="480"/>
                            </p:stCondLst>
                            <p:childTnLst>
                              <p:par>
                                <p:cTn id="22" presetID="10" presetClass="entr" presetSubtype="0" fill="hold" nodeType="afterEffect">
                                  <p:stCondLst>
                                    <p:cond delay="0"/>
                                  </p:stCondLst>
                                  <p:childTnLst>
                                    <p:set>
                                      <p:cBhvr>
                                        <p:cTn id="23" dur="1" fill="hold">
                                          <p:stCondLst>
                                            <p:cond delay="0"/>
                                          </p:stCondLst>
                                        </p:cTn>
                                        <p:tgtEl>
                                          <p:spTgt spid="135"/>
                                        </p:tgtEl>
                                        <p:attrNameLst>
                                          <p:attrName>style.visibility</p:attrName>
                                        </p:attrNameLst>
                                      </p:cBhvr>
                                      <p:to>
                                        <p:strVal val="visible"/>
                                      </p:to>
                                    </p:set>
                                    <p:animEffect transition="in" filter="fade">
                                      <p:cBhvr>
                                        <p:cTn id="24" dur="120"/>
                                        <p:tgtEl>
                                          <p:spTgt spid="135"/>
                                        </p:tgtEl>
                                      </p:cBhvr>
                                    </p:animEffect>
                                  </p:childTnLst>
                                </p:cTn>
                              </p:par>
                            </p:childTnLst>
                          </p:cTn>
                        </p:par>
                        <p:par>
                          <p:cTn id="25" fill="hold">
                            <p:stCondLst>
                              <p:cond delay="600"/>
                            </p:stCondLst>
                            <p:childTnLst>
                              <p:par>
                                <p:cTn id="26" presetID="1" presetClass="exit" presetSubtype="0" fill="hold" nodeType="afterEffect">
                                  <p:stCondLst>
                                    <p:cond delay="0"/>
                                  </p:stCondLst>
                                  <p:childTnLst>
                                    <p:set>
                                      <p:cBhvr>
                                        <p:cTn id="27" dur="1" fill="hold">
                                          <p:stCondLst>
                                            <p:cond delay="119"/>
                                          </p:stCondLst>
                                        </p:cTn>
                                        <p:tgtEl>
                                          <p:spTgt spid="135"/>
                                        </p:tgtEl>
                                        <p:attrNameLst>
                                          <p:attrName>style.visibility</p:attrName>
                                        </p:attrNameLst>
                                      </p:cBhvr>
                                      <p:to>
                                        <p:strVal val="hidden"/>
                                      </p:to>
                                    </p:set>
                                  </p:childTnLst>
                                </p:cTn>
                              </p:par>
                            </p:childTnLst>
                          </p:cTn>
                        </p:par>
                        <p:par>
                          <p:cTn id="28" fill="hold">
                            <p:stCondLst>
                              <p:cond delay="720"/>
                            </p:stCondLst>
                            <p:childTnLst>
                              <p:par>
                                <p:cTn id="29" presetID="10" presetClass="entr" presetSubtype="0" fill="hold" nodeType="after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fade">
                                      <p:cBhvr>
                                        <p:cTn id="31" dur="120"/>
                                        <p:tgtEl>
                                          <p:spTgt spid="134"/>
                                        </p:tgtEl>
                                      </p:cBhvr>
                                    </p:animEffect>
                                  </p:childTnLst>
                                </p:cTn>
                              </p:par>
                            </p:childTnLst>
                          </p:cTn>
                        </p:par>
                        <p:par>
                          <p:cTn id="32" fill="hold">
                            <p:stCondLst>
                              <p:cond delay="840"/>
                            </p:stCondLst>
                            <p:childTnLst>
                              <p:par>
                                <p:cTn id="33" presetID="1" presetClass="exit" presetSubtype="0" fill="hold" nodeType="afterEffect">
                                  <p:stCondLst>
                                    <p:cond delay="0"/>
                                  </p:stCondLst>
                                  <p:childTnLst>
                                    <p:set>
                                      <p:cBhvr>
                                        <p:cTn id="34" dur="1" fill="hold">
                                          <p:stCondLst>
                                            <p:cond delay="119"/>
                                          </p:stCondLst>
                                        </p:cTn>
                                        <p:tgtEl>
                                          <p:spTgt spid="134"/>
                                        </p:tgtEl>
                                        <p:attrNameLst>
                                          <p:attrName>style.visibility</p:attrName>
                                        </p:attrNameLst>
                                      </p:cBhvr>
                                      <p:to>
                                        <p:strVal val="hidden"/>
                                      </p:to>
                                    </p:set>
                                  </p:childTnLst>
                                </p:cTn>
                              </p:par>
                            </p:childTnLst>
                          </p:cTn>
                        </p:par>
                        <p:par>
                          <p:cTn id="35" fill="hold">
                            <p:stCondLst>
                              <p:cond delay="960"/>
                            </p:stCondLst>
                            <p:childTnLst>
                              <p:par>
                                <p:cTn id="36" presetID="10" presetClass="entr" presetSubtype="0" fill="hold" nodeType="afterEffect">
                                  <p:stCondLst>
                                    <p:cond delay="0"/>
                                  </p:stCondLst>
                                  <p:childTnLst>
                                    <p:set>
                                      <p:cBhvr>
                                        <p:cTn id="37" dur="1" fill="hold">
                                          <p:stCondLst>
                                            <p:cond delay="0"/>
                                          </p:stCondLst>
                                        </p:cTn>
                                        <p:tgtEl>
                                          <p:spTgt spid="133"/>
                                        </p:tgtEl>
                                        <p:attrNameLst>
                                          <p:attrName>style.visibility</p:attrName>
                                        </p:attrNameLst>
                                      </p:cBhvr>
                                      <p:to>
                                        <p:strVal val="visible"/>
                                      </p:to>
                                    </p:set>
                                    <p:animEffect transition="in" filter="fade">
                                      <p:cBhvr>
                                        <p:cTn id="38" dur="120"/>
                                        <p:tgtEl>
                                          <p:spTgt spid="133"/>
                                        </p:tgtEl>
                                      </p:cBhvr>
                                    </p:animEffect>
                                  </p:childTnLst>
                                </p:cTn>
                              </p:par>
                            </p:childTnLst>
                          </p:cTn>
                        </p:par>
                        <p:par>
                          <p:cTn id="39" fill="hold">
                            <p:stCondLst>
                              <p:cond delay="1080"/>
                            </p:stCondLst>
                            <p:childTnLst>
                              <p:par>
                                <p:cTn id="40" presetID="1" presetClass="exit" presetSubtype="0" fill="hold" nodeType="afterEffect">
                                  <p:stCondLst>
                                    <p:cond delay="0"/>
                                  </p:stCondLst>
                                  <p:childTnLst>
                                    <p:set>
                                      <p:cBhvr>
                                        <p:cTn id="41" dur="1" fill="hold">
                                          <p:stCondLst>
                                            <p:cond delay="119"/>
                                          </p:stCondLst>
                                        </p:cTn>
                                        <p:tgtEl>
                                          <p:spTgt spid="133"/>
                                        </p:tgtEl>
                                        <p:attrNameLst>
                                          <p:attrName>style.visibility</p:attrName>
                                        </p:attrNameLst>
                                      </p:cBhvr>
                                      <p:to>
                                        <p:strVal val="hidden"/>
                                      </p:to>
                                    </p:set>
                                  </p:childTnLst>
                                </p:cTn>
                              </p:par>
                            </p:childTnLst>
                          </p:cTn>
                        </p:par>
                        <p:par>
                          <p:cTn id="42" fill="hold">
                            <p:stCondLst>
                              <p:cond delay="1200"/>
                            </p:stCondLst>
                            <p:childTnLst>
                              <p:par>
                                <p:cTn id="43" presetID="10" presetClass="entr" presetSubtype="0" fill="hold" nodeType="after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120"/>
                                        <p:tgtEl>
                                          <p:spTgt spid="132"/>
                                        </p:tgtEl>
                                      </p:cBhvr>
                                    </p:animEffect>
                                  </p:childTnLst>
                                </p:cTn>
                              </p:par>
                            </p:childTnLst>
                          </p:cTn>
                        </p:par>
                        <p:par>
                          <p:cTn id="46" fill="hold">
                            <p:stCondLst>
                              <p:cond delay="1320"/>
                            </p:stCondLst>
                            <p:childTnLst>
                              <p:par>
                                <p:cTn id="47" presetID="1" presetClass="exit" presetSubtype="0" fill="hold" nodeType="afterEffect">
                                  <p:stCondLst>
                                    <p:cond delay="0"/>
                                  </p:stCondLst>
                                  <p:childTnLst>
                                    <p:set>
                                      <p:cBhvr>
                                        <p:cTn id="48" dur="1" fill="hold">
                                          <p:stCondLst>
                                            <p:cond delay="119"/>
                                          </p:stCondLst>
                                        </p:cTn>
                                        <p:tgtEl>
                                          <p:spTgt spid="132"/>
                                        </p:tgtEl>
                                        <p:attrNameLst>
                                          <p:attrName>style.visibility</p:attrName>
                                        </p:attrNameLst>
                                      </p:cBhvr>
                                      <p:to>
                                        <p:strVal val="hidden"/>
                                      </p:to>
                                    </p:set>
                                  </p:childTnLst>
                                </p:cTn>
                              </p:par>
                            </p:childTnLst>
                          </p:cTn>
                        </p:par>
                        <p:par>
                          <p:cTn id="49" fill="hold">
                            <p:stCondLst>
                              <p:cond delay="1440"/>
                            </p:stCondLst>
                            <p:childTnLst>
                              <p:par>
                                <p:cTn id="50" presetID="10" presetClass="entr" presetSubtype="0" fill="hold" nodeType="afterEffect">
                                  <p:stCondLst>
                                    <p:cond delay="0"/>
                                  </p:stCondLst>
                                  <p:childTnLst>
                                    <p:set>
                                      <p:cBhvr>
                                        <p:cTn id="51" dur="1" fill="hold">
                                          <p:stCondLst>
                                            <p:cond delay="0"/>
                                          </p:stCondLst>
                                        </p:cTn>
                                        <p:tgtEl>
                                          <p:spTgt spid="131"/>
                                        </p:tgtEl>
                                        <p:attrNameLst>
                                          <p:attrName>style.visibility</p:attrName>
                                        </p:attrNameLst>
                                      </p:cBhvr>
                                      <p:to>
                                        <p:strVal val="visible"/>
                                      </p:to>
                                    </p:set>
                                    <p:animEffect transition="in" filter="fade">
                                      <p:cBhvr>
                                        <p:cTn id="52" dur="120"/>
                                        <p:tgtEl>
                                          <p:spTgt spid="131"/>
                                        </p:tgtEl>
                                      </p:cBhvr>
                                    </p:animEffect>
                                  </p:childTnLst>
                                </p:cTn>
                              </p:par>
                            </p:childTnLst>
                          </p:cTn>
                        </p:par>
                        <p:par>
                          <p:cTn id="53" fill="hold">
                            <p:stCondLst>
                              <p:cond delay="1560"/>
                            </p:stCondLst>
                            <p:childTnLst>
                              <p:par>
                                <p:cTn id="54" presetID="1" presetClass="exit" presetSubtype="0" fill="hold" nodeType="afterEffect">
                                  <p:stCondLst>
                                    <p:cond delay="0"/>
                                  </p:stCondLst>
                                  <p:childTnLst>
                                    <p:set>
                                      <p:cBhvr>
                                        <p:cTn id="55" dur="1" fill="hold">
                                          <p:stCondLst>
                                            <p:cond delay="119"/>
                                          </p:stCondLst>
                                        </p:cTn>
                                        <p:tgtEl>
                                          <p:spTgt spid="131"/>
                                        </p:tgtEl>
                                        <p:attrNameLst>
                                          <p:attrName>style.visibility</p:attrName>
                                        </p:attrNameLst>
                                      </p:cBhvr>
                                      <p:to>
                                        <p:strVal val="hidden"/>
                                      </p:to>
                                    </p:set>
                                  </p:childTnLst>
                                </p:cTn>
                              </p:par>
                            </p:childTnLst>
                          </p:cTn>
                        </p:par>
                        <p:par>
                          <p:cTn id="56" fill="hold">
                            <p:stCondLst>
                              <p:cond delay="1680"/>
                            </p:stCondLst>
                            <p:childTnLst>
                              <p:par>
                                <p:cTn id="57" presetID="10" presetClass="entr" presetSubtype="0" fill="hold" nodeType="afterEffect">
                                  <p:stCondLst>
                                    <p:cond delay="0"/>
                                  </p:stCondLst>
                                  <p:childTnLst>
                                    <p:set>
                                      <p:cBhvr>
                                        <p:cTn id="58" dur="1" fill="hold">
                                          <p:stCondLst>
                                            <p:cond delay="0"/>
                                          </p:stCondLst>
                                        </p:cTn>
                                        <p:tgtEl>
                                          <p:spTgt spid="130"/>
                                        </p:tgtEl>
                                        <p:attrNameLst>
                                          <p:attrName>style.visibility</p:attrName>
                                        </p:attrNameLst>
                                      </p:cBhvr>
                                      <p:to>
                                        <p:strVal val="visible"/>
                                      </p:to>
                                    </p:set>
                                    <p:animEffect transition="in" filter="fade">
                                      <p:cBhvr>
                                        <p:cTn id="59" dur="120"/>
                                        <p:tgtEl>
                                          <p:spTgt spid="130"/>
                                        </p:tgtEl>
                                      </p:cBhvr>
                                    </p:animEffect>
                                  </p:childTnLst>
                                </p:cTn>
                              </p:par>
                            </p:childTnLst>
                          </p:cTn>
                        </p:par>
                        <p:par>
                          <p:cTn id="60" fill="hold">
                            <p:stCondLst>
                              <p:cond delay="1800"/>
                            </p:stCondLst>
                            <p:childTnLst>
                              <p:par>
                                <p:cTn id="61" presetID="1" presetClass="exit" presetSubtype="0" fill="hold" nodeType="afterEffect">
                                  <p:stCondLst>
                                    <p:cond delay="0"/>
                                  </p:stCondLst>
                                  <p:childTnLst>
                                    <p:set>
                                      <p:cBhvr>
                                        <p:cTn id="62" dur="1" fill="hold">
                                          <p:stCondLst>
                                            <p:cond delay="119"/>
                                          </p:stCondLst>
                                        </p:cTn>
                                        <p:tgtEl>
                                          <p:spTgt spid="130"/>
                                        </p:tgtEl>
                                        <p:attrNameLst>
                                          <p:attrName>style.visibility</p:attrName>
                                        </p:attrNameLst>
                                      </p:cBhvr>
                                      <p:to>
                                        <p:strVal val="hidden"/>
                                      </p:to>
                                    </p:set>
                                  </p:childTnLst>
                                </p:cTn>
                              </p:par>
                            </p:childTnLst>
                          </p:cTn>
                        </p:par>
                        <p:par>
                          <p:cTn id="63" fill="hold">
                            <p:stCondLst>
                              <p:cond delay="1920"/>
                            </p:stCondLst>
                            <p:childTnLst>
                              <p:par>
                                <p:cTn id="64" presetID="10" presetClass="entr" presetSubtype="0" fill="hold" nodeType="afterEffect">
                                  <p:stCondLst>
                                    <p:cond delay="0"/>
                                  </p:stCondLst>
                                  <p:childTnLst>
                                    <p:set>
                                      <p:cBhvr>
                                        <p:cTn id="65" dur="1" fill="hold">
                                          <p:stCondLst>
                                            <p:cond delay="0"/>
                                          </p:stCondLst>
                                        </p:cTn>
                                        <p:tgtEl>
                                          <p:spTgt spid="129"/>
                                        </p:tgtEl>
                                        <p:attrNameLst>
                                          <p:attrName>style.visibility</p:attrName>
                                        </p:attrNameLst>
                                      </p:cBhvr>
                                      <p:to>
                                        <p:strVal val="visible"/>
                                      </p:to>
                                    </p:set>
                                    <p:animEffect transition="in" filter="fade">
                                      <p:cBhvr>
                                        <p:cTn id="66" dur="120"/>
                                        <p:tgtEl>
                                          <p:spTgt spid="129"/>
                                        </p:tgtEl>
                                      </p:cBhvr>
                                    </p:animEffect>
                                  </p:childTnLst>
                                </p:cTn>
                              </p:par>
                            </p:childTnLst>
                          </p:cTn>
                        </p:par>
                        <p:par>
                          <p:cTn id="67" fill="hold">
                            <p:stCondLst>
                              <p:cond delay="2040"/>
                            </p:stCondLst>
                            <p:childTnLst>
                              <p:par>
                                <p:cTn id="68" presetID="1" presetClass="exit" presetSubtype="0" fill="hold" nodeType="afterEffect">
                                  <p:stCondLst>
                                    <p:cond delay="0"/>
                                  </p:stCondLst>
                                  <p:childTnLst>
                                    <p:set>
                                      <p:cBhvr>
                                        <p:cTn id="69" dur="1" fill="hold">
                                          <p:stCondLst>
                                            <p:cond delay="119"/>
                                          </p:stCondLst>
                                        </p:cTn>
                                        <p:tgtEl>
                                          <p:spTgt spid="129"/>
                                        </p:tgtEl>
                                        <p:attrNameLst>
                                          <p:attrName>style.visibility</p:attrName>
                                        </p:attrNameLst>
                                      </p:cBhvr>
                                      <p:to>
                                        <p:strVal val="hidden"/>
                                      </p:to>
                                    </p:set>
                                  </p:childTnLst>
                                </p:cTn>
                              </p:par>
                            </p:childTnLst>
                          </p:cTn>
                        </p:par>
                        <p:par>
                          <p:cTn id="70" fill="hold">
                            <p:stCondLst>
                              <p:cond delay="2160"/>
                            </p:stCondLst>
                            <p:childTnLst>
                              <p:par>
                                <p:cTn id="71" presetID="10" presetClass="entr" presetSubtype="0" fill="hold" nodeType="afterEffect">
                                  <p:stCondLst>
                                    <p:cond delay="0"/>
                                  </p:stCondLst>
                                  <p:childTnLst>
                                    <p:set>
                                      <p:cBhvr>
                                        <p:cTn id="72" dur="1" fill="hold">
                                          <p:stCondLst>
                                            <p:cond delay="0"/>
                                          </p:stCondLst>
                                        </p:cTn>
                                        <p:tgtEl>
                                          <p:spTgt spid="139"/>
                                        </p:tgtEl>
                                        <p:attrNameLst>
                                          <p:attrName>style.visibility</p:attrName>
                                        </p:attrNameLst>
                                      </p:cBhvr>
                                      <p:to>
                                        <p:strVal val="visible"/>
                                      </p:to>
                                    </p:set>
                                    <p:animEffect transition="in" filter="fade">
                                      <p:cBhvr>
                                        <p:cTn id="73" dur="120"/>
                                        <p:tgtEl>
                                          <p:spTgt spid="139"/>
                                        </p:tgtEl>
                                      </p:cBhvr>
                                    </p:animEffect>
                                  </p:childTnLst>
                                </p:cTn>
                              </p:par>
                            </p:childTnLst>
                          </p:cTn>
                        </p:par>
                        <p:par>
                          <p:cTn id="74" fill="hold">
                            <p:stCondLst>
                              <p:cond delay="2280"/>
                            </p:stCondLst>
                            <p:childTnLst>
                              <p:par>
                                <p:cTn id="75" presetID="1" presetClass="exit" presetSubtype="0" fill="hold" nodeType="afterEffect">
                                  <p:stCondLst>
                                    <p:cond delay="0"/>
                                  </p:stCondLst>
                                  <p:childTnLst>
                                    <p:set>
                                      <p:cBhvr>
                                        <p:cTn id="76" dur="1" fill="hold">
                                          <p:stCondLst>
                                            <p:cond delay="119"/>
                                          </p:stCondLst>
                                        </p:cTn>
                                        <p:tgtEl>
                                          <p:spTgt spid="139"/>
                                        </p:tgtEl>
                                        <p:attrNameLst>
                                          <p:attrName>style.visibility</p:attrName>
                                        </p:attrNameLst>
                                      </p:cBhvr>
                                      <p:to>
                                        <p:strVal val="hidden"/>
                                      </p:to>
                                    </p:set>
                                  </p:childTnLst>
                                </p:cTn>
                              </p:par>
                            </p:childTnLst>
                          </p:cTn>
                        </p:par>
                        <p:par>
                          <p:cTn id="77" fill="hold">
                            <p:stCondLst>
                              <p:cond delay="2400"/>
                            </p:stCondLst>
                            <p:childTnLst>
                              <p:par>
                                <p:cTn id="78" presetID="10" presetClass="entr" presetSubtype="0" fill="hold" nodeType="afterEffect">
                                  <p:stCondLst>
                                    <p:cond delay="0"/>
                                  </p:stCondLst>
                                  <p:childTnLst>
                                    <p:set>
                                      <p:cBhvr>
                                        <p:cTn id="79" dur="1" fill="hold">
                                          <p:stCondLst>
                                            <p:cond delay="0"/>
                                          </p:stCondLst>
                                        </p:cTn>
                                        <p:tgtEl>
                                          <p:spTgt spid="128"/>
                                        </p:tgtEl>
                                        <p:attrNameLst>
                                          <p:attrName>style.visibility</p:attrName>
                                        </p:attrNameLst>
                                      </p:cBhvr>
                                      <p:to>
                                        <p:strVal val="visible"/>
                                      </p:to>
                                    </p:set>
                                    <p:animEffect transition="in" filter="fade">
                                      <p:cBhvr>
                                        <p:cTn id="80" dur="120"/>
                                        <p:tgtEl>
                                          <p:spTgt spid="128"/>
                                        </p:tgtEl>
                                      </p:cBhvr>
                                    </p:animEffect>
                                  </p:childTnLst>
                                </p:cTn>
                              </p:par>
                            </p:childTnLst>
                          </p:cTn>
                        </p:par>
                        <p:par>
                          <p:cTn id="81" fill="hold">
                            <p:stCondLst>
                              <p:cond delay="2520"/>
                            </p:stCondLst>
                            <p:childTnLst>
                              <p:par>
                                <p:cTn id="82" presetID="1" presetClass="exit" presetSubtype="0" fill="hold" nodeType="afterEffect">
                                  <p:stCondLst>
                                    <p:cond delay="0"/>
                                  </p:stCondLst>
                                  <p:childTnLst>
                                    <p:set>
                                      <p:cBhvr>
                                        <p:cTn id="83" dur="1" fill="hold">
                                          <p:stCondLst>
                                            <p:cond delay="119"/>
                                          </p:stCondLst>
                                        </p:cTn>
                                        <p:tgtEl>
                                          <p:spTgt spid="128"/>
                                        </p:tgtEl>
                                        <p:attrNameLst>
                                          <p:attrName>style.visibility</p:attrName>
                                        </p:attrNameLst>
                                      </p:cBhvr>
                                      <p:to>
                                        <p:strVal val="hidden"/>
                                      </p:to>
                                    </p:set>
                                  </p:childTnLst>
                                </p:cTn>
                              </p:par>
                            </p:childTnLst>
                          </p:cTn>
                        </p:par>
                        <p:par>
                          <p:cTn id="84" fill="hold">
                            <p:stCondLst>
                              <p:cond delay="2640"/>
                            </p:stCondLst>
                            <p:childTnLst>
                              <p:par>
                                <p:cTn id="85" presetID="10" presetClass="entr" presetSubtype="0" fill="hold" nodeType="afterEffect">
                                  <p:stCondLst>
                                    <p:cond delay="0"/>
                                  </p:stCondLst>
                                  <p:childTnLst>
                                    <p:set>
                                      <p:cBhvr>
                                        <p:cTn id="86" dur="1" fill="hold">
                                          <p:stCondLst>
                                            <p:cond delay="0"/>
                                          </p:stCondLst>
                                        </p:cTn>
                                        <p:tgtEl>
                                          <p:spTgt spid="142"/>
                                        </p:tgtEl>
                                        <p:attrNameLst>
                                          <p:attrName>style.visibility</p:attrName>
                                        </p:attrNameLst>
                                      </p:cBhvr>
                                      <p:to>
                                        <p:strVal val="visible"/>
                                      </p:to>
                                    </p:set>
                                    <p:animEffect transition="in" filter="fade">
                                      <p:cBhvr>
                                        <p:cTn id="87" dur="120"/>
                                        <p:tgtEl>
                                          <p:spTgt spid="142"/>
                                        </p:tgtEl>
                                      </p:cBhvr>
                                    </p:animEffect>
                                  </p:childTnLst>
                                </p:cTn>
                              </p:par>
                            </p:childTnLst>
                          </p:cTn>
                        </p:par>
                        <p:par>
                          <p:cTn id="88" fill="hold">
                            <p:stCondLst>
                              <p:cond delay="2760"/>
                            </p:stCondLst>
                            <p:childTnLst>
                              <p:par>
                                <p:cTn id="89" presetID="1" presetClass="exit" presetSubtype="0" fill="hold" nodeType="afterEffect">
                                  <p:stCondLst>
                                    <p:cond delay="0"/>
                                  </p:stCondLst>
                                  <p:childTnLst>
                                    <p:set>
                                      <p:cBhvr>
                                        <p:cTn id="90" dur="1" fill="hold">
                                          <p:stCondLst>
                                            <p:cond delay="119"/>
                                          </p:stCondLst>
                                        </p:cTn>
                                        <p:tgtEl>
                                          <p:spTgt spid="142"/>
                                        </p:tgtEl>
                                        <p:attrNameLst>
                                          <p:attrName>style.visibility</p:attrName>
                                        </p:attrNameLst>
                                      </p:cBhvr>
                                      <p:to>
                                        <p:strVal val="hidden"/>
                                      </p:to>
                                    </p:set>
                                  </p:childTnLst>
                                </p:cTn>
                              </p:par>
                            </p:childTnLst>
                          </p:cTn>
                        </p:par>
                        <p:par>
                          <p:cTn id="91" fill="hold">
                            <p:stCondLst>
                              <p:cond delay="2880"/>
                            </p:stCondLst>
                            <p:childTnLst>
                              <p:par>
                                <p:cTn id="92" presetID="10" presetClass="entr" presetSubtype="0" fill="hold" nodeType="afterEffect">
                                  <p:stCondLst>
                                    <p:cond delay="0"/>
                                  </p:stCondLst>
                                  <p:childTnLst>
                                    <p:set>
                                      <p:cBhvr>
                                        <p:cTn id="93" dur="1" fill="hold">
                                          <p:stCondLst>
                                            <p:cond delay="0"/>
                                          </p:stCondLst>
                                        </p:cTn>
                                        <p:tgtEl>
                                          <p:spTgt spid="127"/>
                                        </p:tgtEl>
                                        <p:attrNameLst>
                                          <p:attrName>style.visibility</p:attrName>
                                        </p:attrNameLst>
                                      </p:cBhvr>
                                      <p:to>
                                        <p:strVal val="visible"/>
                                      </p:to>
                                    </p:set>
                                    <p:animEffect transition="in" filter="fade">
                                      <p:cBhvr>
                                        <p:cTn id="94" dur="120"/>
                                        <p:tgtEl>
                                          <p:spTgt spid="127"/>
                                        </p:tgtEl>
                                      </p:cBhvr>
                                    </p:animEffect>
                                  </p:childTnLst>
                                </p:cTn>
                              </p:par>
                            </p:childTnLst>
                          </p:cTn>
                        </p:par>
                        <p:par>
                          <p:cTn id="95" fill="hold">
                            <p:stCondLst>
                              <p:cond delay="3000"/>
                            </p:stCondLst>
                            <p:childTnLst>
                              <p:par>
                                <p:cTn id="96" presetID="1" presetClass="exit" presetSubtype="0" fill="hold" nodeType="afterEffect">
                                  <p:stCondLst>
                                    <p:cond delay="0"/>
                                  </p:stCondLst>
                                  <p:childTnLst>
                                    <p:set>
                                      <p:cBhvr>
                                        <p:cTn id="97" dur="1" fill="hold">
                                          <p:stCondLst>
                                            <p:cond delay="119"/>
                                          </p:stCondLst>
                                        </p:cTn>
                                        <p:tgtEl>
                                          <p:spTgt spid="127"/>
                                        </p:tgtEl>
                                        <p:attrNameLst>
                                          <p:attrName>style.visibility</p:attrName>
                                        </p:attrNameLst>
                                      </p:cBhvr>
                                      <p:to>
                                        <p:strVal val="hidden"/>
                                      </p:to>
                                    </p:set>
                                  </p:childTnLst>
                                </p:cTn>
                              </p:par>
                            </p:childTnLst>
                          </p:cTn>
                        </p:par>
                        <p:par>
                          <p:cTn id="98" fill="hold">
                            <p:stCondLst>
                              <p:cond delay="3120"/>
                            </p:stCondLst>
                            <p:childTnLst>
                              <p:par>
                                <p:cTn id="99" presetID="10" presetClass="entr" presetSubtype="0" fill="hold" nodeType="afterEffect">
                                  <p:stCondLst>
                                    <p:cond delay="0"/>
                                  </p:stCondLst>
                                  <p:childTnLst>
                                    <p:set>
                                      <p:cBhvr>
                                        <p:cTn id="100" dur="1" fill="hold">
                                          <p:stCondLst>
                                            <p:cond delay="0"/>
                                          </p:stCondLst>
                                        </p:cTn>
                                        <p:tgtEl>
                                          <p:spTgt spid="126"/>
                                        </p:tgtEl>
                                        <p:attrNameLst>
                                          <p:attrName>style.visibility</p:attrName>
                                        </p:attrNameLst>
                                      </p:cBhvr>
                                      <p:to>
                                        <p:strVal val="visible"/>
                                      </p:to>
                                    </p:set>
                                    <p:animEffect transition="in" filter="fade">
                                      <p:cBhvr>
                                        <p:cTn id="101" dur="120"/>
                                        <p:tgtEl>
                                          <p:spTgt spid="126"/>
                                        </p:tgtEl>
                                      </p:cBhvr>
                                    </p:animEffect>
                                  </p:childTnLst>
                                </p:cTn>
                              </p:par>
                            </p:childTnLst>
                          </p:cTn>
                        </p:par>
                        <p:par>
                          <p:cTn id="102" fill="hold">
                            <p:stCondLst>
                              <p:cond delay="3240"/>
                            </p:stCondLst>
                            <p:childTnLst>
                              <p:par>
                                <p:cTn id="103" presetID="1" presetClass="exit" presetSubtype="0" fill="hold" nodeType="afterEffect">
                                  <p:stCondLst>
                                    <p:cond delay="0"/>
                                  </p:stCondLst>
                                  <p:childTnLst>
                                    <p:set>
                                      <p:cBhvr>
                                        <p:cTn id="104" dur="1" fill="hold">
                                          <p:stCondLst>
                                            <p:cond delay="119"/>
                                          </p:stCondLst>
                                        </p:cTn>
                                        <p:tgtEl>
                                          <p:spTgt spid="126"/>
                                        </p:tgtEl>
                                        <p:attrNameLst>
                                          <p:attrName>style.visibility</p:attrName>
                                        </p:attrNameLst>
                                      </p:cBhvr>
                                      <p:to>
                                        <p:strVal val="hidden"/>
                                      </p:to>
                                    </p:set>
                                  </p:childTnLst>
                                </p:cTn>
                              </p:par>
                            </p:childTnLst>
                          </p:cTn>
                        </p:par>
                        <p:par>
                          <p:cTn id="105" fill="hold">
                            <p:stCondLst>
                              <p:cond delay="3360"/>
                            </p:stCondLst>
                            <p:childTnLst>
                              <p:par>
                                <p:cTn id="106" presetID="10" presetClass="entr" presetSubtype="0" fill="hold" nodeType="afterEffect">
                                  <p:stCondLst>
                                    <p:cond delay="0"/>
                                  </p:stCondLst>
                                  <p:childTnLst>
                                    <p:set>
                                      <p:cBhvr>
                                        <p:cTn id="107" dur="1" fill="hold">
                                          <p:stCondLst>
                                            <p:cond delay="0"/>
                                          </p:stCondLst>
                                        </p:cTn>
                                        <p:tgtEl>
                                          <p:spTgt spid="143"/>
                                        </p:tgtEl>
                                        <p:attrNameLst>
                                          <p:attrName>style.visibility</p:attrName>
                                        </p:attrNameLst>
                                      </p:cBhvr>
                                      <p:to>
                                        <p:strVal val="visible"/>
                                      </p:to>
                                    </p:set>
                                    <p:animEffect transition="in" filter="fade">
                                      <p:cBhvr>
                                        <p:cTn id="108" dur="120"/>
                                        <p:tgtEl>
                                          <p:spTgt spid="143"/>
                                        </p:tgtEl>
                                      </p:cBhvr>
                                    </p:animEffect>
                                  </p:childTnLst>
                                </p:cTn>
                              </p:par>
                            </p:childTnLst>
                          </p:cTn>
                        </p:par>
                        <p:par>
                          <p:cTn id="109" fill="hold">
                            <p:stCondLst>
                              <p:cond delay="3480"/>
                            </p:stCondLst>
                            <p:childTnLst>
                              <p:par>
                                <p:cTn id="110" presetID="26" presetClass="emph" presetSubtype="0" fill="hold" nodeType="afterEffect">
                                  <p:stCondLst>
                                    <p:cond delay="0"/>
                                  </p:stCondLst>
                                  <p:childTnLst>
                                    <p:animEffect transition="out" filter="fade">
                                      <p:cBhvr>
                                        <p:cTn id="111" dur="250" tmFilter="0, 0; .2, .5; .8, .5; 1, 0"/>
                                        <p:tgtEl>
                                          <p:spTgt spid="143"/>
                                        </p:tgtEl>
                                      </p:cBhvr>
                                    </p:animEffect>
                                    <p:animScale>
                                      <p:cBhvr>
                                        <p:cTn id="112" dur="125" autoRev="1" fill="hold"/>
                                        <p:tgtEl>
                                          <p:spTgt spid="143"/>
                                        </p:tgtEl>
                                      </p:cBhvr>
                                      <p:by x="105000" y="105000"/>
                                    </p:animScale>
                                  </p:childTnLst>
                                </p:cTn>
                              </p:par>
                            </p:childTnLst>
                          </p:cTn>
                        </p:par>
                        <p:par>
                          <p:cTn id="113" fill="hold">
                            <p:stCondLst>
                              <p:cond delay="3730"/>
                            </p:stCondLst>
                            <p:childTnLst>
                              <p:par>
                                <p:cTn id="114" presetID="26" presetClass="emph" presetSubtype="0" fill="hold" nodeType="afterEffect">
                                  <p:stCondLst>
                                    <p:cond delay="0"/>
                                  </p:stCondLst>
                                  <p:childTnLst>
                                    <p:animEffect transition="out" filter="fade">
                                      <p:cBhvr>
                                        <p:cTn id="115" dur="250" tmFilter="0, 0; .2, .5; .8, .5; 1, 0"/>
                                        <p:tgtEl>
                                          <p:spTgt spid="143"/>
                                        </p:tgtEl>
                                      </p:cBhvr>
                                    </p:animEffect>
                                    <p:animScale>
                                      <p:cBhvr>
                                        <p:cTn id="116" dur="125" autoRev="1" fill="hold"/>
                                        <p:tgtEl>
                                          <p:spTgt spid="143"/>
                                        </p:tgtEl>
                                      </p:cBhvr>
                                      <p:by x="105000" y="105000"/>
                                    </p:animScale>
                                  </p:childTnLst>
                                </p:cTn>
                              </p:par>
                            </p:childTnLst>
                          </p:cTn>
                        </p:par>
                        <p:par>
                          <p:cTn id="117" fill="hold">
                            <p:stCondLst>
                              <p:cond delay="3980"/>
                            </p:stCondLst>
                            <p:childTnLst>
                              <p:par>
                                <p:cTn id="118" presetID="26" presetClass="emph" presetSubtype="0" fill="hold" nodeType="afterEffect">
                                  <p:stCondLst>
                                    <p:cond delay="0"/>
                                  </p:stCondLst>
                                  <p:childTnLst>
                                    <p:animEffect transition="out" filter="fade">
                                      <p:cBhvr>
                                        <p:cTn id="119" dur="250" tmFilter="0, 0; .2, .5; .8, .5; 1, 0"/>
                                        <p:tgtEl>
                                          <p:spTgt spid="143"/>
                                        </p:tgtEl>
                                      </p:cBhvr>
                                    </p:animEffect>
                                    <p:animScale>
                                      <p:cBhvr>
                                        <p:cTn id="120" dur="125" autoRev="1" fill="hold"/>
                                        <p:tgtEl>
                                          <p:spTgt spid="143"/>
                                        </p:tgtEl>
                                      </p:cBhvr>
                                      <p:by x="105000" y="105000"/>
                                    </p:animScale>
                                  </p:childTnLst>
                                </p:cTn>
                              </p:par>
                            </p:childTnLst>
                          </p:cTn>
                        </p:par>
                        <p:par>
                          <p:cTn id="121" fill="hold">
                            <p:stCondLst>
                              <p:cond delay="4230"/>
                            </p:stCondLst>
                            <p:childTnLst>
                              <p:par>
                                <p:cTn id="122" presetID="26" presetClass="emph" presetSubtype="0" fill="hold" nodeType="afterEffect">
                                  <p:stCondLst>
                                    <p:cond delay="0"/>
                                  </p:stCondLst>
                                  <p:childTnLst>
                                    <p:animEffect transition="out" filter="fade">
                                      <p:cBhvr>
                                        <p:cTn id="123" dur="250" tmFilter="0, 0; .2, .5; .8, .5; 1, 0"/>
                                        <p:tgtEl>
                                          <p:spTgt spid="143"/>
                                        </p:tgtEl>
                                      </p:cBhvr>
                                    </p:animEffect>
                                    <p:animScale>
                                      <p:cBhvr>
                                        <p:cTn id="124" dur="125" autoRev="1" fill="hold"/>
                                        <p:tgtEl>
                                          <p:spTgt spid="143"/>
                                        </p:tgtEl>
                                      </p:cBhvr>
                                      <p:by x="105000" y="105000"/>
                                    </p:animScale>
                                  </p:childTnLst>
                                </p:cTn>
                              </p:par>
                            </p:childTnLst>
                          </p:cTn>
                        </p:par>
                        <p:par>
                          <p:cTn id="125" fill="hold">
                            <p:stCondLst>
                              <p:cond delay="4480"/>
                            </p:stCondLst>
                            <p:childTnLst>
                              <p:par>
                                <p:cTn id="126" presetID="26" presetClass="emph" presetSubtype="0" fill="hold" nodeType="afterEffect">
                                  <p:stCondLst>
                                    <p:cond delay="0"/>
                                  </p:stCondLst>
                                  <p:childTnLst>
                                    <p:animEffect transition="out" filter="fade">
                                      <p:cBhvr>
                                        <p:cTn id="127" dur="250" tmFilter="0, 0; .2, .5; .8, .5; 1, 0"/>
                                        <p:tgtEl>
                                          <p:spTgt spid="143"/>
                                        </p:tgtEl>
                                      </p:cBhvr>
                                    </p:animEffect>
                                    <p:animScale>
                                      <p:cBhvr>
                                        <p:cTn id="128" dur="125" autoRev="1" fill="hold"/>
                                        <p:tgtEl>
                                          <p:spTgt spid="143"/>
                                        </p:tgtEl>
                                      </p:cBhvr>
                                      <p:by x="105000" y="105000"/>
                                    </p:animScale>
                                  </p:childTnLst>
                                </p:cTn>
                              </p:par>
                              <p:par>
                                <p:cTn id="129" presetID="1" presetClass="mediacall" presetSubtype="0" fill="hold" nodeType="withEffect">
                                  <p:stCondLst>
                                    <p:cond delay="500"/>
                                  </p:stCondLst>
                                  <p:childTnLst>
                                    <p:cmd type="call" cmd="playFrom(0.0)">
                                      <p:cBhvr>
                                        <p:cTn id="130" dur="1" fill="hold"/>
                                        <p:tgtEl>
                                          <p:spTgt spid="144"/>
                                        </p:tgtEl>
                                      </p:cBhvr>
                                    </p:cmd>
                                  </p:childTnLst>
                                </p:cTn>
                              </p:par>
                              <p:par>
                                <p:cTn id="131" presetID="47" presetClass="entr" presetSubtype="0" fill="hold" grpId="0" nodeType="withEffect">
                                  <p:stCondLst>
                                    <p:cond delay="500"/>
                                  </p:stCondLst>
                                  <p:childTnLst>
                                    <p:set>
                                      <p:cBhvr>
                                        <p:cTn id="132" dur="1" fill="hold">
                                          <p:stCondLst>
                                            <p:cond delay="0"/>
                                          </p:stCondLst>
                                        </p:cTn>
                                        <p:tgtEl>
                                          <p:spTgt spid="145"/>
                                        </p:tgtEl>
                                        <p:attrNameLst>
                                          <p:attrName>style.visibility</p:attrName>
                                        </p:attrNameLst>
                                      </p:cBhvr>
                                      <p:to>
                                        <p:strVal val="visible"/>
                                      </p:to>
                                    </p:set>
                                    <p:animEffect transition="in" filter="fade">
                                      <p:cBhvr>
                                        <p:cTn id="133" dur="1000"/>
                                        <p:tgtEl>
                                          <p:spTgt spid="145"/>
                                        </p:tgtEl>
                                      </p:cBhvr>
                                    </p:animEffect>
                                    <p:anim calcmode="lin" valueType="num">
                                      <p:cBhvr>
                                        <p:cTn id="134" dur="1000" fill="hold"/>
                                        <p:tgtEl>
                                          <p:spTgt spid="145"/>
                                        </p:tgtEl>
                                        <p:attrNameLst>
                                          <p:attrName>ppt_x</p:attrName>
                                        </p:attrNameLst>
                                      </p:cBhvr>
                                      <p:tavLst>
                                        <p:tav tm="0">
                                          <p:val>
                                            <p:strVal val="#ppt_x"/>
                                          </p:val>
                                        </p:tav>
                                        <p:tav tm="100000">
                                          <p:val>
                                            <p:strVal val="#ppt_x"/>
                                          </p:val>
                                        </p:tav>
                                      </p:tavLst>
                                    </p:anim>
                                    <p:anim calcmode="lin" valueType="num">
                                      <p:cBhvr>
                                        <p:cTn id="135" dur="1000" fill="hold"/>
                                        <p:tgtEl>
                                          <p:spTgt spid="145"/>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25"/>
                  </p:tgtEl>
                </p:cond>
              </p:nextCondLst>
            </p:seq>
            <p:seq concurrent="1" nextAc="seek">
              <p:cTn id="136" restart="whenNotActive" fill="hold" evtFilter="cancelBubble" nodeType="interactiveSeq">
                <p:stCondLst>
                  <p:cond evt="onClick" delay="0">
                    <p:tgtEl>
                      <p:spTgt spid="143"/>
                    </p:tgtEl>
                  </p:cond>
                </p:stCondLst>
                <p:endSync evt="end" delay="0">
                  <p:rtn val="all"/>
                </p:endSync>
                <p:childTnLst>
                  <p:par>
                    <p:cTn id="137" fill="hold">
                      <p:stCondLst>
                        <p:cond delay="0"/>
                      </p:stCondLst>
                      <p:childTnLst>
                        <p:par>
                          <p:cTn id="138" fill="hold">
                            <p:stCondLst>
                              <p:cond delay="0"/>
                            </p:stCondLst>
                            <p:childTnLst>
                              <p:par>
                                <p:cTn id="139" presetID="1" presetClass="mediacall" presetSubtype="0" fill="hold" nodeType="clickEffect">
                                  <p:stCondLst>
                                    <p:cond delay="0"/>
                                  </p:stCondLst>
                                  <p:childTnLst>
                                    <p:cmd type="call" cmd="playFrom(0.0)">
                                      <p:cBhvr>
                                        <p:cTn id="140" dur="1" fill="hold"/>
                                        <p:tgtEl>
                                          <p:spTgt spid="144"/>
                                        </p:tgtEl>
                                      </p:cBhvr>
                                    </p:cmd>
                                  </p:childTnLst>
                                </p:cTn>
                              </p:par>
                            </p:childTnLst>
                          </p:cTn>
                        </p:par>
                      </p:childTnLst>
                    </p:cTn>
                  </p:par>
                </p:childTnLst>
              </p:cTn>
              <p:nextCondLst>
                <p:cond evt="onClick" delay="0">
                  <p:tgtEl>
                    <p:spTgt spid="143"/>
                  </p:tgtEl>
                </p:cond>
              </p:nextCondLst>
            </p:seq>
            <p:audio>
              <p:cMediaNode vol="80000" numSld="999" showWhenStopped="0">
                <p:cTn id="141" fill="hold" display="0">
                  <p:stCondLst>
                    <p:cond delay="indefinite"/>
                  </p:stCondLst>
                  <p:endCondLst>
                    <p:cond evt="onStopAudio" delay="0">
                      <p:tgtEl>
                        <p:sldTgt/>
                      </p:tgtEl>
                    </p:cond>
                  </p:endCondLst>
                </p:cTn>
                <p:tgtEl>
                  <p:spTgt spid="144"/>
                </p:tgtEl>
              </p:cMediaNode>
            </p:audio>
            <p:seq concurrent="1" nextAc="seek">
              <p:cTn id="142" restart="whenNotActive" fill="hold" evtFilter="cancelBubble" nodeType="interactiveSeq">
                <p:stCondLst>
                  <p:cond evt="onClick" delay="0">
                    <p:tgtEl>
                      <p:spTgt spid="83"/>
                    </p:tgtEl>
                  </p:cond>
                </p:stCondLst>
                <p:endSync evt="end" delay="0">
                  <p:rtn val="all"/>
                </p:endSync>
                <p:childTnLst>
                  <p:par>
                    <p:cTn id="143" fill="hold">
                      <p:stCondLst>
                        <p:cond delay="0"/>
                      </p:stCondLst>
                      <p:childTnLst>
                        <p:par>
                          <p:cTn id="144" fill="hold">
                            <p:stCondLst>
                              <p:cond delay="0"/>
                            </p:stCondLst>
                            <p:childTnLst>
                              <p:par>
                                <p:cTn id="145" presetID="1" presetClass="exit" presetSubtype="0" fill="hold" nodeType="clickEffect">
                                  <p:stCondLst>
                                    <p:cond delay="0"/>
                                  </p:stCondLst>
                                  <p:childTnLst>
                                    <p:set>
                                      <p:cBhvr>
                                        <p:cTn id="146" dur="1" fill="hold">
                                          <p:stCondLst>
                                            <p:cond delay="0"/>
                                          </p:stCondLst>
                                        </p:cTn>
                                        <p:tgtEl>
                                          <p:spTgt spid="83"/>
                                        </p:tgtEl>
                                        <p:attrNameLst>
                                          <p:attrName>style.visibility</p:attrName>
                                        </p:attrNameLst>
                                      </p:cBhvr>
                                      <p:to>
                                        <p:strVal val="hidden"/>
                                      </p:to>
                                    </p:set>
                                  </p:childTnLst>
                                  <p:subTnLst>
                                    <p:audio>
                                      <p:cMediaNode>
                                        <p:cTn display="0" masterRel="sameClick">
                                          <p:stCondLst>
                                            <p:cond evt="begin" delay="0">
                                              <p:tn val="145"/>
                                            </p:cond>
                                          </p:stCondLst>
                                          <p:endCondLst>
                                            <p:cond evt="onStopAudio" delay="0">
                                              <p:tgtEl>
                                                <p:sldTgt/>
                                              </p:tgtEl>
                                            </p:cond>
                                          </p:endCondLst>
                                        </p:cTn>
                                        <p:tgtEl>
                                          <p:sndTgt r:embed="rId6" name="Item_Box_Open_Definitive.wav"/>
                                        </p:tgtEl>
                                      </p:cMediaNode>
                                    </p:audio>
                                  </p:subTnLst>
                                </p:cTn>
                              </p:par>
                            </p:childTnLst>
                          </p:cTn>
                        </p:par>
                        <p:par>
                          <p:cTn id="147" fill="hold">
                            <p:stCondLst>
                              <p:cond delay="0"/>
                            </p:stCondLst>
                            <p:childTnLst>
                              <p:par>
                                <p:cTn id="148" presetID="10" presetClass="entr" presetSubtype="0" fill="hold" nodeType="afterEffect">
                                  <p:stCondLst>
                                    <p:cond delay="0"/>
                                  </p:stCondLst>
                                  <p:childTnLst>
                                    <p:set>
                                      <p:cBhvr>
                                        <p:cTn id="149" dur="1" fill="hold">
                                          <p:stCondLst>
                                            <p:cond delay="0"/>
                                          </p:stCondLst>
                                        </p:cTn>
                                        <p:tgtEl>
                                          <p:spTgt spid="99"/>
                                        </p:tgtEl>
                                        <p:attrNameLst>
                                          <p:attrName>style.visibility</p:attrName>
                                        </p:attrNameLst>
                                      </p:cBhvr>
                                      <p:to>
                                        <p:strVal val="visible"/>
                                      </p:to>
                                    </p:set>
                                    <p:animEffect transition="in" filter="fade">
                                      <p:cBhvr>
                                        <p:cTn id="150" dur="120"/>
                                        <p:tgtEl>
                                          <p:spTgt spid="99"/>
                                        </p:tgtEl>
                                      </p:cBhvr>
                                    </p:animEffect>
                                  </p:childTnLst>
                                </p:cTn>
                              </p:par>
                            </p:childTnLst>
                          </p:cTn>
                        </p:par>
                        <p:par>
                          <p:cTn id="151" fill="hold">
                            <p:stCondLst>
                              <p:cond delay="120"/>
                            </p:stCondLst>
                            <p:childTnLst>
                              <p:par>
                                <p:cTn id="152" presetID="1" presetClass="exit" presetSubtype="0" fill="hold" nodeType="afterEffect">
                                  <p:stCondLst>
                                    <p:cond delay="0"/>
                                  </p:stCondLst>
                                  <p:childTnLst>
                                    <p:set>
                                      <p:cBhvr>
                                        <p:cTn id="153" dur="1" fill="hold">
                                          <p:stCondLst>
                                            <p:cond delay="119"/>
                                          </p:stCondLst>
                                        </p:cTn>
                                        <p:tgtEl>
                                          <p:spTgt spid="99"/>
                                        </p:tgtEl>
                                        <p:attrNameLst>
                                          <p:attrName>style.visibility</p:attrName>
                                        </p:attrNameLst>
                                      </p:cBhvr>
                                      <p:to>
                                        <p:strVal val="hidden"/>
                                      </p:to>
                                    </p:set>
                                  </p:childTnLst>
                                </p:cTn>
                              </p:par>
                            </p:childTnLst>
                          </p:cTn>
                        </p:par>
                        <p:par>
                          <p:cTn id="154" fill="hold">
                            <p:stCondLst>
                              <p:cond delay="240"/>
                            </p:stCondLst>
                            <p:childTnLst>
                              <p:par>
                                <p:cTn id="155" presetID="10" presetClass="entr" presetSubtype="0" fill="hold" nodeType="afterEffect">
                                  <p:stCondLst>
                                    <p:cond delay="0"/>
                                  </p:stCondLst>
                                  <p:childTnLst>
                                    <p:set>
                                      <p:cBhvr>
                                        <p:cTn id="156" dur="1" fill="hold">
                                          <p:stCondLst>
                                            <p:cond delay="0"/>
                                          </p:stCondLst>
                                        </p:cTn>
                                        <p:tgtEl>
                                          <p:spTgt spid="98"/>
                                        </p:tgtEl>
                                        <p:attrNameLst>
                                          <p:attrName>style.visibility</p:attrName>
                                        </p:attrNameLst>
                                      </p:cBhvr>
                                      <p:to>
                                        <p:strVal val="visible"/>
                                      </p:to>
                                    </p:set>
                                    <p:animEffect transition="in" filter="fade">
                                      <p:cBhvr>
                                        <p:cTn id="157" dur="120"/>
                                        <p:tgtEl>
                                          <p:spTgt spid="98"/>
                                        </p:tgtEl>
                                      </p:cBhvr>
                                    </p:animEffect>
                                  </p:childTnLst>
                                </p:cTn>
                              </p:par>
                            </p:childTnLst>
                          </p:cTn>
                        </p:par>
                        <p:par>
                          <p:cTn id="158" fill="hold">
                            <p:stCondLst>
                              <p:cond delay="360"/>
                            </p:stCondLst>
                            <p:childTnLst>
                              <p:par>
                                <p:cTn id="159" presetID="1" presetClass="exit" presetSubtype="0" fill="hold" nodeType="afterEffect">
                                  <p:stCondLst>
                                    <p:cond delay="0"/>
                                  </p:stCondLst>
                                  <p:childTnLst>
                                    <p:set>
                                      <p:cBhvr>
                                        <p:cTn id="160" dur="1" fill="hold">
                                          <p:stCondLst>
                                            <p:cond delay="119"/>
                                          </p:stCondLst>
                                        </p:cTn>
                                        <p:tgtEl>
                                          <p:spTgt spid="98"/>
                                        </p:tgtEl>
                                        <p:attrNameLst>
                                          <p:attrName>style.visibility</p:attrName>
                                        </p:attrNameLst>
                                      </p:cBhvr>
                                      <p:to>
                                        <p:strVal val="hidden"/>
                                      </p:to>
                                    </p:set>
                                  </p:childTnLst>
                                </p:cTn>
                              </p:par>
                            </p:childTnLst>
                          </p:cTn>
                        </p:par>
                        <p:par>
                          <p:cTn id="161" fill="hold">
                            <p:stCondLst>
                              <p:cond delay="480"/>
                            </p:stCondLst>
                            <p:childTnLst>
                              <p:par>
                                <p:cTn id="162" presetID="10" presetClass="entr" presetSubtype="0" fill="hold" nodeType="afterEffect">
                                  <p:stCondLst>
                                    <p:cond delay="0"/>
                                  </p:stCondLst>
                                  <p:childTnLst>
                                    <p:set>
                                      <p:cBhvr>
                                        <p:cTn id="163" dur="1" fill="hold">
                                          <p:stCondLst>
                                            <p:cond delay="0"/>
                                          </p:stCondLst>
                                        </p:cTn>
                                        <p:tgtEl>
                                          <p:spTgt spid="93"/>
                                        </p:tgtEl>
                                        <p:attrNameLst>
                                          <p:attrName>style.visibility</p:attrName>
                                        </p:attrNameLst>
                                      </p:cBhvr>
                                      <p:to>
                                        <p:strVal val="visible"/>
                                      </p:to>
                                    </p:set>
                                    <p:animEffect transition="in" filter="fade">
                                      <p:cBhvr>
                                        <p:cTn id="164" dur="120"/>
                                        <p:tgtEl>
                                          <p:spTgt spid="93"/>
                                        </p:tgtEl>
                                      </p:cBhvr>
                                    </p:animEffect>
                                  </p:childTnLst>
                                </p:cTn>
                              </p:par>
                            </p:childTnLst>
                          </p:cTn>
                        </p:par>
                        <p:par>
                          <p:cTn id="165" fill="hold">
                            <p:stCondLst>
                              <p:cond delay="600"/>
                            </p:stCondLst>
                            <p:childTnLst>
                              <p:par>
                                <p:cTn id="166" presetID="1" presetClass="exit" presetSubtype="0" fill="hold" nodeType="afterEffect">
                                  <p:stCondLst>
                                    <p:cond delay="0"/>
                                  </p:stCondLst>
                                  <p:childTnLst>
                                    <p:set>
                                      <p:cBhvr>
                                        <p:cTn id="167" dur="1" fill="hold">
                                          <p:stCondLst>
                                            <p:cond delay="119"/>
                                          </p:stCondLst>
                                        </p:cTn>
                                        <p:tgtEl>
                                          <p:spTgt spid="93"/>
                                        </p:tgtEl>
                                        <p:attrNameLst>
                                          <p:attrName>style.visibility</p:attrName>
                                        </p:attrNameLst>
                                      </p:cBhvr>
                                      <p:to>
                                        <p:strVal val="hidden"/>
                                      </p:to>
                                    </p:set>
                                  </p:childTnLst>
                                </p:cTn>
                              </p:par>
                            </p:childTnLst>
                          </p:cTn>
                        </p:par>
                        <p:par>
                          <p:cTn id="168" fill="hold">
                            <p:stCondLst>
                              <p:cond delay="720"/>
                            </p:stCondLst>
                            <p:childTnLst>
                              <p:par>
                                <p:cTn id="169" presetID="10" presetClass="entr" presetSubtype="0" fill="hold" nodeType="afterEffect">
                                  <p:stCondLst>
                                    <p:cond delay="0"/>
                                  </p:stCondLst>
                                  <p:childTnLst>
                                    <p:set>
                                      <p:cBhvr>
                                        <p:cTn id="170" dur="1" fill="hold">
                                          <p:stCondLst>
                                            <p:cond delay="0"/>
                                          </p:stCondLst>
                                        </p:cTn>
                                        <p:tgtEl>
                                          <p:spTgt spid="92"/>
                                        </p:tgtEl>
                                        <p:attrNameLst>
                                          <p:attrName>style.visibility</p:attrName>
                                        </p:attrNameLst>
                                      </p:cBhvr>
                                      <p:to>
                                        <p:strVal val="visible"/>
                                      </p:to>
                                    </p:set>
                                    <p:animEffect transition="in" filter="fade">
                                      <p:cBhvr>
                                        <p:cTn id="171" dur="120"/>
                                        <p:tgtEl>
                                          <p:spTgt spid="92"/>
                                        </p:tgtEl>
                                      </p:cBhvr>
                                    </p:animEffect>
                                  </p:childTnLst>
                                </p:cTn>
                              </p:par>
                            </p:childTnLst>
                          </p:cTn>
                        </p:par>
                        <p:par>
                          <p:cTn id="172" fill="hold">
                            <p:stCondLst>
                              <p:cond delay="840"/>
                            </p:stCondLst>
                            <p:childTnLst>
                              <p:par>
                                <p:cTn id="173" presetID="1" presetClass="exit" presetSubtype="0" fill="hold" nodeType="afterEffect">
                                  <p:stCondLst>
                                    <p:cond delay="0"/>
                                  </p:stCondLst>
                                  <p:childTnLst>
                                    <p:set>
                                      <p:cBhvr>
                                        <p:cTn id="174" dur="1" fill="hold">
                                          <p:stCondLst>
                                            <p:cond delay="119"/>
                                          </p:stCondLst>
                                        </p:cTn>
                                        <p:tgtEl>
                                          <p:spTgt spid="92"/>
                                        </p:tgtEl>
                                        <p:attrNameLst>
                                          <p:attrName>style.visibility</p:attrName>
                                        </p:attrNameLst>
                                      </p:cBhvr>
                                      <p:to>
                                        <p:strVal val="hidden"/>
                                      </p:to>
                                    </p:set>
                                  </p:childTnLst>
                                </p:cTn>
                              </p:par>
                            </p:childTnLst>
                          </p:cTn>
                        </p:par>
                        <p:par>
                          <p:cTn id="175" fill="hold">
                            <p:stCondLst>
                              <p:cond delay="960"/>
                            </p:stCondLst>
                            <p:childTnLst>
                              <p:par>
                                <p:cTn id="176" presetID="10" presetClass="entr" presetSubtype="0" fill="hold" nodeType="afterEffect">
                                  <p:stCondLst>
                                    <p:cond delay="0"/>
                                  </p:stCondLst>
                                  <p:childTnLst>
                                    <p:set>
                                      <p:cBhvr>
                                        <p:cTn id="177" dur="1" fill="hold">
                                          <p:stCondLst>
                                            <p:cond delay="0"/>
                                          </p:stCondLst>
                                        </p:cTn>
                                        <p:tgtEl>
                                          <p:spTgt spid="91"/>
                                        </p:tgtEl>
                                        <p:attrNameLst>
                                          <p:attrName>style.visibility</p:attrName>
                                        </p:attrNameLst>
                                      </p:cBhvr>
                                      <p:to>
                                        <p:strVal val="visible"/>
                                      </p:to>
                                    </p:set>
                                    <p:animEffect transition="in" filter="fade">
                                      <p:cBhvr>
                                        <p:cTn id="178" dur="120"/>
                                        <p:tgtEl>
                                          <p:spTgt spid="91"/>
                                        </p:tgtEl>
                                      </p:cBhvr>
                                    </p:animEffect>
                                  </p:childTnLst>
                                </p:cTn>
                              </p:par>
                            </p:childTnLst>
                          </p:cTn>
                        </p:par>
                        <p:par>
                          <p:cTn id="179" fill="hold">
                            <p:stCondLst>
                              <p:cond delay="1080"/>
                            </p:stCondLst>
                            <p:childTnLst>
                              <p:par>
                                <p:cTn id="180" presetID="1" presetClass="exit" presetSubtype="0" fill="hold" nodeType="afterEffect">
                                  <p:stCondLst>
                                    <p:cond delay="0"/>
                                  </p:stCondLst>
                                  <p:childTnLst>
                                    <p:set>
                                      <p:cBhvr>
                                        <p:cTn id="181" dur="1" fill="hold">
                                          <p:stCondLst>
                                            <p:cond delay="119"/>
                                          </p:stCondLst>
                                        </p:cTn>
                                        <p:tgtEl>
                                          <p:spTgt spid="91"/>
                                        </p:tgtEl>
                                        <p:attrNameLst>
                                          <p:attrName>style.visibility</p:attrName>
                                        </p:attrNameLst>
                                      </p:cBhvr>
                                      <p:to>
                                        <p:strVal val="hidden"/>
                                      </p:to>
                                    </p:set>
                                  </p:childTnLst>
                                </p:cTn>
                              </p:par>
                            </p:childTnLst>
                          </p:cTn>
                        </p:par>
                        <p:par>
                          <p:cTn id="182" fill="hold">
                            <p:stCondLst>
                              <p:cond delay="1200"/>
                            </p:stCondLst>
                            <p:childTnLst>
                              <p:par>
                                <p:cTn id="183" presetID="10" presetClass="entr" presetSubtype="0" fill="hold" nodeType="afterEffect">
                                  <p:stCondLst>
                                    <p:cond delay="0"/>
                                  </p:stCondLst>
                                  <p:childTnLst>
                                    <p:set>
                                      <p:cBhvr>
                                        <p:cTn id="184" dur="1" fill="hold">
                                          <p:stCondLst>
                                            <p:cond delay="0"/>
                                          </p:stCondLst>
                                        </p:cTn>
                                        <p:tgtEl>
                                          <p:spTgt spid="90"/>
                                        </p:tgtEl>
                                        <p:attrNameLst>
                                          <p:attrName>style.visibility</p:attrName>
                                        </p:attrNameLst>
                                      </p:cBhvr>
                                      <p:to>
                                        <p:strVal val="visible"/>
                                      </p:to>
                                    </p:set>
                                    <p:animEffect transition="in" filter="fade">
                                      <p:cBhvr>
                                        <p:cTn id="185" dur="120"/>
                                        <p:tgtEl>
                                          <p:spTgt spid="90"/>
                                        </p:tgtEl>
                                      </p:cBhvr>
                                    </p:animEffect>
                                  </p:childTnLst>
                                </p:cTn>
                              </p:par>
                            </p:childTnLst>
                          </p:cTn>
                        </p:par>
                        <p:par>
                          <p:cTn id="186" fill="hold">
                            <p:stCondLst>
                              <p:cond delay="1320"/>
                            </p:stCondLst>
                            <p:childTnLst>
                              <p:par>
                                <p:cTn id="187" presetID="1" presetClass="exit" presetSubtype="0" fill="hold" nodeType="afterEffect">
                                  <p:stCondLst>
                                    <p:cond delay="0"/>
                                  </p:stCondLst>
                                  <p:childTnLst>
                                    <p:set>
                                      <p:cBhvr>
                                        <p:cTn id="188" dur="1" fill="hold">
                                          <p:stCondLst>
                                            <p:cond delay="119"/>
                                          </p:stCondLst>
                                        </p:cTn>
                                        <p:tgtEl>
                                          <p:spTgt spid="90"/>
                                        </p:tgtEl>
                                        <p:attrNameLst>
                                          <p:attrName>style.visibility</p:attrName>
                                        </p:attrNameLst>
                                      </p:cBhvr>
                                      <p:to>
                                        <p:strVal val="hidden"/>
                                      </p:to>
                                    </p:set>
                                  </p:childTnLst>
                                </p:cTn>
                              </p:par>
                            </p:childTnLst>
                          </p:cTn>
                        </p:par>
                        <p:par>
                          <p:cTn id="189" fill="hold">
                            <p:stCondLst>
                              <p:cond delay="1440"/>
                            </p:stCondLst>
                            <p:childTnLst>
                              <p:par>
                                <p:cTn id="190" presetID="10" presetClass="entr" presetSubtype="0" fill="hold" nodeType="afterEffect">
                                  <p:stCondLst>
                                    <p:cond delay="0"/>
                                  </p:stCondLst>
                                  <p:childTnLst>
                                    <p:set>
                                      <p:cBhvr>
                                        <p:cTn id="191" dur="1" fill="hold">
                                          <p:stCondLst>
                                            <p:cond delay="0"/>
                                          </p:stCondLst>
                                        </p:cTn>
                                        <p:tgtEl>
                                          <p:spTgt spid="89"/>
                                        </p:tgtEl>
                                        <p:attrNameLst>
                                          <p:attrName>style.visibility</p:attrName>
                                        </p:attrNameLst>
                                      </p:cBhvr>
                                      <p:to>
                                        <p:strVal val="visible"/>
                                      </p:to>
                                    </p:set>
                                    <p:animEffect transition="in" filter="fade">
                                      <p:cBhvr>
                                        <p:cTn id="192" dur="120"/>
                                        <p:tgtEl>
                                          <p:spTgt spid="89"/>
                                        </p:tgtEl>
                                      </p:cBhvr>
                                    </p:animEffect>
                                  </p:childTnLst>
                                </p:cTn>
                              </p:par>
                            </p:childTnLst>
                          </p:cTn>
                        </p:par>
                        <p:par>
                          <p:cTn id="193" fill="hold">
                            <p:stCondLst>
                              <p:cond delay="1560"/>
                            </p:stCondLst>
                            <p:childTnLst>
                              <p:par>
                                <p:cTn id="194" presetID="1" presetClass="exit" presetSubtype="0" fill="hold" nodeType="afterEffect">
                                  <p:stCondLst>
                                    <p:cond delay="0"/>
                                  </p:stCondLst>
                                  <p:childTnLst>
                                    <p:set>
                                      <p:cBhvr>
                                        <p:cTn id="195" dur="1" fill="hold">
                                          <p:stCondLst>
                                            <p:cond delay="119"/>
                                          </p:stCondLst>
                                        </p:cTn>
                                        <p:tgtEl>
                                          <p:spTgt spid="89"/>
                                        </p:tgtEl>
                                        <p:attrNameLst>
                                          <p:attrName>style.visibility</p:attrName>
                                        </p:attrNameLst>
                                      </p:cBhvr>
                                      <p:to>
                                        <p:strVal val="hidden"/>
                                      </p:to>
                                    </p:set>
                                  </p:childTnLst>
                                </p:cTn>
                              </p:par>
                            </p:childTnLst>
                          </p:cTn>
                        </p:par>
                        <p:par>
                          <p:cTn id="196" fill="hold">
                            <p:stCondLst>
                              <p:cond delay="1680"/>
                            </p:stCondLst>
                            <p:childTnLst>
                              <p:par>
                                <p:cTn id="197" presetID="10" presetClass="entr" presetSubtype="0" fill="hold" nodeType="afterEffect">
                                  <p:stCondLst>
                                    <p:cond delay="0"/>
                                  </p:stCondLst>
                                  <p:childTnLst>
                                    <p:set>
                                      <p:cBhvr>
                                        <p:cTn id="198" dur="1" fill="hold">
                                          <p:stCondLst>
                                            <p:cond delay="0"/>
                                          </p:stCondLst>
                                        </p:cTn>
                                        <p:tgtEl>
                                          <p:spTgt spid="88"/>
                                        </p:tgtEl>
                                        <p:attrNameLst>
                                          <p:attrName>style.visibility</p:attrName>
                                        </p:attrNameLst>
                                      </p:cBhvr>
                                      <p:to>
                                        <p:strVal val="visible"/>
                                      </p:to>
                                    </p:set>
                                    <p:animEffect transition="in" filter="fade">
                                      <p:cBhvr>
                                        <p:cTn id="199" dur="120"/>
                                        <p:tgtEl>
                                          <p:spTgt spid="88"/>
                                        </p:tgtEl>
                                      </p:cBhvr>
                                    </p:animEffect>
                                  </p:childTnLst>
                                </p:cTn>
                              </p:par>
                            </p:childTnLst>
                          </p:cTn>
                        </p:par>
                        <p:par>
                          <p:cTn id="200" fill="hold">
                            <p:stCondLst>
                              <p:cond delay="1800"/>
                            </p:stCondLst>
                            <p:childTnLst>
                              <p:par>
                                <p:cTn id="201" presetID="1" presetClass="exit" presetSubtype="0" fill="hold" nodeType="afterEffect">
                                  <p:stCondLst>
                                    <p:cond delay="0"/>
                                  </p:stCondLst>
                                  <p:childTnLst>
                                    <p:set>
                                      <p:cBhvr>
                                        <p:cTn id="202" dur="1" fill="hold">
                                          <p:stCondLst>
                                            <p:cond delay="119"/>
                                          </p:stCondLst>
                                        </p:cTn>
                                        <p:tgtEl>
                                          <p:spTgt spid="88"/>
                                        </p:tgtEl>
                                        <p:attrNameLst>
                                          <p:attrName>style.visibility</p:attrName>
                                        </p:attrNameLst>
                                      </p:cBhvr>
                                      <p:to>
                                        <p:strVal val="hidden"/>
                                      </p:to>
                                    </p:set>
                                  </p:childTnLst>
                                </p:cTn>
                              </p:par>
                            </p:childTnLst>
                          </p:cTn>
                        </p:par>
                        <p:par>
                          <p:cTn id="203" fill="hold">
                            <p:stCondLst>
                              <p:cond delay="1920"/>
                            </p:stCondLst>
                            <p:childTnLst>
                              <p:par>
                                <p:cTn id="204" presetID="10" presetClass="entr" presetSubtype="0" fill="hold" nodeType="after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fade">
                                      <p:cBhvr>
                                        <p:cTn id="206" dur="120"/>
                                        <p:tgtEl>
                                          <p:spTgt spid="87"/>
                                        </p:tgtEl>
                                      </p:cBhvr>
                                    </p:animEffect>
                                  </p:childTnLst>
                                </p:cTn>
                              </p:par>
                            </p:childTnLst>
                          </p:cTn>
                        </p:par>
                        <p:par>
                          <p:cTn id="207" fill="hold">
                            <p:stCondLst>
                              <p:cond delay="2040"/>
                            </p:stCondLst>
                            <p:childTnLst>
                              <p:par>
                                <p:cTn id="208" presetID="1" presetClass="exit" presetSubtype="0" fill="hold" nodeType="afterEffect">
                                  <p:stCondLst>
                                    <p:cond delay="0"/>
                                  </p:stCondLst>
                                  <p:childTnLst>
                                    <p:set>
                                      <p:cBhvr>
                                        <p:cTn id="209" dur="1" fill="hold">
                                          <p:stCondLst>
                                            <p:cond delay="119"/>
                                          </p:stCondLst>
                                        </p:cTn>
                                        <p:tgtEl>
                                          <p:spTgt spid="87"/>
                                        </p:tgtEl>
                                        <p:attrNameLst>
                                          <p:attrName>style.visibility</p:attrName>
                                        </p:attrNameLst>
                                      </p:cBhvr>
                                      <p:to>
                                        <p:strVal val="hidden"/>
                                      </p:to>
                                    </p:set>
                                  </p:childTnLst>
                                </p:cTn>
                              </p:par>
                            </p:childTnLst>
                          </p:cTn>
                        </p:par>
                        <p:par>
                          <p:cTn id="210" fill="hold">
                            <p:stCondLst>
                              <p:cond delay="2160"/>
                            </p:stCondLst>
                            <p:childTnLst>
                              <p:par>
                                <p:cTn id="211" presetID="10" presetClass="entr" presetSubtype="0" fill="hold" nodeType="afterEffect">
                                  <p:stCondLst>
                                    <p:cond delay="0"/>
                                  </p:stCondLst>
                                  <p:childTnLst>
                                    <p:set>
                                      <p:cBhvr>
                                        <p:cTn id="212" dur="1" fill="hold">
                                          <p:stCondLst>
                                            <p:cond delay="0"/>
                                          </p:stCondLst>
                                        </p:cTn>
                                        <p:tgtEl>
                                          <p:spTgt spid="97"/>
                                        </p:tgtEl>
                                        <p:attrNameLst>
                                          <p:attrName>style.visibility</p:attrName>
                                        </p:attrNameLst>
                                      </p:cBhvr>
                                      <p:to>
                                        <p:strVal val="visible"/>
                                      </p:to>
                                    </p:set>
                                    <p:animEffect transition="in" filter="fade">
                                      <p:cBhvr>
                                        <p:cTn id="213" dur="120"/>
                                        <p:tgtEl>
                                          <p:spTgt spid="97"/>
                                        </p:tgtEl>
                                      </p:cBhvr>
                                    </p:animEffect>
                                  </p:childTnLst>
                                </p:cTn>
                              </p:par>
                            </p:childTnLst>
                          </p:cTn>
                        </p:par>
                        <p:par>
                          <p:cTn id="214" fill="hold">
                            <p:stCondLst>
                              <p:cond delay="2280"/>
                            </p:stCondLst>
                            <p:childTnLst>
                              <p:par>
                                <p:cTn id="215" presetID="1" presetClass="exit" presetSubtype="0" fill="hold" nodeType="afterEffect">
                                  <p:stCondLst>
                                    <p:cond delay="0"/>
                                  </p:stCondLst>
                                  <p:childTnLst>
                                    <p:set>
                                      <p:cBhvr>
                                        <p:cTn id="216" dur="1" fill="hold">
                                          <p:stCondLst>
                                            <p:cond delay="119"/>
                                          </p:stCondLst>
                                        </p:cTn>
                                        <p:tgtEl>
                                          <p:spTgt spid="97"/>
                                        </p:tgtEl>
                                        <p:attrNameLst>
                                          <p:attrName>style.visibility</p:attrName>
                                        </p:attrNameLst>
                                      </p:cBhvr>
                                      <p:to>
                                        <p:strVal val="hidden"/>
                                      </p:to>
                                    </p:set>
                                  </p:childTnLst>
                                </p:cTn>
                              </p:par>
                            </p:childTnLst>
                          </p:cTn>
                        </p:par>
                        <p:par>
                          <p:cTn id="217" fill="hold">
                            <p:stCondLst>
                              <p:cond delay="2400"/>
                            </p:stCondLst>
                            <p:childTnLst>
                              <p:par>
                                <p:cTn id="218" presetID="10" presetClass="entr" presetSubtype="0" fill="hold" nodeType="afterEffect">
                                  <p:stCondLst>
                                    <p:cond delay="0"/>
                                  </p:stCondLst>
                                  <p:childTnLst>
                                    <p:set>
                                      <p:cBhvr>
                                        <p:cTn id="219" dur="1" fill="hold">
                                          <p:stCondLst>
                                            <p:cond delay="0"/>
                                          </p:stCondLst>
                                        </p:cTn>
                                        <p:tgtEl>
                                          <p:spTgt spid="86"/>
                                        </p:tgtEl>
                                        <p:attrNameLst>
                                          <p:attrName>style.visibility</p:attrName>
                                        </p:attrNameLst>
                                      </p:cBhvr>
                                      <p:to>
                                        <p:strVal val="visible"/>
                                      </p:to>
                                    </p:set>
                                    <p:animEffect transition="in" filter="fade">
                                      <p:cBhvr>
                                        <p:cTn id="220" dur="120"/>
                                        <p:tgtEl>
                                          <p:spTgt spid="86"/>
                                        </p:tgtEl>
                                      </p:cBhvr>
                                    </p:animEffect>
                                  </p:childTnLst>
                                </p:cTn>
                              </p:par>
                            </p:childTnLst>
                          </p:cTn>
                        </p:par>
                        <p:par>
                          <p:cTn id="221" fill="hold">
                            <p:stCondLst>
                              <p:cond delay="2520"/>
                            </p:stCondLst>
                            <p:childTnLst>
                              <p:par>
                                <p:cTn id="222" presetID="1" presetClass="exit" presetSubtype="0" fill="hold" nodeType="afterEffect">
                                  <p:stCondLst>
                                    <p:cond delay="0"/>
                                  </p:stCondLst>
                                  <p:childTnLst>
                                    <p:set>
                                      <p:cBhvr>
                                        <p:cTn id="223" dur="1" fill="hold">
                                          <p:stCondLst>
                                            <p:cond delay="119"/>
                                          </p:stCondLst>
                                        </p:cTn>
                                        <p:tgtEl>
                                          <p:spTgt spid="86"/>
                                        </p:tgtEl>
                                        <p:attrNameLst>
                                          <p:attrName>style.visibility</p:attrName>
                                        </p:attrNameLst>
                                      </p:cBhvr>
                                      <p:to>
                                        <p:strVal val="hidden"/>
                                      </p:to>
                                    </p:set>
                                  </p:childTnLst>
                                </p:cTn>
                              </p:par>
                            </p:childTnLst>
                          </p:cTn>
                        </p:par>
                        <p:par>
                          <p:cTn id="224" fill="hold">
                            <p:stCondLst>
                              <p:cond delay="2640"/>
                            </p:stCondLst>
                            <p:childTnLst>
                              <p:par>
                                <p:cTn id="225" presetID="10" presetClass="entr" presetSubtype="0" fill="hold" nodeType="afterEffect">
                                  <p:stCondLst>
                                    <p:cond delay="0"/>
                                  </p:stCondLst>
                                  <p:childTnLst>
                                    <p:set>
                                      <p:cBhvr>
                                        <p:cTn id="226" dur="1" fill="hold">
                                          <p:stCondLst>
                                            <p:cond delay="0"/>
                                          </p:stCondLst>
                                        </p:cTn>
                                        <p:tgtEl>
                                          <p:spTgt spid="100"/>
                                        </p:tgtEl>
                                        <p:attrNameLst>
                                          <p:attrName>style.visibility</p:attrName>
                                        </p:attrNameLst>
                                      </p:cBhvr>
                                      <p:to>
                                        <p:strVal val="visible"/>
                                      </p:to>
                                    </p:set>
                                    <p:animEffect transition="in" filter="fade">
                                      <p:cBhvr>
                                        <p:cTn id="227" dur="120"/>
                                        <p:tgtEl>
                                          <p:spTgt spid="100"/>
                                        </p:tgtEl>
                                      </p:cBhvr>
                                    </p:animEffect>
                                  </p:childTnLst>
                                </p:cTn>
                              </p:par>
                            </p:childTnLst>
                          </p:cTn>
                        </p:par>
                        <p:par>
                          <p:cTn id="228" fill="hold">
                            <p:stCondLst>
                              <p:cond delay="2760"/>
                            </p:stCondLst>
                            <p:childTnLst>
                              <p:par>
                                <p:cTn id="229" presetID="1" presetClass="exit" presetSubtype="0" fill="hold" nodeType="afterEffect">
                                  <p:stCondLst>
                                    <p:cond delay="0"/>
                                  </p:stCondLst>
                                  <p:childTnLst>
                                    <p:set>
                                      <p:cBhvr>
                                        <p:cTn id="230" dur="1" fill="hold">
                                          <p:stCondLst>
                                            <p:cond delay="119"/>
                                          </p:stCondLst>
                                        </p:cTn>
                                        <p:tgtEl>
                                          <p:spTgt spid="100"/>
                                        </p:tgtEl>
                                        <p:attrNameLst>
                                          <p:attrName>style.visibility</p:attrName>
                                        </p:attrNameLst>
                                      </p:cBhvr>
                                      <p:to>
                                        <p:strVal val="hidden"/>
                                      </p:to>
                                    </p:set>
                                  </p:childTnLst>
                                </p:cTn>
                              </p:par>
                            </p:childTnLst>
                          </p:cTn>
                        </p:par>
                        <p:par>
                          <p:cTn id="231" fill="hold">
                            <p:stCondLst>
                              <p:cond delay="2880"/>
                            </p:stCondLst>
                            <p:childTnLst>
                              <p:par>
                                <p:cTn id="232" presetID="10" presetClass="entr" presetSubtype="0" fill="hold" nodeType="afterEffect">
                                  <p:stCondLst>
                                    <p:cond delay="0"/>
                                  </p:stCondLst>
                                  <p:childTnLst>
                                    <p:set>
                                      <p:cBhvr>
                                        <p:cTn id="233" dur="1" fill="hold">
                                          <p:stCondLst>
                                            <p:cond delay="0"/>
                                          </p:stCondLst>
                                        </p:cTn>
                                        <p:tgtEl>
                                          <p:spTgt spid="85"/>
                                        </p:tgtEl>
                                        <p:attrNameLst>
                                          <p:attrName>style.visibility</p:attrName>
                                        </p:attrNameLst>
                                      </p:cBhvr>
                                      <p:to>
                                        <p:strVal val="visible"/>
                                      </p:to>
                                    </p:set>
                                    <p:animEffect transition="in" filter="fade">
                                      <p:cBhvr>
                                        <p:cTn id="234" dur="120"/>
                                        <p:tgtEl>
                                          <p:spTgt spid="85"/>
                                        </p:tgtEl>
                                      </p:cBhvr>
                                    </p:animEffect>
                                  </p:childTnLst>
                                </p:cTn>
                              </p:par>
                            </p:childTnLst>
                          </p:cTn>
                        </p:par>
                        <p:par>
                          <p:cTn id="235" fill="hold">
                            <p:stCondLst>
                              <p:cond delay="3000"/>
                            </p:stCondLst>
                            <p:childTnLst>
                              <p:par>
                                <p:cTn id="236" presetID="1" presetClass="exit" presetSubtype="0" fill="hold" nodeType="afterEffect">
                                  <p:stCondLst>
                                    <p:cond delay="0"/>
                                  </p:stCondLst>
                                  <p:childTnLst>
                                    <p:set>
                                      <p:cBhvr>
                                        <p:cTn id="237" dur="1" fill="hold">
                                          <p:stCondLst>
                                            <p:cond delay="119"/>
                                          </p:stCondLst>
                                        </p:cTn>
                                        <p:tgtEl>
                                          <p:spTgt spid="85"/>
                                        </p:tgtEl>
                                        <p:attrNameLst>
                                          <p:attrName>style.visibility</p:attrName>
                                        </p:attrNameLst>
                                      </p:cBhvr>
                                      <p:to>
                                        <p:strVal val="hidden"/>
                                      </p:to>
                                    </p:set>
                                  </p:childTnLst>
                                </p:cTn>
                              </p:par>
                            </p:childTnLst>
                          </p:cTn>
                        </p:par>
                        <p:par>
                          <p:cTn id="238" fill="hold">
                            <p:stCondLst>
                              <p:cond delay="3120"/>
                            </p:stCondLst>
                            <p:childTnLst>
                              <p:par>
                                <p:cTn id="239" presetID="10" presetClass="entr" presetSubtype="0" fill="hold" nodeType="afterEffect">
                                  <p:stCondLst>
                                    <p:cond delay="0"/>
                                  </p:stCondLst>
                                  <p:childTnLst>
                                    <p:set>
                                      <p:cBhvr>
                                        <p:cTn id="240" dur="1" fill="hold">
                                          <p:stCondLst>
                                            <p:cond delay="0"/>
                                          </p:stCondLst>
                                        </p:cTn>
                                        <p:tgtEl>
                                          <p:spTgt spid="84"/>
                                        </p:tgtEl>
                                        <p:attrNameLst>
                                          <p:attrName>style.visibility</p:attrName>
                                        </p:attrNameLst>
                                      </p:cBhvr>
                                      <p:to>
                                        <p:strVal val="visible"/>
                                      </p:to>
                                    </p:set>
                                    <p:animEffect transition="in" filter="fade">
                                      <p:cBhvr>
                                        <p:cTn id="241" dur="120"/>
                                        <p:tgtEl>
                                          <p:spTgt spid="84"/>
                                        </p:tgtEl>
                                      </p:cBhvr>
                                    </p:animEffect>
                                  </p:childTnLst>
                                </p:cTn>
                              </p:par>
                            </p:childTnLst>
                          </p:cTn>
                        </p:par>
                        <p:par>
                          <p:cTn id="242" fill="hold">
                            <p:stCondLst>
                              <p:cond delay="3240"/>
                            </p:stCondLst>
                            <p:childTnLst>
                              <p:par>
                                <p:cTn id="243" presetID="1" presetClass="exit" presetSubtype="0" fill="hold" nodeType="afterEffect">
                                  <p:stCondLst>
                                    <p:cond delay="0"/>
                                  </p:stCondLst>
                                  <p:childTnLst>
                                    <p:set>
                                      <p:cBhvr>
                                        <p:cTn id="244" dur="1" fill="hold">
                                          <p:stCondLst>
                                            <p:cond delay="119"/>
                                          </p:stCondLst>
                                        </p:cTn>
                                        <p:tgtEl>
                                          <p:spTgt spid="84"/>
                                        </p:tgtEl>
                                        <p:attrNameLst>
                                          <p:attrName>style.visibility</p:attrName>
                                        </p:attrNameLst>
                                      </p:cBhvr>
                                      <p:to>
                                        <p:strVal val="hidden"/>
                                      </p:to>
                                    </p:set>
                                  </p:childTnLst>
                                </p:cTn>
                              </p:par>
                            </p:childTnLst>
                          </p:cTn>
                        </p:par>
                        <p:par>
                          <p:cTn id="245" fill="hold">
                            <p:stCondLst>
                              <p:cond delay="3360"/>
                            </p:stCondLst>
                            <p:childTnLst>
                              <p:par>
                                <p:cTn id="246" presetID="10" presetClass="entr" presetSubtype="0" fill="hold" nodeType="afterEffect">
                                  <p:stCondLst>
                                    <p:cond delay="0"/>
                                  </p:stCondLst>
                                  <p:childTnLst>
                                    <p:set>
                                      <p:cBhvr>
                                        <p:cTn id="247" dur="1" fill="hold">
                                          <p:stCondLst>
                                            <p:cond delay="0"/>
                                          </p:stCondLst>
                                        </p:cTn>
                                        <p:tgtEl>
                                          <p:spTgt spid="101"/>
                                        </p:tgtEl>
                                        <p:attrNameLst>
                                          <p:attrName>style.visibility</p:attrName>
                                        </p:attrNameLst>
                                      </p:cBhvr>
                                      <p:to>
                                        <p:strVal val="visible"/>
                                      </p:to>
                                    </p:set>
                                    <p:animEffect transition="in" filter="fade">
                                      <p:cBhvr>
                                        <p:cTn id="248" dur="120"/>
                                        <p:tgtEl>
                                          <p:spTgt spid="101"/>
                                        </p:tgtEl>
                                      </p:cBhvr>
                                    </p:animEffect>
                                  </p:childTnLst>
                                </p:cTn>
                              </p:par>
                            </p:childTnLst>
                          </p:cTn>
                        </p:par>
                        <p:par>
                          <p:cTn id="249" fill="hold">
                            <p:stCondLst>
                              <p:cond delay="3480"/>
                            </p:stCondLst>
                            <p:childTnLst>
                              <p:par>
                                <p:cTn id="250" presetID="26" presetClass="emph" presetSubtype="0" fill="hold" nodeType="afterEffect">
                                  <p:stCondLst>
                                    <p:cond delay="0"/>
                                  </p:stCondLst>
                                  <p:childTnLst>
                                    <p:animEffect transition="out" filter="fade">
                                      <p:cBhvr>
                                        <p:cTn id="251" dur="250" tmFilter="0, 0; .2, .5; .8, .5; 1, 0"/>
                                        <p:tgtEl>
                                          <p:spTgt spid="101"/>
                                        </p:tgtEl>
                                      </p:cBhvr>
                                    </p:animEffect>
                                    <p:animScale>
                                      <p:cBhvr>
                                        <p:cTn id="252" dur="125" autoRev="1" fill="hold"/>
                                        <p:tgtEl>
                                          <p:spTgt spid="101"/>
                                        </p:tgtEl>
                                      </p:cBhvr>
                                      <p:by x="105000" y="105000"/>
                                    </p:animScale>
                                  </p:childTnLst>
                                </p:cTn>
                              </p:par>
                            </p:childTnLst>
                          </p:cTn>
                        </p:par>
                        <p:par>
                          <p:cTn id="253" fill="hold">
                            <p:stCondLst>
                              <p:cond delay="3730"/>
                            </p:stCondLst>
                            <p:childTnLst>
                              <p:par>
                                <p:cTn id="254" presetID="26" presetClass="emph" presetSubtype="0" fill="hold" nodeType="afterEffect">
                                  <p:stCondLst>
                                    <p:cond delay="0"/>
                                  </p:stCondLst>
                                  <p:childTnLst>
                                    <p:animEffect transition="out" filter="fade">
                                      <p:cBhvr>
                                        <p:cTn id="255" dur="250" tmFilter="0, 0; .2, .5; .8, .5; 1, 0"/>
                                        <p:tgtEl>
                                          <p:spTgt spid="101"/>
                                        </p:tgtEl>
                                      </p:cBhvr>
                                    </p:animEffect>
                                    <p:animScale>
                                      <p:cBhvr>
                                        <p:cTn id="256" dur="125" autoRev="1" fill="hold"/>
                                        <p:tgtEl>
                                          <p:spTgt spid="101"/>
                                        </p:tgtEl>
                                      </p:cBhvr>
                                      <p:by x="105000" y="105000"/>
                                    </p:animScale>
                                  </p:childTnLst>
                                </p:cTn>
                              </p:par>
                            </p:childTnLst>
                          </p:cTn>
                        </p:par>
                        <p:par>
                          <p:cTn id="257" fill="hold">
                            <p:stCondLst>
                              <p:cond delay="3980"/>
                            </p:stCondLst>
                            <p:childTnLst>
                              <p:par>
                                <p:cTn id="258" presetID="26" presetClass="emph" presetSubtype="0" fill="hold" nodeType="afterEffect">
                                  <p:stCondLst>
                                    <p:cond delay="0"/>
                                  </p:stCondLst>
                                  <p:childTnLst>
                                    <p:animEffect transition="out" filter="fade">
                                      <p:cBhvr>
                                        <p:cTn id="259" dur="250" tmFilter="0, 0; .2, .5; .8, .5; 1, 0"/>
                                        <p:tgtEl>
                                          <p:spTgt spid="101"/>
                                        </p:tgtEl>
                                      </p:cBhvr>
                                    </p:animEffect>
                                    <p:animScale>
                                      <p:cBhvr>
                                        <p:cTn id="260" dur="125" autoRev="1" fill="hold"/>
                                        <p:tgtEl>
                                          <p:spTgt spid="101"/>
                                        </p:tgtEl>
                                      </p:cBhvr>
                                      <p:by x="105000" y="105000"/>
                                    </p:animScale>
                                  </p:childTnLst>
                                </p:cTn>
                              </p:par>
                            </p:childTnLst>
                          </p:cTn>
                        </p:par>
                        <p:par>
                          <p:cTn id="261" fill="hold">
                            <p:stCondLst>
                              <p:cond delay="4230"/>
                            </p:stCondLst>
                            <p:childTnLst>
                              <p:par>
                                <p:cTn id="262" presetID="26" presetClass="emph" presetSubtype="0" fill="hold" nodeType="afterEffect">
                                  <p:stCondLst>
                                    <p:cond delay="0"/>
                                  </p:stCondLst>
                                  <p:childTnLst>
                                    <p:animEffect transition="out" filter="fade">
                                      <p:cBhvr>
                                        <p:cTn id="263" dur="250" tmFilter="0, 0; .2, .5; .8, .5; 1, 0"/>
                                        <p:tgtEl>
                                          <p:spTgt spid="101"/>
                                        </p:tgtEl>
                                      </p:cBhvr>
                                    </p:animEffect>
                                    <p:animScale>
                                      <p:cBhvr>
                                        <p:cTn id="264" dur="125" autoRev="1" fill="hold"/>
                                        <p:tgtEl>
                                          <p:spTgt spid="101"/>
                                        </p:tgtEl>
                                      </p:cBhvr>
                                      <p:by x="105000" y="105000"/>
                                    </p:animScale>
                                  </p:childTnLst>
                                </p:cTn>
                              </p:par>
                            </p:childTnLst>
                          </p:cTn>
                        </p:par>
                        <p:par>
                          <p:cTn id="265" fill="hold">
                            <p:stCondLst>
                              <p:cond delay="4480"/>
                            </p:stCondLst>
                            <p:childTnLst>
                              <p:par>
                                <p:cTn id="266" presetID="26" presetClass="emph" presetSubtype="0" fill="hold" nodeType="afterEffect">
                                  <p:stCondLst>
                                    <p:cond delay="0"/>
                                  </p:stCondLst>
                                  <p:childTnLst>
                                    <p:animEffect transition="out" filter="fade">
                                      <p:cBhvr>
                                        <p:cTn id="267" dur="250" tmFilter="0, 0; .2, .5; .8, .5; 1, 0"/>
                                        <p:tgtEl>
                                          <p:spTgt spid="101"/>
                                        </p:tgtEl>
                                      </p:cBhvr>
                                    </p:animEffect>
                                    <p:animScale>
                                      <p:cBhvr>
                                        <p:cTn id="268" dur="125" autoRev="1" fill="hold"/>
                                        <p:tgtEl>
                                          <p:spTgt spid="101"/>
                                        </p:tgtEl>
                                      </p:cBhvr>
                                      <p:by x="105000" y="105000"/>
                                    </p:animScale>
                                  </p:childTnLst>
                                </p:cTn>
                              </p:par>
                              <p:par>
                                <p:cTn id="269" presetID="1" presetClass="mediacall" presetSubtype="0" fill="hold" nodeType="withEffect">
                                  <p:stCondLst>
                                    <p:cond delay="500"/>
                                  </p:stCondLst>
                                  <p:childTnLst>
                                    <p:cmd type="call" cmd="playFrom(0.0)">
                                      <p:cBhvr>
                                        <p:cTn id="270" dur="1" fill="hold"/>
                                        <p:tgtEl>
                                          <p:spTgt spid="102"/>
                                        </p:tgtEl>
                                      </p:cBhvr>
                                    </p:cmd>
                                  </p:childTnLst>
                                </p:cTn>
                              </p:par>
                              <p:par>
                                <p:cTn id="271" presetID="47" presetClass="entr" presetSubtype="0" fill="hold" grpId="1" nodeType="withEffect">
                                  <p:stCondLst>
                                    <p:cond delay="500"/>
                                  </p:stCondLst>
                                  <p:childTnLst>
                                    <p:set>
                                      <p:cBhvr>
                                        <p:cTn id="272" dur="1" fill="hold">
                                          <p:stCondLst>
                                            <p:cond delay="0"/>
                                          </p:stCondLst>
                                        </p:cTn>
                                        <p:tgtEl>
                                          <p:spTgt spid="145"/>
                                        </p:tgtEl>
                                        <p:attrNameLst>
                                          <p:attrName>style.visibility</p:attrName>
                                        </p:attrNameLst>
                                      </p:cBhvr>
                                      <p:to>
                                        <p:strVal val="visible"/>
                                      </p:to>
                                    </p:set>
                                    <p:animEffect transition="in" filter="fade">
                                      <p:cBhvr>
                                        <p:cTn id="273" dur="1000"/>
                                        <p:tgtEl>
                                          <p:spTgt spid="145"/>
                                        </p:tgtEl>
                                      </p:cBhvr>
                                    </p:animEffect>
                                    <p:anim calcmode="lin" valueType="num">
                                      <p:cBhvr>
                                        <p:cTn id="274" dur="1000" fill="hold"/>
                                        <p:tgtEl>
                                          <p:spTgt spid="145"/>
                                        </p:tgtEl>
                                        <p:attrNameLst>
                                          <p:attrName>ppt_x</p:attrName>
                                        </p:attrNameLst>
                                      </p:cBhvr>
                                      <p:tavLst>
                                        <p:tav tm="0">
                                          <p:val>
                                            <p:strVal val="#ppt_x"/>
                                          </p:val>
                                        </p:tav>
                                        <p:tav tm="100000">
                                          <p:val>
                                            <p:strVal val="#ppt_x"/>
                                          </p:val>
                                        </p:tav>
                                      </p:tavLst>
                                    </p:anim>
                                    <p:anim calcmode="lin" valueType="num">
                                      <p:cBhvr>
                                        <p:cTn id="275" dur="1000" fill="hold"/>
                                        <p:tgtEl>
                                          <p:spTgt spid="145"/>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83"/>
                  </p:tgtEl>
                </p:cond>
              </p:nextCondLst>
            </p:seq>
            <p:seq concurrent="1" nextAc="seek">
              <p:cTn id="276" restart="whenNotActive" fill="hold" evtFilter="cancelBubble" nodeType="interactiveSeq">
                <p:stCondLst>
                  <p:cond evt="onClick" delay="0">
                    <p:tgtEl>
                      <p:spTgt spid="101"/>
                    </p:tgtEl>
                  </p:cond>
                </p:stCondLst>
                <p:endSync evt="end" delay="0">
                  <p:rtn val="all"/>
                </p:endSync>
                <p:childTnLst>
                  <p:par>
                    <p:cTn id="277" fill="hold">
                      <p:stCondLst>
                        <p:cond delay="0"/>
                      </p:stCondLst>
                      <p:childTnLst>
                        <p:par>
                          <p:cTn id="278" fill="hold">
                            <p:stCondLst>
                              <p:cond delay="0"/>
                            </p:stCondLst>
                            <p:childTnLst>
                              <p:par>
                                <p:cTn id="279" presetID="1" presetClass="mediacall" presetSubtype="0" fill="hold" nodeType="clickEffect">
                                  <p:stCondLst>
                                    <p:cond delay="0"/>
                                  </p:stCondLst>
                                  <p:childTnLst>
                                    <p:cmd type="call" cmd="playFrom(0.0)">
                                      <p:cBhvr>
                                        <p:cTn id="280" dur="1" fill="hold"/>
                                        <p:tgtEl>
                                          <p:spTgt spid="102"/>
                                        </p:tgtEl>
                                      </p:cBhvr>
                                    </p:cmd>
                                  </p:childTnLst>
                                </p:cTn>
                              </p:par>
                            </p:childTnLst>
                          </p:cTn>
                        </p:par>
                      </p:childTnLst>
                    </p:cTn>
                  </p:par>
                </p:childTnLst>
              </p:cTn>
              <p:nextCondLst>
                <p:cond evt="onClick" delay="0">
                  <p:tgtEl>
                    <p:spTgt spid="101"/>
                  </p:tgtEl>
                </p:cond>
              </p:nextCondLst>
            </p:seq>
            <p:audio>
              <p:cMediaNode vol="80000" numSld="999" showWhenStopped="0">
                <p:cTn id="281" fill="hold" display="0">
                  <p:stCondLst>
                    <p:cond delay="indefinite"/>
                  </p:stCondLst>
                  <p:endCondLst>
                    <p:cond evt="onStopAudio" delay="0">
                      <p:tgtEl>
                        <p:sldTgt/>
                      </p:tgtEl>
                    </p:cond>
                  </p:endCondLst>
                </p:cTn>
                <p:tgtEl>
                  <p:spTgt spid="102"/>
                </p:tgtEl>
              </p:cMediaNode>
            </p:audio>
            <p:seq concurrent="1" nextAc="seek">
              <p:cTn id="282" restart="whenNotActive" fill="hold" evtFilter="cancelBubble" nodeType="interactiveSeq">
                <p:stCondLst>
                  <p:cond evt="onClick" delay="0">
                    <p:tgtEl>
                      <p:spTgt spid="148"/>
                    </p:tgtEl>
                  </p:cond>
                </p:stCondLst>
                <p:endSync evt="end" delay="0">
                  <p:rtn val="all"/>
                </p:endSync>
                <p:childTnLst>
                  <p:par>
                    <p:cTn id="283" fill="hold">
                      <p:stCondLst>
                        <p:cond delay="0"/>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148"/>
                                        </p:tgtEl>
                                        <p:attrNameLst>
                                          <p:attrName>style.visibility</p:attrName>
                                        </p:attrNameLst>
                                      </p:cBhvr>
                                      <p:to>
                                        <p:strVal val="hidden"/>
                                      </p:to>
                                    </p:set>
                                  </p:childTnLst>
                                  <p:subTnLst>
                                    <p:audio>
                                      <p:cMediaNode>
                                        <p:cTn display="0" masterRel="sameClick">
                                          <p:stCondLst>
                                            <p:cond evt="begin" delay="0">
                                              <p:tn val="285"/>
                                            </p:cond>
                                          </p:stCondLst>
                                          <p:endCondLst>
                                            <p:cond evt="onStopAudio" delay="0">
                                              <p:tgtEl>
                                                <p:sldTgt/>
                                              </p:tgtEl>
                                            </p:cond>
                                          </p:endCondLst>
                                        </p:cTn>
                                        <p:tgtEl>
                                          <p:sndTgt r:embed="rId6" name="Item_Box_Open_Definitive.wav"/>
                                        </p:tgtEl>
                                      </p:cMediaNode>
                                    </p:audio>
                                  </p:subTnLst>
                                </p:cTn>
                              </p:par>
                            </p:childTnLst>
                          </p:cTn>
                        </p:par>
                        <p:par>
                          <p:cTn id="287" fill="hold">
                            <p:stCondLst>
                              <p:cond delay="0"/>
                            </p:stCondLst>
                            <p:childTnLst>
                              <p:par>
                                <p:cTn id="288" presetID="10" presetClass="entr" presetSubtype="0" fill="hold" nodeType="afterEffect">
                                  <p:stCondLst>
                                    <p:cond delay="0"/>
                                  </p:stCondLst>
                                  <p:childTnLst>
                                    <p:set>
                                      <p:cBhvr>
                                        <p:cTn id="289" dur="1" fill="hold">
                                          <p:stCondLst>
                                            <p:cond delay="0"/>
                                          </p:stCondLst>
                                        </p:cTn>
                                        <p:tgtEl>
                                          <p:spTgt spid="164"/>
                                        </p:tgtEl>
                                        <p:attrNameLst>
                                          <p:attrName>style.visibility</p:attrName>
                                        </p:attrNameLst>
                                      </p:cBhvr>
                                      <p:to>
                                        <p:strVal val="visible"/>
                                      </p:to>
                                    </p:set>
                                    <p:animEffect transition="in" filter="fade">
                                      <p:cBhvr>
                                        <p:cTn id="290" dur="120"/>
                                        <p:tgtEl>
                                          <p:spTgt spid="164"/>
                                        </p:tgtEl>
                                      </p:cBhvr>
                                    </p:animEffect>
                                  </p:childTnLst>
                                </p:cTn>
                              </p:par>
                            </p:childTnLst>
                          </p:cTn>
                        </p:par>
                        <p:par>
                          <p:cTn id="291" fill="hold">
                            <p:stCondLst>
                              <p:cond delay="120"/>
                            </p:stCondLst>
                            <p:childTnLst>
                              <p:par>
                                <p:cTn id="292" presetID="1" presetClass="exit" presetSubtype="0" fill="hold" nodeType="afterEffect">
                                  <p:stCondLst>
                                    <p:cond delay="0"/>
                                  </p:stCondLst>
                                  <p:childTnLst>
                                    <p:set>
                                      <p:cBhvr>
                                        <p:cTn id="293" dur="1" fill="hold">
                                          <p:stCondLst>
                                            <p:cond delay="119"/>
                                          </p:stCondLst>
                                        </p:cTn>
                                        <p:tgtEl>
                                          <p:spTgt spid="164"/>
                                        </p:tgtEl>
                                        <p:attrNameLst>
                                          <p:attrName>style.visibility</p:attrName>
                                        </p:attrNameLst>
                                      </p:cBhvr>
                                      <p:to>
                                        <p:strVal val="hidden"/>
                                      </p:to>
                                    </p:set>
                                  </p:childTnLst>
                                </p:cTn>
                              </p:par>
                            </p:childTnLst>
                          </p:cTn>
                        </p:par>
                        <p:par>
                          <p:cTn id="294" fill="hold">
                            <p:stCondLst>
                              <p:cond delay="240"/>
                            </p:stCondLst>
                            <p:childTnLst>
                              <p:par>
                                <p:cTn id="295" presetID="10" presetClass="entr" presetSubtype="0" fill="hold" nodeType="afterEffect">
                                  <p:stCondLst>
                                    <p:cond delay="0"/>
                                  </p:stCondLst>
                                  <p:childTnLst>
                                    <p:set>
                                      <p:cBhvr>
                                        <p:cTn id="296" dur="1" fill="hold">
                                          <p:stCondLst>
                                            <p:cond delay="0"/>
                                          </p:stCondLst>
                                        </p:cTn>
                                        <p:tgtEl>
                                          <p:spTgt spid="163"/>
                                        </p:tgtEl>
                                        <p:attrNameLst>
                                          <p:attrName>style.visibility</p:attrName>
                                        </p:attrNameLst>
                                      </p:cBhvr>
                                      <p:to>
                                        <p:strVal val="visible"/>
                                      </p:to>
                                    </p:set>
                                    <p:animEffect transition="in" filter="fade">
                                      <p:cBhvr>
                                        <p:cTn id="297" dur="120"/>
                                        <p:tgtEl>
                                          <p:spTgt spid="163"/>
                                        </p:tgtEl>
                                      </p:cBhvr>
                                    </p:animEffect>
                                  </p:childTnLst>
                                </p:cTn>
                              </p:par>
                            </p:childTnLst>
                          </p:cTn>
                        </p:par>
                        <p:par>
                          <p:cTn id="298" fill="hold">
                            <p:stCondLst>
                              <p:cond delay="360"/>
                            </p:stCondLst>
                            <p:childTnLst>
                              <p:par>
                                <p:cTn id="299" presetID="1" presetClass="exit" presetSubtype="0" fill="hold" nodeType="afterEffect">
                                  <p:stCondLst>
                                    <p:cond delay="0"/>
                                  </p:stCondLst>
                                  <p:childTnLst>
                                    <p:set>
                                      <p:cBhvr>
                                        <p:cTn id="300" dur="1" fill="hold">
                                          <p:stCondLst>
                                            <p:cond delay="119"/>
                                          </p:stCondLst>
                                        </p:cTn>
                                        <p:tgtEl>
                                          <p:spTgt spid="163"/>
                                        </p:tgtEl>
                                        <p:attrNameLst>
                                          <p:attrName>style.visibility</p:attrName>
                                        </p:attrNameLst>
                                      </p:cBhvr>
                                      <p:to>
                                        <p:strVal val="hidden"/>
                                      </p:to>
                                    </p:set>
                                  </p:childTnLst>
                                </p:cTn>
                              </p:par>
                            </p:childTnLst>
                          </p:cTn>
                        </p:par>
                        <p:par>
                          <p:cTn id="301" fill="hold">
                            <p:stCondLst>
                              <p:cond delay="480"/>
                            </p:stCondLst>
                            <p:childTnLst>
                              <p:par>
                                <p:cTn id="302" presetID="10" presetClass="entr" presetSubtype="0" fill="hold" nodeType="afterEffect">
                                  <p:stCondLst>
                                    <p:cond delay="0"/>
                                  </p:stCondLst>
                                  <p:childTnLst>
                                    <p:set>
                                      <p:cBhvr>
                                        <p:cTn id="303" dur="1" fill="hold">
                                          <p:stCondLst>
                                            <p:cond delay="0"/>
                                          </p:stCondLst>
                                        </p:cTn>
                                        <p:tgtEl>
                                          <p:spTgt spid="158"/>
                                        </p:tgtEl>
                                        <p:attrNameLst>
                                          <p:attrName>style.visibility</p:attrName>
                                        </p:attrNameLst>
                                      </p:cBhvr>
                                      <p:to>
                                        <p:strVal val="visible"/>
                                      </p:to>
                                    </p:set>
                                    <p:animEffect transition="in" filter="fade">
                                      <p:cBhvr>
                                        <p:cTn id="304" dur="120"/>
                                        <p:tgtEl>
                                          <p:spTgt spid="158"/>
                                        </p:tgtEl>
                                      </p:cBhvr>
                                    </p:animEffect>
                                  </p:childTnLst>
                                </p:cTn>
                              </p:par>
                            </p:childTnLst>
                          </p:cTn>
                        </p:par>
                        <p:par>
                          <p:cTn id="305" fill="hold">
                            <p:stCondLst>
                              <p:cond delay="600"/>
                            </p:stCondLst>
                            <p:childTnLst>
                              <p:par>
                                <p:cTn id="306" presetID="1" presetClass="exit" presetSubtype="0" fill="hold" nodeType="afterEffect">
                                  <p:stCondLst>
                                    <p:cond delay="0"/>
                                  </p:stCondLst>
                                  <p:childTnLst>
                                    <p:set>
                                      <p:cBhvr>
                                        <p:cTn id="307" dur="1" fill="hold">
                                          <p:stCondLst>
                                            <p:cond delay="119"/>
                                          </p:stCondLst>
                                        </p:cTn>
                                        <p:tgtEl>
                                          <p:spTgt spid="158"/>
                                        </p:tgtEl>
                                        <p:attrNameLst>
                                          <p:attrName>style.visibility</p:attrName>
                                        </p:attrNameLst>
                                      </p:cBhvr>
                                      <p:to>
                                        <p:strVal val="hidden"/>
                                      </p:to>
                                    </p:set>
                                  </p:childTnLst>
                                </p:cTn>
                              </p:par>
                            </p:childTnLst>
                          </p:cTn>
                        </p:par>
                        <p:par>
                          <p:cTn id="308" fill="hold">
                            <p:stCondLst>
                              <p:cond delay="720"/>
                            </p:stCondLst>
                            <p:childTnLst>
                              <p:par>
                                <p:cTn id="309" presetID="10" presetClass="entr" presetSubtype="0" fill="hold" nodeType="afterEffect">
                                  <p:stCondLst>
                                    <p:cond delay="0"/>
                                  </p:stCondLst>
                                  <p:childTnLst>
                                    <p:set>
                                      <p:cBhvr>
                                        <p:cTn id="310" dur="1" fill="hold">
                                          <p:stCondLst>
                                            <p:cond delay="0"/>
                                          </p:stCondLst>
                                        </p:cTn>
                                        <p:tgtEl>
                                          <p:spTgt spid="157"/>
                                        </p:tgtEl>
                                        <p:attrNameLst>
                                          <p:attrName>style.visibility</p:attrName>
                                        </p:attrNameLst>
                                      </p:cBhvr>
                                      <p:to>
                                        <p:strVal val="visible"/>
                                      </p:to>
                                    </p:set>
                                    <p:animEffect transition="in" filter="fade">
                                      <p:cBhvr>
                                        <p:cTn id="311" dur="120"/>
                                        <p:tgtEl>
                                          <p:spTgt spid="157"/>
                                        </p:tgtEl>
                                      </p:cBhvr>
                                    </p:animEffect>
                                  </p:childTnLst>
                                </p:cTn>
                              </p:par>
                            </p:childTnLst>
                          </p:cTn>
                        </p:par>
                        <p:par>
                          <p:cTn id="312" fill="hold">
                            <p:stCondLst>
                              <p:cond delay="840"/>
                            </p:stCondLst>
                            <p:childTnLst>
                              <p:par>
                                <p:cTn id="313" presetID="1" presetClass="exit" presetSubtype="0" fill="hold" nodeType="afterEffect">
                                  <p:stCondLst>
                                    <p:cond delay="0"/>
                                  </p:stCondLst>
                                  <p:childTnLst>
                                    <p:set>
                                      <p:cBhvr>
                                        <p:cTn id="314" dur="1" fill="hold">
                                          <p:stCondLst>
                                            <p:cond delay="119"/>
                                          </p:stCondLst>
                                        </p:cTn>
                                        <p:tgtEl>
                                          <p:spTgt spid="157"/>
                                        </p:tgtEl>
                                        <p:attrNameLst>
                                          <p:attrName>style.visibility</p:attrName>
                                        </p:attrNameLst>
                                      </p:cBhvr>
                                      <p:to>
                                        <p:strVal val="hidden"/>
                                      </p:to>
                                    </p:set>
                                  </p:childTnLst>
                                </p:cTn>
                              </p:par>
                            </p:childTnLst>
                          </p:cTn>
                        </p:par>
                        <p:par>
                          <p:cTn id="315" fill="hold">
                            <p:stCondLst>
                              <p:cond delay="960"/>
                            </p:stCondLst>
                            <p:childTnLst>
                              <p:par>
                                <p:cTn id="316" presetID="10" presetClass="entr" presetSubtype="0" fill="hold" nodeType="afterEffect">
                                  <p:stCondLst>
                                    <p:cond delay="0"/>
                                  </p:stCondLst>
                                  <p:childTnLst>
                                    <p:set>
                                      <p:cBhvr>
                                        <p:cTn id="317" dur="1" fill="hold">
                                          <p:stCondLst>
                                            <p:cond delay="0"/>
                                          </p:stCondLst>
                                        </p:cTn>
                                        <p:tgtEl>
                                          <p:spTgt spid="156"/>
                                        </p:tgtEl>
                                        <p:attrNameLst>
                                          <p:attrName>style.visibility</p:attrName>
                                        </p:attrNameLst>
                                      </p:cBhvr>
                                      <p:to>
                                        <p:strVal val="visible"/>
                                      </p:to>
                                    </p:set>
                                    <p:animEffect transition="in" filter="fade">
                                      <p:cBhvr>
                                        <p:cTn id="318" dur="120"/>
                                        <p:tgtEl>
                                          <p:spTgt spid="156"/>
                                        </p:tgtEl>
                                      </p:cBhvr>
                                    </p:animEffect>
                                  </p:childTnLst>
                                </p:cTn>
                              </p:par>
                            </p:childTnLst>
                          </p:cTn>
                        </p:par>
                        <p:par>
                          <p:cTn id="319" fill="hold">
                            <p:stCondLst>
                              <p:cond delay="1080"/>
                            </p:stCondLst>
                            <p:childTnLst>
                              <p:par>
                                <p:cTn id="320" presetID="1" presetClass="exit" presetSubtype="0" fill="hold" nodeType="afterEffect">
                                  <p:stCondLst>
                                    <p:cond delay="0"/>
                                  </p:stCondLst>
                                  <p:childTnLst>
                                    <p:set>
                                      <p:cBhvr>
                                        <p:cTn id="321" dur="1" fill="hold">
                                          <p:stCondLst>
                                            <p:cond delay="119"/>
                                          </p:stCondLst>
                                        </p:cTn>
                                        <p:tgtEl>
                                          <p:spTgt spid="156"/>
                                        </p:tgtEl>
                                        <p:attrNameLst>
                                          <p:attrName>style.visibility</p:attrName>
                                        </p:attrNameLst>
                                      </p:cBhvr>
                                      <p:to>
                                        <p:strVal val="hidden"/>
                                      </p:to>
                                    </p:set>
                                  </p:childTnLst>
                                </p:cTn>
                              </p:par>
                            </p:childTnLst>
                          </p:cTn>
                        </p:par>
                        <p:par>
                          <p:cTn id="322" fill="hold">
                            <p:stCondLst>
                              <p:cond delay="1200"/>
                            </p:stCondLst>
                            <p:childTnLst>
                              <p:par>
                                <p:cTn id="323" presetID="10" presetClass="entr" presetSubtype="0" fill="hold" nodeType="afterEffect">
                                  <p:stCondLst>
                                    <p:cond delay="0"/>
                                  </p:stCondLst>
                                  <p:childTnLst>
                                    <p:set>
                                      <p:cBhvr>
                                        <p:cTn id="324" dur="1" fill="hold">
                                          <p:stCondLst>
                                            <p:cond delay="0"/>
                                          </p:stCondLst>
                                        </p:cTn>
                                        <p:tgtEl>
                                          <p:spTgt spid="155"/>
                                        </p:tgtEl>
                                        <p:attrNameLst>
                                          <p:attrName>style.visibility</p:attrName>
                                        </p:attrNameLst>
                                      </p:cBhvr>
                                      <p:to>
                                        <p:strVal val="visible"/>
                                      </p:to>
                                    </p:set>
                                    <p:animEffect transition="in" filter="fade">
                                      <p:cBhvr>
                                        <p:cTn id="325" dur="120"/>
                                        <p:tgtEl>
                                          <p:spTgt spid="155"/>
                                        </p:tgtEl>
                                      </p:cBhvr>
                                    </p:animEffect>
                                  </p:childTnLst>
                                </p:cTn>
                              </p:par>
                            </p:childTnLst>
                          </p:cTn>
                        </p:par>
                        <p:par>
                          <p:cTn id="326" fill="hold">
                            <p:stCondLst>
                              <p:cond delay="1320"/>
                            </p:stCondLst>
                            <p:childTnLst>
                              <p:par>
                                <p:cTn id="327" presetID="1" presetClass="exit" presetSubtype="0" fill="hold" nodeType="afterEffect">
                                  <p:stCondLst>
                                    <p:cond delay="0"/>
                                  </p:stCondLst>
                                  <p:childTnLst>
                                    <p:set>
                                      <p:cBhvr>
                                        <p:cTn id="328" dur="1" fill="hold">
                                          <p:stCondLst>
                                            <p:cond delay="119"/>
                                          </p:stCondLst>
                                        </p:cTn>
                                        <p:tgtEl>
                                          <p:spTgt spid="155"/>
                                        </p:tgtEl>
                                        <p:attrNameLst>
                                          <p:attrName>style.visibility</p:attrName>
                                        </p:attrNameLst>
                                      </p:cBhvr>
                                      <p:to>
                                        <p:strVal val="hidden"/>
                                      </p:to>
                                    </p:set>
                                  </p:childTnLst>
                                </p:cTn>
                              </p:par>
                            </p:childTnLst>
                          </p:cTn>
                        </p:par>
                        <p:par>
                          <p:cTn id="329" fill="hold">
                            <p:stCondLst>
                              <p:cond delay="1440"/>
                            </p:stCondLst>
                            <p:childTnLst>
                              <p:par>
                                <p:cTn id="330" presetID="10" presetClass="entr" presetSubtype="0" fill="hold" nodeType="afterEffect">
                                  <p:stCondLst>
                                    <p:cond delay="0"/>
                                  </p:stCondLst>
                                  <p:childTnLst>
                                    <p:set>
                                      <p:cBhvr>
                                        <p:cTn id="331" dur="1" fill="hold">
                                          <p:stCondLst>
                                            <p:cond delay="0"/>
                                          </p:stCondLst>
                                        </p:cTn>
                                        <p:tgtEl>
                                          <p:spTgt spid="154"/>
                                        </p:tgtEl>
                                        <p:attrNameLst>
                                          <p:attrName>style.visibility</p:attrName>
                                        </p:attrNameLst>
                                      </p:cBhvr>
                                      <p:to>
                                        <p:strVal val="visible"/>
                                      </p:to>
                                    </p:set>
                                    <p:animEffect transition="in" filter="fade">
                                      <p:cBhvr>
                                        <p:cTn id="332" dur="120"/>
                                        <p:tgtEl>
                                          <p:spTgt spid="154"/>
                                        </p:tgtEl>
                                      </p:cBhvr>
                                    </p:animEffect>
                                  </p:childTnLst>
                                </p:cTn>
                              </p:par>
                            </p:childTnLst>
                          </p:cTn>
                        </p:par>
                        <p:par>
                          <p:cTn id="333" fill="hold">
                            <p:stCondLst>
                              <p:cond delay="1560"/>
                            </p:stCondLst>
                            <p:childTnLst>
                              <p:par>
                                <p:cTn id="334" presetID="1" presetClass="exit" presetSubtype="0" fill="hold" nodeType="afterEffect">
                                  <p:stCondLst>
                                    <p:cond delay="0"/>
                                  </p:stCondLst>
                                  <p:childTnLst>
                                    <p:set>
                                      <p:cBhvr>
                                        <p:cTn id="335" dur="1" fill="hold">
                                          <p:stCondLst>
                                            <p:cond delay="119"/>
                                          </p:stCondLst>
                                        </p:cTn>
                                        <p:tgtEl>
                                          <p:spTgt spid="154"/>
                                        </p:tgtEl>
                                        <p:attrNameLst>
                                          <p:attrName>style.visibility</p:attrName>
                                        </p:attrNameLst>
                                      </p:cBhvr>
                                      <p:to>
                                        <p:strVal val="hidden"/>
                                      </p:to>
                                    </p:set>
                                  </p:childTnLst>
                                </p:cTn>
                              </p:par>
                            </p:childTnLst>
                          </p:cTn>
                        </p:par>
                        <p:par>
                          <p:cTn id="336" fill="hold">
                            <p:stCondLst>
                              <p:cond delay="1680"/>
                            </p:stCondLst>
                            <p:childTnLst>
                              <p:par>
                                <p:cTn id="337" presetID="10" presetClass="entr" presetSubtype="0" fill="hold" nodeType="afterEffect">
                                  <p:stCondLst>
                                    <p:cond delay="0"/>
                                  </p:stCondLst>
                                  <p:childTnLst>
                                    <p:set>
                                      <p:cBhvr>
                                        <p:cTn id="338" dur="1" fill="hold">
                                          <p:stCondLst>
                                            <p:cond delay="0"/>
                                          </p:stCondLst>
                                        </p:cTn>
                                        <p:tgtEl>
                                          <p:spTgt spid="153"/>
                                        </p:tgtEl>
                                        <p:attrNameLst>
                                          <p:attrName>style.visibility</p:attrName>
                                        </p:attrNameLst>
                                      </p:cBhvr>
                                      <p:to>
                                        <p:strVal val="visible"/>
                                      </p:to>
                                    </p:set>
                                    <p:animEffect transition="in" filter="fade">
                                      <p:cBhvr>
                                        <p:cTn id="339" dur="120"/>
                                        <p:tgtEl>
                                          <p:spTgt spid="153"/>
                                        </p:tgtEl>
                                      </p:cBhvr>
                                    </p:animEffect>
                                  </p:childTnLst>
                                </p:cTn>
                              </p:par>
                            </p:childTnLst>
                          </p:cTn>
                        </p:par>
                        <p:par>
                          <p:cTn id="340" fill="hold">
                            <p:stCondLst>
                              <p:cond delay="1800"/>
                            </p:stCondLst>
                            <p:childTnLst>
                              <p:par>
                                <p:cTn id="341" presetID="1" presetClass="exit" presetSubtype="0" fill="hold" nodeType="afterEffect">
                                  <p:stCondLst>
                                    <p:cond delay="0"/>
                                  </p:stCondLst>
                                  <p:childTnLst>
                                    <p:set>
                                      <p:cBhvr>
                                        <p:cTn id="342" dur="1" fill="hold">
                                          <p:stCondLst>
                                            <p:cond delay="119"/>
                                          </p:stCondLst>
                                        </p:cTn>
                                        <p:tgtEl>
                                          <p:spTgt spid="153"/>
                                        </p:tgtEl>
                                        <p:attrNameLst>
                                          <p:attrName>style.visibility</p:attrName>
                                        </p:attrNameLst>
                                      </p:cBhvr>
                                      <p:to>
                                        <p:strVal val="hidden"/>
                                      </p:to>
                                    </p:set>
                                  </p:childTnLst>
                                </p:cTn>
                              </p:par>
                            </p:childTnLst>
                          </p:cTn>
                        </p:par>
                        <p:par>
                          <p:cTn id="343" fill="hold">
                            <p:stCondLst>
                              <p:cond delay="1920"/>
                            </p:stCondLst>
                            <p:childTnLst>
                              <p:par>
                                <p:cTn id="344" presetID="10" presetClass="entr" presetSubtype="0" fill="hold" nodeType="afterEffect">
                                  <p:stCondLst>
                                    <p:cond delay="0"/>
                                  </p:stCondLst>
                                  <p:childTnLst>
                                    <p:set>
                                      <p:cBhvr>
                                        <p:cTn id="345" dur="1" fill="hold">
                                          <p:stCondLst>
                                            <p:cond delay="0"/>
                                          </p:stCondLst>
                                        </p:cTn>
                                        <p:tgtEl>
                                          <p:spTgt spid="152"/>
                                        </p:tgtEl>
                                        <p:attrNameLst>
                                          <p:attrName>style.visibility</p:attrName>
                                        </p:attrNameLst>
                                      </p:cBhvr>
                                      <p:to>
                                        <p:strVal val="visible"/>
                                      </p:to>
                                    </p:set>
                                    <p:animEffect transition="in" filter="fade">
                                      <p:cBhvr>
                                        <p:cTn id="346" dur="120"/>
                                        <p:tgtEl>
                                          <p:spTgt spid="152"/>
                                        </p:tgtEl>
                                      </p:cBhvr>
                                    </p:animEffect>
                                  </p:childTnLst>
                                </p:cTn>
                              </p:par>
                            </p:childTnLst>
                          </p:cTn>
                        </p:par>
                        <p:par>
                          <p:cTn id="347" fill="hold">
                            <p:stCondLst>
                              <p:cond delay="2040"/>
                            </p:stCondLst>
                            <p:childTnLst>
                              <p:par>
                                <p:cTn id="348" presetID="1" presetClass="exit" presetSubtype="0" fill="hold" nodeType="afterEffect">
                                  <p:stCondLst>
                                    <p:cond delay="0"/>
                                  </p:stCondLst>
                                  <p:childTnLst>
                                    <p:set>
                                      <p:cBhvr>
                                        <p:cTn id="349" dur="1" fill="hold">
                                          <p:stCondLst>
                                            <p:cond delay="119"/>
                                          </p:stCondLst>
                                        </p:cTn>
                                        <p:tgtEl>
                                          <p:spTgt spid="152"/>
                                        </p:tgtEl>
                                        <p:attrNameLst>
                                          <p:attrName>style.visibility</p:attrName>
                                        </p:attrNameLst>
                                      </p:cBhvr>
                                      <p:to>
                                        <p:strVal val="hidden"/>
                                      </p:to>
                                    </p:set>
                                  </p:childTnLst>
                                </p:cTn>
                              </p:par>
                            </p:childTnLst>
                          </p:cTn>
                        </p:par>
                        <p:par>
                          <p:cTn id="350" fill="hold">
                            <p:stCondLst>
                              <p:cond delay="2160"/>
                            </p:stCondLst>
                            <p:childTnLst>
                              <p:par>
                                <p:cTn id="351" presetID="10" presetClass="entr" presetSubtype="0" fill="hold" nodeType="afterEffect">
                                  <p:stCondLst>
                                    <p:cond delay="0"/>
                                  </p:stCondLst>
                                  <p:childTnLst>
                                    <p:set>
                                      <p:cBhvr>
                                        <p:cTn id="352" dur="1" fill="hold">
                                          <p:stCondLst>
                                            <p:cond delay="0"/>
                                          </p:stCondLst>
                                        </p:cTn>
                                        <p:tgtEl>
                                          <p:spTgt spid="162"/>
                                        </p:tgtEl>
                                        <p:attrNameLst>
                                          <p:attrName>style.visibility</p:attrName>
                                        </p:attrNameLst>
                                      </p:cBhvr>
                                      <p:to>
                                        <p:strVal val="visible"/>
                                      </p:to>
                                    </p:set>
                                    <p:animEffect transition="in" filter="fade">
                                      <p:cBhvr>
                                        <p:cTn id="353" dur="120"/>
                                        <p:tgtEl>
                                          <p:spTgt spid="162"/>
                                        </p:tgtEl>
                                      </p:cBhvr>
                                    </p:animEffect>
                                  </p:childTnLst>
                                </p:cTn>
                              </p:par>
                            </p:childTnLst>
                          </p:cTn>
                        </p:par>
                        <p:par>
                          <p:cTn id="354" fill="hold">
                            <p:stCondLst>
                              <p:cond delay="2280"/>
                            </p:stCondLst>
                            <p:childTnLst>
                              <p:par>
                                <p:cTn id="355" presetID="1" presetClass="exit" presetSubtype="0" fill="hold" nodeType="afterEffect">
                                  <p:stCondLst>
                                    <p:cond delay="0"/>
                                  </p:stCondLst>
                                  <p:childTnLst>
                                    <p:set>
                                      <p:cBhvr>
                                        <p:cTn id="356" dur="1" fill="hold">
                                          <p:stCondLst>
                                            <p:cond delay="119"/>
                                          </p:stCondLst>
                                        </p:cTn>
                                        <p:tgtEl>
                                          <p:spTgt spid="162"/>
                                        </p:tgtEl>
                                        <p:attrNameLst>
                                          <p:attrName>style.visibility</p:attrName>
                                        </p:attrNameLst>
                                      </p:cBhvr>
                                      <p:to>
                                        <p:strVal val="hidden"/>
                                      </p:to>
                                    </p:set>
                                  </p:childTnLst>
                                </p:cTn>
                              </p:par>
                            </p:childTnLst>
                          </p:cTn>
                        </p:par>
                        <p:par>
                          <p:cTn id="357" fill="hold">
                            <p:stCondLst>
                              <p:cond delay="2400"/>
                            </p:stCondLst>
                            <p:childTnLst>
                              <p:par>
                                <p:cTn id="358" presetID="10" presetClass="entr" presetSubtype="0" fill="hold" nodeType="afterEffect">
                                  <p:stCondLst>
                                    <p:cond delay="0"/>
                                  </p:stCondLst>
                                  <p:childTnLst>
                                    <p:set>
                                      <p:cBhvr>
                                        <p:cTn id="359" dur="1" fill="hold">
                                          <p:stCondLst>
                                            <p:cond delay="0"/>
                                          </p:stCondLst>
                                        </p:cTn>
                                        <p:tgtEl>
                                          <p:spTgt spid="151"/>
                                        </p:tgtEl>
                                        <p:attrNameLst>
                                          <p:attrName>style.visibility</p:attrName>
                                        </p:attrNameLst>
                                      </p:cBhvr>
                                      <p:to>
                                        <p:strVal val="visible"/>
                                      </p:to>
                                    </p:set>
                                    <p:animEffect transition="in" filter="fade">
                                      <p:cBhvr>
                                        <p:cTn id="360" dur="120"/>
                                        <p:tgtEl>
                                          <p:spTgt spid="151"/>
                                        </p:tgtEl>
                                      </p:cBhvr>
                                    </p:animEffect>
                                  </p:childTnLst>
                                </p:cTn>
                              </p:par>
                            </p:childTnLst>
                          </p:cTn>
                        </p:par>
                        <p:par>
                          <p:cTn id="361" fill="hold">
                            <p:stCondLst>
                              <p:cond delay="2520"/>
                            </p:stCondLst>
                            <p:childTnLst>
                              <p:par>
                                <p:cTn id="362" presetID="1" presetClass="exit" presetSubtype="0" fill="hold" nodeType="afterEffect">
                                  <p:stCondLst>
                                    <p:cond delay="0"/>
                                  </p:stCondLst>
                                  <p:childTnLst>
                                    <p:set>
                                      <p:cBhvr>
                                        <p:cTn id="363" dur="1" fill="hold">
                                          <p:stCondLst>
                                            <p:cond delay="119"/>
                                          </p:stCondLst>
                                        </p:cTn>
                                        <p:tgtEl>
                                          <p:spTgt spid="151"/>
                                        </p:tgtEl>
                                        <p:attrNameLst>
                                          <p:attrName>style.visibility</p:attrName>
                                        </p:attrNameLst>
                                      </p:cBhvr>
                                      <p:to>
                                        <p:strVal val="hidden"/>
                                      </p:to>
                                    </p:set>
                                  </p:childTnLst>
                                </p:cTn>
                              </p:par>
                            </p:childTnLst>
                          </p:cTn>
                        </p:par>
                        <p:par>
                          <p:cTn id="364" fill="hold">
                            <p:stCondLst>
                              <p:cond delay="2640"/>
                            </p:stCondLst>
                            <p:childTnLst>
                              <p:par>
                                <p:cTn id="365" presetID="10" presetClass="entr" presetSubtype="0" fill="hold" nodeType="afterEffect">
                                  <p:stCondLst>
                                    <p:cond delay="0"/>
                                  </p:stCondLst>
                                  <p:childTnLst>
                                    <p:set>
                                      <p:cBhvr>
                                        <p:cTn id="366" dur="1" fill="hold">
                                          <p:stCondLst>
                                            <p:cond delay="0"/>
                                          </p:stCondLst>
                                        </p:cTn>
                                        <p:tgtEl>
                                          <p:spTgt spid="165"/>
                                        </p:tgtEl>
                                        <p:attrNameLst>
                                          <p:attrName>style.visibility</p:attrName>
                                        </p:attrNameLst>
                                      </p:cBhvr>
                                      <p:to>
                                        <p:strVal val="visible"/>
                                      </p:to>
                                    </p:set>
                                    <p:animEffect transition="in" filter="fade">
                                      <p:cBhvr>
                                        <p:cTn id="367" dur="120"/>
                                        <p:tgtEl>
                                          <p:spTgt spid="165"/>
                                        </p:tgtEl>
                                      </p:cBhvr>
                                    </p:animEffect>
                                  </p:childTnLst>
                                </p:cTn>
                              </p:par>
                            </p:childTnLst>
                          </p:cTn>
                        </p:par>
                        <p:par>
                          <p:cTn id="368" fill="hold">
                            <p:stCondLst>
                              <p:cond delay="2760"/>
                            </p:stCondLst>
                            <p:childTnLst>
                              <p:par>
                                <p:cTn id="369" presetID="1" presetClass="exit" presetSubtype="0" fill="hold" nodeType="afterEffect">
                                  <p:stCondLst>
                                    <p:cond delay="0"/>
                                  </p:stCondLst>
                                  <p:childTnLst>
                                    <p:set>
                                      <p:cBhvr>
                                        <p:cTn id="370" dur="1" fill="hold">
                                          <p:stCondLst>
                                            <p:cond delay="119"/>
                                          </p:stCondLst>
                                        </p:cTn>
                                        <p:tgtEl>
                                          <p:spTgt spid="165"/>
                                        </p:tgtEl>
                                        <p:attrNameLst>
                                          <p:attrName>style.visibility</p:attrName>
                                        </p:attrNameLst>
                                      </p:cBhvr>
                                      <p:to>
                                        <p:strVal val="hidden"/>
                                      </p:to>
                                    </p:set>
                                  </p:childTnLst>
                                </p:cTn>
                              </p:par>
                            </p:childTnLst>
                          </p:cTn>
                        </p:par>
                        <p:par>
                          <p:cTn id="371" fill="hold">
                            <p:stCondLst>
                              <p:cond delay="2880"/>
                            </p:stCondLst>
                            <p:childTnLst>
                              <p:par>
                                <p:cTn id="372" presetID="10" presetClass="entr" presetSubtype="0" fill="hold" nodeType="afterEffect">
                                  <p:stCondLst>
                                    <p:cond delay="0"/>
                                  </p:stCondLst>
                                  <p:childTnLst>
                                    <p:set>
                                      <p:cBhvr>
                                        <p:cTn id="373" dur="1" fill="hold">
                                          <p:stCondLst>
                                            <p:cond delay="0"/>
                                          </p:stCondLst>
                                        </p:cTn>
                                        <p:tgtEl>
                                          <p:spTgt spid="150"/>
                                        </p:tgtEl>
                                        <p:attrNameLst>
                                          <p:attrName>style.visibility</p:attrName>
                                        </p:attrNameLst>
                                      </p:cBhvr>
                                      <p:to>
                                        <p:strVal val="visible"/>
                                      </p:to>
                                    </p:set>
                                    <p:animEffect transition="in" filter="fade">
                                      <p:cBhvr>
                                        <p:cTn id="374" dur="120"/>
                                        <p:tgtEl>
                                          <p:spTgt spid="150"/>
                                        </p:tgtEl>
                                      </p:cBhvr>
                                    </p:animEffect>
                                  </p:childTnLst>
                                </p:cTn>
                              </p:par>
                            </p:childTnLst>
                          </p:cTn>
                        </p:par>
                        <p:par>
                          <p:cTn id="375" fill="hold">
                            <p:stCondLst>
                              <p:cond delay="3000"/>
                            </p:stCondLst>
                            <p:childTnLst>
                              <p:par>
                                <p:cTn id="376" presetID="1" presetClass="exit" presetSubtype="0" fill="hold" nodeType="afterEffect">
                                  <p:stCondLst>
                                    <p:cond delay="0"/>
                                  </p:stCondLst>
                                  <p:childTnLst>
                                    <p:set>
                                      <p:cBhvr>
                                        <p:cTn id="377" dur="1" fill="hold">
                                          <p:stCondLst>
                                            <p:cond delay="119"/>
                                          </p:stCondLst>
                                        </p:cTn>
                                        <p:tgtEl>
                                          <p:spTgt spid="150"/>
                                        </p:tgtEl>
                                        <p:attrNameLst>
                                          <p:attrName>style.visibility</p:attrName>
                                        </p:attrNameLst>
                                      </p:cBhvr>
                                      <p:to>
                                        <p:strVal val="hidden"/>
                                      </p:to>
                                    </p:set>
                                  </p:childTnLst>
                                </p:cTn>
                              </p:par>
                            </p:childTnLst>
                          </p:cTn>
                        </p:par>
                        <p:par>
                          <p:cTn id="378" fill="hold">
                            <p:stCondLst>
                              <p:cond delay="3120"/>
                            </p:stCondLst>
                            <p:childTnLst>
                              <p:par>
                                <p:cTn id="379" presetID="10" presetClass="entr" presetSubtype="0" fill="hold" nodeType="afterEffect">
                                  <p:stCondLst>
                                    <p:cond delay="0"/>
                                  </p:stCondLst>
                                  <p:childTnLst>
                                    <p:set>
                                      <p:cBhvr>
                                        <p:cTn id="380" dur="1" fill="hold">
                                          <p:stCondLst>
                                            <p:cond delay="0"/>
                                          </p:stCondLst>
                                        </p:cTn>
                                        <p:tgtEl>
                                          <p:spTgt spid="149"/>
                                        </p:tgtEl>
                                        <p:attrNameLst>
                                          <p:attrName>style.visibility</p:attrName>
                                        </p:attrNameLst>
                                      </p:cBhvr>
                                      <p:to>
                                        <p:strVal val="visible"/>
                                      </p:to>
                                    </p:set>
                                    <p:animEffect transition="in" filter="fade">
                                      <p:cBhvr>
                                        <p:cTn id="381" dur="120"/>
                                        <p:tgtEl>
                                          <p:spTgt spid="149"/>
                                        </p:tgtEl>
                                      </p:cBhvr>
                                    </p:animEffect>
                                  </p:childTnLst>
                                </p:cTn>
                              </p:par>
                            </p:childTnLst>
                          </p:cTn>
                        </p:par>
                        <p:par>
                          <p:cTn id="382" fill="hold">
                            <p:stCondLst>
                              <p:cond delay="3240"/>
                            </p:stCondLst>
                            <p:childTnLst>
                              <p:par>
                                <p:cTn id="383" presetID="1" presetClass="exit" presetSubtype="0" fill="hold" nodeType="afterEffect">
                                  <p:stCondLst>
                                    <p:cond delay="0"/>
                                  </p:stCondLst>
                                  <p:childTnLst>
                                    <p:set>
                                      <p:cBhvr>
                                        <p:cTn id="384" dur="1" fill="hold">
                                          <p:stCondLst>
                                            <p:cond delay="119"/>
                                          </p:stCondLst>
                                        </p:cTn>
                                        <p:tgtEl>
                                          <p:spTgt spid="149"/>
                                        </p:tgtEl>
                                        <p:attrNameLst>
                                          <p:attrName>style.visibility</p:attrName>
                                        </p:attrNameLst>
                                      </p:cBhvr>
                                      <p:to>
                                        <p:strVal val="hidden"/>
                                      </p:to>
                                    </p:set>
                                  </p:childTnLst>
                                </p:cTn>
                              </p:par>
                            </p:childTnLst>
                          </p:cTn>
                        </p:par>
                        <p:par>
                          <p:cTn id="385" fill="hold">
                            <p:stCondLst>
                              <p:cond delay="3360"/>
                            </p:stCondLst>
                            <p:childTnLst>
                              <p:par>
                                <p:cTn id="386" presetID="10" presetClass="entr" presetSubtype="0" fill="hold" nodeType="afterEffect">
                                  <p:stCondLst>
                                    <p:cond delay="0"/>
                                  </p:stCondLst>
                                  <p:childTnLst>
                                    <p:set>
                                      <p:cBhvr>
                                        <p:cTn id="387" dur="1" fill="hold">
                                          <p:stCondLst>
                                            <p:cond delay="0"/>
                                          </p:stCondLst>
                                        </p:cTn>
                                        <p:tgtEl>
                                          <p:spTgt spid="166"/>
                                        </p:tgtEl>
                                        <p:attrNameLst>
                                          <p:attrName>style.visibility</p:attrName>
                                        </p:attrNameLst>
                                      </p:cBhvr>
                                      <p:to>
                                        <p:strVal val="visible"/>
                                      </p:to>
                                    </p:set>
                                    <p:animEffect transition="in" filter="fade">
                                      <p:cBhvr>
                                        <p:cTn id="388" dur="120"/>
                                        <p:tgtEl>
                                          <p:spTgt spid="166"/>
                                        </p:tgtEl>
                                      </p:cBhvr>
                                    </p:animEffect>
                                  </p:childTnLst>
                                </p:cTn>
                              </p:par>
                            </p:childTnLst>
                          </p:cTn>
                        </p:par>
                        <p:par>
                          <p:cTn id="389" fill="hold">
                            <p:stCondLst>
                              <p:cond delay="3480"/>
                            </p:stCondLst>
                            <p:childTnLst>
                              <p:par>
                                <p:cTn id="390" presetID="26" presetClass="emph" presetSubtype="0" fill="hold" nodeType="afterEffect">
                                  <p:stCondLst>
                                    <p:cond delay="0"/>
                                  </p:stCondLst>
                                  <p:childTnLst>
                                    <p:animEffect transition="out" filter="fade">
                                      <p:cBhvr>
                                        <p:cTn id="391" dur="250" tmFilter="0, 0; .2, .5; .8, .5; 1, 0"/>
                                        <p:tgtEl>
                                          <p:spTgt spid="166"/>
                                        </p:tgtEl>
                                      </p:cBhvr>
                                    </p:animEffect>
                                    <p:animScale>
                                      <p:cBhvr>
                                        <p:cTn id="392" dur="125" autoRev="1" fill="hold"/>
                                        <p:tgtEl>
                                          <p:spTgt spid="166"/>
                                        </p:tgtEl>
                                      </p:cBhvr>
                                      <p:by x="105000" y="105000"/>
                                    </p:animScale>
                                  </p:childTnLst>
                                </p:cTn>
                              </p:par>
                            </p:childTnLst>
                          </p:cTn>
                        </p:par>
                        <p:par>
                          <p:cTn id="393" fill="hold">
                            <p:stCondLst>
                              <p:cond delay="3730"/>
                            </p:stCondLst>
                            <p:childTnLst>
                              <p:par>
                                <p:cTn id="394" presetID="26" presetClass="emph" presetSubtype="0" fill="hold" nodeType="afterEffect">
                                  <p:stCondLst>
                                    <p:cond delay="0"/>
                                  </p:stCondLst>
                                  <p:childTnLst>
                                    <p:animEffect transition="out" filter="fade">
                                      <p:cBhvr>
                                        <p:cTn id="395" dur="250" tmFilter="0, 0; .2, .5; .8, .5; 1, 0"/>
                                        <p:tgtEl>
                                          <p:spTgt spid="166"/>
                                        </p:tgtEl>
                                      </p:cBhvr>
                                    </p:animEffect>
                                    <p:animScale>
                                      <p:cBhvr>
                                        <p:cTn id="396" dur="125" autoRev="1" fill="hold"/>
                                        <p:tgtEl>
                                          <p:spTgt spid="166"/>
                                        </p:tgtEl>
                                      </p:cBhvr>
                                      <p:by x="105000" y="105000"/>
                                    </p:animScale>
                                  </p:childTnLst>
                                </p:cTn>
                              </p:par>
                            </p:childTnLst>
                          </p:cTn>
                        </p:par>
                        <p:par>
                          <p:cTn id="397" fill="hold">
                            <p:stCondLst>
                              <p:cond delay="3980"/>
                            </p:stCondLst>
                            <p:childTnLst>
                              <p:par>
                                <p:cTn id="398" presetID="26" presetClass="emph" presetSubtype="0" fill="hold" nodeType="afterEffect">
                                  <p:stCondLst>
                                    <p:cond delay="0"/>
                                  </p:stCondLst>
                                  <p:childTnLst>
                                    <p:animEffect transition="out" filter="fade">
                                      <p:cBhvr>
                                        <p:cTn id="399" dur="250" tmFilter="0, 0; .2, .5; .8, .5; 1, 0"/>
                                        <p:tgtEl>
                                          <p:spTgt spid="166"/>
                                        </p:tgtEl>
                                      </p:cBhvr>
                                    </p:animEffect>
                                    <p:animScale>
                                      <p:cBhvr>
                                        <p:cTn id="400" dur="125" autoRev="1" fill="hold"/>
                                        <p:tgtEl>
                                          <p:spTgt spid="166"/>
                                        </p:tgtEl>
                                      </p:cBhvr>
                                      <p:by x="105000" y="105000"/>
                                    </p:animScale>
                                  </p:childTnLst>
                                </p:cTn>
                              </p:par>
                            </p:childTnLst>
                          </p:cTn>
                        </p:par>
                        <p:par>
                          <p:cTn id="401" fill="hold">
                            <p:stCondLst>
                              <p:cond delay="4230"/>
                            </p:stCondLst>
                            <p:childTnLst>
                              <p:par>
                                <p:cTn id="402" presetID="26" presetClass="emph" presetSubtype="0" fill="hold" nodeType="afterEffect">
                                  <p:stCondLst>
                                    <p:cond delay="0"/>
                                  </p:stCondLst>
                                  <p:childTnLst>
                                    <p:animEffect transition="out" filter="fade">
                                      <p:cBhvr>
                                        <p:cTn id="403" dur="250" tmFilter="0, 0; .2, .5; .8, .5; 1, 0"/>
                                        <p:tgtEl>
                                          <p:spTgt spid="166"/>
                                        </p:tgtEl>
                                      </p:cBhvr>
                                    </p:animEffect>
                                    <p:animScale>
                                      <p:cBhvr>
                                        <p:cTn id="404" dur="125" autoRev="1" fill="hold"/>
                                        <p:tgtEl>
                                          <p:spTgt spid="166"/>
                                        </p:tgtEl>
                                      </p:cBhvr>
                                      <p:by x="105000" y="105000"/>
                                    </p:animScale>
                                  </p:childTnLst>
                                </p:cTn>
                              </p:par>
                            </p:childTnLst>
                          </p:cTn>
                        </p:par>
                        <p:par>
                          <p:cTn id="405" fill="hold">
                            <p:stCondLst>
                              <p:cond delay="4480"/>
                            </p:stCondLst>
                            <p:childTnLst>
                              <p:par>
                                <p:cTn id="406" presetID="26" presetClass="emph" presetSubtype="0" fill="hold" nodeType="afterEffect">
                                  <p:stCondLst>
                                    <p:cond delay="0"/>
                                  </p:stCondLst>
                                  <p:childTnLst>
                                    <p:animEffect transition="out" filter="fade">
                                      <p:cBhvr>
                                        <p:cTn id="407" dur="250" tmFilter="0, 0; .2, .5; .8, .5; 1, 0"/>
                                        <p:tgtEl>
                                          <p:spTgt spid="166"/>
                                        </p:tgtEl>
                                      </p:cBhvr>
                                    </p:animEffect>
                                    <p:animScale>
                                      <p:cBhvr>
                                        <p:cTn id="408" dur="125" autoRev="1" fill="hold"/>
                                        <p:tgtEl>
                                          <p:spTgt spid="166"/>
                                        </p:tgtEl>
                                      </p:cBhvr>
                                      <p:by x="105000" y="105000"/>
                                    </p:animScale>
                                  </p:childTnLst>
                                </p:cTn>
                              </p:par>
                              <p:par>
                                <p:cTn id="409" presetID="1" presetClass="mediacall" presetSubtype="0" fill="hold" nodeType="withEffect">
                                  <p:stCondLst>
                                    <p:cond delay="500"/>
                                  </p:stCondLst>
                                  <p:childTnLst>
                                    <p:cmd type="call" cmd="playFrom(0.0)">
                                      <p:cBhvr>
                                        <p:cTn id="410" dur="1" fill="hold"/>
                                        <p:tgtEl>
                                          <p:spTgt spid="167"/>
                                        </p:tgtEl>
                                      </p:cBhvr>
                                    </p:cmd>
                                  </p:childTnLst>
                                </p:cTn>
                              </p:par>
                              <p:par>
                                <p:cTn id="411" presetID="47" presetClass="entr" presetSubtype="0" fill="hold" grpId="2" nodeType="withEffect">
                                  <p:stCondLst>
                                    <p:cond delay="500"/>
                                  </p:stCondLst>
                                  <p:childTnLst>
                                    <p:set>
                                      <p:cBhvr>
                                        <p:cTn id="412" dur="1" fill="hold">
                                          <p:stCondLst>
                                            <p:cond delay="0"/>
                                          </p:stCondLst>
                                        </p:cTn>
                                        <p:tgtEl>
                                          <p:spTgt spid="145"/>
                                        </p:tgtEl>
                                        <p:attrNameLst>
                                          <p:attrName>style.visibility</p:attrName>
                                        </p:attrNameLst>
                                      </p:cBhvr>
                                      <p:to>
                                        <p:strVal val="visible"/>
                                      </p:to>
                                    </p:set>
                                    <p:animEffect transition="in" filter="fade">
                                      <p:cBhvr>
                                        <p:cTn id="413" dur="1000"/>
                                        <p:tgtEl>
                                          <p:spTgt spid="145"/>
                                        </p:tgtEl>
                                      </p:cBhvr>
                                    </p:animEffect>
                                    <p:anim calcmode="lin" valueType="num">
                                      <p:cBhvr>
                                        <p:cTn id="414" dur="1000" fill="hold"/>
                                        <p:tgtEl>
                                          <p:spTgt spid="145"/>
                                        </p:tgtEl>
                                        <p:attrNameLst>
                                          <p:attrName>ppt_x</p:attrName>
                                        </p:attrNameLst>
                                      </p:cBhvr>
                                      <p:tavLst>
                                        <p:tav tm="0">
                                          <p:val>
                                            <p:strVal val="#ppt_x"/>
                                          </p:val>
                                        </p:tav>
                                        <p:tav tm="100000">
                                          <p:val>
                                            <p:strVal val="#ppt_x"/>
                                          </p:val>
                                        </p:tav>
                                      </p:tavLst>
                                    </p:anim>
                                    <p:anim calcmode="lin" valueType="num">
                                      <p:cBhvr>
                                        <p:cTn id="415" dur="1000" fill="hold"/>
                                        <p:tgtEl>
                                          <p:spTgt spid="145"/>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48"/>
                  </p:tgtEl>
                </p:cond>
              </p:nextCondLst>
            </p:seq>
            <p:seq concurrent="1" nextAc="seek">
              <p:cTn id="416" restart="whenNotActive" fill="hold" evtFilter="cancelBubble" nodeType="interactiveSeq">
                <p:stCondLst>
                  <p:cond evt="onClick" delay="0">
                    <p:tgtEl>
                      <p:spTgt spid="166"/>
                    </p:tgtEl>
                  </p:cond>
                </p:stCondLst>
                <p:endSync evt="end" delay="0">
                  <p:rtn val="all"/>
                </p:endSync>
                <p:childTnLst>
                  <p:par>
                    <p:cTn id="417" fill="hold">
                      <p:stCondLst>
                        <p:cond delay="0"/>
                      </p:stCondLst>
                      <p:childTnLst>
                        <p:par>
                          <p:cTn id="418" fill="hold">
                            <p:stCondLst>
                              <p:cond delay="0"/>
                            </p:stCondLst>
                            <p:childTnLst>
                              <p:par>
                                <p:cTn id="419" presetID="1" presetClass="mediacall" presetSubtype="0" fill="hold" nodeType="clickEffect">
                                  <p:stCondLst>
                                    <p:cond delay="0"/>
                                  </p:stCondLst>
                                  <p:childTnLst>
                                    <p:cmd type="call" cmd="playFrom(0.0)">
                                      <p:cBhvr>
                                        <p:cTn id="420" dur="1" fill="hold"/>
                                        <p:tgtEl>
                                          <p:spTgt spid="167"/>
                                        </p:tgtEl>
                                      </p:cBhvr>
                                    </p:cmd>
                                  </p:childTnLst>
                                </p:cTn>
                              </p:par>
                            </p:childTnLst>
                          </p:cTn>
                        </p:par>
                      </p:childTnLst>
                    </p:cTn>
                  </p:par>
                </p:childTnLst>
              </p:cTn>
              <p:nextCondLst>
                <p:cond evt="onClick" delay="0">
                  <p:tgtEl>
                    <p:spTgt spid="166"/>
                  </p:tgtEl>
                </p:cond>
              </p:nextCondLst>
            </p:seq>
            <p:audio>
              <p:cMediaNode vol="80000" numSld="999" showWhenStopped="0">
                <p:cTn id="421" fill="hold" display="0">
                  <p:stCondLst>
                    <p:cond delay="indefinite"/>
                  </p:stCondLst>
                  <p:endCondLst>
                    <p:cond evt="onStopAudio" delay="0">
                      <p:tgtEl>
                        <p:sldTgt/>
                      </p:tgtEl>
                    </p:cond>
                  </p:endCondLst>
                </p:cTn>
                <p:tgtEl>
                  <p:spTgt spid="167"/>
                </p:tgtEl>
              </p:cMediaNode>
            </p:audio>
          </p:childTnLst>
        </p:cTn>
      </p:par>
    </p:tnLst>
    <p:bldLst>
      <p:bldP spid="145" grpId="0" animBg="1"/>
      <p:bldP spid="145" grpId="1" animBg="1"/>
      <p:bldP spid="145" grpId="2"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Text Placeholder 26"/>
          <p:cNvSpPr txBox="1">
            <a:spLocks/>
          </p:cNvSpPr>
          <p:nvPr/>
        </p:nvSpPr>
        <p:spPr>
          <a:xfrm>
            <a:off x="229646" y="261210"/>
            <a:ext cx="8684708" cy="1787723"/>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cap="flat" cmpd="sng" algn="ctr">
            <a:solidFill>
              <a:schemeClr val="bg1">
                <a:lumMod val="85000"/>
              </a:schemeClr>
            </a:solidFill>
            <a:prstDash val="solid"/>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800" b="1" baseline="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a:t>Knock the winner back 1 space and go 3 spaces!</a:t>
            </a:r>
          </a:p>
        </p:txBody>
      </p:sp>
      <p:pic>
        <p:nvPicPr>
          <p:cNvPr id="144" name="Picture 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3302918" y="3132384"/>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145" name="Picture 15" descr="C:\Users\Dawson\Desktop\Mario Kart Template\Item_Red_Shel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flipH="1">
            <a:off x="3330780" y="3494875"/>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46" name="Picture 12" descr="C:\Users\Dawson\Desktop\Mario Kart Template\Item_Banana_Peel.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484163" y="3455614"/>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47" name="Picture 2" descr="C:\Users\Dawson\Desktop\Mario Kart Template\Enemy_Bob-omb_1.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583052" y="3519876"/>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48" name="Picture 8" descr="C:\Users\Dawson\Desktop\Mario Kart Template\Item_Star.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424915" y="3411338"/>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49"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424915" y="3369752"/>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50"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355738" y="3247694"/>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51"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583052" y="3527890"/>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52" name="Picture 5" descr="C:\Users\Dawson\Desktop\Mario Kart Template\Item_Golden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604115" y="3375585"/>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53"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3484163" y="3429000"/>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154" name="Group 153"/>
          <p:cNvGrpSpPr/>
          <p:nvPr/>
        </p:nvGrpSpPr>
        <p:grpSpPr>
          <a:xfrm>
            <a:off x="3343911" y="3279751"/>
            <a:ext cx="2456178" cy="2474172"/>
            <a:chOff x="8007349" y="-1244184"/>
            <a:chExt cx="6134100" cy="6179041"/>
          </a:xfrm>
        </p:grpSpPr>
        <p:pic>
          <p:nvPicPr>
            <p:cNvPr id="155"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56"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57"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58" name="Picture 8" descr="C:\Users\Dawson\Desktop\Mario Kart Template\Item_Boo.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3380289" y="3369167"/>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59" name="Picture 9" descr="C:\Users\Dawson\Desktop\Mario Kart Template\Item_ThunderBolt_Glow.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3424915" y="3344141"/>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60" name="Picture 3" descr="C:\Users\Dawson\Desktop\Mario Kart Template\Item_Mushroom_Boost.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3680577" y="3631021"/>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61" name="Picture 14" descr="C:\Users\Dawson\Desktop\Mario Kart Template\Item_Green_Shell.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3355738" y="3497105"/>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62" name="Blue Shell" descr="C:\Users\Dawson\Desktop\Mario Kart Template\Item_Blue_Shell.png"/>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3276414" y="3221253"/>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63" name="Item_Shell">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6"/>
          <a:stretch>
            <a:fillRect/>
          </a:stretch>
        </p:blipFill>
        <p:spPr>
          <a:xfrm>
            <a:off x="4267200" y="4212037"/>
            <a:ext cx="609600" cy="609600"/>
          </a:xfrm>
          <a:prstGeom prst="rect">
            <a:avLst/>
          </a:prstGeom>
        </p:spPr>
      </p:pic>
      <p:pic>
        <p:nvPicPr>
          <p:cNvPr id="80" name="Picture 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6170452"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15" descr="C:\Users\Dawson\Desktop\Mario Kart Template\Item_Red_Shel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flipH="1">
            <a:off x="6198313"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12" descr="C:\Users\Dawson\Desktop\Mario Kart Template\Item_Banana_Peel.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351696"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2" descr="C:\Users\Dawson\Desktop\Mario Kart Template\Enemy_Bob-omb_1.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450585"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8" descr="C:\Users\Dawson\Desktop\Mario Kart Template\Item_Star.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292448"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292448"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223271"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450585"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5" descr="C:\Users\Dawson\Desktop\Mario Kart Template\Item_Golden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471648"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351696"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90" name="Group 89"/>
          <p:cNvGrpSpPr/>
          <p:nvPr/>
        </p:nvGrpSpPr>
        <p:grpSpPr>
          <a:xfrm>
            <a:off x="6211444" y="2191914"/>
            <a:ext cx="2456178" cy="2474172"/>
            <a:chOff x="8007349" y="-1244184"/>
            <a:chExt cx="6134100" cy="6179041"/>
          </a:xfrm>
        </p:grpSpPr>
        <p:pic>
          <p:nvPicPr>
            <p:cNvPr id="91"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94" name="Picture 8" descr="C:\Users\Dawson\Desktop\Mario Kart Template\Item_Boo.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6247822"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9" descr="C:\Users\Dawson\Desktop\Mario Kart Template\Item_ThunderBolt_Glow.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6292448"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3" descr="C:\Users\Dawson\Desktop\Mario Kart Template\Item_Mushroom_Boost.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6548110"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14" descr="C:\Users\Dawson\Desktop\Mario Kart Template\Item_Green_Shell.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6223271"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98" name="Blue Shell" descr="C:\Users\Dawson\Desktop\Mario Kart Template\Item_Blue_Shell.png"/>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6143947"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99" name="Item_Shell">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6"/>
          <a:stretch>
            <a:fillRect/>
          </a:stretch>
        </p:blipFill>
        <p:spPr>
          <a:xfrm>
            <a:off x="7134733" y="3124200"/>
            <a:ext cx="609600" cy="609600"/>
          </a:xfrm>
          <a:prstGeom prst="rect">
            <a:avLst/>
          </a:prstGeom>
        </p:spPr>
      </p:pic>
      <p:pic>
        <p:nvPicPr>
          <p:cNvPr id="100" name="Picture 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35388"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15" descr="C:\Users\Dawson\Desktop\Mario Kart Template\Item_Red_Shel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flipH="1">
            <a:off x="463249"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12" descr="C:\Users\Dawson\Desktop\Mario Kart Template\Item_Banana_Peel.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16632"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2" descr="C:\Users\Dawson\Desktop\Mario Kart Template\Enemy_Bob-omb_1.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715521"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8" descr="C:\Users\Dawson\Desktop\Mario Kart Template\Item_Star.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557384"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557384"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488207"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15521"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5" descr="C:\Users\Dawson\Desktop\Mario Kart Template\Item_Golden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36584"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16632"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110" name="Group 109"/>
          <p:cNvGrpSpPr/>
          <p:nvPr/>
        </p:nvGrpSpPr>
        <p:grpSpPr>
          <a:xfrm>
            <a:off x="476380" y="2191914"/>
            <a:ext cx="2456178" cy="2474172"/>
            <a:chOff x="8007349" y="-1244184"/>
            <a:chExt cx="6134100" cy="6179041"/>
          </a:xfrm>
        </p:grpSpPr>
        <p:pic>
          <p:nvPicPr>
            <p:cNvPr id="111"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14" name="Picture 8" descr="C:\Users\Dawson\Desktop\Mario Kart Template\Item_Boo.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512758"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15" name="Picture 9" descr="C:\Users\Dawson\Desktop\Mario Kart Template\Item_ThunderBolt_Glow.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557384"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16" name="Picture 3" descr="C:\Users\Dawson\Desktop\Mario Kart Template\Item_Mushroom_Boost.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813046"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14" descr="C:\Users\Dawson\Desktop\Mario Kart Template\Item_Green_Shell.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488207"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18" name="Blue Shell" descr="C:\Users\Dawson\Desktop\Mario Kart Template\Item_Blue_Shell.png"/>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408883"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19" name="Item_Shell">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6"/>
          <a:stretch>
            <a:fillRect/>
          </a:stretch>
        </p:blipFill>
        <p:spPr>
          <a:xfrm>
            <a:off x="1399669" y="3124200"/>
            <a:ext cx="609600" cy="609600"/>
          </a:xfrm>
          <a:prstGeom prst="rect">
            <a:avLst/>
          </a:prstGeom>
        </p:spPr>
      </p:pic>
    </p:spTree>
    <p:custDataLst>
      <p:tags r:id="rId1"/>
    </p:custDataLst>
    <p:extLst>
      <p:ext uri="{BB962C8B-B14F-4D97-AF65-F5344CB8AC3E}">
        <p14:creationId xmlns:p14="http://schemas.microsoft.com/office/powerpoint/2010/main" val="2472613515"/>
      </p:ext>
    </p:extLst>
  </p:cSld>
  <p:clrMapOvr>
    <a:masterClrMapping/>
  </p:clrMapOvr>
  <p:transition advClick="0">
    <p:fade/>
    <p:sndAc>
      <p:stSnd>
        <p:snd r:embed="rId6" name="Item_Box_Open.wav"/>
      </p:stSnd>
    </p:sndAc>
  </p:transition>
  <p:timing>
    <p:tnLst>
      <p:par>
        <p:cTn id="1" dur="indefinite" restart="never" nodeType="tmRoot">
          <p:childTnLst>
            <p:seq concurrent="1" nextAc="seek">
              <p:cTn id="2" restart="whenNotActive" fill="hold" evtFilter="cancelBubble" nodeType="interactiveSeq">
                <p:stCondLst>
                  <p:cond evt="onClick" delay="0">
                    <p:tgtEl>
                      <p:spTgt spid="144"/>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4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7" name="Item_Box_Open_Definitive.wav"/>
                                        </p:tgtEl>
                                      </p:cMediaNode>
                                    </p:audio>
                                  </p:sub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60"/>
                                        </p:tgtEl>
                                        <p:attrNameLst>
                                          <p:attrName>style.visibility</p:attrName>
                                        </p:attrNameLst>
                                      </p:cBhvr>
                                      <p:to>
                                        <p:strVal val="visible"/>
                                      </p:to>
                                    </p:set>
                                    <p:animEffect transition="in" filter="fade">
                                      <p:cBhvr>
                                        <p:cTn id="10" dur="120"/>
                                        <p:tgtEl>
                                          <p:spTgt spid="160"/>
                                        </p:tgtEl>
                                      </p:cBhvr>
                                    </p:animEffect>
                                  </p:childTnLst>
                                </p:cTn>
                              </p:par>
                            </p:childTnLst>
                          </p:cTn>
                        </p:par>
                        <p:par>
                          <p:cTn id="11" fill="hold">
                            <p:stCondLst>
                              <p:cond delay="120"/>
                            </p:stCondLst>
                            <p:childTnLst>
                              <p:par>
                                <p:cTn id="12" presetID="1" presetClass="exit" presetSubtype="0" fill="hold" nodeType="afterEffect">
                                  <p:stCondLst>
                                    <p:cond delay="0"/>
                                  </p:stCondLst>
                                  <p:childTnLst>
                                    <p:set>
                                      <p:cBhvr>
                                        <p:cTn id="13" dur="1" fill="hold">
                                          <p:stCondLst>
                                            <p:cond delay="119"/>
                                          </p:stCondLst>
                                        </p:cTn>
                                        <p:tgtEl>
                                          <p:spTgt spid="160"/>
                                        </p:tgtEl>
                                        <p:attrNameLst>
                                          <p:attrName>style.visibility</p:attrName>
                                        </p:attrNameLst>
                                      </p:cBhvr>
                                      <p:to>
                                        <p:strVal val="hidden"/>
                                      </p:to>
                                    </p:set>
                                  </p:childTnLst>
                                </p:cTn>
                              </p:par>
                            </p:childTnLst>
                          </p:cTn>
                        </p:par>
                        <p:par>
                          <p:cTn id="14" fill="hold">
                            <p:stCondLst>
                              <p:cond delay="240"/>
                            </p:stCondLst>
                            <p:childTnLst>
                              <p:par>
                                <p:cTn id="15" presetID="10" presetClass="entr" presetSubtype="0" fill="hold" nodeType="afterEffect">
                                  <p:stCondLst>
                                    <p:cond delay="0"/>
                                  </p:stCondLst>
                                  <p:childTnLst>
                                    <p:set>
                                      <p:cBhvr>
                                        <p:cTn id="16" dur="1" fill="hold">
                                          <p:stCondLst>
                                            <p:cond delay="0"/>
                                          </p:stCondLst>
                                        </p:cTn>
                                        <p:tgtEl>
                                          <p:spTgt spid="159"/>
                                        </p:tgtEl>
                                        <p:attrNameLst>
                                          <p:attrName>style.visibility</p:attrName>
                                        </p:attrNameLst>
                                      </p:cBhvr>
                                      <p:to>
                                        <p:strVal val="visible"/>
                                      </p:to>
                                    </p:set>
                                    <p:animEffect transition="in" filter="fade">
                                      <p:cBhvr>
                                        <p:cTn id="17" dur="120"/>
                                        <p:tgtEl>
                                          <p:spTgt spid="159"/>
                                        </p:tgtEl>
                                      </p:cBhvr>
                                    </p:animEffect>
                                  </p:childTnLst>
                                </p:cTn>
                              </p:par>
                            </p:childTnLst>
                          </p:cTn>
                        </p:par>
                        <p:par>
                          <p:cTn id="18" fill="hold">
                            <p:stCondLst>
                              <p:cond delay="360"/>
                            </p:stCondLst>
                            <p:childTnLst>
                              <p:par>
                                <p:cTn id="19" presetID="1" presetClass="exit" presetSubtype="0" fill="hold" nodeType="afterEffect">
                                  <p:stCondLst>
                                    <p:cond delay="0"/>
                                  </p:stCondLst>
                                  <p:childTnLst>
                                    <p:set>
                                      <p:cBhvr>
                                        <p:cTn id="20" dur="1" fill="hold">
                                          <p:stCondLst>
                                            <p:cond delay="119"/>
                                          </p:stCondLst>
                                        </p:cTn>
                                        <p:tgtEl>
                                          <p:spTgt spid="159"/>
                                        </p:tgtEl>
                                        <p:attrNameLst>
                                          <p:attrName>style.visibility</p:attrName>
                                        </p:attrNameLst>
                                      </p:cBhvr>
                                      <p:to>
                                        <p:strVal val="hidden"/>
                                      </p:to>
                                    </p:set>
                                  </p:childTnLst>
                                </p:cTn>
                              </p:par>
                            </p:childTnLst>
                          </p:cTn>
                        </p:par>
                        <p:par>
                          <p:cTn id="21" fill="hold">
                            <p:stCondLst>
                              <p:cond delay="480"/>
                            </p:stCondLst>
                            <p:childTnLst>
                              <p:par>
                                <p:cTn id="22" presetID="10" presetClass="entr" presetSubtype="0" fill="hold" nodeType="afterEffect">
                                  <p:stCondLst>
                                    <p:cond delay="0"/>
                                  </p:stCondLst>
                                  <p:childTnLst>
                                    <p:set>
                                      <p:cBhvr>
                                        <p:cTn id="23" dur="1" fill="hold">
                                          <p:stCondLst>
                                            <p:cond delay="0"/>
                                          </p:stCondLst>
                                        </p:cTn>
                                        <p:tgtEl>
                                          <p:spTgt spid="154"/>
                                        </p:tgtEl>
                                        <p:attrNameLst>
                                          <p:attrName>style.visibility</p:attrName>
                                        </p:attrNameLst>
                                      </p:cBhvr>
                                      <p:to>
                                        <p:strVal val="visible"/>
                                      </p:to>
                                    </p:set>
                                    <p:animEffect transition="in" filter="fade">
                                      <p:cBhvr>
                                        <p:cTn id="24" dur="120"/>
                                        <p:tgtEl>
                                          <p:spTgt spid="154"/>
                                        </p:tgtEl>
                                      </p:cBhvr>
                                    </p:animEffect>
                                  </p:childTnLst>
                                </p:cTn>
                              </p:par>
                            </p:childTnLst>
                          </p:cTn>
                        </p:par>
                        <p:par>
                          <p:cTn id="25" fill="hold">
                            <p:stCondLst>
                              <p:cond delay="600"/>
                            </p:stCondLst>
                            <p:childTnLst>
                              <p:par>
                                <p:cTn id="26" presetID="1" presetClass="exit" presetSubtype="0" fill="hold" nodeType="afterEffect">
                                  <p:stCondLst>
                                    <p:cond delay="0"/>
                                  </p:stCondLst>
                                  <p:childTnLst>
                                    <p:set>
                                      <p:cBhvr>
                                        <p:cTn id="27" dur="1" fill="hold">
                                          <p:stCondLst>
                                            <p:cond delay="119"/>
                                          </p:stCondLst>
                                        </p:cTn>
                                        <p:tgtEl>
                                          <p:spTgt spid="154"/>
                                        </p:tgtEl>
                                        <p:attrNameLst>
                                          <p:attrName>style.visibility</p:attrName>
                                        </p:attrNameLst>
                                      </p:cBhvr>
                                      <p:to>
                                        <p:strVal val="hidden"/>
                                      </p:to>
                                    </p:set>
                                  </p:childTnLst>
                                </p:cTn>
                              </p:par>
                            </p:childTnLst>
                          </p:cTn>
                        </p:par>
                        <p:par>
                          <p:cTn id="28" fill="hold">
                            <p:stCondLst>
                              <p:cond delay="720"/>
                            </p:stCondLst>
                            <p:childTnLst>
                              <p:par>
                                <p:cTn id="29" presetID="10" presetClass="entr" presetSubtype="0" fill="hold" nodeType="afterEffect">
                                  <p:stCondLst>
                                    <p:cond delay="0"/>
                                  </p:stCondLst>
                                  <p:childTnLst>
                                    <p:set>
                                      <p:cBhvr>
                                        <p:cTn id="30" dur="1" fill="hold">
                                          <p:stCondLst>
                                            <p:cond delay="0"/>
                                          </p:stCondLst>
                                        </p:cTn>
                                        <p:tgtEl>
                                          <p:spTgt spid="153"/>
                                        </p:tgtEl>
                                        <p:attrNameLst>
                                          <p:attrName>style.visibility</p:attrName>
                                        </p:attrNameLst>
                                      </p:cBhvr>
                                      <p:to>
                                        <p:strVal val="visible"/>
                                      </p:to>
                                    </p:set>
                                    <p:animEffect transition="in" filter="fade">
                                      <p:cBhvr>
                                        <p:cTn id="31" dur="120"/>
                                        <p:tgtEl>
                                          <p:spTgt spid="153"/>
                                        </p:tgtEl>
                                      </p:cBhvr>
                                    </p:animEffect>
                                  </p:childTnLst>
                                </p:cTn>
                              </p:par>
                            </p:childTnLst>
                          </p:cTn>
                        </p:par>
                        <p:par>
                          <p:cTn id="32" fill="hold">
                            <p:stCondLst>
                              <p:cond delay="840"/>
                            </p:stCondLst>
                            <p:childTnLst>
                              <p:par>
                                <p:cTn id="33" presetID="1" presetClass="exit" presetSubtype="0" fill="hold" nodeType="afterEffect">
                                  <p:stCondLst>
                                    <p:cond delay="0"/>
                                  </p:stCondLst>
                                  <p:childTnLst>
                                    <p:set>
                                      <p:cBhvr>
                                        <p:cTn id="34" dur="1" fill="hold">
                                          <p:stCondLst>
                                            <p:cond delay="119"/>
                                          </p:stCondLst>
                                        </p:cTn>
                                        <p:tgtEl>
                                          <p:spTgt spid="153"/>
                                        </p:tgtEl>
                                        <p:attrNameLst>
                                          <p:attrName>style.visibility</p:attrName>
                                        </p:attrNameLst>
                                      </p:cBhvr>
                                      <p:to>
                                        <p:strVal val="hidden"/>
                                      </p:to>
                                    </p:set>
                                  </p:childTnLst>
                                </p:cTn>
                              </p:par>
                            </p:childTnLst>
                          </p:cTn>
                        </p:par>
                        <p:par>
                          <p:cTn id="35" fill="hold">
                            <p:stCondLst>
                              <p:cond delay="960"/>
                            </p:stCondLst>
                            <p:childTnLst>
                              <p:par>
                                <p:cTn id="36" presetID="10" presetClass="entr" presetSubtype="0" fill="hold" nodeType="afterEffect">
                                  <p:stCondLst>
                                    <p:cond delay="0"/>
                                  </p:stCondLst>
                                  <p:childTnLst>
                                    <p:set>
                                      <p:cBhvr>
                                        <p:cTn id="37" dur="1" fill="hold">
                                          <p:stCondLst>
                                            <p:cond delay="0"/>
                                          </p:stCondLst>
                                        </p:cTn>
                                        <p:tgtEl>
                                          <p:spTgt spid="158"/>
                                        </p:tgtEl>
                                        <p:attrNameLst>
                                          <p:attrName>style.visibility</p:attrName>
                                        </p:attrNameLst>
                                      </p:cBhvr>
                                      <p:to>
                                        <p:strVal val="visible"/>
                                      </p:to>
                                    </p:set>
                                    <p:animEffect transition="in" filter="fade">
                                      <p:cBhvr>
                                        <p:cTn id="38" dur="120"/>
                                        <p:tgtEl>
                                          <p:spTgt spid="158"/>
                                        </p:tgtEl>
                                      </p:cBhvr>
                                    </p:animEffect>
                                  </p:childTnLst>
                                </p:cTn>
                              </p:par>
                            </p:childTnLst>
                          </p:cTn>
                        </p:par>
                        <p:par>
                          <p:cTn id="39" fill="hold">
                            <p:stCondLst>
                              <p:cond delay="1080"/>
                            </p:stCondLst>
                            <p:childTnLst>
                              <p:par>
                                <p:cTn id="40" presetID="1" presetClass="exit" presetSubtype="0" fill="hold" nodeType="afterEffect">
                                  <p:stCondLst>
                                    <p:cond delay="0"/>
                                  </p:stCondLst>
                                  <p:childTnLst>
                                    <p:set>
                                      <p:cBhvr>
                                        <p:cTn id="41" dur="1" fill="hold">
                                          <p:stCondLst>
                                            <p:cond delay="119"/>
                                          </p:stCondLst>
                                        </p:cTn>
                                        <p:tgtEl>
                                          <p:spTgt spid="158"/>
                                        </p:tgtEl>
                                        <p:attrNameLst>
                                          <p:attrName>style.visibility</p:attrName>
                                        </p:attrNameLst>
                                      </p:cBhvr>
                                      <p:to>
                                        <p:strVal val="hidden"/>
                                      </p:to>
                                    </p:set>
                                  </p:childTnLst>
                                </p:cTn>
                              </p:par>
                            </p:childTnLst>
                          </p:cTn>
                        </p:par>
                        <p:par>
                          <p:cTn id="42" fill="hold">
                            <p:stCondLst>
                              <p:cond delay="1200"/>
                            </p:stCondLst>
                            <p:childTnLst>
                              <p:par>
                                <p:cTn id="43" presetID="10" presetClass="entr" presetSubtype="0" fill="hold" nodeType="afterEffect">
                                  <p:stCondLst>
                                    <p:cond delay="0"/>
                                  </p:stCondLst>
                                  <p:childTnLst>
                                    <p:set>
                                      <p:cBhvr>
                                        <p:cTn id="44" dur="1" fill="hold">
                                          <p:stCondLst>
                                            <p:cond delay="0"/>
                                          </p:stCondLst>
                                        </p:cTn>
                                        <p:tgtEl>
                                          <p:spTgt spid="152"/>
                                        </p:tgtEl>
                                        <p:attrNameLst>
                                          <p:attrName>style.visibility</p:attrName>
                                        </p:attrNameLst>
                                      </p:cBhvr>
                                      <p:to>
                                        <p:strVal val="visible"/>
                                      </p:to>
                                    </p:set>
                                    <p:animEffect transition="in" filter="fade">
                                      <p:cBhvr>
                                        <p:cTn id="45" dur="120"/>
                                        <p:tgtEl>
                                          <p:spTgt spid="152"/>
                                        </p:tgtEl>
                                      </p:cBhvr>
                                    </p:animEffect>
                                  </p:childTnLst>
                                </p:cTn>
                              </p:par>
                            </p:childTnLst>
                          </p:cTn>
                        </p:par>
                        <p:par>
                          <p:cTn id="46" fill="hold">
                            <p:stCondLst>
                              <p:cond delay="1320"/>
                            </p:stCondLst>
                            <p:childTnLst>
                              <p:par>
                                <p:cTn id="47" presetID="1" presetClass="exit" presetSubtype="0" fill="hold" nodeType="afterEffect">
                                  <p:stCondLst>
                                    <p:cond delay="0"/>
                                  </p:stCondLst>
                                  <p:childTnLst>
                                    <p:set>
                                      <p:cBhvr>
                                        <p:cTn id="48" dur="1" fill="hold">
                                          <p:stCondLst>
                                            <p:cond delay="119"/>
                                          </p:stCondLst>
                                        </p:cTn>
                                        <p:tgtEl>
                                          <p:spTgt spid="152"/>
                                        </p:tgtEl>
                                        <p:attrNameLst>
                                          <p:attrName>style.visibility</p:attrName>
                                        </p:attrNameLst>
                                      </p:cBhvr>
                                      <p:to>
                                        <p:strVal val="hidden"/>
                                      </p:to>
                                    </p:set>
                                  </p:childTnLst>
                                </p:cTn>
                              </p:par>
                            </p:childTnLst>
                          </p:cTn>
                        </p:par>
                        <p:par>
                          <p:cTn id="49" fill="hold">
                            <p:stCondLst>
                              <p:cond delay="1440"/>
                            </p:stCondLst>
                            <p:childTnLst>
                              <p:par>
                                <p:cTn id="50" presetID="10" presetClass="entr" presetSubtype="0" fill="hold" nodeType="afterEffect">
                                  <p:stCondLst>
                                    <p:cond delay="0"/>
                                  </p:stCondLst>
                                  <p:childTnLst>
                                    <p:set>
                                      <p:cBhvr>
                                        <p:cTn id="51" dur="1" fill="hold">
                                          <p:stCondLst>
                                            <p:cond delay="0"/>
                                          </p:stCondLst>
                                        </p:cTn>
                                        <p:tgtEl>
                                          <p:spTgt spid="151"/>
                                        </p:tgtEl>
                                        <p:attrNameLst>
                                          <p:attrName>style.visibility</p:attrName>
                                        </p:attrNameLst>
                                      </p:cBhvr>
                                      <p:to>
                                        <p:strVal val="visible"/>
                                      </p:to>
                                    </p:set>
                                    <p:animEffect transition="in" filter="fade">
                                      <p:cBhvr>
                                        <p:cTn id="52" dur="120"/>
                                        <p:tgtEl>
                                          <p:spTgt spid="151"/>
                                        </p:tgtEl>
                                      </p:cBhvr>
                                    </p:animEffect>
                                  </p:childTnLst>
                                </p:cTn>
                              </p:par>
                            </p:childTnLst>
                          </p:cTn>
                        </p:par>
                        <p:par>
                          <p:cTn id="53" fill="hold">
                            <p:stCondLst>
                              <p:cond delay="1560"/>
                            </p:stCondLst>
                            <p:childTnLst>
                              <p:par>
                                <p:cTn id="54" presetID="1" presetClass="exit" presetSubtype="0" fill="hold" nodeType="afterEffect">
                                  <p:stCondLst>
                                    <p:cond delay="0"/>
                                  </p:stCondLst>
                                  <p:childTnLst>
                                    <p:set>
                                      <p:cBhvr>
                                        <p:cTn id="55" dur="1" fill="hold">
                                          <p:stCondLst>
                                            <p:cond delay="119"/>
                                          </p:stCondLst>
                                        </p:cTn>
                                        <p:tgtEl>
                                          <p:spTgt spid="151"/>
                                        </p:tgtEl>
                                        <p:attrNameLst>
                                          <p:attrName>style.visibility</p:attrName>
                                        </p:attrNameLst>
                                      </p:cBhvr>
                                      <p:to>
                                        <p:strVal val="hidden"/>
                                      </p:to>
                                    </p:set>
                                  </p:childTnLst>
                                </p:cTn>
                              </p:par>
                            </p:childTnLst>
                          </p:cTn>
                        </p:par>
                        <p:par>
                          <p:cTn id="56" fill="hold">
                            <p:stCondLst>
                              <p:cond delay="1680"/>
                            </p:stCondLst>
                            <p:childTnLst>
                              <p:par>
                                <p:cTn id="57" presetID="10" presetClass="entr" presetSubtype="0" fill="hold" nodeType="afterEffect">
                                  <p:stCondLst>
                                    <p:cond delay="0"/>
                                  </p:stCondLst>
                                  <p:childTnLst>
                                    <p:set>
                                      <p:cBhvr>
                                        <p:cTn id="58" dur="1" fill="hold">
                                          <p:stCondLst>
                                            <p:cond delay="0"/>
                                          </p:stCondLst>
                                        </p:cTn>
                                        <p:tgtEl>
                                          <p:spTgt spid="150"/>
                                        </p:tgtEl>
                                        <p:attrNameLst>
                                          <p:attrName>style.visibility</p:attrName>
                                        </p:attrNameLst>
                                      </p:cBhvr>
                                      <p:to>
                                        <p:strVal val="visible"/>
                                      </p:to>
                                    </p:set>
                                    <p:animEffect transition="in" filter="fade">
                                      <p:cBhvr>
                                        <p:cTn id="59" dur="120"/>
                                        <p:tgtEl>
                                          <p:spTgt spid="150"/>
                                        </p:tgtEl>
                                      </p:cBhvr>
                                    </p:animEffect>
                                  </p:childTnLst>
                                </p:cTn>
                              </p:par>
                            </p:childTnLst>
                          </p:cTn>
                        </p:par>
                        <p:par>
                          <p:cTn id="60" fill="hold">
                            <p:stCondLst>
                              <p:cond delay="1800"/>
                            </p:stCondLst>
                            <p:childTnLst>
                              <p:par>
                                <p:cTn id="61" presetID="1" presetClass="exit" presetSubtype="0" fill="hold" nodeType="afterEffect">
                                  <p:stCondLst>
                                    <p:cond delay="0"/>
                                  </p:stCondLst>
                                  <p:childTnLst>
                                    <p:set>
                                      <p:cBhvr>
                                        <p:cTn id="62" dur="1" fill="hold">
                                          <p:stCondLst>
                                            <p:cond delay="119"/>
                                          </p:stCondLst>
                                        </p:cTn>
                                        <p:tgtEl>
                                          <p:spTgt spid="150"/>
                                        </p:tgtEl>
                                        <p:attrNameLst>
                                          <p:attrName>style.visibility</p:attrName>
                                        </p:attrNameLst>
                                      </p:cBhvr>
                                      <p:to>
                                        <p:strVal val="hidden"/>
                                      </p:to>
                                    </p:set>
                                  </p:childTnLst>
                                </p:cTn>
                              </p:par>
                            </p:childTnLst>
                          </p:cTn>
                        </p:par>
                        <p:par>
                          <p:cTn id="63" fill="hold">
                            <p:stCondLst>
                              <p:cond delay="1920"/>
                            </p:stCondLst>
                            <p:childTnLst>
                              <p:par>
                                <p:cTn id="64" presetID="10" presetClass="entr" presetSubtype="0" fill="hold" nodeType="afterEffect">
                                  <p:stCondLst>
                                    <p:cond delay="0"/>
                                  </p:stCondLst>
                                  <p:childTnLst>
                                    <p:set>
                                      <p:cBhvr>
                                        <p:cTn id="65" dur="1" fill="hold">
                                          <p:stCondLst>
                                            <p:cond delay="0"/>
                                          </p:stCondLst>
                                        </p:cTn>
                                        <p:tgtEl>
                                          <p:spTgt spid="149"/>
                                        </p:tgtEl>
                                        <p:attrNameLst>
                                          <p:attrName>style.visibility</p:attrName>
                                        </p:attrNameLst>
                                      </p:cBhvr>
                                      <p:to>
                                        <p:strVal val="visible"/>
                                      </p:to>
                                    </p:set>
                                    <p:animEffect transition="in" filter="fade">
                                      <p:cBhvr>
                                        <p:cTn id="66" dur="120"/>
                                        <p:tgtEl>
                                          <p:spTgt spid="149"/>
                                        </p:tgtEl>
                                      </p:cBhvr>
                                    </p:animEffect>
                                  </p:childTnLst>
                                </p:cTn>
                              </p:par>
                            </p:childTnLst>
                          </p:cTn>
                        </p:par>
                        <p:par>
                          <p:cTn id="67" fill="hold">
                            <p:stCondLst>
                              <p:cond delay="2040"/>
                            </p:stCondLst>
                            <p:childTnLst>
                              <p:par>
                                <p:cTn id="68" presetID="1" presetClass="exit" presetSubtype="0" fill="hold" nodeType="afterEffect">
                                  <p:stCondLst>
                                    <p:cond delay="0"/>
                                  </p:stCondLst>
                                  <p:childTnLst>
                                    <p:set>
                                      <p:cBhvr>
                                        <p:cTn id="69" dur="1" fill="hold">
                                          <p:stCondLst>
                                            <p:cond delay="119"/>
                                          </p:stCondLst>
                                        </p:cTn>
                                        <p:tgtEl>
                                          <p:spTgt spid="149"/>
                                        </p:tgtEl>
                                        <p:attrNameLst>
                                          <p:attrName>style.visibility</p:attrName>
                                        </p:attrNameLst>
                                      </p:cBhvr>
                                      <p:to>
                                        <p:strVal val="hidden"/>
                                      </p:to>
                                    </p:set>
                                  </p:childTnLst>
                                </p:cTn>
                              </p:par>
                            </p:childTnLst>
                          </p:cTn>
                        </p:par>
                        <p:par>
                          <p:cTn id="70" fill="hold">
                            <p:stCondLst>
                              <p:cond delay="2160"/>
                            </p:stCondLst>
                            <p:childTnLst>
                              <p:par>
                                <p:cTn id="71" presetID="10" presetClass="entr" presetSubtype="0" fill="hold" nodeType="afterEffect">
                                  <p:stCondLst>
                                    <p:cond delay="0"/>
                                  </p:stCondLst>
                                  <p:childTnLst>
                                    <p:set>
                                      <p:cBhvr>
                                        <p:cTn id="72" dur="1" fill="hold">
                                          <p:stCondLst>
                                            <p:cond delay="0"/>
                                          </p:stCondLst>
                                        </p:cTn>
                                        <p:tgtEl>
                                          <p:spTgt spid="161"/>
                                        </p:tgtEl>
                                        <p:attrNameLst>
                                          <p:attrName>style.visibility</p:attrName>
                                        </p:attrNameLst>
                                      </p:cBhvr>
                                      <p:to>
                                        <p:strVal val="visible"/>
                                      </p:to>
                                    </p:set>
                                    <p:animEffect transition="in" filter="fade">
                                      <p:cBhvr>
                                        <p:cTn id="73" dur="120"/>
                                        <p:tgtEl>
                                          <p:spTgt spid="161"/>
                                        </p:tgtEl>
                                      </p:cBhvr>
                                    </p:animEffect>
                                  </p:childTnLst>
                                </p:cTn>
                              </p:par>
                            </p:childTnLst>
                          </p:cTn>
                        </p:par>
                        <p:par>
                          <p:cTn id="74" fill="hold">
                            <p:stCondLst>
                              <p:cond delay="2280"/>
                            </p:stCondLst>
                            <p:childTnLst>
                              <p:par>
                                <p:cTn id="75" presetID="1" presetClass="exit" presetSubtype="0" fill="hold" nodeType="afterEffect">
                                  <p:stCondLst>
                                    <p:cond delay="0"/>
                                  </p:stCondLst>
                                  <p:childTnLst>
                                    <p:set>
                                      <p:cBhvr>
                                        <p:cTn id="76" dur="1" fill="hold">
                                          <p:stCondLst>
                                            <p:cond delay="119"/>
                                          </p:stCondLst>
                                        </p:cTn>
                                        <p:tgtEl>
                                          <p:spTgt spid="161"/>
                                        </p:tgtEl>
                                        <p:attrNameLst>
                                          <p:attrName>style.visibility</p:attrName>
                                        </p:attrNameLst>
                                      </p:cBhvr>
                                      <p:to>
                                        <p:strVal val="hidden"/>
                                      </p:to>
                                    </p:set>
                                  </p:childTnLst>
                                </p:cTn>
                              </p:par>
                            </p:childTnLst>
                          </p:cTn>
                        </p:par>
                        <p:par>
                          <p:cTn id="77" fill="hold">
                            <p:stCondLst>
                              <p:cond delay="2400"/>
                            </p:stCondLst>
                            <p:childTnLst>
                              <p:par>
                                <p:cTn id="78" presetID="10" presetClass="entr" presetSubtype="0" fill="hold" nodeType="afterEffect">
                                  <p:stCondLst>
                                    <p:cond delay="0"/>
                                  </p:stCondLst>
                                  <p:childTnLst>
                                    <p:set>
                                      <p:cBhvr>
                                        <p:cTn id="79" dur="1" fill="hold">
                                          <p:stCondLst>
                                            <p:cond delay="0"/>
                                          </p:stCondLst>
                                        </p:cTn>
                                        <p:tgtEl>
                                          <p:spTgt spid="148"/>
                                        </p:tgtEl>
                                        <p:attrNameLst>
                                          <p:attrName>style.visibility</p:attrName>
                                        </p:attrNameLst>
                                      </p:cBhvr>
                                      <p:to>
                                        <p:strVal val="visible"/>
                                      </p:to>
                                    </p:set>
                                    <p:animEffect transition="in" filter="fade">
                                      <p:cBhvr>
                                        <p:cTn id="80" dur="120"/>
                                        <p:tgtEl>
                                          <p:spTgt spid="148"/>
                                        </p:tgtEl>
                                      </p:cBhvr>
                                    </p:animEffect>
                                  </p:childTnLst>
                                </p:cTn>
                              </p:par>
                            </p:childTnLst>
                          </p:cTn>
                        </p:par>
                        <p:par>
                          <p:cTn id="81" fill="hold">
                            <p:stCondLst>
                              <p:cond delay="2520"/>
                            </p:stCondLst>
                            <p:childTnLst>
                              <p:par>
                                <p:cTn id="82" presetID="1" presetClass="exit" presetSubtype="0" fill="hold" nodeType="afterEffect">
                                  <p:stCondLst>
                                    <p:cond delay="0"/>
                                  </p:stCondLst>
                                  <p:childTnLst>
                                    <p:set>
                                      <p:cBhvr>
                                        <p:cTn id="83" dur="1" fill="hold">
                                          <p:stCondLst>
                                            <p:cond delay="119"/>
                                          </p:stCondLst>
                                        </p:cTn>
                                        <p:tgtEl>
                                          <p:spTgt spid="148"/>
                                        </p:tgtEl>
                                        <p:attrNameLst>
                                          <p:attrName>style.visibility</p:attrName>
                                        </p:attrNameLst>
                                      </p:cBhvr>
                                      <p:to>
                                        <p:strVal val="hidden"/>
                                      </p:to>
                                    </p:set>
                                  </p:childTnLst>
                                </p:cTn>
                              </p:par>
                            </p:childTnLst>
                          </p:cTn>
                        </p:par>
                        <p:par>
                          <p:cTn id="84" fill="hold">
                            <p:stCondLst>
                              <p:cond delay="2640"/>
                            </p:stCondLst>
                            <p:childTnLst>
                              <p:par>
                                <p:cTn id="85" presetID="10" presetClass="entr" presetSubtype="0" fill="hold" nodeType="afterEffect">
                                  <p:stCondLst>
                                    <p:cond delay="0"/>
                                  </p:stCondLst>
                                  <p:childTnLst>
                                    <p:set>
                                      <p:cBhvr>
                                        <p:cTn id="86" dur="1" fill="hold">
                                          <p:stCondLst>
                                            <p:cond delay="0"/>
                                          </p:stCondLst>
                                        </p:cTn>
                                        <p:tgtEl>
                                          <p:spTgt spid="147"/>
                                        </p:tgtEl>
                                        <p:attrNameLst>
                                          <p:attrName>style.visibility</p:attrName>
                                        </p:attrNameLst>
                                      </p:cBhvr>
                                      <p:to>
                                        <p:strVal val="visible"/>
                                      </p:to>
                                    </p:set>
                                    <p:animEffect transition="in" filter="fade">
                                      <p:cBhvr>
                                        <p:cTn id="87" dur="120"/>
                                        <p:tgtEl>
                                          <p:spTgt spid="147"/>
                                        </p:tgtEl>
                                      </p:cBhvr>
                                    </p:animEffect>
                                  </p:childTnLst>
                                </p:cTn>
                              </p:par>
                            </p:childTnLst>
                          </p:cTn>
                        </p:par>
                        <p:par>
                          <p:cTn id="88" fill="hold">
                            <p:stCondLst>
                              <p:cond delay="2760"/>
                            </p:stCondLst>
                            <p:childTnLst>
                              <p:par>
                                <p:cTn id="89" presetID="1" presetClass="exit" presetSubtype="0" fill="hold" nodeType="afterEffect">
                                  <p:stCondLst>
                                    <p:cond delay="0"/>
                                  </p:stCondLst>
                                  <p:childTnLst>
                                    <p:set>
                                      <p:cBhvr>
                                        <p:cTn id="90" dur="1" fill="hold">
                                          <p:stCondLst>
                                            <p:cond delay="119"/>
                                          </p:stCondLst>
                                        </p:cTn>
                                        <p:tgtEl>
                                          <p:spTgt spid="147"/>
                                        </p:tgtEl>
                                        <p:attrNameLst>
                                          <p:attrName>style.visibility</p:attrName>
                                        </p:attrNameLst>
                                      </p:cBhvr>
                                      <p:to>
                                        <p:strVal val="hidden"/>
                                      </p:to>
                                    </p:set>
                                  </p:childTnLst>
                                </p:cTn>
                              </p:par>
                            </p:childTnLst>
                          </p:cTn>
                        </p:par>
                        <p:par>
                          <p:cTn id="91" fill="hold">
                            <p:stCondLst>
                              <p:cond delay="2880"/>
                            </p:stCondLst>
                            <p:childTnLst>
                              <p:par>
                                <p:cTn id="92" presetID="10" presetClass="entr" presetSubtype="0" fill="hold" nodeType="afterEffect">
                                  <p:stCondLst>
                                    <p:cond delay="0"/>
                                  </p:stCondLst>
                                  <p:childTnLst>
                                    <p:set>
                                      <p:cBhvr>
                                        <p:cTn id="93" dur="1" fill="hold">
                                          <p:stCondLst>
                                            <p:cond delay="0"/>
                                          </p:stCondLst>
                                        </p:cTn>
                                        <p:tgtEl>
                                          <p:spTgt spid="146"/>
                                        </p:tgtEl>
                                        <p:attrNameLst>
                                          <p:attrName>style.visibility</p:attrName>
                                        </p:attrNameLst>
                                      </p:cBhvr>
                                      <p:to>
                                        <p:strVal val="visible"/>
                                      </p:to>
                                    </p:set>
                                    <p:animEffect transition="in" filter="fade">
                                      <p:cBhvr>
                                        <p:cTn id="94" dur="120"/>
                                        <p:tgtEl>
                                          <p:spTgt spid="146"/>
                                        </p:tgtEl>
                                      </p:cBhvr>
                                    </p:animEffect>
                                  </p:childTnLst>
                                </p:cTn>
                              </p:par>
                            </p:childTnLst>
                          </p:cTn>
                        </p:par>
                        <p:par>
                          <p:cTn id="95" fill="hold">
                            <p:stCondLst>
                              <p:cond delay="3000"/>
                            </p:stCondLst>
                            <p:childTnLst>
                              <p:par>
                                <p:cTn id="96" presetID="1" presetClass="exit" presetSubtype="0" fill="hold" nodeType="afterEffect">
                                  <p:stCondLst>
                                    <p:cond delay="0"/>
                                  </p:stCondLst>
                                  <p:childTnLst>
                                    <p:set>
                                      <p:cBhvr>
                                        <p:cTn id="97" dur="1" fill="hold">
                                          <p:stCondLst>
                                            <p:cond delay="119"/>
                                          </p:stCondLst>
                                        </p:cTn>
                                        <p:tgtEl>
                                          <p:spTgt spid="146"/>
                                        </p:tgtEl>
                                        <p:attrNameLst>
                                          <p:attrName>style.visibility</p:attrName>
                                        </p:attrNameLst>
                                      </p:cBhvr>
                                      <p:to>
                                        <p:strVal val="hidden"/>
                                      </p:to>
                                    </p:set>
                                  </p:childTnLst>
                                </p:cTn>
                              </p:par>
                            </p:childTnLst>
                          </p:cTn>
                        </p:par>
                        <p:par>
                          <p:cTn id="98" fill="hold">
                            <p:stCondLst>
                              <p:cond delay="3120"/>
                            </p:stCondLst>
                            <p:childTnLst>
                              <p:par>
                                <p:cTn id="99" presetID="10" presetClass="entr" presetSubtype="0" fill="hold" nodeType="afterEffect">
                                  <p:stCondLst>
                                    <p:cond delay="0"/>
                                  </p:stCondLst>
                                  <p:childTnLst>
                                    <p:set>
                                      <p:cBhvr>
                                        <p:cTn id="100" dur="1" fill="hold">
                                          <p:stCondLst>
                                            <p:cond delay="0"/>
                                          </p:stCondLst>
                                        </p:cTn>
                                        <p:tgtEl>
                                          <p:spTgt spid="145"/>
                                        </p:tgtEl>
                                        <p:attrNameLst>
                                          <p:attrName>style.visibility</p:attrName>
                                        </p:attrNameLst>
                                      </p:cBhvr>
                                      <p:to>
                                        <p:strVal val="visible"/>
                                      </p:to>
                                    </p:set>
                                    <p:animEffect transition="in" filter="fade">
                                      <p:cBhvr>
                                        <p:cTn id="101" dur="120"/>
                                        <p:tgtEl>
                                          <p:spTgt spid="145"/>
                                        </p:tgtEl>
                                      </p:cBhvr>
                                    </p:animEffect>
                                  </p:childTnLst>
                                </p:cTn>
                              </p:par>
                            </p:childTnLst>
                          </p:cTn>
                        </p:par>
                        <p:par>
                          <p:cTn id="102" fill="hold">
                            <p:stCondLst>
                              <p:cond delay="3240"/>
                            </p:stCondLst>
                            <p:childTnLst>
                              <p:par>
                                <p:cTn id="103" presetID="1" presetClass="exit" presetSubtype="0" fill="hold" nodeType="afterEffect">
                                  <p:stCondLst>
                                    <p:cond delay="0"/>
                                  </p:stCondLst>
                                  <p:childTnLst>
                                    <p:set>
                                      <p:cBhvr>
                                        <p:cTn id="104" dur="1" fill="hold">
                                          <p:stCondLst>
                                            <p:cond delay="119"/>
                                          </p:stCondLst>
                                        </p:cTn>
                                        <p:tgtEl>
                                          <p:spTgt spid="145"/>
                                        </p:tgtEl>
                                        <p:attrNameLst>
                                          <p:attrName>style.visibility</p:attrName>
                                        </p:attrNameLst>
                                      </p:cBhvr>
                                      <p:to>
                                        <p:strVal val="hidden"/>
                                      </p:to>
                                    </p:set>
                                  </p:childTnLst>
                                </p:cTn>
                              </p:par>
                            </p:childTnLst>
                          </p:cTn>
                        </p:par>
                        <p:par>
                          <p:cTn id="105" fill="hold">
                            <p:stCondLst>
                              <p:cond delay="3360"/>
                            </p:stCondLst>
                            <p:childTnLst>
                              <p:par>
                                <p:cTn id="106" presetID="10" presetClass="entr" presetSubtype="0" fill="hold" nodeType="afterEffect">
                                  <p:stCondLst>
                                    <p:cond delay="0"/>
                                  </p:stCondLst>
                                  <p:childTnLst>
                                    <p:set>
                                      <p:cBhvr>
                                        <p:cTn id="107" dur="1" fill="hold">
                                          <p:stCondLst>
                                            <p:cond delay="0"/>
                                          </p:stCondLst>
                                        </p:cTn>
                                        <p:tgtEl>
                                          <p:spTgt spid="162"/>
                                        </p:tgtEl>
                                        <p:attrNameLst>
                                          <p:attrName>style.visibility</p:attrName>
                                        </p:attrNameLst>
                                      </p:cBhvr>
                                      <p:to>
                                        <p:strVal val="visible"/>
                                      </p:to>
                                    </p:set>
                                    <p:animEffect transition="in" filter="fade">
                                      <p:cBhvr>
                                        <p:cTn id="108" dur="120"/>
                                        <p:tgtEl>
                                          <p:spTgt spid="162"/>
                                        </p:tgtEl>
                                      </p:cBhvr>
                                    </p:animEffect>
                                  </p:childTnLst>
                                </p:cTn>
                              </p:par>
                            </p:childTnLst>
                          </p:cTn>
                        </p:par>
                        <p:par>
                          <p:cTn id="109" fill="hold">
                            <p:stCondLst>
                              <p:cond delay="3480"/>
                            </p:stCondLst>
                            <p:childTnLst>
                              <p:par>
                                <p:cTn id="110" presetID="26" presetClass="emph" presetSubtype="0" fill="hold" nodeType="afterEffect">
                                  <p:stCondLst>
                                    <p:cond delay="0"/>
                                  </p:stCondLst>
                                  <p:childTnLst>
                                    <p:animEffect transition="out" filter="fade">
                                      <p:cBhvr>
                                        <p:cTn id="111" dur="250" tmFilter="0, 0; .2, .5; .8, .5; 1, 0"/>
                                        <p:tgtEl>
                                          <p:spTgt spid="162"/>
                                        </p:tgtEl>
                                      </p:cBhvr>
                                    </p:animEffect>
                                    <p:animScale>
                                      <p:cBhvr>
                                        <p:cTn id="112" dur="125" autoRev="1" fill="hold"/>
                                        <p:tgtEl>
                                          <p:spTgt spid="162"/>
                                        </p:tgtEl>
                                      </p:cBhvr>
                                      <p:by x="105000" y="105000"/>
                                    </p:animScale>
                                  </p:childTnLst>
                                </p:cTn>
                              </p:par>
                            </p:childTnLst>
                          </p:cTn>
                        </p:par>
                        <p:par>
                          <p:cTn id="113" fill="hold">
                            <p:stCondLst>
                              <p:cond delay="3730"/>
                            </p:stCondLst>
                            <p:childTnLst>
                              <p:par>
                                <p:cTn id="114" presetID="26" presetClass="emph" presetSubtype="0" fill="hold" nodeType="afterEffect">
                                  <p:stCondLst>
                                    <p:cond delay="0"/>
                                  </p:stCondLst>
                                  <p:childTnLst>
                                    <p:animEffect transition="out" filter="fade">
                                      <p:cBhvr>
                                        <p:cTn id="115" dur="250" tmFilter="0, 0; .2, .5; .8, .5; 1, 0"/>
                                        <p:tgtEl>
                                          <p:spTgt spid="162"/>
                                        </p:tgtEl>
                                      </p:cBhvr>
                                    </p:animEffect>
                                    <p:animScale>
                                      <p:cBhvr>
                                        <p:cTn id="116" dur="125" autoRev="1" fill="hold"/>
                                        <p:tgtEl>
                                          <p:spTgt spid="162"/>
                                        </p:tgtEl>
                                      </p:cBhvr>
                                      <p:by x="105000" y="105000"/>
                                    </p:animScale>
                                  </p:childTnLst>
                                </p:cTn>
                              </p:par>
                            </p:childTnLst>
                          </p:cTn>
                        </p:par>
                        <p:par>
                          <p:cTn id="117" fill="hold">
                            <p:stCondLst>
                              <p:cond delay="3980"/>
                            </p:stCondLst>
                            <p:childTnLst>
                              <p:par>
                                <p:cTn id="118" presetID="26" presetClass="emph" presetSubtype="0" fill="hold" nodeType="afterEffect">
                                  <p:stCondLst>
                                    <p:cond delay="0"/>
                                  </p:stCondLst>
                                  <p:childTnLst>
                                    <p:animEffect transition="out" filter="fade">
                                      <p:cBhvr>
                                        <p:cTn id="119" dur="250" tmFilter="0, 0; .2, .5; .8, .5; 1, 0"/>
                                        <p:tgtEl>
                                          <p:spTgt spid="162"/>
                                        </p:tgtEl>
                                      </p:cBhvr>
                                    </p:animEffect>
                                    <p:animScale>
                                      <p:cBhvr>
                                        <p:cTn id="120" dur="125" autoRev="1" fill="hold"/>
                                        <p:tgtEl>
                                          <p:spTgt spid="162"/>
                                        </p:tgtEl>
                                      </p:cBhvr>
                                      <p:by x="105000" y="105000"/>
                                    </p:animScale>
                                  </p:childTnLst>
                                </p:cTn>
                              </p:par>
                            </p:childTnLst>
                          </p:cTn>
                        </p:par>
                        <p:par>
                          <p:cTn id="121" fill="hold">
                            <p:stCondLst>
                              <p:cond delay="4230"/>
                            </p:stCondLst>
                            <p:childTnLst>
                              <p:par>
                                <p:cTn id="122" presetID="26" presetClass="emph" presetSubtype="0" fill="hold" nodeType="afterEffect">
                                  <p:stCondLst>
                                    <p:cond delay="0"/>
                                  </p:stCondLst>
                                  <p:childTnLst>
                                    <p:animEffect transition="out" filter="fade">
                                      <p:cBhvr>
                                        <p:cTn id="123" dur="250" tmFilter="0, 0; .2, .5; .8, .5; 1, 0"/>
                                        <p:tgtEl>
                                          <p:spTgt spid="162"/>
                                        </p:tgtEl>
                                      </p:cBhvr>
                                    </p:animEffect>
                                    <p:animScale>
                                      <p:cBhvr>
                                        <p:cTn id="124" dur="125" autoRev="1" fill="hold"/>
                                        <p:tgtEl>
                                          <p:spTgt spid="162"/>
                                        </p:tgtEl>
                                      </p:cBhvr>
                                      <p:by x="105000" y="105000"/>
                                    </p:animScale>
                                  </p:childTnLst>
                                </p:cTn>
                              </p:par>
                            </p:childTnLst>
                          </p:cTn>
                        </p:par>
                        <p:par>
                          <p:cTn id="125" fill="hold">
                            <p:stCondLst>
                              <p:cond delay="4480"/>
                            </p:stCondLst>
                            <p:childTnLst>
                              <p:par>
                                <p:cTn id="126" presetID="26" presetClass="emph" presetSubtype="0" fill="hold" nodeType="afterEffect">
                                  <p:stCondLst>
                                    <p:cond delay="0"/>
                                  </p:stCondLst>
                                  <p:childTnLst>
                                    <p:animEffect transition="out" filter="fade">
                                      <p:cBhvr>
                                        <p:cTn id="127" dur="250" tmFilter="0, 0; .2, .5; .8, .5; 1, 0"/>
                                        <p:tgtEl>
                                          <p:spTgt spid="162"/>
                                        </p:tgtEl>
                                      </p:cBhvr>
                                    </p:animEffect>
                                    <p:animScale>
                                      <p:cBhvr>
                                        <p:cTn id="128" dur="125" autoRev="1" fill="hold"/>
                                        <p:tgtEl>
                                          <p:spTgt spid="162"/>
                                        </p:tgtEl>
                                      </p:cBhvr>
                                      <p:by x="105000" y="105000"/>
                                    </p:animScale>
                                  </p:childTnLst>
                                </p:cTn>
                              </p:par>
                              <p:par>
                                <p:cTn id="129" presetID="1" presetClass="mediacall" presetSubtype="0" fill="hold" nodeType="withEffect">
                                  <p:stCondLst>
                                    <p:cond delay="500"/>
                                  </p:stCondLst>
                                  <p:childTnLst>
                                    <p:cmd type="call" cmd="playFrom(0.0)">
                                      <p:cBhvr>
                                        <p:cTn id="130" dur="1" fill="hold"/>
                                        <p:tgtEl>
                                          <p:spTgt spid="163"/>
                                        </p:tgtEl>
                                      </p:cBhvr>
                                    </p:cmd>
                                  </p:childTnLst>
                                </p:cTn>
                              </p:par>
                              <p:par>
                                <p:cTn id="131" presetID="47" presetClass="entr" presetSubtype="0" fill="hold" grpId="0" nodeType="withEffect">
                                  <p:stCondLst>
                                    <p:cond delay="500"/>
                                  </p:stCondLst>
                                  <p:childTnLst>
                                    <p:set>
                                      <p:cBhvr>
                                        <p:cTn id="132" dur="1" fill="hold">
                                          <p:stCondLst>
                                            <p:cond delay="0"/>
                                          </p:stCondLst>
                                        </p:cTn>
                                        <p:tgtEl>
                                          <p:spTgt spid="164"/>
                                        </p:tgtEl>
                                        <p:attrNameLst>
                                          <p:attrName>style.visibility</p:attrName>
                                        </p:attrNameLst>
                                      </p:cBhvr>
                                      <p:to>
                                        <p:strVal val="visible"/>
                                      </p:to>
                                    </p:set>
                                    <p:animEffect transition="in" filter="fade">
                                      <p:cBhvr>
                                        <p:cTn id="133" dur="1000"/>
                                        <p:tgtEl>
                                          <p:spTgt spid="164"/>
                                        </p:tgtEl>
                                      </p:cBhvr>
                                    </p:animEffect>
                                    <p:anim calcmode="lin" valueType="num">
                                      <p:cBhvr>
                                        <p:cTn id="134" dur="1000" fill="hold"/>
                                        <p:tgtEl>
                                          <p:spTgt spid="164"/>
                                        </p:tgtEl>
                                        <p:attrNameLst>
                                          <p:attrName>ppt_x</p:attrName>
                                        </p:attrNameLst>
                                      </p:cBhvr>
                                      <p:tavLst>
                                        <p:tav tm="0">
                                          <p:val>
                                            <p:strVal val="#ppt_x"/>
                                          </p:val>
                                        </p:tav>
                                        <p:tav tm="100000">
                                          <p:val>
                                            <p:strVal val="#ppt_x"/>
                                          </p:val>
                                        </p:tav>
                                      </p:tavLst>
                                    </p:anim>
                                    <p:anim calcmode="lin" valueType="num">
                                      <p:cBhvr>
                                        <p:cTn id="135" dur="1000" fill="hold"/>
                                        <p:tgtEl>
                                          <p:spTgt spid="164"/>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44"/>
                  </p:tgtEl>
                </p:cond>
              </p:nextCondLst>
            </p:seq>
            <p:seq concurrent="1" nextAc="seek">
              <p:cTn id="136" restart="whenNotActive" fill="hold" evtFilter="cancelBubble" nodeType="interactiveSeq">
                <p:stCondLst>
                  <p:cond evt="onClick" delay="0">
                    <p:tgtEl>
                      <p:spTgt spid="162"/>
                    </p:tgtEl>
                  </p:cond>
                </p:stCondLst>
                <p:endSync evt="end" delay="0">
                  <p:rtn val="all"/>
                </p:endSync>
                <p:childTnLst>
                  <p:par>
                    <p:cTn id="137" fill="hold">
                      <p:stCondLst>
                        <p:cond delay="0"/>
                      </p:stCondLst>
                      <p:childTnLst>
                        <p:par>
                          <p:cTn id="138" fill="hold">
                            <p:stCondLst>
                              <p:cond delay="0"/>
                            </p:stCondLst>
                            <p:childTnLst>
                              <p:par>
                                <p:cTn id="139" presetID="1" presetClass="mediacall" presetSubtype="0" fill="hold" nodeType="clickEffect">
                                  <p:stCondLst>
                                    <p:cond delay="0"/>
                                  </p:stCondLst>
                                  <p:childTnLst>
                                    <p:cmd type="call" cmd="playFrom(0.0)">
                                      <p:cBhvr>
                                        <p:cTn id="140" dur="1" fill="hold"/>
                                        <p:tgtEl>
                                          <p:spTgt spid="163"/>
                                        </p:tgtEl>
                                      </p:cBhvr>
                                    </p:cmd>
                                  </p:childTnLst>
                                </p:cTn>
                              </p:par>
                            </p:childTnLst>
                          </p:cTn>
                        </p:par>
                      </p:childTnLst>
                    </p:cTn>
                  </p:par>
                </p:childTnLst>
              </p:cTn>
              <p:nextCondLst>
                <p:cond evt="onClick" delay="0">
                  <p:tgtEl>
                    <p:spTgt spid="162"/>
                  </p:tgtEl>
                </p:cond>
              </p:nextCondLst>
            </p:seq>
            <p:audio>
              <p:cMediaNode vol="80000" numSld="999" showWhenStopped="0">
                <p:cTn id="141" fill="hold" display="0">
                  <p:stCondLst>
                    <p:cond delay="indefinite"/>
                  </p:stCondLst>
                  <p:endCondLst>
                    <p:cond evt="onStopAudio" delay="0">
                      <p:tgtEl>
                        <p:sldTgt/>
                      </p:tgtEl>
                    </p:cond>
                  </p:endCondLst>
                </p:cTn>
                <p:tgtEl>
                  <p:spTgt spid="163"/>
                </p:tgtEl>
              </p:cMediaNode>
            </p:audio>
            <p:seq concurrent="1" nextAc="seek">
              <p:cTn id="142" restart="whenNotActive" fill="hold" evtFilter="cancelBubble" nodeType="interactiveSeq">
                <p:stCondLst>
                  <p:cond evt="onClick" delay="0">
                    <p:tgtEl>
                      <p:spTgt spid="80"/>
                    </p:tgtEl>
                  </p:cond>
                </p:stCondLst>
                <p:endSync evt="end" delay="0">
                  <p:rtn val="all"/>
                </p:endSync>
                <p:childTnLst>
                  <p:par>
                    <p:cTn id="143" fill="hold">
                      <p:stCondLst>
                        <p:cond delay="0"/>
                      </p:stCondLst>
                      <p:childTnLst>
                        <p:par>
                          <p:cTn id="144" fill="hold">
                            <p:stCondLst>
                              <p:cond delay="0"/>
                            </p:stCondLst>
                            <p:childTnLst>
                              <p:par>
                                <p:cTn id="145" presetID="1" presetClass="exit" presetSubtype="0" fill="hold" nodeType="clickEffect">
                                  <p:stCondLst>
                                    <p:cond delay="0"/>
                                  </p:stCondLst>
                                  <p:childTnLst>
                                    <p:set>
                                      <p:cBhvr>
                                        <p:cTn id="146" dur="1" fill="hold">
                                          <p:stCondLst>
                                            <p:cond delay="0"/>
                                          </p:stCondLst>
                                        </p:cTn>
                                        <p:tgtEl>
                                          <p:spTgt spid="80"/>
                                        </p:tgtEl>
                                        <p:attrNameLst>
                                          <p:attrName>style.visibility</p:attrName>
                                        </p:attrNameLst>
                                      </p:cBhvr>
                                      <p:to>
                                        <p:strVal val="hidden"/>
                                      </p:to>
                                    </p:set>
                                  </p:childTnLst>
                                  <p:subTnLst>
                                    <p:audio>
                                      <p:cMediaNode>
                                        <p:cTn display="0" masterRel="sameClick">
                                          <p:stCondLst>
                                            <p:cond evt="begin" delay="0">
                                              <p:tn val="145"/>
                                            </p:cond>
                                          </p:stCondLst>
                                          <p:endCondLst>
                                            <p:cond evt="onStopAudio" delay="0">
                                              <p:tgtEl>
                                                <p:sldTgt/>
                                              </p:tgtEl>
                                            </p:cond>
                                          </p:endCondLst>
                                        </p:cTn>
                                        <p:tgtEl>
                                          <p:sndTgt r:embed="rId7" name="Item_Box_Open_Definitive.wav"/>
                                        </p:tgtEl>
                                      </p:cMediaNode>
                                    </p:audio>
                                  </p:subTnLst>
                                </p:cTn>
                              </p:par>
                            </p:childTnLst>
                          </p:cTn>
                        </p:par>
                        <p:par>
                          <p:cTn id="147" fill="hold">
                            <p:stCondLst>
                              <p:cond delay="0"/>
                            </p:stCondLst>
                            <p:childTnLst>
                              <p:par>
                                <p:cTn id="148" presetID="10" presetClass="entr" presetSubtype="0" fill="hold" nodeType="afterEffect">
                                  <p:stCondLst>
                                    <p:cond delay="0"/>
                                  </p:stCondLst>
                                  <p:childTnLst>
                                    <p:set>
                                      <p:cBhvr>
                                        <p:cTn id="149" dur="1" fill="hold">
                                          <p:stCondLst>
                                            <p:cond delay="0"/>
                                          </p:stCondLst>
                                        </p:cTn>
                                        <p:tgtEl>
                                          <p:spTgt spid="96"/>
                                        </p:tgtEl>
                                        <p:attrNameLst>
                                          <p:attrName>style.visibility</p:attrName>
                                        </p:attrNameLst>
                                      </p:cBhvr>
                                      <p:to>
                                        <p:strVal val="visible"/>
                                      </p:to>
                                    </p:set>
                                    <p:animEffect transition="in" filter="fade">
                                      <p:cBhvr>
                                        <p:cTn id="150" dur="120"/>
                                        <p:tgtEl>
                                          <p:spTgt spid="96"/>
                                        </p:tgtEl>
                                      </p:cBhvr>
                                    </p:animEffect>
                                  </p:childTnLst>
                                </p:cTn>
                              </p:par>
                            </p:childTnLst>
                          </p:cTn>
                        </p:par>
                        <p:par>
                          <p:cTn id="151" fill="hold">
                            <p:stCondLst>
                              <p:cond delay="120"/>
                            </p:stCondLst>
                            <p:childTnLst>
                              <p:par>
                                <p:cTn id="152" presetID="1" presetClass="exit" presetSubtype="0" fill="hold" nodeType="afterEffect">
                                  <p:stCondLst>
                                    <p:cond delay="0"/>
                                  </p:stCondLst>
                                  <p:childTnLst>
                                    <p:set>
                                      <p:cBhvr>
                                        <p:cTn id="153" dur="1" fill="hold">
                                          <p:stCondLst>
                                            <p:cond delay="119"/>
                                          </p:stCondLst>
                                        </p:cTn>
                                        <p:tgtEl>
                                          <p:spTgt spid="96"/>
                                        </p:tgtEl>
                                        <p:attrNameLst>
                                          <p:attrName>style.visibility</p:attrName>
                                        </p:attrNameLst>
                                      </p:cBhvr>
                                      <p:to>
                                        <p:strVal val="hidden"/>
                                      </p:to>
                                    </p:set>
                                  </p:childTnLst>
                                </p:cTn>
                              </p:par>
                            </p:childTnLst>
                          </p:cTn>
                        </p:par>
                        <p:par>
                          <p:cTn id="154" fill="hold">
                            <p:stCondLst>
                              <p:cond delay="240"/>
                            </p:stCondLst>
                            <p:childTnLst>
                              <p:par>
                                <p:cTn id="155" presetID="10" presetClass="entr" presetSubtype="0" fill="hold" nodeType="afterEffect">
                                  <p:stCondLst>
                                    <p:cond delay="0"/>
                                  </p:stCondLst>
                                  <p:childTnLst>
                                    <p:set>
                                      <p:cBhvr>
                                        <p:cTn id="156" dur="1" fill="hold">
                                          <p:stCondLst>
                                            <p:cond delay="0"/>
                                          </p:stCondLst>
                                        </p:cTn>
                                        <p:tgtEl>
                                          <p:spTgt spid="95"/>
                                        </p:tgtEl>
                                        <p:attrNameLst>
                                          <p:attrName>style.visibility</p:attrName>
                                        </p:attrNameLst>
                                      </p:cBhvr>
                                      <p:to>
                                        <p:strVal val="visible"/>
                                      </p:to>
                                    </p:set>
                                    <p:animEffect transition="in" filter="fade">
                                      <p:cBhvr>
                                        <p:cTn id="157" dur="120"/>
                                        <p:tgtEl>
                                          <p:spTgt spid="95"/>
                                        </p:tgtEl>
                                      </p:cBhvr>
                                    </p:animEffect>
                                  </p:childTnLst>
                                </p:cTn>
                              </p:par>
                            </p:childTnLst>
                          </p:cTn>
                        </p:par>
                        <p:par>
                          <p:cTn id="158" fill="hold">
                            <p:stCondLst>
                              <p:cond delay="360"/>
                            </p:stCondLst>
                            <p:childTnLst>
                              <p:par>
                                <p:cTn id="159" presetID="1" presetClass="exit" presetSubtype="0" fill="hold" nodeType="afterEffect">
                                  <p:stCondLst>
                                    <p:cond delay="0"/>
                                  </p:stCondLst>
                                  <p:childTnLst>
                                    <p:set>
                                      <p:cBhvr>
                                        <p:cTn id="160" dur="1" fill="hold">
                                          <p:stCondLst>
                                            <p:cond delay="119"/>
                                          </p:stCondLst>
                                        </p:cTn>
                                        <p:tgtEl>
                                          <p:spTgt spid="95"/>
                                        </p:tgtEl>
                                        <p:attrNameLst>
                                          <p:attrName>style.visibility</p:attrName>
                                        </p:attrNameLst>
                                      </p:cBhvr>
                                      <p:to>
                                        <p:strVal val="hidden"/>
                                      </p:to>
                                    </p:set>
                                  </p:childTnLst>
                                </p:cTn>
                              </p:par>
                            </p:childTnLst>
                          </p:cTn>
                        </p:par>
                        <p:par>
                          <p:cTn id="161" fill="hold">
                            <p:stCondLst>
                              <p:cond delay="480"/>
                            </p:stCondLst>
                            <p:childTnLst>
                              <p:par>
                                <p:cTn id="162" presetID="10" presetClass="entr" presetSubtype="0" fill="hold" nodeType="afterEffect">
                                  <p:stCondLst>
                                    <p:cond delay="0"/>
                                  </p:stCondLst>
                                  <p:childTnLst>
                                    <p:set>
                                      <p:cBhvr>
                                        <p:cTn id="163" dur="1" fill="hold">
                                          <p:stCondLst>
                                            <p:cond delay="0"/>
                                          </p:stCondLst>
                                        </p:cTn>
                                        <p:tgtEl>
                                          <p:spTgt spid="90"/>
                                        </p:tgtEl>
                                        <p:attrNameLst>
                                          <p:attrName>style.visibility</p:attrName>
                                        </p:attrNameLst>
                                      </p:cBhvr>
                                      <p:to>
                                        <p:strVal val="visible"/>
                                      </p:to>
                                    </p:set>
                                    <p:animEffect transition="in" filter="fade">
                                      <p:cBhvr>
                                        <p:cTn id="164" dur="120"/>
                                        <p:tgtEl>
                                          <p:spTgt spid="90"/>
                                        </p:tgtEl>
                                      </p:cBhvr>
                                    </p:animEffect>
                                  </p:childTnLst>
                                </p:cTn>
                              </p:par>
                            </p:childTnLst>
                          </p:cTn>
                        </p:par>
                        <p:par>
                          <p:cTn id="165" fill="hold">
                            <p:stCondLst>
                              <p:cond delay="600"/>
                            </p:stCondLst>
                            <p:childTnLst>
                              <p:par>
                                <p:cTn id="166" presetID="1" presetClass="exit" presetSubtype="0" fill="hold" nodeType="afterEffect">
                                  <p:stCondLst>
                                    <p:cond delay="0"/>
                                  </p:stCondLst>
                                  <p:childTnLst>
                                    <p:set>
                                      <p:cBhvr>
                                        <p:cTn id="167" dur="1" fill="hold">
                                          <p:stCondLst>
                                            <p:cond delay="119"/>
                                          </p:stCondLst>
                                        </p:cTn>
                                        <p:tgtEl>
                                          <p:spTgt spid="90"/>
                                        </p:tgtEl>
                                        <p:attrNameLst>
                                          <p:attrName>style.visibility</p:attrName>
                                        </p:attrNameLst>
                                      </p:cBhvr>
                                      <p:to>
                                        <p:strVal val="hidden"/>
                                      </p:to>
                                    </p:set>
                                  </p:childTnLst>
                                </p:cTn>
                              </p:par>
                            </p:childTnLst>
                          </p:cTn>
                        </p:par>
                        <p:par>
                          <p:cTn id="168" fill="hold">
                            <p:stCondLst>
                              <p:cond delay="720"/>
                            </p:stCondLst>
                            <p:childTnLst>
                              <p:par>
                                <p:cTn id="169" presetID="10" presetClass="entr" presetSubtype="0" fill="hold" nodeType="afterEffect">
                                  <p:stCondLst>
                                    <p:cond delay="0"/>
                                  </p:stCondLst>
                                  <p:childTnLst>
                                    <p:set>
                                      <p:cBhvr>
                                        <p:cTn id="170" dur="1" fill="hold">
                                          <p:stCondLst>
                                            <p:cond delay="0"/>
                                          </p:stCondLst>
                                        </p:cTn>
                                        <p:tgtEl>
                                          <p:spTgt spid="89"/>
                                        </p:tgtEl>
                                        <p:attrNameLst>
                                          <p:attrName>style.visibility</p:attrName>
                                        </p:attrNameLst>
                                      </p:cBhvr>
                                      <p:to>
                                        <p:strVal val="visible"/>
                                      </p:to>
                                    </p:set>
                                    <p:animEffect transition="in" filter="fade">
                                      <p:cBhvr>
                                        <p:cTn id="171" dur="120"/>
                                        <p:tgtEl>
                                          <p:spTgt spid="89"/>
                                        </p:tgtEl>
                                      </p:cBhvr>
                                    </p:animEffect>
                                  </p:childTnLst>
                                </p:cTn>
                              </p:par>
                            </p:childTnLst>
                          </p:cTn>
                        </p:par>
                        <p:par>
                          <p:cTn id="172" fill="hold">
                            <p:stCondLst>
                              <p:cond delay="840"/>
                            </p:stCondLst>
                            <p:childTnLst>
                              <p:par>
                                <p:cTn id="173" presetID="1" presetClass="exit" presetSubtype="0" fill="hold" nodeType="afterEffect">
                                  <p:stCondLst>
                                    <p:cond delay="0"/>
                                  </p:stCondLst>
                                  <p:childTnLst>
                                    <p:set>
                                      <p:cBhvr>
                                        <p:cTn id="174" dur="1" fill="hold">
                                          <p:stCondLst>
                                            <p:cond delay="119"/>
                                          </p:stCondLst>
                                        </p:cTn>
                                        <p:tgtEl>
                                          <p:spTgt spid="89"/>
                                        </p:tgtEl>
                                        <p:attrNameLst>
                                          <p:attrName>style.visibility</p:attrName>
                                        </p:attrNameLst>
                                      </p:cBhvr>
                                      <p:to>
                                        <p:strVal val="hidden"/>
                                      </p:to>
                                    </p:set>
                                  </p:childTnLst>
                                </p:cTn>
                              </p:par>
                            </p:childTnLst>
                          </p:cTn>
                        </p:par>
                        <p:par>
                          <p:cTn id="175" fill="hold">
                            <p:stCondLst>
                              <p:cond delay="960"/>
                            </p:stCondLst>
                            <p:childTnLst>
                              <p:par>
                                <p:cTn id="176" presetID="10" presetClass="entr" presetSubtype="0" fill="hold" nodeType="afterEffect">
                                  <p:stCondLst>
                                    <p:cond delay="0"/>
                                  </p:stCondLst>
                                  <p:childTnLst>
                                    <p:set>
                                      <p:cBhvr>
                                        <p:cTn id="177" dur="1" fill="hold">
                                          <p:stCondLst>
                                            <p:cond delay="0"/>
                                          </p:stCondLst>
                                        </p:cTn>
                                        <p:tgtEl>
                                          <p:spTgt spid="94"/>
                                        </p:tgtEl>
                                        <p:attrNameLst>
                                          <p:attrName>style.visibility</p:attrName>
                                        </p:attrNameLst>
                                      </p:cBhvr>
                                      <p:to>
                                        <p:strVal val="visible"/>
                                      </p:to>
                                    </p:set>
                                    <p:animEffect transition="in" filter="fade">
                                      <p:cBhvr>
                                        <p:cTn id="178" dur="120"/>
                                        <p:tgtEl>
                                          <p:spTgt spid="94"/>
                                        </p:tgtEl>
                                      </p:cBhvr>
                                    </p:animEffect>
                                  </p:childTnLst>
                                </p:cTn>
                              </p:par>
                            </p:childTnLst>
                          </p:cTn>
                        </p:par>
                        <p:par>
                          <p:cTn id="179" fill="hold">
                            <p:stCondLst>
                              <p:cond delay="1080"/>
                            </p:stCondLst>
                            <p:childTnLst>
                              <p:par>
                                <p:cTn id="180" presetID="1" presetClass="exit" presetSubtype="0" fill="hold" nodeType="afterEffect">
                                  <p:stCondLst>
                                    <p:cond delay="0"/>
                                  </p:stCondLst>
                                  <p:childTnLst>
                                    <p:set>
                                      <p:cBhvr>
                                        <p:cTn id="181" dur="1" fill="hold">
                                          <p:stCondLst>
                                            <p:cond delay="119"/>
                                          </p:stCondLst>
                                        </p:cTn>
                                        <p:tgtEl>
                                          <p:spTgt spid="94"/>
                                        </p:tgtEl>
                                        <p:attrNameLst>
                                          <p:attrName>style.visibility</p:attrName>
                                        </p:attrNameLst>
                                      </p:cBhvr>
                                      <p:to>
                                        <p:strVal val="hidden"/>
                                      </p:to>
                                    </p:set>
                                  </p:childTnLst>
                                </p:cTn>
                              </p:par>
                            </p:childTnLst>
                          </p:cTn>
                        </p:par>
                        <p:par>
                          <p:cTn id="182" fill="hold">
                            <p:stCondLst>
                              <p:cond delay="1200"/>
                            </p:stCondLst>
                            <p:childTnLst>
                              <p:par>
                                <p:cTn id="183" presetID="10" presetClass="entr" presetSubtype="0" fill="hold" nodeType="afterEffect">
                                  <p:stCondLst>
                                    <p:cond delay="0"/>
                                  </p:stCondLst>
                                  <p:childTnLst>
                                    <p:set>
                                      <p:cBhvr>
                                        <p:cTn id="184" dur="1" fill="hold">
                                          <p:stCondLst>
                                            <p:cond delay="0"/>
                                          </p:stCondLst>
                                        </p:cTn>
                                        <p:tgtEl>
                                          <p:spTgt spid="88"/>
                                        </p:tgtEl>
                                        <p:attrNameLst>
                                          <p:attrName>style.visibility</p:attrName>
                                        </p:attrNameLst>
                                      </p:cBhvr>
                                      <p:to>
                                        <p:strVal val="visible"/>
                                      </p:to>
                                    </p:set>
                                    <p:animEffect transition="in" filter="fade">
                                      <p:cBhvr>
                                        <p:cTn id="185" dur="120"/>
                                        <p:tgtEl>
                                          <p:spTgt spid="88"/>
                                        </p:tgtEl>
                                      </p:cBhvr>
                                    </p:animEffect>
                                  </p:childTnLst>
                                </p:cTn>
                              </p:par>
                            </p:childTnLst>
                          </p:cTn>
                        </p:par>
                        <p:par>
                          <p:cTn id="186" fill="hold">
                            <p:stCondLst>
                              <p:cond delay="1320"/>
                            </p:stCondLst>
                            <p:childTnLst>
                              <p:par>
                                <p:cTn id="187" presetID="1" presetClass="exit" presetSubtype="0" fill="hold" nodeType="afterEffect">
                                  <p:stCondLst>
                                    <p:cond delay="0"/>
                                  </p:stCondLst>
                                  <p:childTnLst>
                                    <p:set>
                                      <p:cBhvr>
                                        <p:cTn id="188" dur="1" fill="hold">
                                          <p:stCondLst>
                                            <p:cond delay="119"/>
                                          </p:stCondLst>
                                        </p:cTn>
                                        <p:tgtEl>
                                          <p:spTgt spid="88"/>
                                        </p:tgtEl>
                                        <p:attrNameLst>
                                          <p:attrName>style.visibility</p:attrName>
                                        </p:attrNameLst>
                                      </p:cBhvr>
                                      <p:to>
                                        <p:strVal val="hidden"/>
                                      </p:to>
                                    </p:set>
                                  </p:childTnLst>
                                </p:cTn>
                              </p:par>
                            </p:childTnLst>
                          </p:cTn>
                        </p:par>
                        <p:par>
                          <p:cTn id="189" fill="hold">
                            <p:stCondLst>
                              <p:cond delay="1440"/>
                            </p:stCondLst>
                            <p:childTnLst>
                              <p:par>
                                <p:cTn id="190" presetID="10" presetClass="entr" presetSubtype="0" fill="hold" nodeType="afterEffect">
                                  <p:stCondLst>
                                    <p:cond delay="0"/>
                                  </p:stCondLst>
                                  <p:childTnLst>
                                    <p:set>
                                      <p:cBhvr>
                                        <p:cTn id="191" dur="1" fill="hold">
                                          <p:stCondLst>
                                            <p:cond delay="0"/>
                                          </p:stCondLst>
                                        </p:cTn>
                                        <p:tgtEl>
                                          <p:spTgt spid="87"/>
                                        </p:tgtEl>
                                        <p:attrNameLst>
                                          <p:attrName>style.visibility</p:attrName>
                                        </p:attrNameLst>
                                      </p:cBhvr>
                                      <p:to>
                                        <p:strVal val="visible"/>
                                      </p:to>
                                    </p:set>
                                    <p:animEffect transition="in" filter="fade">
                                      <p:cBhvr>
                                        <p:cTn id="192" dur="120"/>
                                        <p:tgtEl>
                                          <p:spTgt spid="87"/>
                                        </p:tgtEl>
                                      </p:cBhvr>
                                    </p:animEffect>
                                  </p:childTnLst>
                                </p:cTn>
                              </p:par>
                            </p:childTnLst>
                          </p:cTn>
                        </p:par>
                        <p:par>
                          <p:cTn id="193" fill="hold">
                            <p:stCondLst>
                              <p:cond delay="1560"/>
                            </p:stCondLst>
                            <p:childTnLst>
                              <p:par>
                                <p:cTn id="194" presetID="1" presetClass="exit" presetSubtype="0" fill="hold" nodeType="afterEffect">
                                  <p:stCondLst>
                                    <p:cond delay="0"/>
                                  </p:stCondLst>
                                  <p:childTnLst>
                                    <p:set>
                                      <p:cBhvr>
                                        <p:cTn id="195" dur="1" fill="hold">
                                          <p:stCondLst>
                                            <p:cond delay="119"/>
                                          </p:stCondLst>
                                        </p:cTn>
                                        <p:tgtEl>
                                          <p:spTgt spid="87"/>
                                        </p:tgtEl>
                                        <p:attrNameLst>
                                          <p:attrName>style.visibility</p:attrName>
                                        </p:attrNameLst>
                                      </p:cBhvr>
                                      <p:to>
                                        <p:strVal val="hidden"/>
                                      </p:to>
                                    </p:set>
                                  </p:childTnLst>
                                </p:cTn>
                              </p:par>
                            </p:childTnLst>
                          </p:cTn>
                        </p:par>
                        <p:par>
                          <p:cTn id="196" fill="hold">
                            <p:stCondLst>
                              <p:cond delay="1680"/>
                            </p:stCondLst>
                            <p:childTnLst>
                              <p:par>
                                <p:cTn id="197" presetID="10" presetClass="entr" presetSubtype="0" fill="hold" nodeType="afterEffect">
                                  <p:stCondLst>
                                    <p:cond delay="0"/>
                                  </p:stCondLst>
                                  <p:childTnLst>
                                    <p:set>
                                      <p:cBhvr>
                                        <p:cTn id="198" dur="1" fill="hold">
                                          <p:stCondLst>
                                            <p:cond delay="0"/>
                                          </p:stCondLst>
                                        </p:cTn>
                                        <p:tgtEl>
                                          <p:spTgt spid="86"/>
                                        </p:tgtEl>
                                        <p:attrNameLst>
                                          <p:attrName>style.visibility</p:attrName>
                                        </p:attrNameLst>
                                      </p:cBhvr>
                                      <p:to>
                                        <p:strVal val="visible"/>
                                      </p:to>
                                    </p:set>
                                    <p:animEffect transition="in" filter="fade">
                                      <p:cBhvr>
                                        <p:cTn id="199" dur="120"/>
                                        <p:tgtEl>
                                          <p:spTgt spid="86"/>
                                        </p:tgtEl>
                                      </p:cBhvr>
                                    </p:animEffect>
                                  </p:childTnLst>
                                </p:cTn>
                              </p:par>
                            </p:childTnLst>
                          </p:cTn>
                        </p:par>
                        <p:par>
                          <p:cTn id="200" fill="hold">
                            <p:stCondLst>
                              <p:cond delay="1800"/>
                            </p:stCondLst>
                            <p:childTnLst>
                              <p:par>
                                <p:cTn id="201" presetID="1" presetClass="exit" presetSubtype="0" fill="hold" nodeType="afterEffect">
                                  <p:stCondLst>
                                    <p:cond delay="0"/>
                                  </p:stCondLst>
                                  <p:childTnLst>
                                    <p:set>
                                      <p:cBhvr>
                                        <p:cTn id="202" dur="1" fill="hold">
                                          <p:stCondLst>
                                            <p:cond delay="119"/>
                                          </p:stCondLst>
                                        </p:cTn>
                                        <p:tgtEl>
                                          <p:spTgt spid="86"/>
                                        </p:tgtEl>
                                        <p:attrNameLst>
                                          <p:attrName>style.visibility</p:attrName>
                                        </p:attrNameLst>
                                      </p:cBhvr>
                                      <p:to>
                                        <p:strVal val="hidden"/>
                                      </p:to>
                                    </p:set>
                                  </p:childTnLst>
                                </p:cTn>
                              </p:par>
                            </p:childTnLst>
                          </p:cTn>
                        </p:par>
                        <p:par>
                          <p:cTn id="203" fill="hold">
                            <p:stCondLst>
                              <p:cond delay="1920"/>
                            </p:stCondLst>
                            <p:childTnLst>
                              <p:par>
                                <p:cTn id="204" presetID="10" presetClass="entr" presetSubtype="0" fill="hold" nodeType="afterEffect">
                                  <p:stCondLst>
                                    <p:cond delay="0"/>
                                  </p:stCondLst>
                                  <p:childTnLst>
                                    <p:set>
                                      <p:cBhvr>
                                        <p:cTn id="205" dur="1" fill="hold">
                                          <p:stCondLst>
                                            <p:cond delay="0"/>
                                          </p:stCondLst>
                                        </p:cTn>
                                        <p:tgtEl>
                                          <p:spTgt spid="85"/>
                                        </p:tgtEl>
                                        <p:attrNameLst>
                                          <p:attrName>style.visibility</p:attrName>
                                        </p:attrNameLst>
                                      </p:cBhvr>
                                      <p:to>
                                        <p:strVal val="visible"/>
                                      </p:to>
                                    </p:set>
                                    <p:animEffect transition="in" filter="fade">
                                      <p:cBhvr>
                                        <p:cTn id="206" dur="120"/>
                                        <p:tgtEl>
                                          <p:spTgt spid="85"/>
                                        </p:tgtEl>
                                      </p:cBhvr>
                                    </p:animEffect>
                                  </p:childTnLst>
                                </p:cTn>
                              </p:par>
                            </p:childTnLst>
                          </p:cTn>
                        </p:par>
                        <p:par>
                          <p:cTn id="207" fill="hold">
                            <p:stCondLst>
                              <p:cond delay="2040"/>
                            </p:stCondLst>
                            <p:childTnLst>
                              <p:par>
                                <p:cTn id="208" presetID="1" presetClass="exit" presetSubtype="0" fill="hold" nodeType="afterEffect">
                                  <p:stCondLst>
                                    <p:cond delay="0"/>
                                  </p:stCondLst>
                                  <p:childTnLst>
                                    <p:set>
                                      <p:cBhvr>
                                        <p:cTn id="209" dur="1" fill="hold">
                                          <p:stCondLst>
                                            <p:cond delay="119"/>
                                          </p:stCondLst>
                                        </p:cTn>
                                        <p:tgtEl>
                                          <p:spTgt spid="85"/>
                                        </p:tgtEl>
                                        <p:attrNameLst>
                                          <p:attrName>style.visibility</p:attrName>
                                        </p:attrNameLst>
                                      </p:cBhvr>
                                      <p:to>
                                        <p:strVal val="hidden"/>
                                      </p:to>
                                    </p:set>
                                  </p:childTnLst>
                                </p:cTn>
                              </p:par>
                            </p:childTnLst>
                          </p:cTn>
                        </p:par>
                        <p:par>
                          <p:cTn id="210" fill="hold">
                            <p:stCondLst>
                              <p:cond delay="2160"/>
                            </p:stCondLst>
                            <p:childTnLst>
                              <p:par>
                                <p:cTn id="211" presetID="10" presetClass="entr" presetSubtype="0" fill="hold" nodeType="afterEffect">
                                  <p:stCondLst>
                                    <p:cond delay="0"/>
                                  </p:stCondLst>
                                  <p:childTnLst>
                                    <p:set>
                                      <p:cBhvr>
                                        <p:cTn id="212" dur="1" fill="hold">
                                          <p:stCondLst>
                                            <p:cond delay="0"/>
                                          </p:stCondLst>
                                        </p:cTn>
                                        <p:tgtEl>
                                          <p:spTgt spid="97"/>
                                        </p:tgtEl>
                                        <p:attrNameLst>
                                          <p:attrName>style.visibility</p:attrName>
                                        </p:attrNameLst>
                                      </p:cBhvr>
                                      <p:to>
                                        <p:strVal val="visible"/>
                                      </p:to>
                                    </p:set>
                                    <p:animEffect transition="in" filter="fade">
                                      <p:cBhvr>
                                        <p:cTn id="213" dur="120"/>
                                        <p:tgtEl>
                                          <p:spTgt spid="97"/>
                                        </p:tgtEl>
                                      </p:cBhvr>
                                    </p:animEffect>
                                  </p:childTnLst>
                                </p:cTn>
                              </p:par>
                            </p:childTnLst>
                          </p:cTn>
                        </p:par>
                        <p:par>
                          <p:cTn id="214" fill="hold">
                            <p:stCondLst>
                              <p:cond delay="2280"/>
                            </p:stCondLst>
                            <p:childTnLst>
                              <p:par>
                                <p:cTn id="215" presetID="1" presetClass="exit" presetSubtype="0" fill="hold" nodeType="afterEffect">
                                  <p:stCondLst>
                                    <p:cond delay="0"/>
                                  </p:stCondLst>
                                  <p:childTnLst>
                                    <p:set>
                                      <p:cBhvr>
                                        <p:cTn id="216" dur="1" fill="hold">
                                          <p:stCondLst>
                                            <p:cond delay="119"/>
                                          </p:stCondLst>
                                        </p:cTn>
                                        <p:tgtEl>
                                          <p:spTgt spid="97"/>
                                        </p:tgtEl>
                                        <p:attrNameLst>
                                          <p:attrName>style.visibility</p:attrName>
                                        </p:attrNameLst>
                                      </p:cBhvr>
                                      <p:to>
                                        <p:strVal val="hidden"/>
                                      </p:to>
                                    </p:set>
                                  </p:childTnLst>
                                </p:cTn>
                              </p:par>
                            </p:childTnLst>
                          </p:cTn>
                        </p:par>
                        <p:par>
                          <p:cTn id="217" fill="hold">
                            <p:stCondLst>
                              <p:cond delay="2400"/>
                            </p:stCondLst>
                            <p:childTnLst>
                              <p:par>
                                <p:cTn id="218" presetID="10" presetClass="entr" presetSubtype="0" fill="hold" nodeType="afterEffect">
                                  <p:stCondLst>
                                    <p:cond delay="0"/>
                                  </p:stCondLst>
                                  <p:childTnLst>
                                    <p:set>
                                      <p:cBhvr>
                                        <p:cTn id="219" dur="1" fill="hold">
                                          <p:stCondLst>
                                            <p:cond delay="0"/>
                                          </p:stCondLst>
                                        </p:cTn>
                                        <p:tgtEl>
                                          <p:spTgt spid="84"/>
                                        </p:tgtEl>
                                        <p:attrNameLst>
                                          <p:attrName>style.visibility</p:attrName>
                                        </p:attrNameLst>
                                      </p:cBhvr>
                                      <p:to>
                                        <p:strVal val="visible"/>
                                      </p:to>
                                    </p:set>
                                    <p:animEffect transition="in" filter="fade">
                                      <p:cBhvr>
                                        <p:cTn id="220" dur="120"/>
                                        <p:tgtEl>
                                          <p:spTgt spid="84"/>
                                        </p:tgtEl>
                                      </p:cBhvr>
                                    </p:animEffect>
                                  </p:childTnLst>
                                </p:cTn>
                              </p:par>
                            </p:childTnLst>
                          </p:cTn>
                        </p:par>
                        <p:par>
                          <p:cTn id="221" fill="hold">
                            <p:stCondLst>
                              <p:cond delay="2520"/>
                            </p:stCondLst>
                            <p:childTnLst>
                              <p:par>
                                <p:cTn id="222" presetID="1" presetClass="exit" presetSubtype="0" fill="hold" nodeType="afterEffect">
                                  <p:stCondLst>
                                    <p:cond delay="0"/>
                                  </p:stCondLst>
                                  <p:childTnLst>
                                    <p:set>
                                      <p:cBhvr>
                                        <p:cTn id="223" dur="1" fill="hold">
                                          <p:stCondLst>
                                            <p:cond delay="119"/>
                                          </p:stCondLst>
                                        </p:cTn>
                                        <p:tgtEl>
                                          <p:spTgt spid="84"/>
                                        </p:tgtEl>
                                        <p:attrNameLst>
                                          <p:attrName>style.visibility</p:attrName>
                                        </p:attrNameLst>
                                      </p:cBhvr>
                                      <p:to>
                                        <p:strVal val="hidden"/>
                                      </p:to>
                                    </p:set>
                                  </p:childTnLst>
                                </p:cTn>
                              </p:par>
                            </p:childTnLst>
                          </p:cTn>
                        </p:par>
                        <p:par>
                          <p:cTn id="224" fill="hold">
                            <p:stCondLst>
                              <p:cond delay="2640"/>
                            </p:stCondLst>
                            <p:childTnLst>
                              <p:par>
                                <p:cTn id="225" presetID="10" presetClass="entr" presetSubtype="0" fill="hold" nodeType="afterEffect">
                                  <p:stCondLst>
                                    <p:cond delay="0"/>
                                  </p:stCondLst>
                                  <p:childTnLst>
                                    <p:set>
                                      <p:cBhvr>
                                        <p:cTn id="226" dur="1" fill="hold">
                                          <p:stCondLst>
                                            <p:cond delay="0"/>
                                          </p:stCondLst>
                                        </p:cTn>
                                        <p:tgtEl>
                                          <p:spTgt spid="83"/>
                                        </p:tgtEl>
                                        <p:attrNameLst>
                                          <p:attrName>style.visibility</p:attrName>
                                        </p:attrNameLst>
                                      </p:cBhvr>
                                      <p:to>
                                        <p:strVal val="visible"/>
                                      </p:to>
                                    </p:set>
                                    <p:animEffect transition="in" filter="fade">
                                      <p:cBhvr>
                                        <p:cTn id="227" dur="120"/>
                                        <p:tgtEl>
                                          <p:spTgt spid="83"/>
                                        </p:tgtEl>
                                      </p:cBhvr>
                                    </p:animEffect>
                                  </p:childTnLst>
                                </p:cTn>
                              </p:par>
                            </p:childTnLst>
                          </p:cTn>
                        </p:par>
                        <p:par>
                          <p:cTn id="228" fill="hold">
                            <p:stCondLst>
                              <p:cond delay="2760"/>
                            </p:stCondLst>
                            <p:childTnLst>
                              <p:par>
                                <p:cTn id="229" presetID="1" presetClass="exit" presetSubtype="0" fill="hold" nodeType="afterEffect">
                                  <p:stCondLst>
                                    <p:cond delay="0"/>
                                  </p:stCondLst>
                                  <p:childTnLst>
                                    <p:set>
                                      <p:cBhvr>
                                        <p:cTn id="230" dur="1" fill="hold">
                                          <p:stCondLst>
                                            <p:cond delay="119"/>
                                          </p:stCondLst>
                                        </p:cTn>
                                        <p:tgtEl>
                                          <p:spTgt spid="83"/>
                                        </p:tgtEl>
                                        <p:attrNameLst>
                                          <p:attrName>style.visibility</p:attrName>
                                        </p:attrNameLst>
                                      </p:cBhvr>
                                      <p:to>
                                        <p:strVal val="hidden"/>
                                      </p:to>
                                    </p:set>
                                  </p:childTnLst>
                                </p:cTn>
                              </p:par>
                            </p:childTnLst>
                          </p:cTn>
                        </p:par>
                        <p:par>
                          <p:cTn id="231" fill="hold">
                            <p:stCondLst>
                              <p:cond delay="2880"/>
                            </p:stCondLst>
                            <p:childTnLst>
                              <p:par>
                                <p:cTn id="232" presetID="10" presetClass="entr" presetSubtype="0" fill="hold" nodeType="afterEffect">
                                  <p:stCondLst>
                                    <p:cond delay="0"/>
                                  </p:stCondLst>
                                  <p:childTnLst>
                                    <p:set>
                                      <p:cBhvr>
                                        <p:cTn id="233" dur="1" fill="hold">
                                          <p:stCondLst>
                                            <p:cond delay="0"/>
                                          </p:stCondLst>
                                        </p:cTn>
                                        <p:tgtEl>
                                          <p:spTgt spid="82"/>
                                        </p:tgtEl>
                                        <p:attrNameLst>
                                          <p:attrName>style.visibility</p:attrName>
                                        </p:attrNameLst>
                                      </p:cBhvr>
                                      <p:to>
                                        <p:strVal val="visible"/>
                                      </p:to>
                                    </p:set>
                                    <p:animEffect transition="in" filter="fade">
                                      <p:cBhvr>
                                        <p:cTn id="234" dur="120"/>
                                        <p:tgtEl>
                                          <p:spTgt spid="82"/>
                                        </p:tgtEl>
                                      </p:cBhvr>
                                    </p:animEffect>
                                  </p:childTnLst>
                                </p:cTn>
                              </p:par>
                            </p:childTnLst>
                          </p:cTn>
                        </p:par>
                        <p:par>
                          <p:cTn id="235" fill="hold">
                            <p:stCondLst>
                              <p:cond delay="3000"/>
                            </p:stCondLst>
                            <p:childTnLst>
                              <p:par>
                                <p:cTn id="236" presetID="1" presetClass="exit" presetSubtype="0" fill="hold" nodeType="afterEffect">
                                  <p:stCondLst>
                                    <p:cond delay="0"/>
                                  </p:stCondLst>
                                  <p:childTnLst>
                                    <p:set>
                                      <p:cBhvr>
                                        <p:cTn id="237" dur="1" fill="hold">
                                          <p:stCondLst>
                                            <p:cond delay="119"/>
                                          </p:stCondLst>
                                        </p:cTn>
                                        <p:tgtEl>
                                          <p:spTgt spid="82"/>
                                        </p:tgtEl>
                                        <p:attrNameLst>
                                          <p:attrName>style.visibility</p:attrName>
                                        </p:attrNameLst>
                                      </p:cBhvr>
                                      <p:to>
                                        <p:strVal val="hidden"/>
                                      </p:to>
                                    </p:set>
                                  </p:childTnLst>
                                </p:cTn>
                              </p:par>
                            </p:childTnLst>
                          </p:cTn>
                        </p:par>
                        <p:par>
                          <p:cTn id="238" fill="hold">
                            <p:stCondLst>
                              <p:cond delay="3120"/>
                            </p:stCondLst>
                            <p:childTnLst>
                              <p:par>
                                <p:cTn id="239" presetID="10" presetClass="entr" presetSubtype="0" fill="hold" nodeType="afterEffect">
                                  <p:stCondLst>
                                    <p:cond delay="0"/>
                                  </p:stCondLst>
                                  <p:childTnLst>
                                    <p:set>
                                      <p:cBhvr>
                                        <p:cTn id="240" dur="1" fill="hold">
                                          <p:stCondLst>
                                            <p:cond delay="0"/>
                                          </p:stCondLst>
                                        </p:cTn>
                                        <p:tgtEl>
                                          <p:spTgt spid="81"/>
                                        </p:tgtEl>
                                        <p:attrNameLst>
                                          <p:attrName>style.visibility</p:attrName>
                                        </p:attrNameLst>
                                      </p:cBhvr>
                                      <p:to>
                                        <p:strVal val="visible"/>
                                      </p:to>
                                    </p:set>
                                    <p:animEffect transition="in" filter="fade">
                                      <p:cBhvr>
                                        <p:cTn id="241" dur="120"/>
                                        <p:tgtEl>
                                          <p:spTgt spid="81"/>
                                        </p:tgtEl>
                                      </p:cBhvr>
                                    </p:animEffect>
                                  </p:childTnLst>
                                </p:cTn>
                              </p:par>
                            </p:childTnLst>
                          </p:cTn>
                        </p:par>
                        <p:par>
                          <p:cTn id="242" fill="hold">
                            <p:stCondLst>
                              <p:cond delay="3240"/>
                            </p:stCondLst>
                            <p:childTnLst>
                              <p:par>
                                <p:cTn id="243" presetID="1" presetClass="exit" presetSubtype="0" fill="hold" nodeType="afterEffect">
                                  <p:stCondLst>
                                    <p:cond delay="0"/>
                                  </p:stCondLst>
                                  <p:childTnLst>
                                    <p:set>
                                      <p:cBhvr>
                                        <p:cTn id="244" dur="1" fill="hold">
                                          <p:stCondLst>
                                            <p:cond delay="119"/>
                                          </p:stCondLst>
                                        </p:cTn>
                                        <p:tgtEl>
                                          <p:spTgt spid="81"/>
                                        </p:tgtEl>
                                        <p:attrNameLst>
                                          <p:attrName>style.visibility</p:attrName>
                                        </p:attrNameLst>
                                      </p:cBhvr>
                                      <p:to>
                                        <p:strVal val="hidden"/>
                                      </p:to>
                                    </p:set>
                                  </p:childTnLst>
                                </p:cTn>
                              </p:par>
                            </p:childTnLst>
                          </p:cTn>
                        </p:par>
                        <p:par>
                          <p:cTn id="245" fill="hold">
                            <p:stCondLst>
                              <p:cond delay="3360"/>
                            </p:stCondLst>
                            <p:childTnLst>
                              <p:par>
                                <p:cTn id="246" presetID="10" presetClass="entr" presetSubtype="0" fill="hold" nodeType="afterEffect">
                                  <p:stCondLst>
                                    <p:cond delay="0"/>
                                  </p:stCondLst>
                                  <p:childTnLst>
                                    <p:set>
                                      <p:cBhvr>
                                        <p:cTn id="247" dur="1" fill="hold">
                                          <p:stCondLst>
                                            <p:cond delay="0"/>
                                          </p:stCondLst>
                                        </p:cTn>
                                        <p:tgtEl>
                                          <p:spTgt spid="98"/>
                                        </p:tgtEl>
                                        <p:attrNameLst>
                                          <p:attrName>style.visibility</p:attrName>
                                        </p:attrNameLst>
                                      </p:cBhvr>
                                      <p:to>
                                        <p:strVal val="visible"/>
                                      </p:to>
                                    </p:set>
                                    <p:animEffect transition="in" filter="fade">
                                      <p:cBhvr>
                                        <p:cTn id="248" dur="120"/>
                                        <p:tgtEl>
                                          <p:spTgt spid="98"/>
                                        </p:tgtEl>
                                      </p:cBhvr>
                                    </p:animEffect>
                                  </p:childTnLst>
                                </p:cTn>
                              </p:par>
                            </p:childTnLst>
                          </p:cTn>
                        </p:par>
                        <p:par>
                          <p:cTn id="249" fill="hold">
                            <p:stCondLst>
                              <p:cond delay="3480"/>
                            </p:stCondLst>
                            <p:childTnLst>
                              <p:par>
                                <p:cTn id="250" presetID="26" presetClass="emph" presetSubtype="0" fill="hold" nodeType="afterEffect">
                                  <p:stCondLst>
                                    <p:cond delay="0"/>
                                  </p:stCondLst>
                                  <p:childTnLst>
                                    <p:animEffect transition="out" filter="fade">
                                      <p:cBhvr>
                                        <p:cTn id="251" dur="250" tmFilter="0, 0; .2, .5; .8, .5; 1, 0"/>
                                        <p:tgtEl>
                                          <p:spTgt spid="98"/>
                                        </p:tgtEl>
                                      </p:cBhvr>
                                    </p:animEffect>
                                    <p:animScale>
                                      <p:cBhvr>
                                        <p:cTn id="252" dur="125" autoRev="1" fill="hold"/>
                                        <p:tgtEl>
                                          <p:spTgt spid="98"/>
                                        </p:tgtEl>
                                      </p:cBhvr>
                                      <p:by x="105000" y="105000"/>
                                    </p:animScale>
                                  </p:childTnLst>
                                </p:cTn>
                              </p:par>
                            </p:childTnLst>
                          </p:cTn>
                        </p:par>
                        <p:par>
                          <p:cTn id="253" fill="hold">
                            <p:stCondLst>
                              <p:cond delay="3730"/>
                            </p:stCondLst>
                            <p:childTnLst>
                              <p:par>
                                <p:cTn id="254" presetID="26" presetClass="emph" presetSubtype="0" fill="hold" nodeType="afterEffect">
                                  <p:stCondLst>
                                    <p:cond delay="0"/>
                                  </p:stCondLst>
                                  <p:childTnLst>
                                    <p:animEffect transition="out" filter="fade">
                                      <p:cBhvr>
                                        <p:cTn id="255" dur="250" tmFilter="0, 0; .2, .5; .8, .5; 1, 0"/>
                                        <p:tgtEl>
                                          <p:spTgt spid="98"/>
                                        </p:tgtEl>
                                      </p:cBhvr>
                                    </p:animEffect>
                                    <p:animScale>
                                      <p:cBhvr>
                                        <p:cTn id="256" dur="125" autoRev="1" fill="hold"/>
                                        <p:tgtEl>
                                          <p:spTgt spid="98"/>
                                        </p:tgtEl>
                                      </p:cBhvr>
                                      <p:by x="105000" y="105000"/>
                                    </p:animScale>
                                  </p:childTnLst>
                                </p:cTn>
                              </p:par>
                            </p:childTnLst>
                          </p:cTn>
                        </p:par>
                        <p:par>
                          <p:cTn id="257" fill="hold">
                            <p:stCondLst>
                              <p:cond delay="3980"/>
                            </p:stCondLst>
                            <p:childTnLst>
                              <p:par>
                                <p:cTn id="258" presetID="26" presetClass="emph" presetSubtype="0" fill="hold" nodeType="afterEffect">
                                  <p:stCondLst>
                                    <p:cond delay="0"/>
                                  </p:stCondLst>
                                  <p:childTnLst>
                                    <p:animEffect transition="out" filter="fade">
                                      <p:cBhvr>
                                        <p:cTn id="259" dur="250" tmFilter="0, 0; .2, .5; .8, .5; 1, 0"/>
                                        <p:tgtEl>
                                          <p:spTgt spid="98"/>
                                        </p:tgtEl>
                                      </p:cBhvr>
                                    </p:animEffect>
                                    <p:animScale>
                                      <p:cBhvr>
                                        <p:cTn id="260" dur="125" autoRev="1" fill="hold"/>
                                        <p:tgtEl>
                                          <p:spTgt spid="98"/>
                                        </p:tgtEl>
                                      </p:cBhvr>
                                      <p:by x="105000" y="105000"/>
                                    </p:animScale>
                                  </p:childTnLst>
                                </p:cTn>
                              </p:par>
                            </p:childTnLst>
                          </p:cTn>
                        </p:par>
                        <p:par>
                          <p:cTn id="261" fill="hold">
                            <p:stCondLst>
                              <p:cond delay="4230"/>
                            </p:stCondLst>
                            <p:childTnLst>
                              <p:par>
                                <p:cTn id="262" presetID="26" presetClass="emph" presetSubtype="0" fill="hold" nodeType="afterEffect">
                                  <p:stCondLst>
                                    <p:cond delay="0"/>
                                  </p:stCondLst>
                                  <p:childTnLst>
                                    <p:animEffect transition="out" filter="fade">
                                      <p:cBhvr>
                                        <p:cTn id="263" dur="250" tmFilter="0, 0; .2, .5; .8, .5; 1, 0"/>
                                        <p:tgtEl>
                                          <p:spTgt spid="98"/>
                                        </p:tgtEl>
                                      </p:cBhvr>
                                    </p:animEffect>
                                    <p:animScale>
                                      <p:cBhvr>
                                        <p:cTn id="264" dur="125" autoRev="1" fill="hold"/>
                                        <p:tgtEl>
                                          <p:spTgt spid="98"/>
                                        </p:tgtEl>
                                      </p:cBhvr>
                                      <p:by x="105000" y="105000"/>
                                    </p:animScale>
                                  </p:childTnLst>
                                </p:cTn>
                              </p:par>
                            </p:childTnLst>
                          </p:cTn>
                        </p:par>
                        <p:par>
                          <p:cTn id="265" fill="hold">
                            <p:stCondLst>
                              <p:cond delay="4480"/>
                            </p:stCondLst>
                            <p:childTnLst>
                              <p:par>
                                <p:cTn id="266" presetID="26" presetClass="emph" presetSubtype="0" fill="hold" nodeType="afterEffect">
                                  <p:stCondLst>
                                    <p:cond delay="0"/>
                                  </p:stCondLst>
                                  <p:childTnLst>
                                    <p:animEffect transition="out" filter="fade">
                                      <p:cBhvr>
                                        <p:cTn id="267" dur="250" tmFilter="0, 0; .2, .5; .8, .5; 1, 0"/>
                                        <p:tgtEl>
                                          <p:spTgt spid="98"/>
                                        </p:tgtEl>
                                      </p:cBhvr>
                                    </p:animEffect>
                                    <p:animScale>
                                      <p:cBhvr>
                                        <p:cTn id="268" dur="125" autoRev="1" fill="hold"/>
                                        <p:tgtEl>
                                          <p:spTgt spid="98"/>
                                        </p:tgtEl>
                                      </p:cBhvr>
                                      <p:by x="105000" y="105000"/>
                                    </p:animScale>
                                  </p:childTnLst>
                                </p:cTn>
                              </p:par>
                              <p:par>
                                <p:cTn id="269" presetID="1" presetClass="mediacall" presetSubtype="0" fill="hold" nodeType="withEffect">
                                  <p:stCondLst>
                                    <p:cond delay="500"/>
                                  </p:stCondLst>
                                  <p:childTnLst>
                                    <p:cmd type="call" cmd="playFrom(0.0)">
                                      <p:cBhvr>
                                        <p:cTn id="270" dur="1" fill="hold"/>
                                        <p:tgtEl>
                                          <p:spTgt spid="99"/>
                                        </p:tgtEl>
                                      </p:cBhvr>
                                    </p:cmd>
                                  </p:childTnLst>
                                </p:cTn>
                              </p:par>
                              <p:par>
                                <p:cTn id="271" presetID="47" presetClass="entr" presetSubtype="0" fill="hold" grpId="1" nodeType="withEffect">
                                  <p:stCondLst>
                                    <p:cond delay="500"/>
                                  </p:stCondLst>
                                  <p:childTnLst>
                                    <p:set>
                                      <p:cBhvr>
                                        <p:cTn id="272" dur="1" fill="hold">
                                          <p:stCondLst>
                                            <p:cond delay="0"/>
                                          </p:stCondLst>
                                        </p:cTn>
                                        <p:tgtEl>
                                          <p:spTgt spid="164"/>
                                        </p:tgtEl>
                                        <p:attrNameLst>
                                          <p:attrName>style.visibility</p:attrName>
                                        </p:attrNameLst>
                                      </p:cBhvr>
                                      <p:to>
                                        <p:strVal val="visible"/>
                                      </p:to>
                                    </p:set>
                                    <p:animEffect transition="in" filter="fade">
                                      <p:cBhvr>
                                        <p:cTn id="273" dur="1000"/>
                                        <p:tgtEl>
                                          <p:spTgt spid="164"/>
                                        </p:tgtEl>
                                      </p:cBhvr>
                                    </p:animEffect>
                                    <p:anim calcmode="lin" valueType="num">
                                      <p:cBhvr>
                                        <p:cTn id="274" dur="1000" fill="hold"/>
                                        <p:tgtEl>
                                          <p:spTgt spid="164"/>
                                        </p:tgtEl>
                                        <p:attrNameLst>
                                          <p:attrName>ppt_x</p:attrName>
                                        </p:attrNameLst>
                                      </p:cBhvr>
                                      <p:tavLst>
                                        <p:tav tm="0">
                                          <p:val>
                                            <p:strVal val="#ppt_x"/>
                                          </p:val>
                                        </p:tav>
                                        <p:tav tm="100000">
                                          <p:val>
                                            <p:strVal val="#ppt_x"/>
                                          </p:val>
                                        </p:tav>
                                      </p:tavLst>
                                    </p:anim>
                                    <p:anim calcmode="lin" valueType="num">
                                      <p:cBhvr>
                                        <p:cTn id="275" dur="1000" fill="hold"/>
                                        <p:tgtEl>
                                          <p:spTgt spid="164"/>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80"/>
                  </p:tgtEl>
                </p:cond>
              </p:nextCondLst>
            </p:seq>
            <p:seq concurrent="1" nextAc="seek">
              <p:cTn id="276" restart="whenNotActive" fill="hold" evtFilter="cancelBubble" nodeType="interactiveSeq">
                <p:stCondLst>
                  <p:cond evt="onClick" delay="0">
                    <p:tgtEl>
                      <p:spTgt spid="98"/>
                    </p:tgtEl>
                  </p:cond>
                </p:stCondLst>
                <p:endSync evt="end" delay="0">
                  <p:rtn val="all"/>
                </p:endSync>
                <p:childTnLst>
                  <p:par>
                    <p:cTn id="277" fill="hold">
                      <p:stCondLst>
                        <p:cond delay="0"/>
                      </p:stCondLst>
                      <p:childTnLst>
                        <p:par>
                          <p:cTn id="278" fill="hold">
                            <p:stCondLst>
                              <p:cond delay="0"/>
                            </p:stCondLst>
                            <p:childTnLst>
                              <p:par>
                                <p:cTn id="279" presetID="1" presetClass="mediacall" presetSubtype="0" fill="hold" nodeType="clickEffect">
                                  <p:stCondLst>
                                    <p:cond delay="0"/>
                                  </p:stCondLst>
                                  <p:childTnLst>
                                    <p:cmd type="call" cmd="playFrom(0.0)">
                                      <p:cBhvr>
                                        <p:cTn id="280" dur="1" fill="hold"/>
                                        <p:tgtEl>
                                          <p:spTgt spid="99"/>
                                        </p:tgtEl>
                                      </p:cBhvr>
                                    </p:cmd>
                                  </p:childTnLst>
                                </p:cTn>
                              </p:par>
                            </p:childTnLst>
                          </p:cTn>
                        </p:par>
                      </p:childTnLst>
                    </p:cTn>
                  </p:par>
                </p:childTnLst>
              </p:cTn>
              <p:nextCondLst>
                <p:cond evt="onClick" delay="0">
                  <p:tgtEl>
                    <p:spTgt spid="98"/>
                  </p:tgtEl>
                </p:cond>
              </p:nextCondLst>
            </p:seq>
            <p:audio>
              <p:cMediaNode vol="80000" numSld="999" showWhenStopped="0">
                <p:cTn id="281" fill="hold" display="0">
                  <p:stCondLst>
                    <p:cond delay="indefinite"/>
                  </p:stCondLst>
                  <p:endCondLst>
                    <p:cond evt="onStopAudio" delay="0">
                      <p:tgtEl>
                        <p:sldTgt/>
                      </p:tgtEl>
                    </p:cond>
                  </p:endCondLst>
                </p:cTn>
                <p:tgtEl>
                  <p:spTgt spid="99"/>
                </p:tgtEl>
              </p:cMediaNode>
            </p:audio>
            <p:seq concurrent="1" nextAc="seek">
              <p:cTn id="282" restart="whenNotActive" fill="hold" evtFilter="cancelBubble" nodeType="interactiveSeq">
                <p:stCondLst>
                  <p:cond evt="onClick" delay="0">
                    <p:tgtEl>
                      <p:spTgt spid="100"/>
                    </p:tgtEl>
                  </p:cond>
                </p:stCondLst>
                <p:endSync evt="end" delay="0">
                  <p:rtn val="all"/>
                </p:endSync>
                <p:childTnLst>
                  <p:par>
                    <p:cTn id="283" fill="hold">
                      <p:stCondLst>
                        <p:cond delay="0"/>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100"/>
                                        </p:tgtEl>
                                        <p:attrNameLst>
                                          <p:attrName>style.visibility</p:attrName>
                                        </p:attrNameLst>
                                      </p:cBhvr>
                                      <p:to>
                                        <p:strVal val="hidden"/>
                                      </p:to>
                                    </p:set>
                                  </p:childTnLst>
                                  <p:subTnLst>
                                    <p:audio>
                                      <p:cMediaNode>
                                        <p:cTn display="0" masterRel="sameClick">
                                          <p:stCondLst>
                                            <p:cond evt="begin" delay="0">
                                              <p:tn val="285"/>
                                            </p:cond>
                                          </p:stCondLst>
                                          <p:endCondLst>
                                            <p:cond evt="onStopAudio" delay="0">
                                              <p:tgtEl>
                                                <p:sldTgt/>
                                              </p:tgtEl>
                                            </p:cond>
                                          </p:endCondLst>
                                        </p:cTn>
                                        <p:tgtEl>
                                          <p:sndTgt r:embed="rId7" name="Item_Box_Open_Definitive.wav"/>
                                        </p:tgtEl>
                                      </p:cMediaNode>
                                    </p:audio>
                                  </p:subTnLst>
                                </p:cTn>
                              </p:par>
                            </p:childTnLst>
                          </p:cTn>
                        </p:par>
                        <p:par>
                          <p:cTn id="287" fill="hold">
                            <p:stCondLst>
                              <p:cond delay="0"/>
                            </p:stCondLst>
                            <p:childTnLst>
                              <p:par>
                                <p:cTn id="288" presetID="10" presetClass="entr" presetSubtype="0" fill="hold" nodeType="afterEffect">
                                  <p:stCondLst>
                                    <p:cond delay="0"/>
                                  </p:stCondLst>
                                  <p:childTnLst>
                                    <p:set>
                                      <p:cBhvr>
                                        <p:cTn id="289" dur="1" fill="hold">
                                          <p:stCondLst>
                                            <p:cond delay="0"/>
                                          </p:stCondLst>
                                        </p:cTn>
                                        <p:tgtEl>
                                          <p:spTgt spid="116"/>
                                        </p:tgtEl>
                                        <p:attrNameLst>
                                          <p:attrName>style.visibility</p:attrName>
                                        </p:attrNameLst>
                                      </p:cBhvr>
                                      <p:to>
                                        <p:strVal val="visible"/>
                                      </p:to>
                                    </p:set>
                                    <p:animEffect transition="in" filter="fade">
                                      <p:cBhvr>
                                        <p:cTn id="290" dur="120"/>
                                        <p:tgtEl>
                                          <p:spTgt spid="116"/>
                                        </p:tgtEl>
                                      </p:cBhvr>
                                    </p:animEffect>
                                  </p:childTnLst>
                                </p:cTn>
                              </p:par>
                            </p:childTnLst>
                          </p:cTn>
                        </p:par>
                        <p:par>
                          <p:cTn id="291" fill="hold">
                            <p:stCondLst>
                              <p:cond delay="120"/>
                            </p:stCondLst>
                            <p:childTnLst>
                              <p:par>
                                <p:cTn id="292" presetID="1" presetClass="exit" presetSubtype="0" fill="hold" nodeType="afterEffect">
                                  <p:stCondLst>
                                    <p:cond delay="0"/>
                                  </p:stCondLst>
                                  <p:childTnLst>
                                    <p:set>
                                      <p:cBhvr>
                                        <p:cTn id="293" dur="1" fill="hold">
                                          <p:stCondLst>
                                            <p:cond delay="119"/>
                                          </p:stCondLst>
                                        </p:cTn>
                                        <p:tgtEl>
                                          <p:spTgt spid="116"/>
                                        </p:tgtEl>
                                        <p:attrNameLst>
                                          <p:attrName>style.visibility</p:attrName>
                                        </p:attrNameLst>
                                      </p:cBhvr>
                                      <p:to>
                                        <p:strVal val="hidden"/>
                                      </p:to>
                                    </p:set>
                                  </p:childTnLst>
                                </p:cTn>
                              </p:par>
                            </p:childTnLst>
                          </p:cTn>
                        </p:par>
                        <p:par>
                          <p:cTn id="294" fill="hold">
                            <p:stCondLst>
                              <p:cond delay="240"/>
                            </p:stCondLst>
                            <p:childTnLst>
                              <p:par>
                                <p:cTn id="295" presetID="10" presetClass="entr" presetSubtype="0" fill="hold" nodeType="afterEffect">
                                  <p:stCondLst>
                                    <p:cond delay="0"/>
                                  </p:stCondLst>
                                  <p:childTnLst>
                                    <p:set>
                                      <p:cBhvr>
                                        <p:cTn id="296" dur="1" fill="hold">
                                          <p:stCondLst>
                                            <p:cond delay="0"/>
                                          </p:stCondLst>
                                        </p:cTn>
                                        <p:tgtEl>
                                          <p:spTgt spid="115"/>
                                        </p:tgtEl>
                                        <p:attrNameLst>
                                          <p:attrName>style.visibility</p:attrName>
                                        </p:attrNameLst>
                                      </p:cBhvr>
                                      <p:to>
                                        <p:strVal val="visible"/>
                                      </p:to>
                                    </p:set>
                                    <p:animEffect transition="in" filter="fade">
                                      <p:cBhvr>
                                        <p:cTn id="297" dur="120"/>
                                        <p:tgtEl>
                                          <p:spTgt spid="115"/>
                                        </p:tgtEl>
                                      </p:cBhvr>
                                    </p:animEffect>
                                  </p:childTnLst>
                                </p:cTn>
                              </p:par>
                            </p:childTnLst>
                          </p:cTn>
                        </p:par>
                        <p:par>
                          <p:cTn id="298" fill="hold">
                            <p:stCondLst>
                              <p:cond delay="360"/>
                            </p:stCondLst>
                            <p:childTnLst>
                              <p:par>
                                <p:cTn id="299" presetID="1" presetClass="exit" presetSubtype="0" fill="hold" nodeType="afterEffect">
                                  <p:stCondLst>
                                    <p:cond delay="0"/>
                                  </p:stCondLst>
                                  <p:childTnLst>
                                    <p:set>
                                      <p:cBhvr>
                                        <p:cTn id="300" dur="1" fill="hold">
                                          <p:stCondLst>
                                            <p:cond delay="119"/>
                                          </p:stCondLst>
                                        </p:cTn>
                                        <p:tgtEl>
                                          <p:spTgt spid="115"/>
                                        </p:tgtEl>
                                        <p:attrNameLst>
                                          <p:attrName>style.visibility</p:attrName>
                                        </p:attrNameLst>
                                      </p:cBhvr>
                                      <p:to>
                                        <p:strVal val="hidden"/>
                                      </p:to>
                                    </p:set>
                                  </p:childTnLst>
                                </p:cTn>
                              </p:par>
                            </p:childTnLst>
                          </p:cTn>
                        </p:par>
                        <p:par>
                          <p:cTn id="301" fill="hold">
                            <p:stCondLst>
                              <p:cond delay="480"/>
                            </p:stCondLst>
                            <p:childTnLst>
                              <p:par>
                                <p:cTn id="302" presetID="10" presetClass="entr" presetSubtype="0" fill="hold" nodeType="afterEffect">
                                  <p:stCondLst>
                                    <p:cond delay="0"/>
                                  </p:stCondLst>
                                  <p:childTnLst>
                                    <p:set>
                                      <p:cBhvr>
                                        <p:cTn id="303" dur="1" fill="hold">
                                          <p:stCondLst>
                                            <p:cond delay="0"/>
                                          </p:stCondLst>
                                        </p:cTn>
                                        <p:tgtEl>
                                          <p:spTgt spid="110"/>
                                        </p:tgtEl>
                                        <p:attrNameLst>
                                          <p:attrName>style.visibility</p:attrName>
                                        </p:attrNameLst>
                                      </p:cBhvr>
                                      <p:to>
                                        <p:strVal val="visible"/>
                                      </p:to>
                                    </p:set>
                                    <p:animEffect transition="in" filter="fade">
                                      <p:cBhvr>
                                        <p:cTn id="304" dur="120"/>
                                        <p:tgtEl>
                                          <p:spTgt spid="110"/>
                                        </p:tgtEl>
                                      </p:cBhvr>
                                    </p:animEffect>
                                  </p:childTnLst>
                                </p:cTn>
                              </p:par>
                            </p:childTnLst>
                          </p:cTn>
                        </p:par>
                        <p:par>
                          <p:cTn id="305" fill="hold">
                            <p:stCondLst>
                              <p:cond delay="600"/>
                            </p:stCondLst>
                            <p:childTnLst>
                              <p:par>
                                <p:cTn id="306" presetID="1" presetClass="exit" presetSubtype="0" fill="hold" nodeType="afterEffect">
                                  <p:stCondLst>
                                    <p:cond delay="0"/>
                                  </p:stCondLst>
                                  <p:childTnLst>
                                    <p:set>
                                      <p:cBhvr>
                                        <p:cTn id="307" dur="1" fill="hold">
                                          <p:stCondLst>
                                            <p:cond delay="119"/>
                                          </p:stCondLst>
                                        </p:cTn>
                                        <p:tgtEl>
                                          <p:spTgt spid="110"/>
                                        </p:tgtEl>
                                        <p:attrNameLst>
                                          <p:attrName>style.visibility</p:attrName>
                                        </p:attrNameLst>
                                      </p:cBhvr>
                                      <p:to>
                                        <p:strVal val="hidden"/>
                                      </p:to>
                                    </p:set>
                                  </p:childTnLst>
                                </p:cTn>
                              </p:par>
                            </p:childTnLst>
                          </p:cTn>
                        </p:par>
                        <p:par>
                          <p:cTn id="308" fill="hold">
                            <p:stCondLst>
                              <p:cond delay="720"/>
                            </p:stCondLst>
                            <p:childTnLst>
                              <p:par>
                                <p:cTn id="309" presetID="10" presetClass="entr" presetSubtype="0" fill="hold" nodeType="afterEffect">
                                  <p:stCondLst>
                                    <p:cond delay="0"/>
                                  </p:stCondLst>
                                  <p:childTnLst>
                                    <p:set>
                                      <p:cBhvr>
                                        <p:cTn id="310" dur="1" fill="hold">
                                          <p:stCondLst>
                                            <p:cond delay="0"/>
                                          </p:stCondLst>
                                        </p:cTn>
                                        <p:tgtEl>
                                          <p:spTgt spid="109"/>
                                        </p:tgtEl>
                                        <p:attrNameLst>
                                          <p:attrName>style.visibility</p:attrName>
                                        </p:attrNameLst>
                                      </p:cBhvr>
                                      <p:to>
                                        <p:strVal val="visible"/>
                                      </p:to>
                                    </p:set>
                                    <p:animEffect transition="in" filter="fade">
                                      <p:cBhvr>
                                        <p:cTn id="311" dur="120"/>
                                        <p:tgtEl>
                                          <p:spTgt spid="109"/>
                                        </p:tgtEl>
                                      </p:cBhvr>
                                    </p:animEffect>
                                  </p:childTnLst>
                                </p:cTn>
                              </p:par>
                            </p:childTnLst>
                          </p:cTn>
                        </p:par>
                        <p:par>
                          <p:cTn id="312" fill="hold">
                            <p:stCondLst>
                              <p:cond delay="840"/>
                            </p:stCondLst>
                            <p:childTnLst>
                              <p:par>
                                <p:cTn id="313" presetID="1" presetClass="exit" presetSubtype="0" fill="hold" nodeType="afterEffect">
                                  <p:stCondLst>
                                    <p:cond delay="0"/>
                                  </p:stCondLst>
                                  <p:childTnLst>
                                    <p:set>
                                      <p:cBhvr>
                                        <p:cTn id="314" dur="1" fill="hold">
                                          <p:stCondLst>
                                            <p:cond delay="119"/>
                                          </p:stCondLst>
                                        </p:cTn>
                                        <p:tgtEl>
                                          <p:spTgt spid="109"/>
                                        </p:tgtEl>
                                        <p:attrNameLst>
                                          <p:attrName>style.visibility</p:attrName>
                                        </p:attrNameLst>
                                      </p:cBhvr>
                                      <p:to>
                                        <p:strVal val="hidden"/>
                                      </p:to>
                                    </p:set>
                                  </p:childTnLst>
                                </p:cTn>
                              </p:par>
                            </p:childTnLst>
                          </p:cTn>
                        </p:par>
                        <p:par>
                          <p:cTn id="315" fill="hold">
                            <p:stCondLst>
                              <p:cond delay="960"/>
                            </p:stCondLst>
                            <p:childTnLst>
                              <p:par>
                                <p:cTn id="316" presetID="10" presetClass="entr" presetSubtype="0" fill="hold" nodeType="afterEffect">
                                  <p:stCondLst>
                                    <p:cond delay="0"/>
                                  </p:stCondLst>
                                  <p:childTnLst>
                                    <p:set>
                                      <p:cBhvr>
                                        <p:cTn id="317" dur="1" fill="hold">
                                          <p:stCondLst>
                                            <p:cond delay="0"/>
                                          </p:stCondLst>
                                        </p:cTn>
                                        <p:tgtEl>
                                          <p:spTgt spid="114"/>
                                        </p:tgtEl>
                                        <p:attrNameLst>
                                          <p:attrName>style.visibility</p:attrName>
                                        </p:attrNameLst>
                                      </p:cBhvr>
                                      <p:to>
                                        <p:strVal val="visible"/>
                                      </p:to>
                                    </p:set>
                                    <p:animEffect transition="in" filter="fade">
                                      <p:cBhvr>
                                        <p:cTn id="318" dur="120"/>
                                        <p:tgtEl>
                                          <p:spTgt spid="114"/>
                                        </p:tgtEl>
                                      </p:cBhvr>
                                    </p:animEffect>
                                  </p:childTnLst>
                                </p:cTn>
                              </p:par>
                            </p:childTnLst>
                          </p:cTn>
                        </p:par>
                        <p:par>
                          <p:cTn id="319" fill="hold">
                            <p:stCondLst>
                              <p:cond delay="1080"/>
                            </p:stCondLst>
                            <p:childTnLst>
                              <p:par>
                                <p:cTn id="320" presetID="1" presetClass="exit" presetSubtype="0" fill="hold" nodeType="afterEffect">
                                  <p:stCondLst>
                                    <p:cond delay="0"/>
                                  </p:stCondLst>
                                  <p:childTnLst>
                                    <p:set>
                                      <p:cBhvr>
                                        <p:cTn id="321" dur="1" fill="hold">
                                          <p:stCondLst>
                                            <p:cond delay="119"/>
                                          </p:stCondLst>
                                        </p:cTn>
                                        <p:tgtEl>
                                          <p:spTgt spid="114"/>
                                        </p:tgtEl>
                                        <p:attrNameLst>
                                          <p:attrName>style.visibility</p:attrName>
                                        </p:attrNameLst>
                                      </p:cBhvr>
                                      <p:to>
                                        <p:strVal val="hidden"/>
                                      </p:to>
                                    </p:set>
                                  </p:childTnLst>
                                </p:cTn>
                              </p:par>
                            </p:childTnLst>
                          </p:cTn>
                        </p:par>
                        <p:par>
                          <p:cTn id="322" fill="hold">
                            <p:stCondLst>
                              <p:cond delay="1200"/>
                            </p:stCondLst>
                            <p:childTnLst>
                              <p:par>
                                <p:cTn id="323" presetID="10" presetClass="entr" presetSubtype="0" fill="hold" nodeType="afterEffect">
                                  <p:stCondLst>
                                    <p:cond delay="0"/>
                                  </p:stCondLst>
                                  <p:childTnLst>
                                    <p:set>
                                      <p:cBhvr>
                                        <p:cTn id="324" dur="1" fill="hold">
                                          <p:stCondLst>
                                            <p:cond delay="0"/>
                                          </p:stCondLst>
                                        </p:cTn>
                                        <p:tgtEl>
                                          <p:spTgt spid="108"/>
                                        </p:tgtEl>
                                        <p:attrNameLst>
                                          <p:attrName>style.visibility</p:attrName>
                                        </p:attrNameLst>
                                      </p:cBhvr>
                                      <p:to>
                                        <p:strVal val="visible"/>
                                      </p:to>
                                    </p:set>
                                    <p:animEffect transition="in" filter="fade">
                                      <p:cBhvr>
                                        <p:cTn id="325" dur="120"/>
                                        <p:tgtEl>
                                          <p:spTgt spid="108"/>
                                        </p:tgtEl>
                                      </p:cBhvr>
                                    </p:animEffect>
                                  </p:childTnLst>
                                </p:cTn>
                              </p:par>
                            </p:childTnLst>
                          </p:cTn>
                        </p:par>
                        <p:par>
                          <p:cTn id="326" fill="hold">
                            <p:stCondLst>
                              <p:cond delay="1320"/>
                            </p:stCondLst>
                            <p:childTnLst>
                              <p:par>
                                <p:cTn id="327" presetID="1" presetClass="exit" presetSubtype="0" fill="hold" nodeType="afterEffect">
                                  <p:stCondLst>
                                    <p:cond delay="0"/>
                                  </p:stCondLst>
                                  <p:childTnLst>
                                    <p:set>
                                      <p:cBhvr>
                                        <p:cTn id="328" dur="1" fill="hold">
                                          <p:stCondLst>
                                            <p:cond delay="119"/>
                                          </p:stCondLst>
                                        </p:cTn>
                                        <p:tgtEl>
                                          <p:spTgt spid="108"/>
                                        </p:tgtEl>
                                        <p:attrNameLst>
                                          <p:attrName>style.visibility</p:attrName>
                                        </p:attrNameLst>
                                      </p:cBhvr>
                                      <p:to>
                                        <p:strVal val="hidden"/>
                                      </p:to>
                                    </p:set>
                                  </p:childTnLst>
                                </p:cTn>
                              </p:par>
                            </p:childTnLst>
                          </p:cTn>
                        </p:par>
                        <p:par>
                          <p:cTn id="329" fill="hold">
                            <p:stCondLst>
                              <p:cond delay="1440"/>
                            </p:stCondLst>
                            <p:childTnLst>
                              <p:par>
                                <p:cTn id="330" presetID="10" presetClass="entr" presetSubtype="0" fill="hold" nodeType="afterEffect">
                                  <p:stCondLst>
                                    <p:cond delay="0"/>
                                  </p:stCondLst>
                                  <p:childTnLst>
                                    <p:set>
                                      <p:cBhvr>
                                        <p:cTn id="331" dur="1" fill="hold">
                                          <p:stCondLst>
                                            <p:cond delay="0"/>
                                          </p:stCondLst>
                                        </p:cTn>
                                        <p:tgtEl>
                                          <p:spTgt spid="107"/>
                                        </p:tgtEl>
                                        <p:attrNameLst>
                                          <p:attrName>style.visibility</p:attrName>
                                        </p:attrNameLst>
                                      </p:cBhvr>
                                      <p:to>
                                        <p:strVal val="visible"/>
                                      </p:to>
                                    </p:set>
                                    <p:animEffect transition="in" filter="fade">
                                      <p:cBhvr>
                                        <p:cTn id="332" dur="120"/>
                                        <p:tgtEl>
                                          <p:spTgt spid="107"/>
                                        </p:tgtEl>
                                      </p:cBhvr>
                                    </p:animEffect>
                                  </p:childTnLst>
                                </p:cTn>
                              </p:par>
                            </p:childTnLst>
                          </p:cTn>
                        </p:par>
                        <p:par>
                          <p:cTn id="333" fill="hold">
                            <p:stCondLst>
                              <p:cond delay="1560"/>
                            </p:stCondLst>
                            <p:childTnLst>
                              <p:par>
                                <p:cTn id="334" presetID="1" presetClass="exit" presetSubtype="0" fill="hold" nodeType="afterEffect">
                                  <p:stCondLst>
                                    <p:cond delay="0"/>
                                  </p:stCondLst>
                                  <p:childTnLst>
                                    <p:set>
                                      <p:cBhvr>
                                        <p:cTn id="335" dur="1" fill="hold">
                                          <p:stCondLst>
                                            <p:cond delay="119"/>
                                          </p:stCondLst>
                                        </p:cTn>
                                        <p:tgtEl>
                                          <p:spTgt spid="107"/>
                                        </p:tgtEl>
                                        <p:attrNameLst>
                                          <p:attrName>style.visibility</p:attrName>
                                        </p:attrNameLst>
                                      </p:cBhvr>
                                      <p:to>
                                        <p:strVal val="hidden"/>
                                      </p:to>
                                    </p:set>
                                  </p:childTnLst>
                                </p:cTn>
                              </p:par>
                            </p:childTnLst>
                          </p:cTn>
                        </p:par>
                        <p:par>
                          <p:cTn id="336" fill="hold">
                            <p:stCondLst>
                              <p:cond delay="1680"/>
                            </p:stCondLst>
                            <p:childTnLst>
                              <p:par>
                                <p:cTn id="337" presetID="10" presetClass="entr" presetSubtype="0" fill="hold" nodeType="afterEffect">
                                  <p:stCondLst>
                                    <p:cond delay="0"/>
                                  </p:stCondLst>
                                  <p:childTnLst>
                                    <p:set>
                                      <p:cBhvr>
                                        <p:cTn id="338" dur="1" fill="hold">
                                          <p:stCondLst>
                                            <p:cond delay="0"/>
                                          </p:stCondLst>
                                        </p:cTn>
                                        <p:tgtEl>
                                          <p:spTgt spid="106"/>
                                        </p:tgtEl>
                                        <p:attrNameLst>
                                          <p:attrName>style.visibility</p:attrName>
                                        </p:attrNameLst>
                                      </p:cBhvr>
                                      <p:to>
                                        <p:strVal val="visible"/>
                                      </p:to>
                                    </p:set>
                                    <p:animEffect transition="in" filter="fade">
                                      <p:cBhvr>
                                        <p:cTn id="339" dur="120"/>
                                        <p:tgtEl>
                                          <p:spTgt spid="106"/>
                                        </p:tgtEl>
                                      </p:cBhvr>
                                    </p:animEffect>
                                  </p:childTnLst>
                                </p:cTn>
                              </p:par>
                            </p:childTnLst>
                          </p:cTn>
                        </p:par>
                        <p:par>
                          <p:cTn id="340" fill="hold">
                            <p:stCondLst>
                              <p:cond delay="1800"/>
                            </p:stCondLst>
                            <p:childTnLst>
                              <p:par>
                                <p:cTn id="341" presetID="1" presetClass="exit" presetSubtype="0" fill="hold" nodeType="afterEffect">
                                  <p:stCondLst>
                                    <p:cond delay="0"/>
                                  </p:stCondLst>
                                  <p:childTnLst>
                                    <p:set>
                                      <p:cBhvr>
                                        <p:cTn id="342" dur="1" fill="hold">
                                          <p:stCondLst>
                                            <p:cond delay="119"/>
                                          </p:stCondLst>
                                        </p:cTn>
                                        <p:tgtEl>
                                          <p:spTgt spid="106"/>
                                        </p:tgtEl>
                                        <p:attrNameLst>
                                          <p:attrName>style.visibility</p:attrName>
                                        </p:attrNameLst>
                                      </p:cBhvr>
                                      <p:to>
                                        <p:strVal val="hidden"/>
                                      </p:to>
                                    </p:set>
                                  </p:childTnLst>
                                </p:cTn>
                              </p:par>
                            </p:childTnLst>
                          </p:cTn>
                        </p:par>
                        <p:par>
                          <p:cTn id="343" fill="hold">
                            <p:stCondLst>
                              <p:cond delay="1920"/>
                            </p:stCondLst>
                            <p:childTnLst>
                              <p:par>
                                <p:cTn id="344" presetID="10" presetClass="entr" presetSubtype="0" fill="hold" nodeType="afterEffect">
                                  <p:stCondLst>
                                    <p:cond delay="0"/>
                                  </p:stCondLst>
                                  <p:childTnLst>
                                    <p:set>
                                      <p:cBhvr>
                                        <p:cTn id="345" dur="1" fill="hold">
                                          <p:stCondLst>
                                            <p:cond delay="0"/>
                                          </p:stCondLst>
                                        </p:cTn>
                                        <p:tgtEl>
                                          <p:spTgt spid="105"/>
                                        </p:tgtEl>
                                        <p:attrNameLst>
                                          <p:attrName>style.visibility</p:attrName>
                                        </p:attrNameLst>
                                      </p:cBhvr>
                                      <p:to>
                                        <p:strVal val="visible"/>
                                      </p:to>
                                    </p:set>
                                    <p:animEffect transition="in" filter="fade">
                                      <p:cBhvr>
                                        <p:cTn id="346" dur="120"/>
                                        <p:tgtEl>
                                          <p:spTgt spid="105"/>
                                        </p:tgtEl>
                                      </p:cBhvr>
                                    </p:animEffect>
                                  </p:childTnLst>
                                </p:cTn>
                              </p:par>
                            </p:childTnLst>
                          </p:cTn>
                        </p:par>
                        <p:par>
                          <p:cTn id="347" fill="hold">
                            <p:stCondLst>
                              <p:cond delay="2040"/>
                            </p:stCondLst>
                            <p:childTnLst>
                              <p:par>
                                <p:cTn id="348" presetID="1" presetClass="exit" presetSubtype="0" fill="hold" nodeType="afterEffect">
                                  <p:stCondLst>
                                    <p:cond delay="0"/>
                                  </p:stCondLst>
                                  <p:childTnLst>
                                    <p:set>
                                      <p:cBhvr>
                                        <p:cTn id="349" dur="1" fill="hold">
                                          <p:stCondLst>
                                            <p:cond delay="119"/>
                                          </p:stCondLst>
                                        </p:cTn>
                                        <p:tgtEl>
                                          <p:spTgt spid="105"/>
                                        </p:tgtEl>
                                        <p:attrNameLst>
                                          <p:attrName>style.visibility</p:attrName>
                                        </p:attrNameLst>
                                      </p:cBhvr>
                                      <p:to>
                                        <p:strVal val="hidden"/>
                                      </p:to>
                                    </p:set>
                                  </p:childTnLst>
                                </p:cTn>
                              </p:par>
                            </p:childTnLst>
                          </p:cTn>
                        </p:par>
                        <p:par>
                          <p:cTn id="350" fill="hold">
                            <p:stCondLst>
                              <p:cond delay="2160"/>
                            </p:stCondLst>
                            <p:childTnLst>
                              <p:par>
                                <p:cTn id="351" presetID="10" presetClass="entr" presetSubtype="0" fill="hold" nodeType="afterEffect">
                                  <p:stCondLst>
                                    <p:cond delay="0"/>
                                  </p:stCondLst>
                                  <p:childTnLst>
                                    <p:set>
                                      <p:cBhvr>
                                        <p:cTn id="352" dur="1" fill="hold">
                                          <p:stCondLst>
                                            <p:cond delay="0"/>
                                          </p:stCondLst>
                                        </p:cTn>
                                        <p:tgtEl>
                                          <p:spTgt spid="117"/>
                                        </p:tgtEl>
                                        <p:attrNameLst>
                                          <p:attrName>style.visibility</p:attrName>
                                        </p:attrNameLst>
                                      </p:cBhvr>
                                      <p:to>
                                        <p:strVal val="visible"/>
                                      </p:to>
                                    </p:set>
                                    <p:animEffect transition="in" filter="fade">
                                      <p:cBhvr>
                                        <p:cTn id="353" dur="120"/>
                                        <p:tgtEl>
                                          <p:spTgt spid="117"/>
                                        </p:tgtEl>
                                      </p:cBhvr>
                                    </p:animEffect>
                                  </p:childTnLst>
                                </p:cTn>
                              </p:par>
                            </p:childTnLst>
                          </p:cTn>
                        </p:par>
                        <p:par>
                          <p:cTn id="354" fill="hold">
                            <p:stCondLst>
                              <p:cond delay="2280"/>
                            </p:stCondLst>
                            <p:childTnLst>
                              <p:par>
                                <p:cTn id="355" presetID="1" presetClass="exit" presetSubtype="0" fill="hold" nodeType="afterEffect">
                                  <p:stCondLst>
                                    <p:cond delay="0"/>
                                  </p:stCondLst>
                                  <p:childTnLst>
                                    <p:set>
                                      <p:cBhvr>
                                        <p:cTn id="356" dur="1" fill="hold">
                                          <p:stCondLst>
                                            <p:cond delay="119"/>
                                          </p:stCondLst>
                                        </p:cTn>
                                        <p:tgtEl>
                                          <p:spTgt spid="117"/>
                                        </p:tgtEl>
                                        <p:attrNameLst>
                                          <p:attrName>style.visibility</p:attrName>
                                        </p:attrNameLst>
                                      </p:cBhvr>
                                      <p:to>
                                        <p:strVal val="hidden"/>
                                      </p:to>
                                    </p:set>
                                  </p:childTnLst>
                                </p:cTn>
                              </p:par>
                            </p:childTnLst>
                          </p:cTn>
                        </p:par>
                        <p:par>
                          <p:cTn id="357" fill="hold">
                            <p:stCondLst>
                              <p:cond delay="2400"/>
                            </p:stCondLst>
                            <p:childTnLst>
                              <p:par>
                                <p:cTn id="358" presetID="10" presetClass="entr" presetSubtype="0" fill="hold" nodeType="afterEffect">
                                  <p:stCondLst>
                                    <p:cond delay="0"/>
                                  </p:stCondLst>
                                  <p:childTnLst>
                                    <p:set>
                                      <p:cBhvr>
                                        <p:cTn id="359" dur="1" fill="hold">
                                          <p:stCondLst>
                                            <p:cond delay="0"/>
                                          </p:stCondLst>
                                        </p:cTn>
                                        <p:tgtEl>
                                          <p:spTgt spid="104"/>
                                        </p:tgtEl>
                                        <p:attrNameLst>
                                          <p:attrName>style.visibility</p:attrName>
                                        </p:attrNameLst>
                                      </p:cBhvr>
                                      <p:to>
                                        <p:strVal val="visible"/>
                                      </p:to>
                                    </p:set>
                                    <p:animEffect transition="in" filter="fade">
                                      <p:cBhvr>
                                        <p:cTn id="360" dur="120"/>
                                        <p:tgtEl>
                                          <p:spTgt spid="104"/>
                                        </p:tgtEl>
                                      </p:cBhvr>
                                    </p:animEffect>
                                  </p:childTnLst>
                                </p:cTn>
                              </p:par>
                            </p:childTnLst>
                          </p:cTn>
                        </p:par>
                        <p:par>
                          <p:cTn id="361" fill="hold">
                            <p:stCondLst>
                              <p:cond delay="2520"/>
                            </p:stCondLst>
                            <p:childTnLst>
                              <p:par>
                                <p:cTn id="362" presetID="1" presetClass="exit" presetSubtype="0" fill="hold" nodeType="afterEffect">
                                  <p:stCondLst>
                                    <p:cond delay="0"/>
                                  </p:stCondLst>
                                  <p:childTnLst>
                                    <p:set>
                                      <p:cBhvr>
                                        <p:cTn id="363" dur="1" fill="hold">
                                          <p:stCondLst>
                                            <p:cond delay="119"/>
                                          </p:stCondLst>
                                        </p:cTn>
                                        <p:tgtEl>
                                          <p:spTgt spid="104"/>
                                        </p:tgtEl>
                                        <p:attrNameLst>
                                          <p:attrName>style.visibility</p:attrName>
                                        </p:attrNameLst>
                                      </p:cBhvr>
                                      <p:to>
                                        <p:strVal val="hidden"/>
                                      </p:to>
                                    </p:set>
                                  </p:childTnLst>
                                </p:cTn>
                              </p:par>
                            </p:childTnLst>
                          </p:cTn>
                        </p:par>
                        <p:par>
                          <p:cTn id="364" fill="hold">
                            <p:stCondLst>
                              <p:cond delay="2640"/>
                            </p:stCondLst>
                            <p:childTnLst>
                              <p:par>
                                <p:cTn id="365" presetID="10" presetClass="entr" presetSubtype="0" fill="hold" nodeType="afterEffect">
                                  <p:stCondLst>
                                    <p:cond delay="0"/>
                                  </p:stCondLst>
                                  <p:childTnLst>
                                    <p:set>
                                      <p:cBhvr>
                                        <p:cTn id="366" dur="1" fill="hold">
                                          <p:stCondLst>
                                            <p:cond delay="0"/>
                                          </p:stCondLst>
                                        </p:cTn>
                                        <p:tgtEl>
                                          <p:spTgt spid="103"/>
                                        </p:tgtEl>
                                        <p:attrNameLst>
                                          <p:attrName>style.visibility</p:attrName>
                                        </p:attrNameLst>
                                      </p:cBhvr>
                                      <p:to>
                                        <p:strVal val="visible"/>
                                      </p:to>
                                    </p:set>
                                    <p:animEffect transition="in" filter="fade">
                                      <p:cBhvr>
                                        <p:cTn id="367" dur="120"/>
                                        <p:tgtEl>
                                          <p:spTgt spid="103"/>
                                        </p:tgtEl>
                                      </p:cBhvr>
                                    </p:animEffect>
                                  </p:childTnLst>
                                </p:cTn>
                              </p:par>
                            </p:childTnLst>
                          </p:cTn>
                        </p:par>
                        <p:par>
                          <p:cTn id="368" fill="hold">
                            <p:stCondLst>
                              <p:cond delay="2760"/>
                            </p:stCondLst>
                            <p:childTnLst>
                              <p:par>
                                <p:cTn id="369" presetID="1" presetClass="exit" presetSubtype="0" fill="hold" nodeType="afterEffect">
                                  <p:stCondLst>
                                    <p:cond delay="0"/>
                                  </p:stCondLst>
                                  <p:childTnLst>
                                    <p:set>
                                      <p:cBhvr>
                                        <p:cTn id="370" dur="1" fill="hold">
                                          <p:stCondLst>
                                            <p:cond delay="119"/>
                                          </p:stCondLst>
                                        </p:cTn>
                                        <p:tgtEl>
                                          <p:spTgt spid="103"/>
                                        </p:tgtEl>
                                        <p:attrNameLst>
                                          <p:attrName>style.visibility</p:attrName>
                                        </p:attrNameLst>
                                      </p:cBhvr>
                                      <p:to>
                                        <p:strVal val="hidden"/>
                                      </p:to>
                                    </p:set>
                                  </p:childTnLst>
                                </p:cTn>
                              </p:par>
                            </p:childTnLst>
                          </p:cTn>
                        </p:par>
                        <p:par>
                          <p:cTn id="371" fill="hold">
                            <p:stCondLst>
                              <p:cond delay="2880"/>
                            </p:stCondLst>
                            <p:childTnLst>
                              <p:par>
                                <p:cTn id="372" presetID="10" presetClass="entr" presetSubtype="0" fill="hold" nodeType="afterEffect">
                                  <p:stCondLst>
                                    <p:cond delay="0"/>
                                  </p:stCondLst>
                                  <p:childTnLst>
                                    <p:set>
                                      <p:cBhvr>
                                        <p:cTn id="373" dur="1" fill="hold">
                                          <p:stCondLst>
                                            <p:cond delay="0"/>
                                          </p:stCondLst>
                                        </p:cTn>
                                        <p:tgtEl>
                                          <p:spTgt spid="102"/>
                                        </p:tgtEl>
                                        <p:attrNameLst>
                                          <p:attrName>style.visibility</p:attrName>
                                        </p:attrNameLst>
                                      </p:cBhvr>
                                      <p:to>
                                        <p:strVal val="visible"/>
                                      </p:to>
                                    </p:set>
                                    <p:animEffect transition="in" filter="fade">
                                      <p:cBhvr>
                                        <p:cTn id="374" dur="120"/>
                                        <p:tgtEl>
                                          <p:spTgt spid="102"/>
                                        </p:tgtEl>
                                      </p:cBhvr>
                                    </p:animEffect>
                                  </p:childTnLst>
                                </p:cTn>
                              </p:par>
                            </p:childTnLst>
                          </p:cTn>
                        </p:par>
                        <p:par>
                          <p:cTn id="375" fill="hold">
                            <p:stCondLst>
                              <p:cond delay="3000"/>
                            </p:stCondLst>
                            <p:childTnLst>
                              <p:par>
                                <p:cTn id="376" presetID="1" presetClass="exit" presetSubtype="0" fill="hold" nodeType="afterEffect">
                                  <p:stCondLst>
                                    <p:cond delay="0"/>
                                  </p:stCondLst>
                                  <p:childTnLst>
                                    <p:set>
                                      <p:cBhvr>
                                        <p:cTn id="377" dur="1" fill="hold">
                                          <p:stCondLst>
                                            <p:cond delay="119"/>
                                          </p:stCondLst>
                                        </p:cTn>
                                        <p:tgtEl>
                                          <p:spTgt spid="102"/>
                                        </p:tgtEl>
                                        <p:attrNameLst>
                                          <p:attrName>style.visibility</p:attrName>
                                        </p:attrNameLst>
                                      </p:cBhvr>
                                      <p:to>
                                        <p:strVal val="hidden"/>
                                      </p:to>
                                    </p:set>
                                  </p:childTnLst>
                                </p:cTn>
                              </p:par>
                            </p:childTnLst>
                          </p:cTn>
                        </p:par>
                        <p:par>
                          <p:cTn id="378" fill="hold">
                            <p:stCondLst>
                              <p:cond delay="3120"/>
                            </p:stCondLst>
                            <p:childTnLst>
                              <p:par>
                                <p:cTn id="379" presetID="10" presetClass="entr" presetSubtype="0" fill="hold" nodeType="afterEffect">
                                  <p:stCondLst>
                                    <p:cond delay="0"/>
                                  </p:stCondLst>
                                  <p:childTnLst>
                                    <p:set>
                                      <p:cBhvr>
                                        <p:cTn id="380" dur="1" fill="hold">
                                          <p:stCondLst>
                                            <p:cond delay="0"/>
                                          </p:stCondLst>
                                        </p:cTn>
                                        <p:tgtEl>
                                          <p:spTgt spid="101"/>
                                        </p:tgtEl>
                                        <p:attrNameLst>
                                          <p:attrName>style.visibility</p:attrName>
                                        </p:attrNameLst>
                                      </p:cBhvr>
                                      <p:to>
                                        <p:strVal val="visible"/>
                                      </p:to>
                                    </p:set>
                                    <p:animEffect transition="in" filter="fade">
                                      <p:cBhvr>
                                        <p:cTn id="381" dur="120"/>
                                        <p:tgtEl>
                                          <p:spTgt spid="101"/>
                                        </p:tgtEl>
                                      </p:cBhvr>
                                    </p:animEffect>
                                  </p:childTnLst>
                                </p:cTn>
                              </p:par>
                            </p:childTnLst>
                          </p:cTn>
                        </p:par>
                        <p:par>
                          <p:cTn id="382" fill="hold">
                            <p:stCondLst>
                              <p:cond delay="3240"/>
                            </p:stCondLst>
                            <p:childTnLst>
                              <p:par>
                                <p:cTn id="383" presetID="1" presetClass="exit" presetSubtype="0" fill="hold" nodeType="afterEffect">
                                  <p:stCondLst>
                                    <p:cond delay="0"/>
                                  </p:stCondLst>
                                  <p:childTnLst>
                                    <p:set>
                                      <p:cBhvr>
                                        <p:cTn id="384" dur="1" fill="hold">
                                          <p:stCondLst>
                                            <p:cond delay="119"/>
                                          </p:stCondLst>
                                        </p:cTn>
                                        <p:tgtEl>
                                          <p:spTgt spid="101"/>
                                        </p:tgtEl>
                                        <p:attrNameLst>
                                          <p:attrName>style.visibility</p:attrName>
                                        </p:attrNameLst>
                                      </p:cBhvr>
                                      <p:to>
                                        <p:strVal val="hidden"/>
                                      </p:to>
                                    </p:set>
                                  </p:childTnLst>
                                </p:cTn>
                              </p:par>
                            </p:childTnLst>
                          </p:cTn>
                        </p:par>
                        <p:par>
                          <p:cTn id="385" fill="hold">
                            <p:stCondLst>
                              <p:cond delay="3360"/>
                            </p:stCondLst>
                            <p:childTnLst>
                              <p:par>
                                <p:cTn id="386" presetID="10" presetClass="entr" presetSubtype="0" fill="hold" nodeType="afterEffect">
                                  <p:stCondLst>
                                    <p:cond delay="0"/>
                                  </p:stCondLst>
                                  <p:childTnLst>
                                    <p:set>
                                      <p:cBhvr>
                                        <p:cTn id="387" dur="1" fill="hold">
                                          <p:stCondLst>
                                            <p:cond delay="0"/>
                                          </p:stCondLst>
                                        </p:cTn>
                                        <p:tgtEl>
                                          <p:spTgt spid="118"/>
                                        </p:tgtEl>
                                        <p:attrNameLst>
                                          <p:attrName>style.visibility</p:attrName>
                                        </p:attrNameLst>
                                      </p:cBhvr>
                                      <p:to>
                                        <p:strVal val="visible"/>
                                      </p:to>
                                    </p:set>
                                    <p:animEffect transition="in" filter="fade">
                                      <p:cBhvr>
                                        <p:cTn id="388" dur="120"/>
                                        <p:tgtEl>
                                          <p:spTgt spid="118"/>
                                        </p:tgtEl>
                                      </p:cBhvr>
                                    </p:animEffect>
                                  </p:childTnLst>
                                </p:cTn>
                              </p:par>
                            </p:childTnLst>
                          </p:cTn>
                        </p:par>
                        <p:par>
                          <p:cTn id="389" fill="hold">
                            <p:stCondLst>
                              <p:cond delay="3480"/>
                            </p:stCondLst>
                            <p:childTnLst>
                              <p:par>
                                <p:cTn id="390" presetID="26" presetClass="emph" presetSubtype="0" fill="hold" nodeType="afterEffect">
                                  <p:stCondLst>
                                    <p:cond delay="0"/>
                                  </p:stCondLst>
                                  <p:childTnLst>
                                    <p:animEffect transition="out" filter="fade">
                                      <p:cBhvr>
                                        <p:cTn id="391" dur="250" tmFilter="0, 0; .2, .5; .8, .5; 1, 0"/>
                                        <p:tgtEl>
                                          <p:spTgt spid="118"/>
                                        </p:tgtEl>
                                      </p:cBhvr>
                                    </p:animEffect>
                                    <p:animScale>
                                      <p:cBhvr>
                                        <p:cTn id="392" dur="125" autoRev="1" fill="hold"/>
                                        <p:tgtEl>
                                          <p:spTgt spid="118"/>
                                        </p:tgtEl>
                                      </p:cBhvr>
                                      <p:by x="105000" y="105000"/>
                                    </p:animScale>
                                  </p:childTnLst>
                                </p:cTn>
                              </p:par>
                            </p:childTnLst>
                          </p:cTn>
                        </p:par>
                        <p:par>
                          <p:cTn id="393" fill="hold">
                            <p:stCondLst>
                              <p:cond delay="3730"/>
                            </p:stCondLst>
                            <p:childTnLst>
                              <p:par>
                                <p:cTn id="394" presetID="26" presetClass="emph" presetSubtype="0" fill="hold" nodeType="afterEffect">
                                  <p:stCondLst>
                                    <p:cond delay="0"/>
                                  </p:stCondLst>
                                  <p:childTnLst>
                                    <p:animEffect transition="out" filter="fade">
                                      <p:cBhvr>
                                        <p:cTn id="395" dur="250" tmFilter="0, 0; .2, .5; .8, .5; 1, 0"/>
                                        <p:tgtEl>
                                          <p:spTgt spid="118"/>
                                        </p:tgtEl>
                                      </p:cBhvr>
                                    </p:animEffect>
                                    <p:animScale>
                                      <p:cBhvr>
                                        <p:cTn id="396" dur="125" autoRev="1" fill="hold"/>
                                        <p:tgtEl>
                                          <p:spTgt spid="118"/>
                                        </p:tgtEl>
                                      </p:cBhvr>
                                      <p:by x="105000" y="105000"/>
                                    </p:animScale>
                                  </p:childTnLst>
                                </p:cTn>
                              </p:par>
                            </p:childTnLst>
                          </p:cTn>
                        </p:par>
                        <p:par>
                          <p:cTn id="397" fill="hold">
                            <p:stCondLst>
                              <p:cond delay="3980"/>
                            </p:stCondLst>
                            <p:childTnLst>
                              <p:par>
                                <p:cTn id="398" presetID="26" presetClass="emph" presetSubtype="0" fill="hold" nodeType="afterEffect">
                                  <p:stCondLst>
                                    <p:cond delay="0"/>
                                  </p:stCondLst>
                                  <p:childTnLst>
                                    <p:animEffect transition="out" filter="fade">
                                      <p:cBhvr>
                                        <p:cTn id="399" dur="250" tmFilter="0, 0; .2, .5; .8, .5; 1, 0"/>
                                        <p:tgtEl>
                                          <p:spTgt spid="118"/>
                                        </p:tgtEl>
                                      </p:cBhvr>
                                    </p:animEffect>
                                    <p:animScale>
                                      <p:cBhvr>
                                        <p:cTn id="400" dur="125" autoRev="1" fill="hold"/>
                                        <p:tgtEl>
                                          <p:spTgt spid="118"/>
                                        </p:tgtEl>
                                      </p:cBhvr>
                                      <p:by x="105000" y="105000"/>
                                    </p:animScale>
                                  </p:childTnLst>
                                </p:cTn>
                              </p:par>
                            </p:childTnLst>
                          </p:cTn>
                        </p:par>
                        <p:par>
                          <p:cTn id="401" fill="hold">
                            <p:stCondLst>
                              <p:cond delay="4230"/>
                            </p:stCondLst>
                            <p:childTnLst>
                              <p:par>
                                <p:cTn id="402" presetID="26" presetClass="emph" presetSubtype="0" fill="hold" nodeType="afterEffect">
                                  <p:stCondLst>
                                    <p:cond delay="0"/>
                                  </p:stCondLst>
                                  <p:childTnLst>
                                    <p:animEffect transition="out" filter="fade">
                                      <p:cBhvr>
                                        <p:cTn id="403" dur="250" tmFilter="0, 0; .2, .5; .8, .5; 1, 0"/>
                                        <p:tgtEl>
                                          <p:spTgt spid="118"/>
                                        </p:tgtEl>
                                      </p:cBhvr>
                                    </p:animEffect>
                                    <p:animScale>
                                      <p:cBhvr>
                                        <p:cTn id="404" dur="125" autoRev="1" fill="hold"/>
                                        <p:tgtEl>
                                          <p:spTgt spid="118"/>
                                        </p:tgtEl>
                                      </p:cBhvr>
                                      <p:by x="105000" y="105000"/>
                                    </p:animScale>
                                  </p:childTnLst>
                                </p:cTn>
                              </p:par>
                            </p:childTnLst>
                          </p:cTn>
                        </p:par>
                        <p:par>
                          <p:cTn id="405" fill="hold">
                            <p:stCondLst>
                              <p:cond delay="4480"/>
                            </p:stCondLst>
                            <p:childTnLst>
                              <p:par>
                                <p:cTn id="406" presetID="26" presetClass="emph" presetSubtype="0" fill="hold" nodeType="afterEffect">
                                  <p:stCondLst>
                                    <p:cond delay="0"/>
                                  </p:stCondLst>
                                  <p:childTnLst>
                                    <p:animEffect transition="out" filter="fade">
                                      <p:cBhvr>
                                        <p:cTn id="407" dur="250" tmFilter="0, 0; .2, .5; .8, .5; 1, 0"/>
                                        <p:tgtEl>
                                          <p:spTgt spid="118"/>
                                        </p:tgtEl>
                                      </p:cBhvr>
                                    </p:animEffect>
                                    <p:animScale>
                                      <p:cBhvr>
                                        <p:cTn id="408" dur="125" autoRev="1" fill="hold"/>
                                        <p:tgtEl>
                                          <p:spTgt spid="118"/>
                                        </p:tgtEl>
                                      </p:cBhvr>
                                      <p:by x="105000" y="105000"/>
                                    </p:animScale>
                                  </p:childTnLst>
                                </p:cTn>
                              </p:par>
                              <p:par>
                                <p:cTn id="409" presetID="1" presetClass="mediacall" presetSubtype="0" fill="hold" nodeType="withEffect">
                                  <p:stCondLst>
                                    <p:cond delay="500"/>
                                  </p:stCondLst>
                                  <p:childTnLst>
                                    <p:cmd type="call" cmd="playFrom(0.0)">
                                      <p:cBhvr>
                                        <p:cTn id="410" dur="1" fill="hold"/>
                                        <p:tgtEl>
                                          <p:spTgt spid="119"/>
                                        </p:tgtEl>
                                      </p:cBhvr>
                                    </p:cmd>
                                  </p:childTnLst>
                                </p:cTn>
                              </p:par>
                              <p:par>
                                <p:cTn id="411" presetID="47" presetClass="entr" presetSubtype="0" fill="hold" grpId="2" nodeType="withEffect">
                                  <p:stCondLst>
                                    <p:cond delay="500"/>
                                  </p:stCondLst>
                                  <p:childTnLst>
                                    <p:set>
                                      <p:cBhvr>
                                        <p:cTn id="412" dur="1" fill="hold">
                                          <p:stCondLst>
                                            <p:cond delay="0"/>
                                          </p:stCondLst>
                                        </p:cTn>
                                        <p:tgtEl>
                                          <p:spTgt spid="164"/>
                                        </p:tgtEl>
                                        <p:attrNameLst>
                                          <p:attrName>style.visibility</p:attrName>
                                        </p:attrNameLst>
                                      </p:cBhvr>
                                      <p:to>
                                        <p:strVal val="visible"/>
                                      </p:to>
                                    </p:set>
                                    <p:animEffect transition="in" filter="fade">
                                      <p:cBhvr>
                                        <p:cTn id="413" dur="1000"/>
                                        <p:tgtEl>
                                          <p:spTgt spid="164"/>
                                        </p:tgtEl>
                                      </p:cBhvr>
                                    </p:animEffect>
                                    <p:anim calcmode="lin" valueType="num">
                                      <p:cBhvr>
                                        <p:cTn id="414" dur="1000" fill="hold"/>
                                        <p:tgtEl>
                                          <p:spTgt spid="164"/>
                                        </p:tgtEl>
                                        <p:attrNameLst>
                                          <p:attrName>ppt_x</p:attrName>
                                        </p:attrNameLst>
                                      </p:cBhvr>
                                      <p:tavLst>
                                        <p:tav tm="0">
                                          <p:val>
                                            <p:strVal val="#ppt_x"/>
                                          </p:val>
                                        </p:tav>
                                        <p:tav tm="100000">
                                          <p:val>
                                            <p:strVal val="#ppt_x"/>
                                          </p:val>
                                        </p:tav>
                                      </p:tavLst>
                                    </p:anim>
                                    <p:anim calcmode="lin" valueType="num">
                                      <p:cBhvr>
                                        <p:cTn id="415" dur="1000" fill="hold"/>
                                        <p:tgtEl>
                                          <p:spTgt spid="164"/>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00"/>
                  </p:tgtEl>
                </p:cond>
              </p:nextCondLst>
            </p:seq>
            <p:seq concurrent="1" nextAc="seek">
              <p:cTn id="416" restart="whenNotActive" fill="hold" evtFilter="cancelBubble" nodeType="interactiveSeq">
                <p:stCondLst>
                  <p:cond evt="onClick" delay="0">
                    <p:tgtEl>
                      <p:spTgt spid="118"/>
                    </p:tgtEl>
                  </p:cond>
                </p:stCondLst>
                <p:endSync evt="end" delay="0">
                  <p:rtn val="all"/>
                </p:endSync>
                <p:childTnLst>
                  <p:par>
                    <p:cTn id="417" fill="hold">
                      <p:stCondLst>
                        <p:cond delay="0"/>
                      </p:stCondLst>
                      <p:childTnLst>
                        <p:par>
                          <p:cTn id="418" fill="hold">
                            <p:stCondLst>
                              <p:cond delay="0"/>
                            </p:stCondLst>
                            <p:childTnLst>
                              <p:par>
                                <p:cTn id="419" presetID="1" presetClass="mediacall" presetSubtype="0" fill="hold" nodeType="clickEffect">
                                  <p:stCondLst>
                                    <p:cond delay="0"/>
                                  </p:stCondLst>
                                  <p:childTnLst>
                                    <p:cmd type="call" cmd="playFrom(0.0)">
                                      <p:cBhvr>
                                        <p:cTn id="420" dur="1" fill="hold"/>
                                        <p:tgtEl>
                                          <p:spTgt spid="119"/>
                                        </p:tgtEl>
                                      </p:cBhvr>
                                    </p:cmd>
                                  </p:childTnLst>
                                </p:cTn>
                              </p:par>
                            </p:childTnLst>
                          </p:cTn>
                        </p:par>
                      </p:childTnLst>
                    </p:cTn>
                  </p:par>
                </p:childTnLst>
              </p:cTn>
              <p:nextCondLst>
                <p:cond evt="onClick" delay="0">
                  <p:tgtEl>
                    <p:spTgt spid="118"/>
                  </p:tgtEl>
                </p:cond>
              </p:nextCondLst>
            </p:seq>
            <p:audio>
              <p:cMediaNode vol="80000" numSld="999" showWhenStopped="0">
                <p:cTn id="421" fill="hold" display="0">
                  <p:stCondLst>
                    <p:cond delay="indefinite"/>
                  </p:stCondLst>
                  <p:endCondLst>
                    <p:cond evt="onStopAudio" delay="0">
                      <p:tgtEl>
                        <p:sldTgt/>
                      </p:tgtEl>
                    </p:cond>
                  </p:endCondLst>
                </p:cTn>
                <p:tgtEl>
                  <p:spTgt spid="119"/>
                </p:tgtEl>
              </p:cMediaNode>
            </p:audio>
          </p:childTnLst>
        </p:cTn>
      </p:par>
    </p:tnLst>
    <p:bldLst>
      <p:bldP spid="164" grpId="0" animBg="1"/>
      <p:bldP spid="164" grpId="1" animBg="1"/>
      <p:bldP spid="164" grpId="2"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Text Placeholder 26"/>
          <p:cNvSpPr txBox="1">
            <a:spLocks/>
          </p:cNvSpPr>
          <p:nvPr/>
        </p:nvSpPr>
        <p:spPr>
          <a:xfrm>
            <a:off x="229646" y="261210"/>
            <a:ext cx="8684708" cy="97047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cap="flat" cmpd="sng" algn="ctr">
            <a:solidFill>
              <a:schemeClr val="bg1">
                <a:lumMod val="85000"/>
              </a:schemeClr>
            </a:solidFill>
            <a:prstDash val="solid"/>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800" b="1" baseline="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a:t>Go six spaces!</a:t>
            </a:r>
          </a:p>
        </p:txBody>
      </p:sp>
      <p:sp>
        <p:nvSpPr>
          <p:cNvPr id="165" name="Text Placeholder 26"/>
          <p:cNvSpPr txBox="1">
            <a:spLocks/>
          </p:cNvSpPr>
          <p:nvPr/>
        </p:nvSpPr>
        <p:spPr>
          <a:xfrm>
            <a:off x="251520" y="261210"/>
            <a:ext cx="8684708" cy="97047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cap="flat" cmpd="sng" algn="ctr">
            <a:solidFill>
              <a:schemeClr val="bg1">
                <a:lumMod val="85000"/>
              </a:schemeClr>
            </a:solidFill>
            <a:prstDash val="solid"/>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800" b="1" baseline="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a:t>Catch up to the next kart!</a:t>
            </a:r>
          </a:p>
        </p:txBody>
      </p:sp>
      <p:pic>
        <p:nvPicPr>
          <p:cNvPr id="166"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196956"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167" name="Picture 8" descr="C:\Users\Dawson\Desktop\Mario Kart Template\Item_Boo.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274326"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68" name="Picture 15" descr="C:\Users\Dawson\Desktop\Mario Kart Template\Item_Red_Shel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flipH="1">
            <a:off x="6224817"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69" name="Picture 12" descr="C:\Users\Dawson\Desktop\Mario Kart Template\Item_Banana_Peel.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378200"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70" name="Picture 2" descr="C:\Users\Dawson\Desktop\Mario Kart Template\Enemy_Bob-omb_1.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477089"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71" name="Picture 8" descr="C:\Users\Dawson\Desktop\Mario Kart Template\Item_Star.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318952"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72" name="Picture 6" descr="C:\Users\Dawson\Desktop\Mario Kart Template\Item_Blue_Shell.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170451"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10" descr="C:\Users\Dawson\Desktop\Mario Kart Template\Item_Thunder_Cloud.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318952"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74" name="Picture 2" descr="C:\Users\Dawson\Desktop\Mario Kart Template\Item_Triple_Green_Shells.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249775"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75" name="Picture 4" descr="C:\Users\Dawson\Desktop\Mario Kart Template\Item_Star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477089"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76" name="Picture 5" descr="C:\Users\Dawson\Desktop\Mario Kart Template\Item_Golden_Mushroom.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498152"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grpSp>
        <p:nvGrpSpPr>
          <p:cNvPr id="177" name="Group 176"/>
          <p:cNvGrpSpPr/>
          <p:nvPr/>
        </p:nvGrpSpPr>
        <p:grpSpPr>
          <a:xfrm>
            <a:off x="6237948" y="2191914"/>
            <a:ext cx="2456178" cy="2474172"/>
            <a:chOff x="8007349" y="-1244184"/>
            <a:chExt cx="6134100" cy="6179041"/>
          </a:xfrm>
        </p:grpSpPr>
        <p:pic>
          <p:nvPicPr>
            <p:cNvPr id="178"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79"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80"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81" name="Picture 9" descr="C:\Users\Dawson\Desktop\Mario Kart Template\Item_ThunderBolt_Glow.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6318952"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82" name="Picture 3" descr="C:\Users\Dawson\Desktop\Mario Kart Template\Item_Mushroom_Boost.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6574614"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83"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6249775"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84" name="Spikey Blue Shell R" descr="C:\Users\Dawson\Desktop\Mario Kart Template\Item_Blue_Shell_Spikes_Wings.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6097418" y="2060381"/>
            <a:ext cx="2737238" cy="2737238"/>
          </a:xfrm>
          <a:prstGeom prst="rect">
            <a:avLst/>
          </a:prstGeom>
          <a:noFill/>
          <a:extLst>
            <a:ext uri="{909E8E84-426E-40DD-AFC4-6F175D3DCCD1}">
              <a14:hiddenFill xmlns:a14="http://schemas.microsoft.com/office/drawing/2010/main">
                <a:solidFill>
                  <a:srgbClr val="FFFFFF"/>
                </a:solidFill>
              </a14:hiddenFill>
            </a:ext>
          </a:extLst>
        </p:spPr>
      </p:pic>
      <p:pic>
        <p:nvPicPr>
          <p:cNvPr id="185" name="Item_Triple_Shell">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7161237" y="3124200"/>
            <a:ext cx="609600" cy="609600"/>
          </a:xfrm>
          <a:prstGeom prst="rect">
            <a:avLst/>
          </a:prstGeom>
        </p:spPr>
      </p:pic>
      <p:sp>
        <p:nvSpPr>
          <p:cNvPr id="186" name="Text Placeholder 26"/>
          <p:cNvSpPr txBox="1">
            <a:spLocks/>
          </p:cNvSpPr>
          <p:nvPr/>
        </p:nvSpPr>
        <p:spPr>
          <a:xfrm>
            <a:off x="229646" y="261210"/>
            <a:ext cx="8684708" cy="1787723"/>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cap="flat" cmpd="sng" algn="ctr">
            <a:solidFill>
              <a:schemeClr val="bg1">
                <a:lumMod val="85000"/>
              </a:schemeClr>
            </a:solidFill>
            <a:prstDash val="solid"/>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800" b="1" baseline="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a:t>Knock the winner back 3 spaces and go 5 spaces!</a:t>
            </a:r>
          </a:p>
        </p:txBody>
      </p:sp>
      <p:pic>
        <p:nvPicPr>
          <p:cNvPr id="70"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08883"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8" descr="C:\Users\Dawson\Desktop\Mario Kart Template\Item_Boo.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86253"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15" descr="C:\Users\Dawson\Desktop\Mario Kart Template\Item_Red_Shel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flipH="1">
            <a:off x="436744"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12" descr="C:\Users\Dawson\Desktop\Mario Kart Template\Item_Banana_Peel.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90127"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2" descr="C:\Users\Dawson\Desktop\Mario Kart Template\Enemy_Bob-omb_1.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89016"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8" descr="C:\Users\Dawson\Desktop\Mario Kart Template\Item_Star.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530879"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6" descr="C:\Users\Dawson\Desktop\Mario Kart Template\Item_Blue_Shell.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82378"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0" descr="C:\Users\Dawson\Desktop\Mario Kart Template\Item_Thunder_Cloud.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530879"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2" descr="C:\Users\Dawson\Desktop\Mario Kart Template\Item_Triple_Green_Shells.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461702"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4" descr="C:\Users\Dawson\Desktop\Mario Kart Template\Item_Star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89016"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5" descr="C:\Users\Dawson\Desktop\Mario Kart Template\Item_Golden_Mushroom.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710079"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grpSp>
        <p:nvGrpSpPr>
          <p:cNvPr id="81" name="Group 80"/>
          <p:cNvGrpSpPr/>
          <p:nvPr/>
        </p:nvGrpSpPr>
        <p:grpSpPr>
          <a:xfrm>
            <a:off x="449875" y="2191914"/>
            <a:ext cx="2456178" cy="2474172"/>
            <a:chOff x="8007349" y="-1244184"/>
            <a:chExt cx="6134100" cy="6179041"/>
          </a:xfrm>
        </p:grpSpPr>
        <p:pic>
          <p:nvPicPr>
            <p:cNvPr id="82"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85" name="Picture 9" descr="C:\Users\Dawson\Desktop\Mario Kart Template\Item_ThunderBolt_Glow.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530879"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3" descr="C:\Users\Dawson\Desktop\Mario Kart Template\Item_Mushroom_Boost.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786541"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461702"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88" name="Spikey Blue Shell R" descr="C:\Users\Dawson\Desktop\Mario Kart Template\Item_Blue_Shell_Spikes_Wings.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309345" y="2060381"/>
            <a:ext cx="2737238" cy="2737238"/>
          </a:xfrm>
          <a:prstGeom prst="rect">
            <a:avLst/>
          </a:prstGeom>
          <a:noFill/>
          <a:extLst>
            <a:ext uri="{909E8E84-426E-40DD-AFC4-6F175D3DCCD1}">
              <a14:hiddenFill xmlns:a14="http://schemas.microsoft.com/office/drawing/2010/main">
                <a:solidFill>
                  <a:srgbClr val="FFFFFF"/>
                </a:solidFill>
              </a14:hiddenFill>
            </a:ext>
          </a:extLst>
        </p:spPr>
      </p:pic>
      <p:pic>
        <p:nvPicPr>
          <p:cNvPr id="89" name="Item_Triple_Shell">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1373164" y="3124200"/>
            <a:ext cx="609600" cy="609600"/>
          </a:xfrm>
          <a:prstGeom prst="rect">
            <a:avLst/>
          </a:prstGeom>
        </p:spPr>
      </p:pic>
      <p:pic>
        <p:nvPicPr>
          <p:cNvPr id="90"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329424" y="3108366"/>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8" descr="C:\Users\Dawson\Desktop\Mario Kart Template\Item_Boo.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406794" y="3345149"/>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15" descr="C:\Users\Dawson\Desktop\Mario Kart Template\Item_Red_Shel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flipH="1">
            <a:off x="3357285" y="3470857"/>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12" descr="C:\Users\Dawson\Desktop\Mario Kart Template\Item_Banana_Peel.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510668" y="3431596"/>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2" descr="C:\Users\Dawson\Desktop\Mario Kart Template\Enemy_Bob-omb_1.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609557" y="3495858"/>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8" descr="C:\Users\Dawson\Desktop\Mario Kart Template\Item_Star.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451420" y="3387320"/>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6" descr="C:\Users\Dawson\Desktop\Mario Kart Template\Item_Blue_Shell.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302919" y="3197235"/>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10" descr="C:\Users\Dawson\Desktop\Mario Kart Template\Item_Thunder_Cloud.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451420" y="3345734"/>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2" descr="C:\Users\Dawson\Desktop\Mario Kart Template\Item_Triple_Green_Shells.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382243" y="3223676"/>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4" descr="C:\Users\Dawson\Desktop\Mario Kart Template\Item_Star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609557" y="3503872"/>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5" descr="C:\Users\Dawson\Desktop\Mario Kart Template\Item_Golden_Mushroom.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3630620" y="3351567"/>
            <a:ext cx="1935770" cy="2282504"/>
          </a:xfrm>
          <a:prstGeom prst="rect">
            <a:avLst/>
          </a:prstGeom>
          <a:noFill/>
          <a:extLst>
            <a:ext uri="{909E8E84-426E-40DD-AFC4-6F175D3DCCD1}">
              <a14:hiddenFill xmlns:a14="http://schemas.microsoft.com/office/drawing/2010/main">
                <a:solidFill>
                  <a:srgbClr val="FFFFFF"/>
                </a:solidFill>
              </a14:hiddenFill>
            </a:ext>
          </a:extLst>
        </p:spPr>
      </p:pic>
      <p:grpSp>
        <p:nvGrpSpPr>
          <p:cNvPr id="101" name="Group 100"/>
          <p:cNvGrpSpPr/>
          <p:nvPr/>
        </p:nvGrpSpPr>
        <p:grpSpPr>
          <a:xfrm>
            <a:off x="3370416" y="3255733"/>
            <a:ext cx="2456178" cy="2474172"/>
            <a:chOff x="8007349" y="-1244184"/>
            <a:chExt cx="6134100" cy="6179041"/>
          </a:xfrm>
        </p:grpSpPr>
        <p:pic>
          <p:nvPicPr>
            <p:cNvPr id="102"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24"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25"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26" name="Picture 9" descr="C:\Users\Dawson\Desktop\Mario Kart Template\Item_ThunderBolt_Glow.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3451420" y="3320123"/>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3" descr="C:\Users\Dawson\Desktop\Mario Kart Template\Item_Mushroom_Boost.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3707082" y="3607003"/>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3382243" y="3473087"/>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29" name="Spikey Blue Shell R" descr="C:\Users\Dawson\Desktop\Mario Kart Template\Item_Blue_Shell_Spikes_Wings.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3229886" y="3124200"/>
            <a:ext cx="2737238" cy="2737238"/>
          </a:xfrm>
          <a:prstGeom prst="rect">
            <a:avLst/>
          </a:prstGeom>
          <a:noFill/>
          <a:extLst>
            <a:ext uri="{909E8E84-426E-40DD-AFC4-6F175D3DCCD1}">
              <a14:hiddenFill xmlns:a14="http://schemas.microsoft.com/office/drawing/2010/main">
                <a:solidFill>
                  <a:srgbClr val="FFFFFF"/>
                </a:solidFill>
              </a14:hiddenFill>
            </a:ext>
          </a:extLst>
        </p:spPr>
      </p:pic>
      <p:pic>
        <p:nvPicPr>
          <p:cNvPr id="130" name="Item_Triple_Shell">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4293705" y="4188019"/>
            <a:ext cx="609600" cy="609600"/>
          </a:xfrm>
          <a:prstGeom prst="rect">
            <a:avLst/>
          </a:prstGeom>
        </p:spPr>
      </p:pic>
    </p:spTree>
    <p:custDataLst>
      <p:tags r:id="rId1"/>
    </p:custDataLst>
    <p:extLst>
      <p:ext uri="{BB962C8B-B14F-4D97-AF65-F5344CB8AC3E}">
        <p14:creationId xmlns:p14="http://schemas.microsoft.com/office/powerpoint/2010/main" val="3840283752"/>
      </p:ext>
    </p:extLst>
  </p:cSld>
  <p:clrMapOvr>
    <a:masterClrMapping/>
  </p:clrMapOvr>
  <p:transition advClick="0">
    <p:fade/>
    <p:sndAc>
      <p:stSnd>
        <p:snd r:embed="rId5" name="Item_Box_Open.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2" nodeType="withEffect">
                                  <p:stCondLst>
                                    <p:cond delay="500"/>
                                  </p:stCondLst>
                                  <p:childTnLst>
                                    <p:set>
                                      <p:cBhvr>
                                        <p:cTn id="6" dur="1" fill="hold">
                                          <p:stCondLst>
                                            <p:cond delay="0"/>
                                          </p:stCondLst>
                                        </p:cTn>
                                        <p:tgtEl>
                                          <p:spTgt spid="123"/>
                                        </p:tgtEl>
                                        <p:attrNameLst>
                                          <p:attrName>style.visibility</p:attrName>
                                        </p:attrNameLst>
                                      </p:cBhvr>
                                      <p:to>
                                        <p:strVal val="visible"/>
                                      </p:to>
                                    </p:set>
                                    <p:animEffect transition="in" filter="fade">
                                      <p:cBhvr>
                                        <p:cTn id="7" dur="1000"/>
                                        <p:tgtEl>
                                          <p:spTgt spid="123"/>
                                        </p:tgtEl>
                                      </p:cBhvr>
                                    </p:animEffect>
                                    <p:anim calcmode="lin" valueType="num">
                                      <p:cBhvr>
                                        <p:cTn id="8" dur="1000" fill="hold"/>
                                        <p:tgtEl>
                                          <p:spTgt spid="123"/>
                                        </p:tgtEl>
                                        <p:attrNameLst>
                                          <p:attrName>ppt_x</p:attrName>
                                        </p:attrNameLst>
                                      </p:cBhvr>
                                      <p:tavLst>
                                        <p:tav tm="0">
                                          <p:val>
                                            <p:strVal val="#ppt_x"/>
                                          </p:val>
                                        </p:tav>
                                        <p:tav tm="100000">
                                          <p:val>
                                            <p:strVal val="#ppt_x"/>
                                          </p:val>
                                        </p:tav>
                                      </p:tavLst>
                                    </p:anim>
                                    <p:anim calcmode="lin" valueType="num">
                                      <p:cBhvr>
                                        <p:cTn id="9" dur="1000" fill="hold"/>
                                        <p:tgtEl>
                                          <p:spTgt spid="12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7" presetClass="entr" presetSubtype="0" fill="hold" grpId="1" nodeType="afterEffect">
                                  <p:stCondLst>
                                    <p:cond delay="500"/>
                                  </p:stCondLst>
                                  <p:childTnLst>
                                    <p:set>
                                      <p:cBhvr>
                                        <p:cTn id="12" dur="1" fill="hold">
                                          <p:stCondLst>
                                            <p:cond delay="0"/>
                                          </p:stCondLst>
                                        </p:cTn>
                                        <p:tgtEl>
                                          <p:spTgt spid="165"/>
                                        </p:tgtEl>
                                        <p:attrNameLst>
                                          <p:attrName>style.visibility</p:attrName>
                                        </p:attrNameLst>
                                      </p:cBhvr>
                                      <p:to>
                                        <p:strVal val="visible"/>
                                      </p:to>
                                    </p:set>
                                    <p:animEffect transition="in" filter="fade">
                                      <p:cBhvr>
                                        <p:cTn id="13" dur="1000"/>
                                        <p:tgtEl>
                                          <p:spTgt spid="165"/>
                                        </p:tgtEl>
                                      </p:cBhvr>
                                    </p:animEffect>
                                    <p:anim calcmode="lin" valueType="num">
                                      <p:cBhvr>
                                        <p:cTn id="14" dur="1000" fill="hold"/>
                                        <p:tgtEl>
                                          <p:spTgt spid="165"/>
                                        </p:tgtEl>
                                        <p:attrNameLst>
                                          <p:attrName>ppt_x</p:attrName>
                                        </p:attrNameLst>
                                      </p:cBhvr>
                                      <p:tavLst>
                                        <p:tav tm="0">
                                          <p:val>
                                            <p:strVal val="#ppt_x"/>
                                          </p:val>
                                        </p:tav>
                                        <p:tav tm="100000">
                                          <p:val>
                                            <p:strVal val="#ppt_x"/>
                                          </p:val>
                                        </p:tav>
                                      </p:tavLst>
                                    </p:anim>
                                    <p:anim calcmode="lin" valueType="num">
                                      <p:cBhvr>
                                        <p:cTn id="15" dur="1000" fill="hold"/>
                                        <p:tgtEl>
                                          <p:spTgt spid="1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66"/>
                    </p:tgtEl>
                  </p:cond>
                </p:stCondLst>
                <p:endSync evt="end" delay="0">
                  <p:rtn val="all"/>
                </p:endSync>
                <p:childTnLst>
                  <p:par>
                    <p:cTn id="17" fill="hold">
                      <p:stCondLst>
                        <p:cond delay="0"/>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166"/>
                                        </p:tgtEl>
                                        <p:attrNameLst>
                                          <p:attrName>style.visibility</p:attrName>
                                        </p:attrNameLst>
                                      </p:cBhvr>
                                      <p:to>
                                        <p:strVal val="hidden"/>
                                      </p:to>
                                    </p:set>
                                  </p:childTnLst>
                                  <p:subTnLst>
                                    <p:audio>
                                      <p:cMediaNode>
                                        <p:cTn display="0" masterRel="sameClick">
                                          <p:stCondLst>
                                            <p:cond evt="begin" delay="0">
                                              <p:tn val="19"/>
                                            </p:cond>
                                          </p:stCondLst>
                                          <p:endCondLst>
                                            <p:cond evt="onStopAudio" delay="0">
                                              <p:tgtEl>
                                                <p:sldTgt/>
                                              </p:tgtEl>
                                            </p:cond>
                                          </p:endCondLst>
                                        </p:cTn>
                                        <p:tgtEl>
                                          <p:sndTgt r:embed="rId6" name="Item_Box_Open_Definitive.wav"/>
                                        </p:tgtEl>
                                      </p:cMediaNode>
                                    </p:audio>
                                  </p:subTnLst>
                                </p:cTn>
                              </p:par>
                            </p:childTnLst>
                          </p:cTn>
                        </p:par>
                        <p:par>
                          <p:cTn id="21" fill="hold">
                            <p:stCondLst>
                              <p:cond delay="0"/>
                            </p:stCondLst>
                            <p:childTnLst>
                              <p:par>
                                <p:cTn id="22" presetID="10" presetClass="entr" presetSubtype="0" fill="hold" nodeType="afterEffect">
                                  <p:stCondLst>
                                    <p:cond delay="0"/>
                                  </p:stCondLst>
                                  <p:childTnLst>
                                    <p:set>
                                      <p:cBhvr>
                                        <p:cTn id="23" dur="1" fill="hold">
                                          <p:stCondLst>
                                            <p:cond delay="0"/>
                                          </p:stCondLst>
                                        </p:cTn>
                                        <p:tgtEl>
                                          <p:spTgt spid="182"/>
                                        </p:tgtEl>
                                        <p:attrNameLst>
                                          <p:attrName>style.visibility</p:attrName>
                                        </p:attrNameLst>
                                      </p:cBhvr>
                                      <p:to>
                                        <p:strVal val="visible"/>
                                      </p:to>
                                    </p:set>
                                    <p:animEffect transition="in" filter="fade">
                                      <p:cBhvr>
                                        <p:cTn id="24" dur="120"/>
                                        <p:tgtEl>
                                          <p:spTgt spid="182"/>
                                        </p:tgtEl>
                                      </p:cBhvr>
                                    </p:animEffect>
                                  </p:childTnLst>
                                </p:cTn>
                              </p:par>
                            </p:childTnLst>
                          </p:cTn>
                        </p:par>
                        <p:par>
                          <p:cTn id="25" fill="hold">
                            <p:stCondLst>
                              <p:cond delay="120"/>
                            </p:stCondLst>
                            <p:childTnLst>
                              <p:par>
                                <p:cTn id="26" presetID="1" presetClass="exit" presetSubtype="0" fill="hold" nodeType="afterEffect">
                                  <p:stCondLst>
                                    <p:cond delay="0"/>
                                  </p:stCondLst>
                                  <p:childTnLst>
                                    <p:set>
                                      <p:cBhvr>
                                        <p:cTn id="27" dur="1" fill="hold">
                                          <p:stCondLst>
                                            <p:cond delay="119"/>
                                          </p:stCondLst>
                                        </p:cTn>
                                        <p:tgtEl>
                                          <p:spTgt spid="182"/>
                                        </p:tgtEl>
                                        <p:attrNameLst>
                                          <p:attrName>style.visibility</p:attrName>
                                        </p:attrNameLst>
                                      </p:cBhvr>
                                      <p:to>
                                        <p:strVal val="hidden"/>
                                      </p:to>
                                    </p:set>
                                  </p:childTnLst>
                                </p:cTn>
                              </p:par>
                            </p:childTnLst>
                          </p:cTn>
                        </p:par>
                        <p:par>
                          <p:cTn id="28" fill="hold">
                            <p:stCondLst>
                              <p:cond delay="240"/>
                            </p:stCondLst>
                            <p:childTnLst>
                              <p:par>
                                <p:cTn id="29" presetID="10" presetClass="entr" presetSubtype="0" fill="hold" nodeType="afterEffect">
                                  <p:stCondLst>
                                    <p:cond delay="0"/>
                                  </p:stCondLst>
                                  <p:childTnLst>
                                    <p:set>
                                      <p:cBhvr>
                                        <p:cTn id="30" dur="1" fill="hold">
                                          <p:stCondLst>
                                            <p:cond delay="0"/>
                                          </p:stCondLst>
                                        </p:cTn>
                                        <p:tgtEl>
                                          <p:spTgt spid="172"/>
                                        </p:tgtEl>
                                        <p:attrNameLst>
                                          <p:attrName>style.visibility</p:attrName>
                                        </p:attrNameLst>
                                      </p:cBhvr>
                                      <p:to>
                                        <p:strVal val="visible"/>
                                      </p:to>
                                    </p:set>
                                    <p:animEffect transition="in" filter="fade">
                                      <p:cBhvr>
                                        <p:cTn id="31" dur="120"/>
                                        <p:tgtEl>
                                          <p:spTgt spid="172"/>
                                        </p:tgtEl>
                                      </p:cBhvr>
                                    </p:animEffect>
                                  </p:childTnLst>
                                </p:cTn>
                              </p:par>
                            </p:childTnLst>
                          </p:cTn>
                        </p:par>
                        <p:par>
                          <p:cTn id="32" fill="hold">
                            <p:stCondLst>
                              <p:cond delay="360"/>
                            </p:stCondLst>
                            <p:childTnLst>
                              <p:par>
                                <p:cTn id="33" presetID="1" presetClass="exit" presetSubtype="0" fill="hold" nodeType="afterEffect">
                                  <p:stCondLst>
                                    <p:cond delay="0"/>
                                  </p:stCondLst>
                                  <p:childTnLst>
                                    <p:set>
                                      <p:cBhvr>
                                        <p:cTn id="34" dur="1" fill="hold">
                                          <p:stCondLst>
                                            <p:cond delay="119"/>
                                          </p:stCondLst>
                                        </p:cTn>
                                        <p:tgtEl>
                                          <p:spTgt spid="172"/>
                                        </p:tgtEl>
                                        <p:attrNameLst>
                                          <p:attrName>style.visibility</p:attrName>
                                        </p:attrNameLst>
                                      </p:cBhvr>
                                      <p:to>
                                        <p:strVal val="hidden"/>
                                      </p:to>
                                    </p:set>
                                  </p:childTnLst>
                                </p:cTn>
                              </p:par>
                            </p:childTnLst>
                          </p:cTn>
                        </p:par>
                        <p:par>
                          <p:cTn id="35" fill="hold">
                            <p:stCondLst>
                              <p:cond delay="480"/>
                            </p:stCondLst>
                            <p:childTnLst>
                              <p:par>
                                <p:cTn id="36" presetID="10" presetClass="entr" presetSubtype="0" fill="hold" nodeType="afterEffect">
                                  <p:stCondLst>
                                    <p:cond delay="0"/>
                                  </p:stCondLst>
                                  <p:childTnLst>
                                    <p:set>
                                      <p:cBhvr>
                                        <p:cTn id="37" dur="1" fill="hold">
                                          <p:stCondLst>
                                            <p:cond delay="0"/>
                                          </p:stCondLst>
                                        </p:cTn>
                                        <p:tgtEl>
                                          <p:spTgt spid="181"/>
                                        </p:tgtEl>
                                        <p:attrNameLst>
                                          <p:attrName>style.visibility</p:attrName>
                                        </p:attrNameLst>
                                      </p:cBhvr>
                                      <p:to>
                                        <p:strVal val="visible"/>
                                      </p:to>
                                    </p:set>
                                    <p:animEffect transition="in" filter="fade">
                                      <p:cBhvr>
                                        <p:cTn id="38" dur="120"/>
                                        <p:tgtEl>
                                          <p:spTgt spid="181"/>
                                        </p:tgtEl>
                                      </p:cBhvr>
                                    </p:animEffect>
                                  </p:childTnLst>
                                </p:cTn>
                              </p:par>
                            </p:childTnLst>
                          </p:cTn>
                        </p:par>
                        <p:par>
                          <p:cTn id="39" fill="hold">
                            <p:stCondLst>
                              <p:cond delay="600"/>
                            </p:stCondLst>
                            <p:childTnLst>
                              <p:par>
                                <p:cTn id="40" presetID="1" presetClass="exit" presetSubtype="0" fill="hold" nodeType="afterEffect">
                                  <p:stCondLst>
                                    <p:cond delay="0"/>
                                  </p:stCondLst>
                                  <p:childTnLst>
                                    <p:set>
                                      <p:cBhvr>
                                        <p:cTn id="41" dur="1" fill="hold">
                                          <p:stCondLst>
                                            <p:cond delay="119"/>
                                          </p:stCondLst>
                                        </p:cTn>
                                        <p:tgtEl>
                                          <p:spTgt spid="181"/>
                                        </p:tgtEl>
                                        <p:attrNameLst>
                                          <p:attrName>style.visibility</p:attrName>
                                        </p:attrNameLst>
                                      </p:cBhvr>
                                      <p:to>
                                        <p:strVal val="hidden"/>
                                      </p:to>
                                    </p:set>
                                  </p:childTnLst>
                                </p:cTn>
                              </p:par>
                            </p:childTnLst>
                          </p:cTn>
                        </p:par>
                        <p:par>
                          <p:cTn id="42" fill="hold">
                            <p:stCondLst>
                              <p:cond delay="720"/>
                            </p:stCondLst>
                            <p:childTnLst>
                              <p:par>
                                <p:cTn id="43" presetID="10" presetClass="entr" presetSubtype="0" fill="hold" nodeType="afterEffect">
                                  <p:stCondLst>
                                    <p:cond delay="0"/>
                                  </p:stCondLst>
                                  <p:childTnLst>
                                    <p:set>
                                      <p:cBhvr>
                                        <p:cTn id="44" dur="1" fill="hold">
                                          <p:stCondLst>
                                            <p:cond delay="0"/>
                                          </p:stCondLst>
                                        </p:cTn>
                                        <p:tgtEl>
                                          <p:spTgt spid="176"/>
                                        </p:tgtEl>
                                        <p:attrNameLst>
                                          <p:attrName>style.visibility</p:attrName>
                                        </p:attrNameLst>
                                      </p:cBhvr>
                                      <p:to>
                                        <p:strVal val="visible"/>
                                      </p:to>
                                    </p:set>
                                    <p:animEffect transition="in" filter="fade">
                                      <p:cBhvr>
                                        <p:cTn id="45" dur="120"/>
                                        <p:tgtEl>
                                          <p:spTgt spid="176"/>
                                        </p:tgtEl>
                                      </p:cBhvr>
                                    </p:animEffect>
                                  </p:childTnLst>
                                </p:cTn>
                              </p:par>
                            </p:childTnLst>
                          </p:cTn>
                        </p:par>
                        <p:par>
                          <p:cTn id="46" fill="hold">
                            <p:stCondLst>
                              <p:cond delay="840"/>
                            </p:stCondLst>
                            <p:childTnLst>
                              <p:par>
                                <p:cTn id="47" presetID="1" presetClass="exit" presetSubtype="0" fill="hold" nodeType="afterEffect">
                                  <p:stCondLst>
                                    <p:cond delay="0"/>
                                  </p:stCondLst>
                                  <p:childTnLst>
                                    <p:set>
                                      <p:cBhvr>
                                        <p:cTn id="48" dur="1" fill="hold">
                                          <p:stCondLst>
                                            <p:cond delay="119"/>
                                          </p:stCondLst>
                                        </p:cTn>
                                        <p:tgtEl>
                                          <p:spTgt spid="176"/>
                                        </p:tgtEl>
                                        <p:attrNameLst>
                                          <p:attrName>style.visibility</p:attrName>
                                        </p:attrNameLst>
                                      </p:cBhvr>
                                      <p:to>
                                        <p:strVal val="hidden"/>
                                      </p:to>
                                    </p:set>
                                  </p:childTnLst>
                                </p:cTn>
                              </p:par>
                            </p:childTnLst>
                          </p:cTn>
                        </p:par>
                        <p:par>
                          <p:cTn id="49" fill="hold">
                            <p:stCondLst>
                              <p:cond delay="960"/>
                            </p:stCondLst>
                            <p:childTnLst>
                              <p:par>
                                <p:cTn id="50" presetID="10" presetClass="entr" presetSubtype="0" fill="hold" nodeType="afterEffect">
                                  <p:stCondLst>
                                    <p:cond delay="0"/>
                                  </p:stCondLst>
                                  <p:childTnLst>
                                    <p:set>
                                      <p:cBhvr>
                                        <p:cTn id="51" dur="1" fill="hold">
                                          <p:stCondLst>
                                            <p:cond delay="0"/>
                                          </p:stCondLst>
                                        </p:cTn>
                                        <p:tgtEl>
                                          <p:spTgt spid="171"/>
                                        </p:tgtEl>
                                        <p:attrNameLst>
                                          <p:attrName>style.visibility</p:attrName>
                                        </p:attrNameLst>
                                      </p:cBhvr>
                                      <p:to>
                                        <p:strVal val="visible"/>
                                      </p:to>
                                    </p:set>
                                    <p:animEffect transition="in" filter="fade">
                                      <p:cBhvr>
                                        <p:cTn id="52" dur="120"/>
                                        <p:tgtEl>
                                          <p:spTgt spid="171"/>
                                        </p:tgtEl>
                                      </p:cBhvr>
                                    </p:animEffect>
                                  </p:childTnLst>
                                </p:cTn>
                              </p:par>
                            </p:childTnLst>
                          </p:cTn>
                        </p:par>
                        <p:par>
                          <p:cTn id="53" fill="hold">
                            <p:stCondLst>
                              <p:cond delay="1080"/>
                            </p:stCondLst>
                            <p:childTnLst>
                              <p:par>
                                <p:cTn id="54" presetID="1" presetClass="exit" presetSubtype="0" fill="hold" nodeType="afterEffect">
                                  <p:stCondLst>
                                    <p:cond delay="0"/>
                                  </p:stCondLst>
                                  <p:childTnLst>
                                    <p:set>
                                      <p:cBhvr>
                                        <p:cTn id="55" dur="1" fill="hold">
                                          <p:stCondLst>
                                            <p:cond delay="119"/>
                                          </p:stCondLst>
                                        </p:cTn>
                                        <p:tgtEl>
                                          <p:spTgt spid="171"/>
                                        </p:tgtEl>
                                        <p:attrNameLst>
                                          <p:attrName>style.visibility</p:attrName>
                                        </p:attrNameLst>
                                      </p:cBhvr>
                                      <p:to>
                                        <p:strVal val="hidden"/>
                                      </p:to>
                                    </p:set>
                                  </p:childTnLst>
                                </p:cTn>
                              </p:par>
                            </p:childTnLst>
                          </p:cTn>
                        </p:par>
                        <p:par>
                          <p:cTn id="56" fill="hold">
                            <p:stCondLst>
                              <p:cond delay="1200"/>
                            </p:stCondLst>
                            <p:childTnLst>
                              <p:par>
                                <p:cTn id="57" presetID="10" presetClass="entr" presetSubtype="0" fill="hold" nodeType="afterEffect">
                                  <p:stCondLst>
                                    <p:cond delay="0"/>
                                  </p:stCondLst>
                                  <p:childTnLst>
                                    <p:set>
                                      <p:cBhvr>
                                        <p:cTn id="58" dur="1" fill="hold">
                                          <p:stCondLst>
                                            <p:cond delay="0"/>
                                          </p:stCondLst>
                                        </p:cTn>
                                        <p:tgtEl>
                                          <p:spTgt spid="170"/>
                                        </p:tgtEl>
                                        <p:attrNameLst>
                                          <p:attrName>style.visibility</p:attrName>
                                        </p:attrNameLst>
                                      </p:cBhvr>
                                      <p:to>
                                        <p:strVal val="visible"/>
                                      </p:to>
                                    </p:set>
                                    <p:animEffect transition="in" filter="fade">
                                      <p:cBhvr>
                                        <p:cTn id="59" dur="120"/>
                                        <p:tgtEl>
                                          <p:spTgt spid="170"/>
                                        </p:tgtEl>
                                      </p:cBhvr>
                                    </p:animEffect>
                                  </p:childTnLst>
                                </p:cTn>
                              </p:par>
                            </p:childTnLst>
                          </p:cTn>
                        </p:par>
                        <p:par>
                          <p:cTn id="60" fill="hold">
                            <p:stCondLst>
                              <p:cond delay="1320"/>
                            </p:stCondLst>
                            <p:childTnLst>
                              <p:par>
                                <p:cTn id="61" presetID="1" presetClass="exit" presetSubtype="0" fill="hold" nodeType="afterEffect">
                                  <p:stCondLst>
                                    <p:cond delay="0"/>
                                  </p:stCondLst>
                                  <p:childTnLst>
                                    <p:set>
                                      <p:cBhvr>
                                        <p:cTn id="62" dur="1" fill="hold">
                                          <p:stCondLst>
                                            <p:cond delay="119"/>
                                          </p:stCondLst>
                                        </p:cTn>
                                        <p:tgtEl>
                                          <p:spTgt spid="170"/>
                                        </p:tgtEl>
                                        <p:attrNameLst>
                                          <p:attrName>style.visibility</p:attrName>
                                        </p:attrNameLst>
                                      </p:cBhvr>
                                      <p:to>
                                        <p:strVal val="hidden"/>
                                      </p:to>
                                    </p:set>
                                  </p:childTnLst>
                                </p:cTn>
                              </p:par>
                            </p:childTnLst>
                          </p:cTn>
                        </p:par>
                        <p:par>
                          <p:cTn id="63" fill="hold">
                            <p:stCondLst>
                              <p:cond delay="1440"/>
                            </p:stCondLst>
                            <p:childTnLst>
                              <p:par>
                                <p:cTn id="64" presetID="10" presetClass="entr" presetSubtype="0" fill="hold" nodeType="afterEffect">
                                  <p:stCondLst>
                                    <p:cond delay="0"/>
                                  </p:stCondLst>
                                  <p:childTnLst>
                                    <p:set>
                                      <p:cBhvr>
                                        <p:cTn id="65" dur="1" fill="hold">
                                          <p:stCondLst>
                                            <p:cond delay="0"/>
                                          </p:stCondLst>
                                        </p:cTn>
                                        <p:tgtEl>
                                          <p:spTgt spid="175"/>
                                        </p:tgtEl>
                                        <p:attrNameLst>
                                          <p:attrName>style.visibility</p:attrName>
                                        </p:attrNameLst>
                                      </p:cBhvr>
                                      <p:to>
                                        <p:strVal val="visible"/>
                                      </p:to>
                                    </p:set>
                                    <p:animEffect transition="in" filter="fade">
                                      <p:cBhvr>
                                        <p:cTn id="66" dur="120"/>
                                        <p:tgtEl>
                                          <p:spTgt spid="175"/>
                                        </p:tgtEl>
                                      </p:cBhvr>
                                    </p:animEffect>
                                  </p:childTnLst>
                                </p:cTn>
                              </p:par>
                            </p:childTnLst>
                          </p:cTn>
                        </p:par>
                        <p:par>
                          <p:cTn id="67" fill="hold">
                            <p:stCondLst>
                              <p:cond delay="1560"/>
                            </p:stCondLst>
                            <p:childTnLst>
                              <p:par>
                                <p:cTn id="68" presetID="1" presetClass="exit" presetSubtype="0" fill="hold" nodeType="afterEffect">
                                  <p:stCondLst>
                                    <p:cond delay="0"/>
                                  </p:stCondLst>
                                  <p:childTnLst>
                                    <p:set>
                                      <p:cBhvr>
                                        <p:cTn id="69" dur="1" fill="hold">
                                          <p:stCondLst>
                                            <p:cond delay="119"/>
                                          </p:stCondLst>
                                        </p:cTn>
                                        <p:tgtEl>
                                          <p:spTgt spid="175"/>
                                        </p:tgtEl>
                                        <p:attrNameLst>
                                          <p:attrName>style.visibility</p:attrName>
                                        </p:attrNameLst>
                                      </p:cBhvr>
                                      <p:to>
                                        <p:strVal val="hidden"/>
                                      </p:to>
                                    </p:set>
                                  </p:childTnLst>
                                </p:cTn>
                              </p:par>
                            </p:childTnLst>
                          </p:cTn>
                        </p:par>
                        <p:par>
                          <p:cTn id="70" fill="hold">
                            <p:stCondLst>
                              <p:cond delay="1680"/>
                            </p:stCondLst>
                            <p:childTnLst>
                              <p:par>
                                <p:cTn id="71" presetID="10" presetClass="entr" presetSubtype="0" fill="hold" nodeType="afterEffect">
                                  <p:stCondLst>
                                    <p:cond delay="0"/>
                                  </p:stCondLst>
                                  <p:childTnLst>
                                    <p:set>
                                      <p:cBhvr>
                                        <p:cTn id="72" dur="1" fill="hold">
                                          <p:stCondLst>
                                            <p:cond delay="0"/>
                                          </p:stCondLst>
                                        </p:cTn>
                                        <p:tgtEl>
                                          <p:spTgt spid="174"/>
                                        </p:tgtEl>
                                        <p:attrNameLst>
                                          <p:attrName>style.visibility</p:attrName>
                                        </p:attrNameLst>
                                      </p:cBhvr>
                                      <p:to>
                                        <p:strVal val="visible"/>
                                      </p:to>
                                    </p:set>
                                    <p:animEffect transition="in" filter="fade">
                                      <p:cBhvr>
                                        <p:cTn id="73" dur="120"/>
                                        <p:tgtEl>
                                          <p:spTgt spid="174"/>
                                        </p:tgtEl>
                                      </p:cBhvr>
                                    </p:animEffect>
                                  </p:childTnLst>
                                </p:cTn>
                              </p:par>
                            </p:childTnLst>
                          </p:cTn>
                        </p:par>
                        <p:par>
                          <p:cTn id="74" fill="hold">
                            <p:stCondLst>
                              <p:cond delay="1800"/>
                            </p:stCondLst>
                            <p:childTnLst>
                              <p:par>
                                <p:cTn id="75" presetID="1" presetClass="exit" presetSubtype="0" fill="hold" nodeType="afterEffect">
                                  <p:stCondLst>
                                    <p:cond delay="0"/>
                                  </p:stCondLst>
                                  <p:childTnLst>
                                    <p:set>
                                      <p:cBhvr>
                                        <p:cTn id="76" dur="1" fill="hold">
                                          <p:stCondLst>
                                            <p:cond delay="119"/>
                                          </p:stCondLst>
                                        </p:cTn>
                                        <p:tgtEl>
                                          <p:spTgt spid="174"/>
                                        </p:tgtEl>
                                        <p:attrNameLst>
                                          <p:attrName>style.visibility</p:attrName>
                                        </p:attrNameLst>
                                      </p:cBhvr>
                                      <p:to>
                                        <p:strVal val="hidden"/>
                                      </p:to>
                                    </p:set>
                                  </p:childTnLst>
                                </p:cTn>
                              </p:par>
                            </p:childTnLst>
                          </p:cTn>
                        </p:par>
                        <p:par>
                          <p:cTn id="77" fill="hold">
                            <p:stCondLst>
                              <p:cond delay="1920"/>
                            </p:stCondLst>
                            <p:childTnLst>
                              <p:par>
                                <p:cTn id="78" presetID="10" presetClass="entr" presetSubtype="0" fill="hold" nodeType="afterEffect">
                                  <p:stCondLst>
                                    <p:cond delay="0"/>
                                  </p:stCondLst>
                                  <p:childTnLst>
                                    <p:set>
                                      <p:cBhvr>
                                        <p:cTn id="79" dur="1" fill="hold">
                                          <p:stCondLst>
                                            <p:cond delay="0"/>
                                          </p:stCondLst>
                                        </p:cTn>
                                        <p:tgtEl>
                                          <p:spTgt spid="173"/>
                                        </p:tgtEl>
                                        <p:attrNameLst>
                                          <p:attrName>style.visibility</p:attrName>
                                        </p:attrNameLst>
                                      </p:cBhvr>
                                      <p:to>
                                        <p:strVal val="visible"/>
                                      </p:to>
                                    </p:set>
                                    <p:animEffect transition="in" filter="fade">
                                      <p:cBhvr>
                                        <p:cTn id="80" dur="120"/>
                                        <p:tgtEl>
                                          <p:spTgt spid="173"/>
                                        </p:tgtEl>
                                      </p:cBhvr>
                                    </p:animEffect>
                                  </p:childTnLst>
                                </p:cTn>
                              </p:par>
                            </p:childTnLst>
                          </p:cTn>
                        </p:par>
                        <p:par>
                          <p:cTn id="81" fill="hold">
                            <p:stCondLst>
                              <p:cond delay="2040"/>
                            </p:stCondLst>
                            <p:childTnLst>
                              <p:par>
                                <p:cTn id="82" presetID="1" presetClass="exit" presetSubtype="0" fill="hold" nodeType="afterEffect">
                                  <p:stCondLst>
                                    <p:cond delay="0"/>
                                  </p:stCondLst>
                                  <p:childTnLst>
                                    <p:set>
                                      <p:cBhvr>
                                        <p:cTn id="83" dur="1" fill="hold">
                                          <p:stCondLst>
                                            <p:cond delay="119"/>
                                          </p:stCondLst>
                                        </p:cTn>
                                        <p:tgtEl>
                                          <p:spTgt spid="173"/>
                                        </p:tgtEl>
                                        <p:attrNameLst>
                                          <p:attrName>style.visibility</p:attrName>
                                        </p:attrNameLst>
                                      </p:cBhvr>
                                      <p:to>
                                        <p:strVal val="hidden"/>
                                      </p:to>
                                    </p:set>
                                  </p:childTnLst>
                                </p:cTn>
                              </p:par>
                            </p:childTnLst>
                          </p:cTn>
                        </p:par>
                        <p:par>
                          <p:cTn id="84" fill="hold">
                            <p:stCondLst>
                              <p:cond delay="2160"/>
                            </p:stCondLst>
                            <p:childTnLst>
                              <p:par>
                                <p:cTn id="85" presetID="10" presetClass="entr" presetSubtype="0" fill="hold" nodeType="afterEffect">
                                  <p:stCondLst>
                                    <p:cond delay="0"/>
                                  </p:stCondLst>
                                  <p:childTnLst>
                                    <p:set>
                                      <p:cBhvr>
                                        <p:cTn id="86" dur="1" fill="hold">
                                          <p:stCondLst>
                                            <p:cond delay="0"/>
                                          </p:stCondLst>
                                        </p:cTn>
                                        <p:tgtEl>
                                          <p:spTgt spid="168"/>
                                        </p:tgtEl>
                                        <p:attrNameLst>
                                          <p:attrName>style.visibility</p:attrName>
                                        </p:attrNameLst>
                                      </p:cBhvr>
                                      <p:to>
                                        <p:strVal val="visible"/>
                                      </p:to>
                                    </p:set>
                                    <p:animEffect transition="in" filter="fade">
                                      <p:cBhvr>
                                        <p:cTn id="87" dur="120"/>
                                        <p:tgtEl>
                                          <p:spTgt spid="168"/>
                                        </p:tgtEl>
                                      </p:cBhvr>
                                    </p:animEffect>
                                  </p:childTnLst>
                                </p:cTn>
                              </p:par>
                            </p:childTnLst>
                          </p:cTn>
                        </p:par>
                        <p:par>
                          <p:cTn id="88" fill="hold">
                            <p:stCondLst>
                              <p:cond delay="2280"/>
                            </p:stCondLst>
                            <p:childTnLst>
                              <p:par>
                                <p:cTn id="89" presetID="1" presetClass="exit" presetSubtype="0" fill="hold" nodeType="afterEffect">
                                  <p:stCondLst>
                                    <p:cond delay="0"/>
                                  </p:stCondLst>
                                  <p:childTnLst>
                                    <p:set>
                                      <p:cBhvr>
                                        <p:cTn id="90" dur="1" fill="hold">
                                          <p:stCondLst>
                                            <p:cond delay="119"/>
                                          </p:stCondLst>
                                        </p:cTn>
                                        <p:tgtEl>
                                          <p:spTgt spid="168"/>
                                        </p:tgtEl>
                                        <p:attrNameLst>
                                          <p:attrName>style.visibility</p:attrName>
                                        </p:attrNameLst>
                                      </p:cBhvr>
                                      <p:to>
                                        <p:strVal val="hidden"/>
                                      </p:to>
                                    </p:set>
                                  </p:childTnLst>
                                </p:cTn>
                              </p:par>
                            </p:childTnLst>
                          </p:cTn>
                        </p:par>
                        <p:par>
                          <p:cTn id="91" fill="hold">
                            <p:stCondLst>
                              <p:cond delay="2400"/>
                            </p:stCondLst>
                            <p:childTnLst>
                              <p:par>
                                <p:cTn id="92" presetID="10" presetClass="entr" presetSubtype="0" fill="hold" nodeType="afterEffect">
                                  <p:stCondLst>
                                    <p:cond delay="0"/>
                                  </p:stCondLst>
                                  <p:childTnLst>
                                    <p:set>
                                      <p:cBhvr>
                                        <p:cTn id="93" dur="1" fill="hold">
                                          <p:stCondLst>
                                            <p:cond delay="0"/>
                                          </p:stCondLst>
                                        </p:cTn>
                                        <p:tgtEl>
                                          <p:spTgt spid="167"/>
                                        </p:tgtEl>
                                        <p:attrNameLst>
                                          <p:attrName>style.visibility</p:attrName>
                                        </p:attrNameLst>
                                      </p:cBhvr>
                                      <p:to>
                                        <p:strVal val="visible"/>
                                      </p:to>
                                    </p:set>
                                    <p:animEffect transition="in" filter="fade">
                                      <p:cBhvr>
                                        <p:cTn id="94" dur="120"/>
                                        <p:tgtEl>
                                          <p:spTgt spid="167"/>
                                        </p:tgtEl>
                                      </p:cBhvr>
                                    </p:animEffect>
                                  </p:childTnLst>
                                </p:cTn>
                              </p:par>
                            </p:childTnLst>
                          </p:cTn>
                        </p:par>
                        <p:par>
                          <p:cTn id="95" fill="hold">
                            <p:stCondLst>
                              <p:cond delay="2520"/>
                            </p:stCondLst>
                            <p:childTnLst>
                              <p:par>
                                <p:cTn id="96" presetID="1" presetClass="exit" presetSubtype="0" fill="hold" nodeType="afterEffect">
                                  <p:stCondLst>
                                    <p:cond delay="0"/>
                                  </p:stCondLst>
                                  <p:childTnLst>
                                    <p:set>
                                      <p:cBhvr>
                                        <p:cTn id="97" dur="1" fill="hold">
                                          <p:stCondLst>
                                            <p:cond delay="119"/>
                                          </p:stCondLst>
                                        </p:cTn>
                                        <p:tgtEl>
                                          <p:spTgt spid="167"/>
                                        </p:tgtEl>
                                        <p:attrNameLst>
                                          <p:attrName>style.visibility</p:attrName>
                                        </p:attrNameLst>
                                      </p:cBhvr>
                                      <p:to>
                                        <p:strVal val="hidden"/>
                                      </p:to>
                                    </p:set>
                                  </p:childTnLst>
                                </p:cTn>
                              </p:par>
                            </p:childTnLst>
                          </p:cTn>
                        </p:par>
                        <p:par>
                          <p:cTn id="98" fill="hold">
                            <p:stCondLst>
                              <p:cond delay="2640"/>
                            </p:stCondLst>
                            <p:childTnLst>
                              <p:par>
                                <p:cTn id="99" presetID="10" presetClass="entr" presetSubtype="0" fill="hold" nodeType="afterEffect">
                                  <p:stCondLst>
                                    <p:cond delay="0"/>
                                  </p:stCondLst>
                                  <p:childTnLst>
                                    <p:set>
                                      <p:cBhvr>
                                        <p:cTn id="100" dur="1" fill="hold">
                                          <p:stCondLst>
                                            <p:cond delay="0"/>
                                          </p:stCondLst>
                                        </p:cTn>
                                        <p:tgtEl>
                                          <p:spTgt spid="169"/>
                                        </p:tgtEl>
                                        <p:attrNameLst>
                                          <p:attrName>style.visibility</p:attrName>
                                        </p:attrNameLst>
                                      </p:cBhvr>
                                      <p:to>
                                        <p:strVal val="visible"/>
                                      </p:to>
                                    </p:set>
                                    <p:animEffect transition="in" filter="fade">
                                      <p:cBhvr>
                                        <p:cTn id="101" dur="120"/>
                                        <p:tgtEl>
                                          <p:spTgt spid="169"/>
                                        </p:tgtEl>
                                      </p:cBhvr>
                                    </p:animEffect>
                                  </p:childTnLst>
                                </p:cTn>
                              </p:par>
                            </p:childTnLst>
                          </p:cTn>
                        </p:par>
                        <p:par>
                          <p:cTn id="102" fill="hold">
                            <p:stCondLst>
                              <p:cond delay="2760"/>
                            </p:stCondLst>
                            <p:childTnLst>
                              <p:par>
                                <p:cTn id="103" presetID="1" presetClass="exit" presetSubtype="0" fill="hold" nodeType="afterEffect">
                                  <p:stCondLst>
                                    <p:cond delay="0"/>
                                  </p:stCondLst>
                                  <p:childTnLst>
                                    <p:set>
                                      <p:cBhvr>
                                        <p:cTn id="104" dur="1" fill="hold">
                                          <p:stCondLst>
                                            <p:cond delay="119"/>
                                          </p:stCondLst>
                                        </p:cTn>
                                        <p:tgtEl>
                                          <p:spTgt spid="169"/>
                                        </p:tgtEl>
                                        <p:attrNameLst>
                                          <p:attrName>style.visibility</p:attrName>
                                        </p:attrNameLst>
                                      </p:cBhvr>
                                      <p:to>
                                        <p:strVal val="hidden"/>
                                      </p:to>
                                    </p:set>
                                  </p:childTnLst>
                                </p:cTn>
                              </p:par>
                            </p:childTnLst>
                          </p:cTn>
                        </p:par>
                        <p:par>
                          <p:cTn id="105" fill="hold">
                            <p:stCondLst>
                              <p:cond delay="2880"/>
                            </p:stCondLst>
                            <p:childTnLst>
                              <p:par>
                                <p:cTn id="106" presetID="10" presetClass="entr" presetSubtype="0" fill="hold" nodeType="afterEffect">
                                  <p:stCondLst>
                                    <p:cond delay="0"/>
                                  </p:stCondLst>
                                  <p:childTnLst>
                                    <p:set>
                                      <p:cBhvr>
                                        <p:cTn id="107" dur="1" fill="hold">
                                          <p:stCondLst>
                                            <p:cond delay="0"/>
                                          </p:stCondLst>
                                        </p:cTn>
                                        <p:tgtEl>
                                          <p:spTgt spid="183"/>
                                        </p:tgtEl>
                                        <p:attrNameLst>
                                          <p:attrName>style.visibility</p:attrName>
                                        </p:attrNameLst>
                                      </p:cBhvr>
                                      <p:to>
                                        <p:strVal val="visible"/>
                                      </p:to>
                                    </p:set>
                                    <p:animEffect transition="in" filter="fade">
                                      <p:cBhvr>
                                        <p:cTn id="108" dur="120"/>
                                        <p:tgtEl>
                                          <p:spTgt spid="183"/>
                                        </p:tgtEl>
                                      </p:cBhvr>
                                    </p:animEffect>
                                  </p:childTnLst>
                                </p:cTn>
                              </p:par>
                            </p:childTnLst>
                          </p:cTn>
                        </p:par>
                        <p:par>
                          <p:cTn id="109" fill="hold">
                            <p:stCondLst>
                              <p:cond delay="3000"/>
                            </p:stCondLst>
                            <p:childTnLst>
                              <p:par>
                                <p:cTn id="110" presetID="1" presetClass="exit" presetSubtype="0" fill="hold" nodeType="afterEffect">
                                  <p:stCondLst>
                                    <p:cond delay="0"/>
                                  </p:stCondLst>
                                  <p:childTnLst>
                                    <p:set>
                                      <p:cBhvr>
                                        <p:cTn id="111" dur="1" fill="hold">
                                          <p:stCondLst>
                                            <p:cond delay="119"/>
                                          </p:stCondLst>
                                        </p:cTn>
                                        <p:tgtEl>
                                          <p:spTgt spid="183"/>
                                        </p:tgtEl>
                                        <p:attrNameLst>
                                          <p:attrName>style.visibility</p:attrName>
                                        </p:attrNameLst>
                                      </p:cBhvr>
                                      <p:to>
                                        <p:strVal val="hidden"/>
                                      </p:to>
                                    </p:set>
                                  </p:childTnLst>
                                </p:cTn>
                              </p:par>
                            </p:childTnLst>
                          </p:cTn>
                        </p:par>
                        <p:par>
                          <p:cTn id="112" fill="hold">
                            <p:stCondLst>
                              <p:cond delay="3120"/>
                            </p:stCondLst>
                            <p:childTnLst>
                              <p:par>
                                <p:cTn id="113" presetID="10" presetClass="entr" presetSubtype="0" fill="hold" nodeType="afterEffect">
                                  <p:stCondLst>
                                    <p:cond delay="0"/>
                                  </p:stCondLst>
                                  <p:childTnLst>
                                    <p:set>
                                      <p:cBhvr>
                                        <p:cTn id="114" dur="1" fill="hold">
                                          <p:stCondLst>
                                            <p:cond delay="0"/>
                                          </p:stCondLst>
                                        </p:cTn>
                                        <p:tgtEl>
                                          <p:spTgt spid="177"/>
                                        </p:tgtEl>
                                        <p:attrNameLst>
                                          <p:attrName>style.visibility</p:attrName>
                                        </p:attrNameLst>
                                      </p:cBhvr>
                                      <p:to>
                                        <p:strVal val="visible"/>
                                      </p:to>
                                    </p:set>
                                    <p:animEffect transition="in" filter="fade">
                                      <p:cBhvr>
                                        <p:cTn id="115" dur="120"/>
                                        <p:tgtEl>
                                          <p:spTgt spid="177"/>
                                        </p:tgtEl>
                                      </p:cBhvr>
                                    </p:animEffect>
                                  </p:childTnLst>
                                </p:cTn>
                              </p:par>
                            </p:childTnLst>
                          </p:cTn>
                        </p:par>
                        <p:par>
                          <p:cTn id="116" fill="hold">
                            <p:stCondLst>
                              <p:cond delay="3240"/>
                            </p:stCondLst>
                            <p:childTnLst>
                              <p:par>
                                <p:cTn id="117" presetID="1" presetClass="exit" presetSubtype="0" fill="hold" nodeType="afterEffect">
                                  <p:stCondLst>
                                    <p:cond delay="0"/>
                                  </p:stCondLst>
                                  <p:childTnLst>
                                    <p:set>
                                      <p:cBhvr>
                                        <p:cTn id="118" dur="1" fill="hold">
                                          <p:stCondLst>
                                            <p:cond delay="119"/>
                                          </p:stCondLst>
                                        </p:cTn>
                                        <p:tgtEl>
                                          <p:spTgt spid="177"/>
                                        </p:tgtEl>
                                        <p:attrNameLst>
                                          <p:attrName>style.visibility</p:attrName>
                                        </p:attrNameLst>
                                      </p:cBhvr>
                                      <p:to>
                                        <p:strVal val="hidden"/>
                                      </p:to>
                                    </p:set>
                                  </p:childTnLst>
                                </p:cTn>
                              </p:par>
                            </p:childTnLst>
                          </p:cTn>
                        </p:par>
                        <p:par>
                          <p:cTn id="119" fill="hold">
                            <p:stCondLst>
                              <p:cond delay="3360"/>
                            </p:stCondLst>
                            <p:childTnLst>
                              <p:par>
                                <p:cTn id="120" presetID="10" presetClass="entr" presetSubtype="0" fill="hold" nodeType="afterEffect">
                                  <p:stCondLst>
                                    <p:cond delay="0"/>
                                  </p:stCondLst>
                                  <p:childTnLst>
                                    <p:set>
                                      <p:cBhvr>
                                        <p:cTn id="121" dur="1" fill="hold">
                                          <p:stCondLst>
                                            <p:cond delay="0"/>
                                          </p:stCondLst>
                                        </p:cTn>
                                        <p:tgtEl>
                                          <p:spTgt spid="184"/>
                                        </p:tgtEl>
                                        <p:attrNameLst>
                                          <p:attrName>style.visibility</p:attrName>
                                        </p:attrNameLst>
                                      </p:cBhvr>
                                      <p:to>
                                        <p:strVal val="visible"/>
                                      </p:to>
                                    </p:set>
                                    <p:animEffect transition="in" filter="fade">
                                      <p:cBhvr>
                                        <p:cTn id="122" dur="120"/>
                                        <p:tgtEl>
                                          <p:spTgt spid="184"/>
                                        </p:tgtEl>
                                      </p:cBhvr>
                                    </p:animEffect>
                                  </p:childTnLst>
                                </p:cTn>
                              </p:par>
                            </p:childTnLst>
                          </p:cTn>
                        </p:par>
                        <p:par>
                          <p:cTn id="123" fill="hold">
                            <p:stCondLst>
                              <p:cond delay="3480"/>
                            </p:stCondLst>
                            <p:childTnLst>
                              <p:par>
                                <p:cTn id="124" presetID="26" presetClass="emph" presetSubtype="0" fill="hold" nodeType="afterEffect">
                                  <p:stCondLst>
                                    <p:cond delay="0"/>
                                  </p:stCondLst>
                                  <p:childTnLst>
                                    <p:animEffect transition="out" filter="fade">
                                      <p:cBhvr>
                                        <p:cTn id="125" dur="250" tmFilter="0, 0; .2, .5; .8, .5; 1, 0"/>
                                        <p:tgtEl>
                                          <p:spTgt spid="184"/>
                                        </p:tgtEl>
                                      </p:cBhvr>
                                    </p:animEffect>
                                    <p:animScale>
                                      <p:cBhvr>
                                        <p:cTn id="126" dur="125" autoRev="1" fill="hold"/>
                                        <p:tgtEl>
                                          <p:spTgt spid="184"/>
                                        </p:tgtEl>
                                      </p:cBhvr>
                                      <p:by x="105000" y="105000"/>
                                    </p:animScale>
                                  </p:childTnLst>
                                </p:cTn>
                              </p:par>
                            </p:childTnLst>
                          </p:cTn>
                        </p:par>
                        <p:par>
                          <p:cTn id="127" fill="hold">
                            <p:stCondLst>
                              <p:cond delay="3730"/>
                            </p:stCondLst>
                            <p:childTnLst>
                              <p:par>
                                <p:cTn id="128" presetID="26" presetClass="emph" presetSubtype="0" fill="hold" nodeType="afterEffect">
                                  <p:stCondLst>
                                    <p:cond delay="0"/>
                                  </p:stCondLst>
                                  <p:childTnLst>
                                    <p:animEffect transition="out" filter="fade">
                                      <p:cBhvr>
                                        <p:cTn id="129" dur="250" tmFilter="0, 0; .2, .5; .8, .5; 1, 0"/>
                                        <p:tgtEl>
                                          <p:spTgt spid="184"/>
                                        </p:tgtEl>
                                      </p:cBhvr>
                                    </p:animEffect>
                                    <p:animScale>
                                      <p:cBhvr>
                                        <p:cTn id="130" dur="125" autoRev="1" fill="hold"/>
                                        <p:tgtEl>
                                          <p:spTgt spid="184"/>
                                        </p:tgtEl>
                                      </p:cBhvr>
                                      <p:by x="105000" y="105000"/>
                                    </p:animScale>
                                  </p:childTnLst>
                                </p:cTn>
                              </p:par>
                            </p:childTnLst>
                          </p:cTn>
                        </p:par>
                        <p:par>
                          <p:cTn id="131" fill="hold">
                            <p:stCondLst>
                              <p:cond delay="3980"/>
                            </p:stCondLst>
                            <p:childTnLst>
                              <p:par>
                                <p:cTn id="132" presetID="26" presetClass="emph" presetSubtype="0" fill="hold" nodeType="afterEffect">
                                  <p:stCondLst>
                                    <p:cond delay="0"/>
                                  </p:stCondLst>
                                  <p:childTnLst>
                                    <p:animEffect transition="out" filter="fade">
                                      <p:cBhvr>
                                        <p:cTn id="133" dur="250" tmFilter="0, 0; .2, .5; .8, .5; 1, 0"/>
                                        <p:tgtEl>
                                          <p:spTgt spid="184"/>
                                        </p:tgtEl>
                                      </p:cBhvr>
                                    </p:animEffect>
                                    <p:animScale>
                                      <p:cBhvr>
                                        <p:cTn id="134" dur="125" autoRev="1" fill="hold"/>
                                        <p:tgtEl>
                                          <p:spTgt spid="184"/>
                                        </p:tgtEl>
                                      </p:cBhvr>
                                      <p:by x="105000" y="105000"/>
                                    </p:animScale>
                                  </p:childTnLst>
                                </p:cTn>
                              </p:par>
                            </p:childTnLst>
                          </p:cTn>
                        </p:par>
                        <p:par>
                          <p:cTn id="135" fill="hold">
                            <p:stCondLst>
                              <p:cond delay="4230"/>
                            </p:stCondLst>
                            <p:childTnLst>
                              <p:par>
                                <p:cTn id="136" presetID="26" presetClass="emph" presetSubtype="0" fill="hold" nodeType="afterEffect">
                                  <p:stCondLst>
                                    <p:cond delay="0"/>
                                  </p:stCondLst>
                                  <p:childTnLst>
                                    <p:animEffect transition="out" filter="fade">
                                      <p:cBhvr>
                                        <p:cTn id="137" dur="250" tmFilter="0, 0; .2, .5; .8, .5; 1, 0"/>
                                        <p:tgtEl>
                                          <p:spTgt spid="184"/>
                                        </p:tgtEl>
                                      </p:cBhvr>
                                    </p:animEffect>
                                    <p:animScale>
                                      <p:cBhvr>
                                        <p:cTn id="138" dur="125" autoRev="1" fill="hold"/>
                                        <p:tgtEl>
                                          <p:spTgt spid="184"/>
                                        </p:tgtEl>
                                      </p:cBhvr>
                                      <p:by x="105000" y="105000"/>
                                    </p:animScale>
                                  </p:childTnLst>
                                </p:cTn>
                              </p:par>
                            </p:childTnLst>
                          </p:cTn>
                        </p:par>
                        <p:par>
                          <p:cTn id="139" fill="hold">
                            <p:stCondLst>
                              <p:cond delay="4480"/>
                            </p:stCondLst>
                            <p:childTnLst>
                              <p:par>
                                <p:cTn id="140" presetID="26" presetClass="emph" presetSubtype="0" fill="hold" nodeType="afterEffect">
                                  <p:stCondLst>
                                    <p:cond delay="0"/>
                                  </p:stCondLst>
                                  <p:childTnLst>
                                    <p:animEffect transition="out" filter="fade">
                                      <p:cBhvr>
                                        <p:cTn id="141" dur="250" tmFilter="0, 0; .2, .5; .8, .5; 1, 0"/>
                                        <p:tgtEl>
                                          <p:spTgt spid="184"/>
                                        </p:tgtEl>
                                      </p:cBhvr>
                                    </p:animEffect>
                                    <p:animScale>
                                      <p:cBhvr>
                                        <p:cTn id="142" dur="125" autoRev="1" fill="hold"/>
                                        <p:tgtEl>
                                          <p:spTgt spid="184"/>
                                        </p:tgtEl>
                                      </p:cBhvr>
                                      <p:by x="105000" y="105000"/>
                                    </p:animScale>
                                  </p:childTnLst>
                                </p:cTn>
                              </p:par>
                              <p:par>
                                <p:cTn id="143" presetID="1" presetClass="mediacall" presetSubtype="0" fill="hold" nodeType="withEffect">
                                  <p:stCondLst>
                                    <p:cond delay="500"/>
                                  </p:stCondLst>
                                  <p:childTnLst>
                                    <p:cmd type="call" cmd="playFrom(0.0)">
                                      <p:cBhvr>
                                        <p:cTn id="144" dur="1904" fill="hold"/>
                                        <p:tgtEl>
                                          <p:spTgt spid="185"/>
                                        </p:tgtEl>
                                      </p:cBhvr>
                                    </p:cmd>
                                  </p:childTnLst>
                                </p:cTn>
                              </p:par>
                              <p:par>
                                <p:cTn id="145" presetID="47" presetClass="entr" presetSubtype="0" fill="hold" grpId="0" nodeType="withEffect">
                                  <p:stCondLst>
                                    <p:cond delay="500"/>
                                  </p:stCondLst>
                                  <p:childTnLst>
                                    <p:set>
                                      <p:cBhvr>
                                        <p:cTn id="146" dur="1" fill="hold">
                                          <p:stCondLst>
                                            <p:cond delay="0"/>
                                          </p:stCondLst>
                                        </p:cTn>
                                        <p:tgtEl>
                                          <p:spTgt spid="186"/>
                                        </p:tgtEl>
                                        <p:attrNameLst>
                                          <p:attrName>style.visibility</p:attrName>
                                        </p:attrNameLst>
                                      </p:cBhvr>
                                      <p:to>
                                        <p:strVal val="visible"/>
                                      </p:to>
                                    </p:set>
                                    <p:animEffect transition="in" filter="fade">
                                      <p:cBhvr>
                                        <p:cTn id="147" dur="1000"/>
                                        <p:tgtEl>
                                          <p:spTgt spid="186"/>
                                        </p:tgtEl>
                                      </p:cBhvr>
                                    </p:animEffect>
                                    <p:anim calcmode="lin" valueType="num">
                                      <p:cBhvr>
                                        <p:cTn id="148" dur="1000" fill="hold"/>
                                        <p:tgtEl>
                                          <p:spTgt spid="186"/>
                                        </p:tgtEl>
                                        <p:attrNameLst>
                                          <p:attrName>ppt_x</p:attrName>
                                        </p:attrNameLst>
                                      </p:cBhvr>
                                      <p:tavLst>
                                        <p:tav tm="0">
                                          <p:val>
                                            <p:strVal val="#ppt_x"/>
                                          </p:val>
                                        </p:tav>
                                        <p:tav tm="100000">
                                          <p:val>
                                            <p:strVal val="#ppt_x"/>
                                          </p:val>
                                        </p:tav>
                                      </p:tavLst>
                                    </p:anim>
                                    <p:anim calcmode="lin" valueType="num">
                                      <p:cBhvr>
                                        <p:cTn id="149" dur="1000" fill="hold"/>
                                        <p:tgtEl>
                                          <p:spTgt spid="18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66"/>
                  </p:tgtEl>
                </p:cond>
              </p:nextCondLst>
            </p:seq>
            <p:seq concurrent="1" nextAc="seek">
              <p:cTn id="150" restart="whenNotActive" fill="hold" evtFilter="cancelBubble" nodeType="interactiveSeq">
                <p:stCondLst>
                  <p:cond evt="onClick" delay="0">
                    <p:tgtEl>
                      <p:spTgt spid="184"/>
                    </p:tgtEl>
                  </p:cond>
                </p:stCondLst>
                <p:endSync evt="end" delay="0">
                  <p:rtn val="all"/>
                </p:endSync>
                <p:childTnLst>
                  <p:par>
                    <p:cTn id="151" fill="hold">
                      <p:stCondLst>
                        <p:cond delay="0"/>
                      </p:stCondLst>
                      <p:childTnLst>
                        <p:par>
                          <p:cTn id="152" fill="hold">
                            <p:stCondLst>
                              <p:cond delay="0"/>
                            </p:stCondLst>
                            <p:childTnLst>
                              <p:par>
                                <p:cTn id="153" presetID="1" presetClass="mediacall" presetSubtype="0" fill="hold" nodeType="clickEffect">
                                  <p:stCondLst>
                                    <p:cond delay="0"/>
                                  </p:stCondLst>
                                  <p:childTnLst>
                                    <p:cmd type="call" cmd="playFrom(0.0)">
                                      <p:cBhvr>
                                        <p:cTn id="154" dur="1904" fill="hold"/>
                                        <p:tgtEl>
                                          <p:spTgt spid="185"/>
                                        </p:tgtEl>
                                      </p:cBhvr>
                                    </p:cmd>
                                  </p:childTnLst>
                                </p:cTn>
                              </p:par>
                            </p:childTnLst>
                          </p:cTn>
                        </p:par>
                      </p:childTnLst>
                    </p:cTn>
                  </p:par>
                </p:childTnLst>
              </p:cTn>
              <p:nextCondLst>
                <p:cond evt="onClick" delay="0">
                  <p:tgtEl>
                    <p:spTgt spid="184"/>
                  </p:tgtEl>
                </p:cond>
              </p:nextCondLst>
            </p:seq>
            <p:audio>
              <p:cMediaNode vol="80000" showWhenStopped="0">
                <p:cTn id="155" fill="hold" display="0">
                  <p:stCondLst>
                    <p:cond delay="indefinite"/>
                  </p:stCondLst>
                  <p:endCondLst>
                    <p:cond evt="onStopAudio" delay="0">
                      <p:tgtEl>
                        <p:sldTgt/>
                      </p:tgtEl>
                    </p:cond>
                  </p:endCondLst>
                </p:cTn>
                <p:tgtEl>
                  <p:spTgt spid="185"/>
                </p:tgtEl>
              </p:cMediaNode>
            </p:audio>
            <p:seq concurrent="1" nextAc="seek">
              <p:cTn id="156" restart="whenNotActive" fill="hold" evtFilter="cancelBubble" nodeType="interactiveSeq">
                <p:stCondLst>
                  <p:cond evt="onClick" delay="0">
                    <p:tgtEl>
                      <p:spTgt spid="70"/>
                    </p:tgtEl>
                  </p:cond>
                </p:stCondLst>
                <p:endSync evt="end" delay="0">
                  <p:rtn val="all"/>
                </p:endSync>
                <p:childTnLst>
                  <p:par>
                    <p:cTn id="157" fill="hold">
                      <p:stCondLst>
                        <p:cond delay="0"/>
                      </p:stCondLst>
                      <p:childTnLst>
                        <p:par>
                          <p:cTn id="158" fill="hold">
                            <p:stCondLst>
                              <p:cond delay="0"/>
                            </p:stCondLst>
                            <p:childTnLst>
                              <p:par>
                                <p:cTn id="159" presetID="1" presetClass="exit" presetSubtype="0" fill="hold" nodeType="clickEffect">
                                  <p:stCondLst>
                                    <p:cond delay="0"/>
                                  </p:stCondLst>
                                  <p:childTnLst>
                                    <p:set>
                                      <p:cBhvr>
                                        <p:cTn id="160" dur="1" fill="hold">
                                          <p:stCondLst>
                                            <p:cond delay="0"/>
                                          </p:stCondLst>
                                        </p:cTn>
                                        <p:tgtEl>
                                          <p:spTgt spid="70"/>
                                        </p:tgtEl>
                                        <p:attrNameLst>
                                          <p:attrName>style.visibility</p:attrName>
                                        </p:attrNameLst>
                                      </p:cBhvr>
                                      <p:to>
                                        <p:strVal val="hidden"/>
                                      </p:to>
                                    </p:set>
                                  </p:childTnLst>
                                  <p:subTnLst>
                                    <p:audio>
                                      <p:cMediaNode>
                                        <p:cTn display="0" masterRel="sameClick">
                                          <p:stCondLst>
                                            <p:cond evt="begin" delay="0">
                                              <p:tn val="159"/>
                                            </p:cond>
                                          </p:stCondLst>
                                          <p:endCondLst>
                                            <p:cond evt="onStopAudio" delay="0">
                                              <p:tgtEl>
                                                <p:sldTgt/>
                                              </p:tgtEl>
                                            </p:cond>
                                          </p:endCondLst>
                                        </p:cTn>
                                        <p:tgtEl>
                                          <p:sndTgt r:embed="rId6" name="Item_Box_Open_Definitive.wav"/>
                                        </p:tgtEl>
                                      </p:cMediaNode>
                                    </p:audio>
                                  </p:subTnLst>
                                </p:cTn>
                              </p:par>
                            </p:childTnLst>
                          </p:cTn>
                        </p:par>
                        <p:par>
                          <p:cTn id="161" fill="hold">
                            <p:stCondLst>
                              <p:cond delay="0"/>
                            </p:stCondLst>
                            <p:childTnLst>
                              <p:par>
                                <p:cTn id="162" presetID="10" presetClass="entr" presetSubtype="0" fill="hold" nodeType="afterEffect">
                                  <p:stCondLst>
                                    <p:cond delay="0"/>
                                  </p:stCondLst>
                                  <p:childTnLst>
                                    <p:set>
                                      <p:cBhvr>
                                        <p:cTn id="163" dur="1" fill="hold">
                                          <p:stCondLst>
                                            <p:cond delay="0"/>
                                          </p:stCondLst>
                                        </p:cTn>
                                        <p:tgtEl>
                                          <p:spTgt spid="86"/>
                                        </p:tgtEl>
                                        <p:attrNameLst>
                                          <p:attrName>style.visibility</p:attrName>
                                        </p:attrNameLst>
                                      </p:cBhvr>
                                      <p:to>
                                        <p:strVal val="visible"/>
                                      </p:to>
                                    </p:set>
                                    <p:animEffect transition="in" filter="fade">
                                      <p:cBhvr>
                                        <p:cTn id="164" dur="120"/>
                                        <p:tgtEl>
                                          <p:spTgt spid="86"/>
                                        </p:tgtEl>
                                      </p:cBhvr>
                                    </p:animEffect>
                                  </p:childTnLst>
                                </p:cTn>
                              </p:par>
                            </p:childTnLst>
                          </p:cTn>
                        </p:par>
                        <p:par>
                          <p:cTn id="165" fill="hold">
                            <p:stCondLst>
                              <p:cond delay="120"/>
                            </p:stCondLst>
                            <p:childTnLst>
                              <p:par>
                                <p:cTn id="166" presetID="1" presetClass="exit" presetSubtype="0" fill="hold" nodeType="afterEffect">
                                  <p:stCondLst>
                                    <p:cond delay="0"/>
                                  </p:stCondLst>
                                  <p:childTnLst>
                                    <p:set>
                                      <p:cBhvr>
                                        <p:cTn id="167" dur="1" fill="hold">
                                          <p:stCondLst>
                                            <p:cond delay="119"/>
                                          </p:stCondLst>
                                        </p:cTn>
                                        <p:tgtEl>
                                          <p:spTgt spid="86"/>
                                        </p:tgtEl>
                                        <p:attrNameLst>
                                          <p:attrName>style.visibility</p:attrName>
                                        </p:attrNameLst>
                                      </p:cBhvr>
                                      <p:to>
                                        <p:strVal val="hidden"/>
                                      </p:to>
                                    </p:set>
                                  </p:childTnLst>
                                </p:cTn>
                              </p:par>
                            </p:childTnLst>
                          </p:cTn>
                        </p:par>
                        <p:par>
                          <p:cTn id="168" fill="hold">
                            <p:stCondLst>
                              <p:cond delay="240"/>
                            </p:stCondLst>
                            <p:childTnLst>
                              <p:par>
                                <p:cTn id="169" presetID="10" presetClass="entr" presetSubtype="0" fill="hold" nodeType="afterEffect">
                                  <p:stCondLst>
                                    <p:cond delay="0"/>
                                  </p:stCondLst>
                                  <p:childTnLst>
                                    <p:set>
                                      <p:cBhvr>
                                        <p:cTn id="170" dur="1" fill="hold">
                                          <p:stCondLst>
                                            <p:cond delay="0"/>
                                          </p:stCondLst>
                                        </p:cTn>
                                        <p:tgtEl>
                                          <p:spTgt spid="76"/>
                                        </p:tgtEl>
                                        <p:attrNameLst>
                                          <p:attrName>style.visibility</p:attrName>
                                        </p:attrNameLst>
                                      </p:cBhvr>
                                      <p:to>
                                        <p:strVal val="visible"/>
                                      </p:to>
                                    </p:set>
                                    <p:animEffect transition="in" filter="fade">
                                      <p:cBhvr>
                                        <p:cTn id="171" dur="120"/>
                                        <p:tgtEl>
                                          <p:spTgt spid="76"/>
                                        </p:tgtEl>
                                      </p:cBhvr>
                                    </p:animEffect>
                                  </p:childTnLst>
                                </p:cTn>
                              </p:par>
                            </p:childTnLst>
                          </p:cTn>
                        </p:par>
                        <p:par>
                          <p:cTn id="172" fill="hold">
                            <p:stCondLst>
                              <p:cond delay="360"/>
                            </p:stCondLst>
                            <p:childTnLst>
                              <p:par>
                                <p:cTn id="173" presetID="1" presetClass="exit" presetSubtype="0" fill="hold" nodeType="afterEffect">
                                  <p:stCondLst>
                                    <p:cond delay="0"/>
                                  </p:stCondLst>
                                  <p:childTnLst>
                                    <p:set>
                                      <p:cBhvr>
                                        <p:cTn id="174" dur="1" fill="hold">
                                          <p:stCondLst>
                                            <p:cond delay="119"/>
                                          </p:stCondLst>
                                        </p:cTn>
                                        <p:tgtEl>
                                          <p:spTgt spid="76"/>
                                        </p:tgtEl>
                                        <p:attrNameLst>
                                          <p:attrName>style.visibility</p:attrName>
                                        </p:attrNameLst>
                                      </p:cBhvr>
                                      <p:to>
                                        <p:strVal val="hidden"/>
                                      </p:to>
                                    </p:set>
                                  </p:childTnLst>
                                </p:cTn>
                              </p:par>
                            </p:childTnLst>
                          </p:cTn>
                        </p:par>
                        <p:par>
                          <p:cTn id="175" fill="hold">
                            <p:stCondLst>
                              <p:cond delay="480"/>
                            </p:stCondLst>
                            <p:childTnLst>
                              <p:par>
                                <p:cTn id="176" presetID="10" presetClass="entr" presetSubtype="0" fill="hold" nodeType="afterEffect">
                                  <p:stCondLst>
                                    <p:cond delay="0"/>
                                  </p:stCondLst>
                                  <p:childTnLst>
                                    <p:set>
                                      <p:cBhvr>
                                        <p:cTn id="177" dur="1" fill="hold">
                                          <p:stCondLst>
                                            <p:cond delay="0"/>
                                          </p:stCondLst>
                                        </p:cTn>
                                        <p:tgtEl>
                                          <p:spTgt spid="85"/>
                                        </p:tgtEl>
                                        <p:attrNameLst>
                                          <p:attrName>style.visibility</p:attrName>
                                        </p:attrNameLst>
                                      </p:cBhvr>
                                      <p:to>
                                        <p:strVal val="visible"/>
                                      </p:to>
                                    </p:set>
                                    <p:animEffect transition="in" filter="fade">
                                      <p:cBhvr>
                                        <p:cTn id="178" dur="120"/>
                                        <p:tgtEl>
                                          <p:spTgt spid="85"/>
                                        </p:tgtEl>
                                      </p:cBhvr>
                                    </p:animEffect>
                                  </p:childTnLst>
                                </p:cTn>
                              </p:par>
                            </p:childTnLst>
                          </p:cTn>
                        </p:par>
                        <p:par>
                          <p:cTn id="179" fill="hold">
                            <p:stCondLst>
                              <p:cond delay="600"/>
                            </p:stCondLst>
                            <p:childTnLst>
                              <p:par>
                                <p:cTn id="180" presetID="1" presetClass="exit" presetSubtype="0" fill="hold" nodeType="afterEffect">
                                  <p:stCondLst>
                                    <p:cond delay="0"/>
                                  </p:stCondLst>
                                  <p:childTnLst>
                                    <p:set>
                                      <p:cBhvr>
                                        <p:cTn id="181" dur="1" fill="hold">
                                          <p:stCondLst>
                                            <p:cond delay="119"/>
                                          </p:stCondLst>
                                        </p:cTn>
                                        <p:tgtEl>
                                          <p:spTgt spid="85"/>
                                        </p:tgtEl>
                                        <p:attrNameLst>
                                          <p:attrName>style.visibility</p:attrName>
                                        </p:attrNameLst>
                                      </p:cBhvr>
                                      <p:to>
                                        <p:strVal val="hidden"/>
                                      </p:to>
                                    </p:set>
                                  </p:childTnLst>
                                </p:cTn>
                              </p:par>
                            </p:childTnLst>
                          </p:cTn>
                        </p:par>
                        <p:par>
                          <p:cTn id="182" fill="hold">
                            <p:stCondLst>
                              <p:cond delay="720"/>
                            </p:stCondLst>
                            <p:childTnLst>
                              <p:par>
                                <p:cTn id="183" presetID="10" presetClass="entr" presetSubtype="0" fill="hold" nodeType="afterEffect">
                                  <p:stCondLst>
                                    <p:cond delay="0"/>
                                  </p:stCondLst>
                                  <p:childTnLst>
                                    <p:set>
                                      <p:cBhvr>
                                        <p:cTn id="184" dur="1" fill="hold">
                                          <p:stCondLst>
                                            <p:cond delay="0"/>
                                          </p:stCondLst>
                                        </p:cTn>
                                        <p:tgtEl>
                                          <p:spTgt spid="80"/>
                                        </p:tgtEl>
                                        <p:attrNameLst>
                                          <p:attrName>style.visibility</p:attrName>
                                        </p:attrNameLst>
                                      </p:cBhvr>
                                      <p:to>
                                        <p:strVal val="visible"/>
                                      </p:to>
                                    </p:set>
                                    <p:animEffect transition="in" filter="fade">
                                      <p:cBhvr>
                                        <p:cTn id="185" dur="120"/>
                                        <p:tgtEl>
                                          <p:spTgt spid="80"/>
                                        </p:tgtEl>
                                      </p:cBhvr>
                                    </p:animEffect>
                                  </p:childTnLst>
                                </p:cTn>
                              </p:par>
                            </p:childTnLst>
                          </p:cTn>
                        </p:par>
                        <p:par>
                          <p:cTn id="186" fill="hold">
                            <p:stCondLst>
                              <p:cond delay="840"/>
                            </p:stCondLst>
                            <p:childTnLst>
                              <p:par>
                                <p:cTn id="187" presetID="1" presetClass="exit" presetSubtype="0" fill="hold" nodeType="afterEffect">
                                  <p:stCondLst>
                                    <p:cond delay="0"/>
                                  </p:stCondLst>
                                  <p:childTnLst>
                                    <p:set>
                                      <p:cBhvr>
                                        <p:cTn id="188" dur="1" fill="hold">
                                          <p:stCondLst>
                                            <p:cond delay="119"/>
                                          </p:stCondLst>
                                        </p:cTn>
                                        <p:tgtEl>
                                          <p:spTgt spid="80"/>
                                        </p:tgtEl>
                                        <p:attrNameLst>
                                          <p:attrName>style.visibility</p:attrName>
                                        </p:attrNameLst>
                                      </p:cBhvr>
                                      <p:to>
                                        <p:strVal val="hidden"/>
                                      </p:to>
                                    </p:set>
                                  </p:childTnLst>
                                </p:cTn>
                              </p:par>
                            </p:childTnLst>
                          </p:cTn>
                        </p:par>
                        <p:par>
                          <p:cTn id="189" fill="hold">
                            <p:stCondLst>
                              <p:cond delay="960"/>
                            </p:stCondLst>
                            <p:childTnLst>
                              <p:par>
                                <p:cTn id="190" presetID="10" presetClass="entr" presetSubtype="0" fill="hold" nodeType="afterEffect">
                                  <p:stCondLst>
                                    <p:cond delay="0"/>
                                  </p:stCondLst>
                                  <p:childTnLst>
                                    <p:set>
                                      <p:cBhvr>
                                        <p:cTn id="191" dur="1" fill="hold">
                                          <p:stCondLst>
                                            <p:cond delay="0"/>
                                          </p:stCondLst>
                                        </p:cTn>
                                        <p:tgtEl>
                                          <p:spTgt spid="75"/>
                                        </p:tgtEl>
                                        <p:attrNameLst>
                                          <p:attrName>style.visibility</p:attrName>
                                        </p:attrNameLst>
                                      </p:cBhvr>
                                      <p:to>
                                        <p:strVal val="visible"/>
                                      </p:to>
                                    </p:set>
                                    <p:animEffect transition="in" filter="fade">
                                      <p:cBhvr>
                                        <p:cTn id="192" dur="120"/>
                                        <p:tgtEl>
                                          <p:spTgt spid="75"/>
                                        </p:tgtEl>
                                      </p:cBhvr>
                                    </p:animEffect>
                                  </p:childTnLst>
                                </p:cTn>
                              </p:par>
                            </p:childTnLst>
                          </p:cTn>
                        </p:par>
                        <p:par>
                          <p:cTn id="193" fill="hold">
                            <p:stCondLst>
                              <p:cond delay="1080"/>
                            </p:stCondLst>
                            <p:childTnLst>
                              <p:par>
                                <p:cTn id="194" presetID="1" presetClass="exit" presetSubtype="0" fill="hold" nodeType="afterEffect">
                                  <p:stCondLst>
                                    <p:cond delay="0"/>
                                  </p:stCondLst>
                                  <p:childTnLst>
                                    <p:set>
                                      <p:cBhvr>
                                        <p:cTn id="195" dur="1" fill="hold">
                                          <p:stCondLst>
                                            <p:cond delay="119"/>
                                          </p:stCondLst>
                                        </p:cTn>
                                        <p:tgtEl>
                                          <p:spTgt spid="75"/>
                                        </p:tgtEl>
                                        <p:attrNameLst>
                                          <p:attrName>style.visibility</p:attrName>
                                        </p:attrNameLst>
                                      </p:cBhvr>
                                      <p:to>
                                        <p:strVal val="hidden"/>
                                      </p:to>
                                    </p:set>
                                  </p:childTnLst>
                                </p:cTn>
                              </p:par>
                            </p:childTnLst>
                          </p:cTn>
                        </p:par>
                        <p:par>
                          <p:cTn id="196" fill="hold">
                            <p:stCondLst>
                              <p:cond delay="1200"/>
                            </p:stCondLst>
                            <p:childTnLst>
                              <p:par>
                                <p:cTn id="197" presetID="10" presetClass="entr" presetSubtype="0" fill="hold" nodeType="afterEffect">
                                  <p:stCondLst>
                                    <p:cond delay="0"/>
                                  </p:stCondLst>
                                  <p:childTnLst>
                                    <p:set>
                                      <p:cBhvr>
                                        <p:cTn id="198" dur="1" fill="hold">
                                          <p:stCondLst>
                                            <p:cond delay="0"/>
                                          </p:stCondLst>
                                        </p:cTn>
                                        <p:tgtEl>
                                          <p:spTgt spid="74"/>
                                        </p:tgtEl>
                                        <p:attrNameLst>
                                          <p:attrName>style.visibility</p:attrName>
                                        </p:attrNameLst>
                                      </p:cBhvr>
                                      <p:to>
                                        <p:strVal val="visible"/>
                                      </p:to>
                                    </p:set>
                                    <p:animEffect transition="in" filter="fade">
                                      <p:cBhvr>
                                        <p:cTn id="199" dur="120"/>
                                        <p:tgtEl>
                                          <p:spTgt spid="74"/>
                                        </p:tgtEl>
                                      </p:cBhvr>
                                    </p:animEffect>
                                  </p:childTnLst>
                                </p:cTn>
                              </p:par>
                            </p:childTnLst>
                          </p:cTn>
                        </p:par>
                        <p:par>
                          <p:cTn id="200" fill="hold">
                            <p:stCondLst>
                              <p:cond delay="1320"/>
                            </p:stCondLst>
                            <p:childTnLst>
                              <p:par>
                                <p:cTn id="201" presetID="1" presetClass="exit" presetSubtype="0" fill="hold" nodeType="afterEffect">
                                  <p:stCondLst>
                                    <p:cond delay="0"/>
                                  </p:stCondLst>
                                  <p:childTnLst>
                                    <p:set>
                                      <p:cBhvr>
                                        <p:cTn id="202" dur="1" fill="hold">
                                          <p:stCondLst>
                                            <p:cond delay="119"/>
                                          </p:stCondLst>
                                        </p:cTn>
                                        <p:tgtEl>
                                          <p:spTgt spid="74"/>
                                        </p:tgtEl>
                                        <p:attrNameLst>
                                          <p:attrName>style.visibility</p:attrName>
                                        </p:attrNameLst>
                                      </p:cBhvr>
                                      <p:to>
                                        <p:strVal val="hidden"/>
                                      </p:to>
                                    </p:set>
                                  </p:childTnLst>
                                </p:cTn>
                              </p:par>
                            </p:childTnLst>
                          </p:cTn>
                        </p:par>
                        <p:par>
                          <p:cTn id="203" fill="hold">
                            <p:stCondLst>
                              <p:cond delay="1440"/>
                            </p:stCondLst>
                            <p:childTnLst>
                              <p:par>
                                <p:cTn id="204" presetID="10" presetClass="entr" presetSubtype="0" fill="hold" nodeType="afterEffect">
                                  <p:stCondLst>
                                    <p:cond delay="0"/>
                                  </p:stCondLst>
                                  <p:childTnLst>
                                    <p:set>
                                      <p:cBhvr>
                                        <p:cTn id="205" dur="1" fill="hold">
                                          <p:stCondLst>
                                            <p:cond delay="0"/>
                                          </p:stCondLst>
                                        </p:cTn>
                                        <p:tgtEl>
                                          <p:spTgt spid="79"/>
                                        </p:tgtEl>
                                        <p:attrNameLst>
                                          <p:attrName>style.visibility</p:attrName>
                                        </p:attrNameLst>
                                      </p:cBhvr>
                                      <p:to>
                                        <p:strVal val="visible"/>
                                      </p:to>
                                    </p:set>
                                    <p:animEffect transition="in" filter="fade">
                                      <p:cBhvr>
                                        <p:cTn id="206" dur="120"/>
                                        <p:tgtEl>
                                          <p:spTgt spid="79"/>
                                        </p:tgtEl>
                                      </p:cBhvr>
                                    </p:animEffect>
                                  </p:childTnLst>
                                </p:cTn>
                              </p:par>
                            </p:childTnLst>
                          </p:cTn>
                        </p:par>
                        <p:par>
                          <p:cTn id="207" fill="hold">
                            <p:stCondLst>
                              <p:cond delay="1560"/>
                            </p:stCondLst>
                            <p:childTnLst>
                              <p:par>
                                <p:cTn id="208" presetID="1" presetClass="exit" presetSubtype="0" fill="hold" nodeType="afterEffect">
                                  <p:stCondLst>
                                    <p:cond delay="0"/>
                                  </p:stCondLst>
                                  <p:childTnLst>
                                    <p:set>
                                      <p:cBhvr>
                                        <p:cTn id="209" dur="1" fill="hold">
                                          <p:stCondLst>
                                            <p:cond delay="119"/>
                                          </p:stCondLst>
                                        </p:cTn>
                                        <p:tgtEl>
                                          <p:spTgt spid="79"/>
                                        </p:tgtEl>
                                        <p:attrNameLst>
                                          <p:attrName>style.visibility</p:attrName>
                                        </p:attrNameLst>
                                      </p:cBhvr>
                                      <p:to>
                                        <p:strVal val="hidden"/>
                                      </p:to>
                                    </p:set>
                                  </p:childTnLst>
                                </p:cTn>
                              </p:par>
                            </p:childTnLst>
                          </p:cTn>
                        </p:par>
                        <p:par>
                          <p:cTn id="210" fill="hold">
                            <p:stCondLst>
                              <p:cond delay="1680"/>
                            </p:stCondLst>
                            <p:childTnLst>
                              <p:par>
                                <p:cTn id="211" presetID="10" presetClass="entr" presetSubtype="0" fill="hold" nodeType="afterEffect">
                                  <p:stCondLst>
                                    <p:cond delay="0"/>
                                  </p:stCondLst>
                                  <p:childTnLst>
                                    <p:set>
                                      <p:cBhvr>
                                        <p:cTn id="212" dur="1" fill="hold">
                                          <p:stCondLst>
                                            <p:cond delay="0"/>
                                          </p:stCondLst>
                                        </p:cTn>
                                        <p:tgtEl>
                                          <p:spTgt spid="78"/>
                                        </p:tgtEl>
                                        <p:attrNameLst>
                                          <p:attrName>style.visibility</p:attrName>
                                        </p:attrNameLst>
                                      </p:cBhvr>
                                      <p:to>
                                        <p:strVal val="visible"/>
                                      </p:to>
                                    </p:set>
                                    <p:animEffect transition="in" filter="fade">
                                      <p:cBhvr>
                                        <p:cTn id="213" dur="120"/>
                                        <p:tgtEl>
                                          <p:spTgt spid="78"/>
                                        </p:tgtEl>
                                      </p:cBhvr>
                                    </p:animEffect>
                                  </p:childTnLst>
                                </p:cTn>
                              </p:par>
                            </p:childTnLst>
                          </p:cTn>
                        </p:par>
                        <p:par>
                          <p:cTn id="214" fill="hold">
                            <p:stCondLst>
                              <p:cond delay="1800"/>
                            </p:stCondLst>
                            <p:childTnLst>
                              <p:par>
                                <p:cTn id="215" presetID="1" presetClass="exit" presetSubtype="0" fill="hold" nodeType="afterEffect">
                                  <p:stCondLst>
                                    <p:cond delay="0"/>
                                  </p:stCondLst>
                                  <p:childTnLst>
                                    <p:set>
                                      <p:cBhvr>
                                        <p:cTn id="216" dur="1" fill="hold">
                                          <p:stCondLst>
                                            <p:cond delay="119"/>
                                          </p:stCondLst>
                                        </p:cTn>
                                        <p:tgtEl>
                                          <p:spTgt spid="78"/>
                                        </p:tgtEl>
                                        <p:attrNameLst>
                                          <p:attrName>style.visibility</p:attrName>
                                        </p:attrNameLst>
                                      </p:cBhvr>
                                      <p:to>
                                        <p:strVal val="hidden"/>
                                      </p:to>
                                    </p:set>
                                  </p:childTnLst>
                                </p:cTn>
                              </p:par>
                            </p:childTnLst>
                          </p:cTn>
                        </p:par>
                        <p:par>
                          <p:cTn id="217" fill="hold">
                            <p:stCondLst>
                              <p:cond delay="1920"/>
                            </p:stCondLst>
                            <p:childTnLst>
                              <p:par>
                                <p:cTn id="218" presetID="10" presetClass="entr" presetSubtype="0" fill="hold" nodeType="afterEffect">
                                  <p:stCondLst>
                                    <p:cond delay="0"/>
                                  </p:stCondLst>
                                  <p:childTnLst>
                                    <p:set>
                                      <p:cBhvr>
                                        <p:cTn id="219" dur="1" fill="hold">
                                          <p:stCondLst>
                                            <p:cond delay="0"/>
                                          </p:stCondLst>
                                        </p:cTn>
                                        <p:tgtEl>
                                          <p:spTgt spid="77"/>
                                        </p:tgtEl>
                                        <p:attrNameLst>
                                          <p:attrName>style.visibility</p:attrName>
                                        </p:attrNameLst>
                                      </p:cBhvr>
                                      <p:to>
                                        <p:strVal val="visible"/>
                                      </p:to>
                                    </p:set>
                                    <p:animEffect transition="in" filter="fade">
                                      <p:cBhvr>
                                        <p:cTn id="220" dur="120"/>
                                        <p:tgtEl>
                                          <p:spTgt spid="77"/>
                                        </p:tgtEl>
                                      </p:cBhvr>
                                    </p:animEffect>
                                  </p:childTnLst>
                                </p:cTn>
                              </p:par>
                            </p:childTnLst>
                          </p:cTn>
                        </p:par>
                        <p:par>
                          <p:cTn id="221" fill="hold">
                            <p:stCondLst>
                              <p:cond delay="2040"/>
                            </p:stCondLst>
                            <p:childTnLst>
                              <p:par>
                                <p:cTn id="222" presetID="1" presetClass="exit" presetSubtype="0" fill="hold" nodeType="afterEffect">
                                  <p:stCondLst>
                                    <p:cond delay="0"/>
                                  </p:stCondLst>
                                  <p:childTnLst>
                                    <p:set>
                                      <p:cBhvr>
                                        <p:cTn id="223" dur="1" fill="hold">
                                          <p:stCondLst>
                                            <p:cond delay="119"/>
                                          </p:stCondLst>
                                        </p:cTn>
                                        <p:tgtEl>
                                          <p:spTgt spid="77"/>
                                        </p:tgtEl>
                                        <p:attrNameLst>
                                          <p:attrName>style.visibility</p:attrName>
                                        </p:attrNameLst>
                                      </p:cBhvr>
                                      <p:to>
                                        <p:strVal val="hidden"/>
                                      </p:to>
                                    </p:set>
                                  </p:childTnLst>
                                </p:cTn>
                              </p:par>
                            </p:childTnLst>
                          </p:cTn>
                        </p:par>
                        <p:par>
                          <p:cTn id="224" fill="hold">
                            <p:stCondLst>
                              <p:cond delay="2160"/>
                            </p:stCondLst>
                            <p:childTnLst>
                              <p:par>
                                <p:cTn id="225" presetID="10" presetClass="entr" presetSubtype="0" fill="hold" nodeType="afterEffect">
                                  <p:stCondLst>
                                    <p:cond delay="0"/>
                                  </p:stCondLst>
                                  <p:childTnLst>
                                    <p:set>
                                      <p:cBhvr>
                                        <p:cTn id="226" dur="1" fill="hold">
                                          <p:stCondLst>
                                            <p:cond delay="0"/>
                                          </p:stCondLst>
                                        </p:cTn>
                                        <p:tgtEl>
                                          <p:spTgt spid="72"/>
                                        </p:tgtEl>
                                        <p:attrNameLst>
                                          <p:attrName>style.visibility</p:attrName>
                                        </p:attrNameLst>
                                      </p:cBhvr>
                                      <p:to>
                                        <p:strVal val="visible"/>
                                      </p:to>
                                    </p:set>
                                    <p:animEffect transition="in" filter="fade">
                                      <p:cBhvr>
                                        <p:cTn id="227" dur="120"/>
                                        <p:tgtEl>
                                          <p:spTgt spid="72"/>
                                        </p:tgtEl>
                                      </p:cBhvr>
                                    </p:animEffect>
                                  </p:childTnLst>
                                </p:cTn>
                              </p:par>
                            </p:childTnLst>
                          </p:cTn>
                        </p:par>
                        <p:par>
                          <p:cTn id="228" fill="hold">
                            <p:stCondLst>
                              <p:cond delay="2280"/>
                            </p:stCondLst>
                            <p:childTnLst>
                              <p:par>
                                <p:cTn id="229" presetID="1" presetClass="exit" presetSubtype="0" fill="hold" nodeType="afterEffect">
                                  <p:stCondLst>
                                    <p:cond delay="0"/>
                                  </p:stCondLst>
                                  <p:childTnLst>
                                    <p:set>
                                      <p:cBhvr>
                                        <p:cTn id="230" dur="1" fill="hold">
                                          <p:stCondLst>
                                            <p:cond delay="119"/>
                                          </p:stCondLst>
                                        </p:cTn>
                                        <p:tgtEl>
                                          <p:spTgt spid="72"/>
                                        </p:tgtEl>
                                        <p:attrNameLst>
                                          <p:attrName>style.visibility</p:attrName>
                                        </p:attrNameLst>
                                      </p:cBhvr>
                                      <p:to>
                                        <p:strVal val="hidden"/>
                                      </p:to>
                                    </p:set>
                                  </p:childTnLst>
                                </p:cTn>
                              </p:par>
                            </p:childTnLst>
                          </p:cTn>
                        </p:par>
                        <p:par>
                          <p:cTn id="231" fill="hold">
                            <p:stCondLst>
                              <p:cond delay="2400"/>
                            </p:stCondLst>
                            <p:childTnLst>
                              <p:par>
                                <p:cTn id="232" presetID="10" presetClass="entr" presetSubtype="0" fill="hold" nodeType="afterEffect">
                                  <p:stCondLst>
                                    <p:cond delay="0"/>
                                  </p:stCondLst>
                                  <p:childTnLst>
                                    <p:set>
                                      <p:cBhvr>
                                        <p:cTn id="233" dur="1" fill="hold">
                                          <p:stCondLst>
                                            <p:cond delay="0"/>
                                          </p:stCondLst>
                                        </p:cTn>
                                        <p:tgtEl>
                                          <p:spTgt spid="71"/>
                                        </p:tgtEl>
                                        <p:attrNameLst>
                                          <p:attrName>style.visibility</p:attrName>
                                        </p:attrNameLst>
                                      </p:cBhvr>
                                      <p:to>
                                        <p:strVal val="visible"/>
                                      </p:to>
                                    </p:set>
                                    <p:animEffect transition="in" filter="fade">
                                      <p:cBhvr>
                                        <p:cTn id="234" dur="120"/>
                                        <p:tgtEl>
                                          <p:spTgt spid="71"/>
                                        </p:tgtEl>
                                      </p:cBhvr>
                                    </p:animEffect>
                                  </p:childTnLst>
                                </p:cTn>
                              </p:par>
                            </p:childTnLst>
                          </p:cTn>
                        </p:par>
                        <p:par>
                          <p:cTn id="235" fill="hold">
                            <p:stCondLst>
                              <p:cond delay="2520"/>
                            </p:stCondLst>
                            <p:childTnLst>
                              <p:par>
                                <p:cTn id="236" presetID="1" presetClass="exit" presetSubtype="0" fill="hold" nodeType="afterEffect">
                                  <p:stCondLst>
                                    <p:cond delay="0"/>
                                  </p:stCondLst>
                                  <p:childTnLst>
                                    <p:set>
                                      <p:cBhvr>
                                        <p:cTn id="237" dur="1" fill="hold">
                                          <p:stCondLst>
                                            <p:cond delay="119"/>
                                          </p:stCondLst>
                                        </p:cTn>
                                        <p:tgtEl>
                                          <p:spTgt spid="71"/>
                                        </p:tgtEl>
                                        <p:attrNameLst>
                                          <p:attrName>style.visibility</p:attrName>
                                        </p:attrNameLst>
                                      </p:cBhvr>
                                      <p:to>
                                        <p:strVal val="hidden"/>
                                      </p:to>
                                    </p:set>
                                  </p:childTnLst>
                                </p:cTn>
                              </p:par>
                            </p:childTnLst>
                          </p:cTn>
                        </p:par>
                        <p:par>
                          <p:cTn id="238" fill="hold">
                            <p:stCondLst>
                              <p:cond delay="2640"/>
                            </p:stCondLst>
                            <p:childTnLst>
                              <p:par>
                                <p:cTn id="239" presetID="10" presetClass="entr" presetSubtype="0" fill="hold" nodeType="afterEffect">
                                  <p:stCondLst>
                                    <p:cond delay="0"/>
                                  </p:stCondLst>
                                  <p:childTnLst>
                                    <p:set>
                                      <p:cBhvr>
                                        <p:cTn id="240" dur="1" fill="hold">
                                          <p:stCondLst>
                                            <p:cond delay="0"/>
                                          </p:stCondLst>
                                        </p:cTn>
                                        <p:tgtEl>
                                          <p:spTgt spid="73"/>
                                        </p:tgtEl>
                                        <p:attrNameLst>
                                          <p:attrName>style.visibility</p:attrName>
                                        </p:attrNameLst>
                                      </p:cBhvr>
                                      <p:to>
                                        <p:strVal val="visible"/>
                                      </p:to>
                                    </p:set>
                                    <p:animEffect transition="in" filter="fade">
                                      <p:cBhvr>
                                        <p:cTn id="241" dur="120"/>
                                        <p:tgtEl>
                                          <p:spTgt spid="73"/>
                                        </p:tgtEl>
                                      </p:cBhvr>
                                    </p:animEffect>
                                  </p:childTnLst>
                                </p:cTn>
                              </p:par>
                            </p:childTnLst>
                          </p:cTn>
                        </p:par>
                        <p:par>
                          <p:cTn id="242" fill="hold">
                            <p:stCondLst>
                              <p:cond delay="2760"/>
                            </p:stCondLst>
                            <p:childTnLst>
                              <p:par>
                                <p:cTn id="243" presetID="1" presetClass="exit" presetSubtype="0" fill="hold" nodeType="afterEffect">
                                  <p:stCondLst>
                                    <p:cond delay="0"/>
                                  </p:stCondLst>
                                  <p:childTnLst>
                                    <p:set>
                                      <p:cBhvr>
                                        <p:cTn id="244" dur="1" fill="hold">
                                          <p:stCondLst>
                                            <p:cond delay="119"/>
                                          </p:stCondLst>
                                        </p:cTn>
                                        <p:tgtEl>
                                          <p:spTgt spid="73"/>
                                        </p:tgtEl>
                                        <p:attrNameLst>
                                          <p:attrName>style.visibility</p:attrName>
                                        </p:attrNameLst>
                                      </p:cBhvr>
                                      <p:to>
                                        <p:strVal val="hidden"/>
                                      </p:to>
                                    </p:set>
                                  </p:childTnLst>
                                </p:cTn>
                              </p:par>
                            </p:childTnLst>
                          </p:cTn>
                        </p:par>
                        <p:par>
                          <p:cTn id="245" fill="hold">
                            <p:stCondLst>
                              <p:cond delay="2880"/>
                            </p:stCondLst>
                            <p:childTnLst>
                              <p:par>
                                <p:cTn id="246" presetID="10" presetClass="entr" presetSubtype="0" fill="hold" nodeType="afterEffect">
                                  <p:stCondLst>
                                    <p:cond delay="0"/>
                                  </p:stCondLst>
                                  <p:childTnLst>
                                    <p:set>
                                      <p:cBhvr>
                                        <p:cTn id="247" dur="1" fill="hold">
                                          <p:stCondLst>
                                            <p:cond delay="0"/>
                                          </p:stCondLst>
                                        </p:cTn>
                                        <p:tgtEl>
                                          <p:spTgt spid="87"/>
                                        </p:tgtEl>
                                        <p:attrNameLst>
                                          <p:attrName>style.visibility</p:attrName>
                                        </p:attrNameLst>
                                      </p:cBhvr>
                                      <p:to>
                                        <p:strVal val="visible"/>
                                      </p:to>
                                    </p:set>
                                    <p:animEffect transition="in" filter="fade">
                                      <p:cBhvr>
                                        <p:cTn id="248" dur="120"/>
                                        <p:tgtEl>
                                          <p:spTgt spid="87"/>
                                        </p:tgtEl>
                                      </p:cBhvr>
                                    </p:animEffect>
                                  </p:childTnLst>
                                </p:cTn>
                              </p:par>
                            </p:childTnLst>
                          </p:cTn>
                        </p:par>
                        <p:par>
                          <p:cTn id="249" fill="hold">
                            <p:stCondLst>
                              <p:cond delay="3000"/>
                            </p:stCondLst>
                            <p:childTnLst>
                              <p:par>
                                <p:cTn id="250" presetID="1" presetClass="exit" presetSubtype="0" fill="hold" nodeType="afterEffect">
                                  <p:stCondLst>
                                    <p:cond delay="0"/>
                                  </p:stCondLst>
                                  <p:childTnLst>
                                    <p:set>
                                      <p:cBhvr>
                                        <p:cTn id="251" dur="1" fill="hold">
                                          <p:stCondLst>
                                            <p:cond delay="119"/>
                                          </p:stCondLst>
                                        </p:cTn>
                                        <p:tgtEl>
                                          <p:spTgt spid="87"/>
                                        </p:tgtEl>
                                        <p:attrNameLst>
                                          <p:attrName>style.visibility</p:attrName>
                                        </p:attrNameLst>
                                      </p:cBhvr>
                                      <p:to>
                                        <p:strVal val="hidden"/>
                                      </p:to>
                                    </p:set>
                                  </p:childTnLst>
                                </p:cTn>
                              </p:par>
                            </p:childTnLst>
                          </p:cTn>
                        </p:par>
                        <p:par>
                          <p:cTn id="252" fill="hold">
                            <p:stCondLst>
                              <p:cond delay="3120"/>
                            </p:stCondLst>
                            <p:childTnLst>
                              <p:par>
                                <p:cTn id="253" presetID="10" presetClass="entr" presetSubtype="0" fill="hold" nodeType="afterEffect">
                                  <p:stCondLst>
                                    <p:cond delay="0"/>
                                  </p:stCondLst>
                                  <p:childTnLst>
                                    <p:set>
                                      <p:cBhvr>
                                        <p:cTn id="254" dur="1" fill="hold">
                                          <p:stCondLst>
                                            <p:cond delay="0"/>
                                          </p:stCondLst>
                                        </p:cTn>
                                        <p:tgtEl>
                                          <p:spTgt spid="81"/>
                                        </p:tgtEl>
                                        <p:attrNameLst>
                                          <p:attrName>style.visibility</p:attrName>
                                        </p:attrNameLst>
                                      </p:cBhvr>
                                      <p:to>
                                        <p:strVal val="visible"/>
                                      </p:to>
                                    </p:set>
                                    <p:animEffect transition="in" filter="fade">
                                      <p:cBhvr>
                                        <p:cTn id="255" dur="120"/>
                                        <p:tgtEl>
                                          <p:spTgt spid="81"/>
                                        </p:tgtEl>
                                      </p:cBhvr>
                                    </p:animEffect>
                                  </p:childTnLst>
                                </p:cTn>
                              </p:par>
                            </p:childTnLst>
                          </p:cTn>
                        </p:par>
                        <p:par>
                          <p:cTn id="256" fill="hold">
                            <p:stCondLst>
                              <p:cond delay="3240"/>
                            </p:stCondLst>
                            <p:childTnLst>
                              <p:par>
                                <p:cTn id="257" presetID="1" presetClass="exit" presetSubtype="0" fill="hold" nodeType="afterEffect">
                                  <p:stCondLst>
                                    <p:cond delay="0"/>
                                  </p:stCondLst>
                                  <p:childTnLst>
                                    <p:set>
                                      <p:cBhvr>
                                        <p:cTn id="258" dur="1" fill="hold">
                                          <p:stCondLst>
                                            <p:cond delay="119"/>
                                          </p:stCondLst>
                                        </p:cTn>
                                        <p:tgtEl>
                                          <p:spTgt spid="81"/>
                                        </p:tgtEl>
                                        <p:attrNameLst>
                                          <p:attrName>style.visibility</p:attrName>
                                        </p:attrNameLst>
                                      </p:cBhvr>
                                      <p:to>
                                        <p:strVal val="hidden"/>
                                      </p:to>
                                    </p:set>
                                  </p:childTnLst>
                                </p:cTn>
                              </p:par>
                            </p:childTnLst>
                          </p:cTn>
                        </p:par>
                        <p:par>
                          <p:cTn id="259" fill="hold">
                            <p:stCondLst>
                              <p:cond delay="3360"/>
                            </p:stCondLst>
                            <p:childTnLst>
                              <p:par>
                                <p:cTn id="260" presetID="10" presetClass="entr" presetSubtype="0" fill="hold" nodeType="afterEffect">
                                  <p:stCondLst>
                                    <p:cond delay="0"/>
                                  </p:stCondLst>
                                  <p:childTnLst>
                                    <p:set>
                                      <p:cBhvr>
                                        <p:cTn id="261" dur="1" fill="hold">
                                          <p:stCondLst>
                                            <p:cond delay="0"/>
                                          </p:stCondLst>
                                        </p:cTn>
                                        <p:tgtEl>
                                          <p:spTgt spid="88"/>
                                        </p:tgtEl>
                                        <p:attrNameLst>
                                          <p:attrName>style.visibility</p:attrName>
                                        </p:attrNameLst>
                                      </p:cBhvr>
                                      <p:to>
                                        <p:strVal val="visible"/>
                                      </p:to>
                                    </p:set>
                                    <p:animEffect transition="in" filter="fade">
                                      <p:cBhvr>
                                        <p:cTn id="262" dur="120"/>
                                        <p:tgtEl>
                                          <p:spTgt spid="88"/>
                                        </p:tgtEl>
                                      </p:cBhvr>
                                    </p:animEffect>
                                  </p:childTnLst>
                                </p:cTn>
                              </p:par>
                            </p:childTnLst>
                          </p:cTn>
                        </p:par>
                        <p:par>
                          <p:cTn id="263" fill="hold">
                            <p:stCondLst>
                              <p:cond delay="3480"/>
                            </p:stCondLst>
                            <p:childTnLst>
                              <p:par>
                                <p:cTn id="264" presetID="26" presetClass="emph" presetSubtype="0" fill="hold" nodeType="afterEffect">
                                  <p:stCondLst>
                                    <p:cond delay="0"/>
                                  </p:stCondLst>
                                  <p:childTnLst>
                                    <p:animEffect transition="out" filter="fade">
                                      <p:cBhvr>
                                        <p:cTn id="265" dur="250" tmFilter="0, 0; .2, .5; .8, .5; 1, 0"/>
                                        <p:tgtEl>
                                          <p:spTgt spid="88"/>
                                        </p:tgtEl>
                                      </p:cBhvr>
                                    </p:animEffect>
                                    <p:animScale>
                                      <p:cBhvr>
                                        <p:cTn id="266" dur="125" autoRev="1" fill="hold"/>
                                        <p:tgtEl>
                                          <p:spTgt spid="88"/>
                                        </p:tgtEl>
                                      </p:cBhvr>
                                      <p:by x="105000" y="105000"/>
                                    </p:animScale>
                                  </p:childTnLst>
                                </p:cTn>
                              </p:par>
                            </p:childTnLst>
                          </p:cTn>
                        </p:par>
                        <p:par>
                          <p:cTn id="267" fill="hold">
                            <p:stCondLst>
                              <p:cond delay="3730"/>
                            </p:stCondLst>
                            <p:childTnLst>
                              <p:par>
                                <p:cTn id="268" presetID="26" presetClass="emph" presetSubtype="0" fill="hold" nodeType="afterEffect">
                                  <p:stCondLst>
                                    <p:cond delay="0"/>
                                  </p:stCondLst>
                                  <p:childTnLst>
                                    <p:animEffect transition="out" filter="fade">
                                      <p:cBhvr>
                                        <p:cTn id="269" dur="250" tmFilter="0, 0; .2, .5; .8, .5; 1, 0"/>
                                        <p:tgtEl>
                                          <p:spTgt spid="88"/>
                                        </p:tgtEl>
                                      </p:cBhvr>
                                    </p:animEffect>
                                    <p:animScale>
                                      <p:cBhvr>
                                        <p:cTn id="270" dur="125" autoRev="1" fill="hold"/>
                                        <p:tgtEl>
                                          <p:spTgt spid="88"/>
                                        </p:tgtEl>
                                      </p:cBhvr>
                                      <p:by x="105000" y="105000"/>
                                    </p:animScale>
                                  </p:childTnLst>
                                </p:cTn>
                              </p:par>
                            </p:childTnLst>
                          </p:cTn>
                        </p:par>
                        <p:par>
                          <p:cTn id="271" fill="hold">
                            <p:stCondLst>
                              <p:cond delay="3980"/>
                            </p:stCondLst>
                            <p:childTnLst>
                              <p:par>
                                <p:cTn id="272" presetID="26" presetClass="emph" presetSubtype="0" fill="hold" nodeType="afterEffect">
                                  <p:stCondLst>
                                    <p:cond delay="0"/>
                                  </p:stCondLst>
                                  <p:childTnLst>
                                    <p:animEffect transition="out" filter="fade">
                                      <p:cBhvr>
                                        <p:cTn id="273" dur="250" tmFilter="0, 0; .2, .5; .8, .5; 1, 0"/>
                                        <p:tgtEl>
                                          <p:spTgt spid="88"/>
                                        </p:tgtEl>
                                      </p:cBhvr>
                                    </p:animEffect>
                                    <p:animScale>
                                      <p:cBhvr>
                                        <p:cTn id="274" dur="125" autoRev="1" fill="hold"/>
                                        <p:tgtEl>
                                          <p:spTgt spid="88"/>
                                        </p:tgtEl>
                                      </p:cBhvr>
                                      <p:by x="105000" y="105000"/>
                                    </p:animScale>
                                  </p:childTnLst>
                                </p:cTn>
                              </p:par>
                            </p:childTnLst>
                          </p:cTn>
                        </p:par>
                        <p:par>
                          <p:cTn id="275" fill="hold">
                            <p:stCondLst>
                              <p:cond delay="4230"/>
                            </p:stCondLst>
                            <p:childTnLst>
                              <p:par>
                                <p:cTn id="276" presetID="26" presetClass="emph" presetSubtype="0" fill="hold" nodeType="afterEffect">
                                  <p:stCondLst>
                                    <p:cond delay="0"/>
                                  </p:stCondLst>
                                  <p:childTnLst>
                                    <p:animEffect transition="out" filter="fade">
                                      <p:cBhvr>
                                        <p:cTn id="277" dur="250" tmFilter="0, 0; .2, .5; .8, .5; 1, 0"/>
                                        <p:tgtEl>
                                          <p:spTgt spid="88"/>
                                        </p:tgtEl>
                                      </p:cBhvr>
                                    </p:animEffect>
                                    <p:animScale>
                                      <p:cBhvr>
                                        <p:cTn id="278" dur="125" autoRev="1" fill="hold"/>
                                        <p:tgtEl>
                                          <p:spTgt spid="88"/>
                                        </p:tgtEl>
                                      </p:cBhvr>
                                      <p:by x="105000" y="105000"/>
                                    </p:animScale>
                                  </p:childTnLst>
                                </p:cTn>
                              </p:par>
                            </p:childTnLst>
                          </p:cTn>
                        </p:par>
                        <p:par>
                          <p:cTn id="279" fill="hold">
                            <p:stCondLst>
                              <p:cond delay="4480"/>
                            </p:stCondLst>
                            <p:childTnLst>
                              <p:par>
                                <p:cTn id="280" presetID="26" presetClass="emph" presetSubtype="0" fill="hold" nodeType="afterEffect">
                                  <p:stCondLst>
                                    <p:cond delay="0"/>
                                  </p:stCondLst>
                                  <p:childTnLst>
                                    <p:animEffect transition="out" filter="fade">
                                      <p:cBhvr>
                                        <p:cTn id="281" dur="250" tmFilter="0, 0; .2, .5; .8, .5; 1, 0"/>
                                        <p:tgtEl>
                                          <p:spTgt spid="88"/>
                                        </p:tgtEl>
                                      </p:cBhvr>
                                    </p:animEffect>
                                    <p:animScale>
                                      <p:cBhvr>
                                        <p:cTn id="282" dur="125" autoRev="1" fill="hold"/>
                                        <p:tgtEl>
                                          <p:spTgt spid="88"/>
                                        </p:tgtEl>
                                      </p:cBhvr>
                                      <p:by x="105000" y="105000"/>
                                    </p:animScale>
                                  </p:childTnLst>
                                </p:cTn>
                              </p:par>
                              <p:par>
                                <p:cTn id="283" presetID="1" presetClass="mediacall" presetSubtype="0" fill="hold" nodeType="withEffect">
                                  <p:stCondLst>
                                    <p:cond delay="500"/>
                                  </p:stCondLst>
                                  <p:childTnLst>
                                    <p:cmd type="call" cmd="playFrom(0.0)">
                                      <p:cBhvr>
                                        <p:cTn id="284" dur="1904" fill="hold"/>
                                        <p:tgtEl>
                                          <p:spTgt spid="89"/>
                                        </p:tgtEl>
                                      </p:cBhvr>
                                    </p:cmd>
                                  </p:childTnLst>
                                </p:cTn>
                              </p:par>
                              <p:par>
                                <p:cTn id="285" presetID="47" presetClass="entr" presetSubtype="0" fill="hold" grpId="1" nodeType="withEffect">
                                  <p:stCondLst>
                                    <p:cond delay="500"/>
                                  </p:stCondLst>
                                  <p:childTnLst>
                                    <p:set>
                                      <p:cBhvr>
                                        <p:cTn id="286" dur="1" fill="hold">
                                          <p:stCondLst>
                                            <p:cond delay="0"/>
                                          </p:stCondLst>
                                        </p:cTn>
                                        <p:tgtEl>
                                          <p:spTgt spid="186"/>
                                        </p:tgtEl>
                                        <p:attrNameLst>
                                          <p:attrName>style.visibility</p:attrName>
                                        </p:attrNameLst>
                                      </p:cBhvr>
                                      <p:to>
                                        <p:strVal val="visible"/>
                                      </p:to>
                                    </p:set>
                                    <p:animEffect transition="in" filter="fade">
                                      <p:cBhvr>
                                        <p:cTn id="287" dur="1000"/>
                                        <p:tgtEl>
                                          <p:spTgt spid="186"/>
                                        </p:tgtEl>
                                      </p:cBhvr>
                                    </p:animEffect>
                                    <p:anim calcmode="lin" valueType="num">
                                      <p:cBhvr>
                                        <p:cTn id="288" dur="1000" fill="hold"/>
                                        <p:tgtEl>
                                          <p:spTgt spid="186"/>
                                        </p:tgtEl>
                                        <p:attrNameLst>
                                          <p:attrName>ppt_x</p:attrName>
                                        </p:attrNameLst>
                                      </p:cBhvr>
                                      <p:tavLst>
                                        <p:tav tm="0">
                                          <p:val>
                                            <p:strVal val="#ppt_x"/>
                                          </p:val>
                                        </p:tav>
                                        <p:tav tm="100000">
                                          <p:val>
                                            <p:strVal val="#ppt_x"/>
                                          </p:val>
                                        </p:tav>
                                      </p:tavLst>
                                    </p:anim>
                                    <p:anim calcmode="lin" valueType="num">
                                      <p:cBhvr>
                                        <p:cTn id="289" dur="1000" fill="hold"/>
                                        <p:tgtEl>
                                          <p:spTgt spid="18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70"/>
                  </p:tgtEl>
                </p:cond>
              </p:nextCondLst>
            </p:seq>
            <p:seq concurrent="1" nextAc="seek">
              <p:cTn id="290" restart="whenNotActive" fill="hold" evtFilter="cancelBubble" nodeType="interactiveSeq">
                <p:stCondLst>
                  <p:cond evt="onClick" delay="0">
                    <p:tgtEl>
                      <p:spTgt spid="88"/>
                    </p:tgtEl>
                  </p:cond>
                </p:stCondLst>
                <p:endSync evt="end" delay="0">
                  <p:rtn val="all"/>
                </p:endSync>
                <p:childTnLst>
                  <p:par>
                    <p:cTn id="291" fill="hold">
                      <p:stCondLst>
                        <p:cond delay="0"/>
                      </p:stCondLst>
                      <p:childTnLst>
                        <p:par>
                          <p:cTn id="292" fill="hold">
                            <p:stCondLst>
                              <p:cond delay="0"/>
                            </p:stCondLst>
                            <p:childTnLst>
                              <p:par>
                                <p:cTn id="293" presetID="1" presetClass="mediacall" presetSubtype="0" fill="hold" nodeType="clickEffect">
                                  <p:stCondLst>
                                    <p:cond delay="0"/>
                                  </p:stCondLst>
                                  <p:childTnLst>
                                    <p:cmd type="call" cmd="playFrom(0.0)">
                                      <p:cBhvr>
                                        <p:cTn id="294" dur="1904" fill="hold"/>
                                        <p:tgtEl>
                                          <p:spTgt spid="89"/>
                                        </p:tgtEl>
                                      </p:cBhvr>
                                    </p:cmd>
                                  </p:childTnLst>
                                </p:cTn>
                              </p:par>
                            </p:childTnLst>
                          </p:cTn>
                        </p:par>
                      </p:childTnLst>
                    </p:cTn>
                  </p:par>
                </p:childTnLst>
              </p:cTn>
              <p:nextCondLst>
                <p:cond evt="onClick" delay="0">
                  <p:tgtEl>
                    <p:spTgt spid="88"/>
                  </p:tgtEl>
                </p:cond>
              </p:nextCondLst>
            </p:seq>
            <p:audio>
              <p:cMediaNode vol="80000" showWhenStopped="0">
                <p:cTn id="295" fill="hold" display="0">
                  <p:stCondLst>
                    <p:cond delay="indefinite"/>
                  </p:stCondLst>
                  <p:endCondLst>
                    <p:cond evt="onStopAudio" delay="0">
                      <p:tgtEl>
                        <p:sldTgt/>
                      </p:tgtEl>
                    </p:cond>
                  </p:endCondLst>
                </p:cTn>
                <p:tgtEl>
                  <p:spTgt spid="89"/>
                </p:tgtEl>
              </p:cMediaNode>
            </p:audio>
            <p:seq concurrent="1" nextAc="seek">
              <p:cTn id="296" restart="whenNotActive" fill="hold" evtFilter="cancelBubble" nodeType="interactiveSeq">
                <p:stCondLst>
                  <p:cond evt="onClick" delay="0">
                    <p:tgtEl>
                      <p:spTgt spid="90"/>
                    </p:tgtEl>
                  </p:cond>
                </p:stCondLst>
                <p:endSync evt="end" delay="0">
                  <p:rtn val="all"/>
                </p:endSync>
                <p:childTnLst>
                  <p:par>
                    <p:cTn id="297" fill="hold">
                      <p:stCondLst>
                        <p:cond delay="0"/>
                      </p:stCondLst>
                      <p:childTnLst>
                        <p:par>
                          <p:cTn id="298" fill="hold">
                            <p:stCondLst>
                              <p:cond delay="0"/>
                            </p:stCondLst>
                            <p:childTnLst>
                              <p:par>
                                <p:cTn id="299" presetID="1" presetClass="exit" presetSubtype="0" fill="hold" nodeType="clickEffect">
                                  <p:stCondLst>
                                    <p:cond delay="0"/>
                                  </p:stCondLst>
                                  <p:childTnLst>
                                    <p:set>
                                      <p:cBhvr>
                                        <p:cTn id="300" dur="1" fill="hold">
                                          <p:stCondLst>
                                            <p:cond delay="0"/>
                                          </p:stCondLst>
                                        </p:cTn>
                                        <p:tgtEl>
                                          <p:spTgt spid="90"/>
                                        </p:tgtEl>
                                        <p:attrNameLst>
                                          <p:attrName>style.visibility</p:attrName>
                                        </p:attrNameLst>
                                      </p:cBhvr>
                                      <p:to>
                                        <p:strVal val="hidden"/>
                                      </p:to>
                                    </p:set>
                                  </p:childTnLst>
                                  <p:subTnLst>
                                    <p:audio>
                                      <p:cMediaNode>
                                        <p:cTn display="0" masterRel="sameClick">
                                          <p:stCondLst>
                                            <p:cond evt="begin" delay="0">
                                              <p:tn val="299"/>
                                            </p:cond>
                                          </p:stCondLst>
                                          <p:endCondLst>
                                            <p:cond evt="onStopAudio" delay="0">
                                              <p:tgtEl>
                                                <p:sldTgt/>
                                              </p:tgtEl>
                                            </p:cond>
                                          </p:endCondLst>
                                        </p:cTn>
                                        <p:tgtEl>
                                          <p:sndTgt r:embed="rId6" name="Item_Box_Open_Definitive.wav"/>
                                        </p:tgtEl>
                                      </p:cMediaNode>
                                    </p:audio>
                                  </p:subTnLst>
                                </p:cTn>
                              </p:par>
                            </p:childTnLst>
                          </p:cTn>
                        </p:par>
                        <p:par>
                          <p:cTn id="301" fill="hold">
                            <p:stCondLst>
                              <p:cond delay="0"/>
                            </p:stCondLst>
                            <p:childTnLst>
                              <p:par>
                                <p:cTn id="302" presetID="10" presetClass="entr" presetSubtype="0" fill="hold" nodeType="afterEffect">
                                  <p:stCondLst>
                                    <p:cond delay="0"/>
                                  </p:stCondLst>
                                  <p:childTnLst>
                                    <p:set>
                                      <p:cBhvr>
                                        <p:cTn id="303" dur="1" fill="hold">
                                          <p:stCondLst>
                                            <p:cond delay="0"/>
                                          </p:stCondLst>
                                        </p:cTn>
                                        <p:tgtEl>
                                          <p:spTgt spid="127"/>
                                        </p:tgtEl>
                                        <p:attrNameLst>
                                          <p:attrName>style.visibility</p:attrName>
                                        </p:attrNameLst>
                                      </p:cBhvr>
                                      <p:to>
                                        <p:strVal val="visible"/>
                                      </p:to>
                                    </p:set>
                                    <p:animEffect transition="in" filter="fade">
                                      <p:cBhvr>
                                        <p:cTn id="304" dur="120"/>
                                        <p:tgtEl>
                                          <p:spTgt spid="127"/>
                                        </p:tgtEl>
                                      </p:cBhvr>
                                    </p:animEffect>
                                  </p:childTnLst>
                                </p:cTn>
                              </p:par>
                            </p:childTnLst>
                          </p:cTn>
                        </p:par>
                        <p:par>
                          <p:cTn id="305" fill="hold">
                            <p:stCondLst>
                              <p:cond delay="120"/>
                            </p:stCondLst>
                            <p:childTnLst>
                              <p:par>
                                <p:cTn id="306" presetID="1" presetClass="exit" presetSubtype="0" fill="hold" nodeType="afterEffect">
                                  <p:stCondLst>
                                    <p:cond delay="0"/>
                                  </p:stCondLst>
                                  <p:childTnLst>
                                    <p:set>
                                      <p:cBhvr>
                                        <p:cTn id="307" dur="1" fill="hold">
                                          <p:stCondLst>
                                            <p:cond delay="119"/>
                                          </p:stCondLst>
                                        </p:cTn>
                                        <p:tgtEl>
                                          <p:spTgt spid="127"/>
                                        </p:tgtEl>
                                        <p:attrNameLst>
                                          <p:attrName>style.visibility</p:attrName>
                                        </p:attrNameLst>
                                      </p:cBhvr>
                                      <p:to>
                                        <p:strVal val="hidden"/>
                                      </p:to>
                                    </p:set>
                                  </p:childTnLst>
                                </p:cTn>
                              </p:par>
                            </p:childTnLst>
                          </p:cTn>
                        </p:par>
                        <p:par>
                          <p:cTn id="308" fill="hold">
                            <p:stCondLst>
                              <p:cond delay="240"/>
                            </p:stCondLst>
                            <p:childTnLst>
                              <p:par>
                                <p:cTn id="309" presetID="10" presetClass="entr" presetSubtype="0" fill="hold" nodeType="afterEffect">
                                  <p:stCondLst>
                                    <p:cond delay="0"/>
                                  </p:stCondLst>
                                  <p:childTnLst>
                                    <p:set>
                                      <p:cBhvr>
                                        <p:cTn id="310" dur="1" fill="hold">
                                          <p:stCondLst>
                                            <p:cond delay="0"/>
                                          </p:stCondLst>
                                        </p:cTn>
                                        <p:tgtEl>
                                          <p:spTgt spid="96"/>
                                        </p:tgtEl>
                                        <p:attrNameLst>
                                          <p:attrName>style.visibility</p:attrName>
                                        </p:attrNameLst>
                                      </p:cBhvr>
                                      <p:to>
                                        <p:strVal val="visible"/>
                                      </p:to>
                                    </p:set>
                                    <p:animEffect transition="in" filter="fade">
                                      <p:cBhvr>
                                        <p:cTn id="311" dur="120"/>
                                        <p:tgtEl>
                                          <p:spTgt spid="96"/>
                                        </p:tgtEl>
                                      </p:cBhvr>
                                    </p:animEffect>
                                  </p:childTnLst>
                                </p:cTn>
                              </p:par>
                            </p:childTnLst>
                          </p:cTn>
                        </p:par>
                        <p:par>
                          <p:cTn id="312" fill="hold">
                            <p:stCondLst>
                              <p:cond delay="360"/>
                            </p:stCondLst>
                            <p:childTnLst>
                              <p:par>
                                <p:cTn id="313" presetID="1" presetClass="exit" presetSubtype="0" fill="hold" nodeType="afterEffect">
                                  <p:stCondLst>
                                    <p:cond delay="0"/>
                                  </p:stCondLst>
                                  <p:childTnLst>
                                    <p:set>
                                      <p:cBhvr>
                                        <p:cTn id="314" dur="1" fill="hold">
                                          <p:stCondLst>
                                            <p:cond delay="119"/>
                                          </p:stCondLst>
                                        </p:cTn>
                                        <p:tgtEl>
                                          <p:spTgt spid="96"/>
                                        </p:tgtEl>
                                        <p:attrNameLst>
                                          <p:attrName>style.visibility</p:attrName>
                                        </p:attrNameLst>
                                      </p:cBhvr>
                                      <p:to>
                                        <p:strVal val="hidden"/>
                                      </p:to>
                                    </p:set>
                                  </p:childTnLst>
                                </p:cTn>
                              </p:par>
                            </p:childTnLst>
                          </p:cTn>
                        </p:par>
                        <p:par>
                          <p:cTn id="315" fill="hold">
                            <p:stCondLst>
                              <p:cond delay="480"/>
                            </p:stCondLst>
                            <p:childTnLst>
                              <p:par>
                                <p:cTn id="316" presetID="10" presetClass="entr" presetSubtype="0" fill="hold" nodeType="afterEffect">
                                  <p:stCondLst>
                                    <p:cond delay="0"/>
                                  </p:stCondLst>
                                  <p:childTnLst>
                                    <p:set>
                                      <p:cBhvr>
                                        <p:cTn id="317" dur="1" fill="hold">
                                          <p:stCondLst>
                                            <p:cond delay="0"/>
                                          </p:stCondLst>
                                        </p:cTn>
                                        <p:tgtEl>
                                          <p:spTgt spid="126"/>
                                        </p:tgtEl>
                                        <p:attrNameLst>
                                          <p:attrName>style.visibility</p:attrName>
                                        </p:attrNameLst>
                                      </p:cBhvr>
                                      <p:to>
                                        <p:strVal val="visible"/>
                                      </p:to>
                                    </p:set>
                                    <p:animEffect transition="in" filter="fade">
                                      <p:cBhvr>
                                        <p:cTn id="318" dur="120"/>
                                        <p:tgtEl>
                                          <p:spTgt spid="126"/>
                                        </p:tgtEl>
                                      </p:cBhvr>
                                    </p:animEffect>
                                  </p:childTnLst>
                                </p:cTn>
                              </p:par>
                            </p:childTnLst>
                          </p:cTn>
                        </p:par>
                        <p:par>
                          <p:cTn id="319" fill="hold">
                            <p:stCondLst>
                              <p:cond delay="600"/>
                            </p:stCondLst>
                            <p:childTnLst>
                              <p:par>
                                <p:cTn id="320" presetID="1" presetClass="exit" presetSubtype="0" fill="hold" nodeType="afterEffect">
                                  <p:stCondLst>
                                    <p:cond delay="0"/>
                                  </p:stCondLst>
                                  <p:childTnLst>
                                    <p:set>
                                      <p:cBhvr>
                                        <p:cTn id="321" dur="1" fill="hold">
                                          <p:stCondLst>
                                            <p:cond delay="119"/>
                                          </p:stCondLst>
                                        </p:cTn>
                                        <p:tgtEl>
                                          <p:spTgt spid="126"/>
                                        </p:tgtEl>
                                        <p:attrNameLst>
                                          <p:attrName>style.visibility</p:attrName>
                                        </p:attrNameLst>
                                      </p:cBhvr>
                                      <p:to>
                                        <p:strVal val="hidden"/>
                                      </p:to>
                                    </p:set>
                                  </p:childTnLst>
                                </p:cTn>
                              </p:par>
                            </p:childTnLst>
                          </p:cTn>
                        </p:par>
                        <p:par>
                          <p:cTn id="322" fill="hold">
                            <p:stCondLst>
                              <p:cond delay="720"/>
                            </p:stCondLst>
                            <p:childTnLst>
                              <p:par>
                                <p:cTn id="323" presetID="10" presetClass="entr" presetSubtype="0" fill="hold" nodeType="afterEffect">
                                  <p:stCondLst>
                                    <p:cond delay="0"/>
                                  </p:stCondLst>
                                  <p:childTnLst>
                                    <p:set>
                                      <p:cBhvr>
                                        <p:cTn id="324" dur="1" fill="hold">
                                          <p:stCondLst>
                                            <p:cond delay="0"/>
                                          </p:stCondLst>
                                        </p:cTn>
                                        <p:tgtEl>
                                          <p:spTgt spid="100"/>
                                        </p:tgtEl>
                                        <p:attrNameLst>
                                          <p:attrName>style.visibility</p:attrName>
                                        </p:attrNameLst>
                                      </p:cBhvr>
                                      <p:to>
                                        <p:strVal val="visible"/>
                                      </p:to>
                                    </p:set>
                                    <p:animEffect transition="in" filter="fade">
                                      <p:cBhvr>
                                        <p:cTn id="325" dur="120"/>
                                        <p:tgtEl>
                                          <p:spTgt spid="100"/>
                                        </p:tgtEl>
                                      </p:cBhvr>
                                    </p:animEffect>
                                  </p:childTnLst>
                                </p:cTn>
                              </p:par>
                            </p:childTnLst>
                          </p:cTn>
                        </p:par>
                        <p:par>
                          <p:cTn id="326" fill="hold">
                            <p:stCondLst>
                              <p:cond delay="840"/>
                            </p:stCondLst>
                            <p:childTnLst>
                              <p:par>
                                <p:cTn id="327" presetID="1" presetClass="exit" presetSubtype="0" fill="hold" nodeType="afterEffect">
                                  <p:stCondLst>
                                    <p:cond delay="0"/>
                                  </p:stCondLst>
                                  <p:childTnLst>
                                    <p:set>
                                      <p:cBhvr>
                                        <p:cTn id="328" dur="1" fill="hold">
                                          <p:stCondLst>
                                            <p:cond delay="119"/>
                                          </p:stCondLst>
                                        </p:cTn>
                                        <p:tgtEl>
                                          <p:spTgt spid="100"/>
                                        </p:tgtEl>
                                        <p:attrNameLst>
                                          <p:attrName>style.visibility</p:attrName>
                                        </p:attrNameLst>
                                      </p:cBhvr>
                                      <p:to>
                                        <p:strVal val="hidden"/>
                                      </p:to>
                                    </p:set>
                                  </p:childTnLst>
                                </p:cTn>
                              </p:par>
                            </p:childTnLst>
                          </p:cTn>
                        </p:par>
                        <p:par>
                          <p:cTn id="329" fill="hold">
                            <p:stCondLst>
                              <p:cond delay="960"/>
                            </p:stCondLst>
                            <p:childTnLst>
                              <p:par>
                                <p:cTn id="330" presetID="10" presetClass="entr" presetSubtype="0" fill="hold" nodeType="afterEffect">
                                  <p:stCondLst>
                                    <p:cond delay="0"/>
                                  </p:stCondLst>
                                  <p:childTnLst>
                                    <p:set>
                                      <p:cBhvr>
                                        <p:cTn id="331" dur="1" fill="hold">
                                          <p:stCondLst>
                                            <p:cond delay="0"/>
                                          </p:stCondLst>
                                        </p:cTn>
                                        <p:tgtEl>
                                          <p:spTgt spid="95"/>
                                        </p:tgtEl>
                                        <p:attrNameLst>
                                          <p:attrName>style.visibility</p:attrName>
                                        </p:attrNameLst>
                                      </p:cBhvr>
                                      <p:to>
                                        <p:strVal val="visible"/>
                                      </p:to>
                                    </p:set>
                                    <p:animEffect transition="in" filter="fade">
                                      <p:cBhvr>
                                        <p:cTn id="332" dur="120"/>
                                        <p:tgtEl>
                                          <p:spTgt spid="95"/>
                                        </p:tgtEl>
                                      </p:cBhvr>
                                    </p:animEffect>
                                  </p:childTnLst>
                                </p:cTn>
                              </p:par>
                            </p:childTnLst>
                          </p:cTn>
                        </p:par>
                        <p:par>
                          <p:cTn id="333" fill="hold">
                            <p:stCondLst>
                              <p:cond delay="1080"/>
                            </p:stCondLst>
                            <p:childTnLst>
                              <p:par>
                                <p:cTn id="334" presetID="1" presetClass="exit" presetSubtype="0" fill="hold" nodeType="afterEffect">
                                  <p:stCondLst>
                                    <p:cond delay="0"/>
                                  </p:stCondLst>
                                  <p:childTnLst>
                                    <p:set>
                                      <p:cBhvr>
                                        <p:cTn id="335" dur="1" fill="hold">
                                          <p:stCondLst>
                                            <p:cond delay="119"/>
                                          </p:stCondLst>
                                        </p:cTn>
                                        <p:tgtEl>
                                          <p:spTgt spid="95"/>
                                        </p:tgtEl>
                                        <p:attrNameLst>
                                          <p:attrName>style.visibility</p:attrName>
                                        </p:attrNameLst>
                                      </p:cBhvr>
                                      <p:to>
                                        <p:strVal val="hidden"/>
                                      </p:to>
                                    </p:set>
                                  </p:childTnLst>
                                </p:cTn>
                              </p:par>
                            </p:childTnLst>
                          </p:cTn>
                        </p:par>
                        <p:par>
                          <p:cTn id="336" fill="hold">
                            <p:stCondLst>
                              <p:cond delay="1200"/>
                            </p:stCondLst>
                            <p:childTnLst>
                              <p:par>
                                <p:cTn id="337" presetID="10" presetClass="entr" presetSubtype="0" fill="hold" nodeType="afterEffect">
                                  <p:stCondLst>
                                    <p:cond delay="0"/>
                                  </p:stCondLst>
                                  <p:childTnLst>
                                    <p:set>
                                      <p:cBhvr>
                                        <p:cTn id="338" dur="1" fill="hold">
                                          <p:stCondLst>
                                            <p:cond delay="0"/>
                                          </p:stCondLst>
                                        </p:cTn>
                                        <p:tgtEl>
                                          <p:spTgt spid="94"/>
                                        </p:tgtEl>
                                        <p:attrNameLst>
                                          <p:attrName>style.visibility</p:attrName>
                                        </p:attrNameLst>
                                      </p:cBhvr>
                                      <p:to>
                                        <p:strVal val="visible"/>
                                      </p:to>
                                    </p:set>
                                    <p:animEffect transition="in" filter="fade">
                                      <p:cBhvr>
                                        <p:cTn id="339" dur="120"/>
                                        <p:tgtEl>
                                          <p:spTgt spid="94"/>
                                        </p:tgtEl>
                                      </p:cBhvr>
                                    </p:animEffect>
                                  </p:childTnLst>
                                </p:cTn>
                              </p:par>
                            </p:childTnLst>
                          </p:cTn>
                        </p:par>
                        <p:par>
                          <p:cTn id="340" fill="hold">
                            <p:stCondLst>
                              <p:cond delay="1320"/>
                            </p:stCondLst>
                            <p:childTnLst>
                              <p:par>
                                <p:cTn id="341" presetID="1" presetClass="exit" presetSubtype="0" fill="hold" nodeType="afterEffect">
                                  <p:stCondLst>
                                    <p:cond delay="0"/>
                                  </p:stCondLst>
                                  <p:childTnLst>
                                    <p:set>
                                      <p:cBhvr>
                                        <p:cTn id="342" dur="1" fill="hold">
                                          <p:stCondLst>
                                            <p:cond delay="119"/>
                                          </p:stCondLst>
                                        </p:cTn>
                                        <p:tgtEl>
                                          <p:spTgt spid="94"/>
                                        </p:tgtEl>
                                        <p:attrNameLst>
                                          <p:attrName>style.visibility</p:attrName>
                                        </p:attrNameLst>
                                      </p:cBhvr>
                                      <p:to>
                                        <p:strVal val="hidden"/>
                                      </p:to>
                                    </p:set>
                                  </p:childTnLst>
                                </p:cTn>
                              </p:par>
                            </p:childTnLst>
                          </p:cTn>
                        </p:par>
                        <p:par>
                          <p:cTn id="343" fill="hold">
                            <p:stCondLst>
                              <p:cond delay="1440"/>
                            </p:stCondLst>
                            <p:childTnLst>
                              <p:par>
                                <p:cTn id="344" presetID="10" presetClass="entr" presetSubtype="0" fill="hold" nodeType="afterEffect">
                                  <p:stCondLst>
                                    <p:cond delay="0"/>
                                  </p:stCondLst>
                                  <p:childTnLst>
                                    <p:set>
                                      <p:cBhvr>
                                        <p:cTn id="345" dur="1" fill="hold">
                                          <p:stCondLst>
                                            <p:cond delay="0"/>
                                          </p:stCondLst>
                                        </p:cTn>
                                        <p:tgtEl>
                                          <p:spTgt spid="99"/>
                                        </p:tgtEl>
                                        <p:attrNameLst>
                                          <p:attrName>style.visibility</p:attrName>
                                        </p:attrNameLst>
                                      </p:cBhvr>
                                      <p:to>
                                        <p:strVal val="visible"/>
                                      </p:to>
                                    </p:set>
                                    <p:animEffect transition="in" filter="fade">
                                      <p:cBhvr>
                                        <p:cTn id="346" dur="120"/>
                                        <p:tgtEl>
                                          <p:spTgt spid="99"/>
                                        </p:tgtEl>
                                      </p:cBhvr>
                                    </p:animEffect>
                                  </p:childTnLst>
                                </p:cTn>
                              </p:par>
                            </p:childTnLst>
                          </p:cTn>
                        </p:par>
                        <p:par>
                          <p:cTn id="347" fill="hold">
                            <p:stCondLst>
                              <p:cond delay="1560"/>
                            </p:stCondLst>
                            <p:childTnLst>
                              <p:par>
                                <p:cTn id="348" presetID="1" presetClass="exit" presetSubtype="0" fill="hold" nodeType="afterEffect">
                                  <p:stCondLst>
                                    <p:cond delay="0"/>
                                  </p:stCondLst>
                                  <p:childTnLst>
                                    <p:set>
                                      <p:cBhvr>
                                        <p:cTn id="349" dur="1" fill="hold">
                                          <p:stCondLst>
                                            <p:cond delay="119"/>
                                          </p:stCondLst>
                                        </p:cTn>
                                        <p:tgtEl>
                                          <p:spTgt spid="99"/>
                                        </p:tgtEl>
                                        <p:attrNameLst>
                                          <p:attrName>style.visibility</p:attrName>
                                        </p:attrNameLst>
                                      </p:cBhvr>
                                      <p:to>
                                        <p:strVal val="hidden"/>
                                      </p:to>
                                    </p:set>
                                  </p:childTnLst>
                                </p:cTn>
                              </p:par>
                            </p:childTnLst>
                          </p:cTn>
                        </p:par>
                        <p:par>
                          <p:cTn id="350" fill="hold">
                            <p:stCondLst>
                              <p:cond delay="1680"/>
                            </p:stCondLst>
                            <p:childTnLst>
                              <p:par>
                                <p:cTn id="351" presetID="10" presetClass="entr" presetSubtype="0" fill="hold" nodeType="afterEffect">
                                  <p:stCondLst>
                                    <p:cond delay="0"/>
                                  </p:stCondLst>
                                  <p:childTnLst>
                                    <p:set>
                                      <p:cBhvr>
                                        <p:cTn id="352" dur="1" fill="hold">
                                          <p:stCondLst>
                                            <p:cond delay="0"/>
                                          </p:stCondLst>
                                        </p:cTn>
                                        <p:tgtEl>
                                          <p:spTgt spid="98"/>
                                        </p:tgtEl>
                                        <p:attrNameLst>
                                          <p:attrName>style.visibility</p:attrName>
                                        </p:attrNameLst>
                                      </p:cBhvr>
                                      <p:to>
                                        <p:strVal val="visible"/>
                                      </p:to>
                                    </p:set>
                                    <p:animEffect transition="in" filter="fade">
                                      <p:cBhvr>
                                        <p:cTn id="353" dur="120"/>
                                        <p:tgtEl>
                                          <p:spTgt spid="98"/>
                                        </p:tgtEl>
                                      </p:cBhvr>
                                    </p:animEffect>
                                  </p:childTnLst>
                                </p:cTn>
                              </p:par>
                            </p:childTnLst>
                          </p:cTn>
                        </p:par>
                        <p:par>
                          <p:cTn id="354" fill="hold">
                            <p:stCondLst>
                              <p:cond delay="1800"/>
                            </p:stCondLst>
                            <p:childTnLst>
                              <p:par>
                                <p:cTn id="355" presetID="1" presetClass="exit" presetSubtype="0" fill="hold" nodeType="afterEffect">
                                  <p:stCondLst>
                                    <p:cond delay="0"/>
                                  </p:stCondLst>
                                  <p:childTnLst>
                                    <p:set>
                                      <p:cBhvr>
                                        <p:cTn id="356" dur="1" fill="hold">
                                          <p:stCondLst>
                                            <p:cond delay="119"/>
                                          </p:stCondLst>
                                        </p:cTn>
                                        <p:tgtEl>
                                          <p:spTgt spid="98"/>
                                        </p:tgtEl>
                                        <p:attrNameLst>
                                          <p:attrName>style.visibility</p:attrName>
                                        </p:attrNameLst>
                                      </p:cBhvr>
                                      <p:to>
                                        <p:strVal val="hidden"/>
                                      </p:to>
                                    </p:set>
                                  </p:childTnLst>
                                </p:cTn>
                              </p:par>
                            </p:childTnLst>
                          </p:cTn>
                        </p:par>
                        <p:par>
                          <p:cTn id="357" fill="hold">
                            <p:stCondLst>
                              <p:cond delay="1920"/>
                            </p:stCondLst>
                            <p:childTnLst>
                              <p:par>
                                <p:cTn id="358" presetID="10" presetClass="entr" presetSubtype="0" fill="hold" nodeType="afterEffect">
                                  <p:stCondLst>
                                    <p:cond delay="0"/>
                                  </p:stCondLst>
                                  <p:childTnLst>
                                    <p:set>
                                      <p:cBhvr>
                                        <p:cTn id="359" dur="1" fill="hold">
                                          <p:stCondLst>
                                            <p:cond delay="0"/>
                                          </p:stCondLst>
                                        </p:cTn>
                                        <p:tgtEl>
                                          <p:spTgt spid="97"/>
                                        </p:tgtEl>
                                        <p:attrNameLst>
                                          <p:attrName>style.visibility</p:attrName>
                                        </p:attrNameLst>
                                      </p:cBhvr>
                                      <p:to>
                                        <p:strVal val="visible"/>
                                      </p:to>
                                    </p:set>
                                    <p:animEffect transition="in" filter="fade">
                                      <p:cBhvr>
                                        <p:cTn id="360" dur="120"/>
                                        <p:tgtEl>
                                          <p:spTgt spid="97"/>
                                        </p:tgtEl>
                                      </p:cBhvr>
                                    </p:animEffect>
                                  </p:childTnLst>
                                </p:cTn>
                              </p:par>
                            </p:childTnLst>
                          </p:cTn>
                        </p:par>
                        <p:par>
                          <p:cTn id="361" fill="hold">
                            <p:stCondLst>
                              <p:cond delay="2040"/>
                            </p:stCondLst>
                            <p:childTnLst>
                              <p:par>
                                <p:cTn id="362" presetID="1" presetClass="exit" presetSubtype="0" fill="hold" nodeType="afterEffect">
                                  <p:stCondLst>
                                    <p:cond delay="0"/>
                                  </p:stCondLst>
                                  <p:childTnLst>
                                    <p:set>
                                      <p:cBhvr>
                                        <p:cTn id="363" dur="1" fill="hold">
                                          <p:stCondLst>
                                            <p:cond delay="119"/>
                                          </p:stCondLst>
                                        </p:cTn>
                                        <p:tgtEl>
                                          <p:spTgt spid="97"/>
                                        </p:tgtEl>
                                        <p:attrNameLst>
                                          <p:attrName>style.visibility</p:attrName>
                                        </p:attrNameLst>
                                      </p:cBhvr>
                                      <p:to>
                                        <p:strVal val="hidden"/>
                                      </p:to>
                                    </p:set>
                                  </p:childTnLst>
                                </p:cTn>
                              </p:par>
                            </p:childTnLst>
                          </p:cTn>
                        </p:par>
                        <p:par>
                          <p:cTn id="364" fill="hold">
                            <p:stCondLst>
                              <p:cond delay="2160"/>
                            </p:stCondLst>
                            <p:childTnLst>
                              <p:par>
                                <p:cTn id="365" presetID="10" presetClass="entr" presetSubtype="0" fill="hold" nodeType="afterEffect">
                                  <p:stCondLst>
                                    <p:cond delay="0"/>
                                  </p:stCondLst>
                                  <p:childTnLst>
                                    <p:set>
                                      <p:cBhvr>
                                        <p:cTn id="366" dur="1" fill="hold">
                                          <p:stCondLst>
                                            <p:cond delay="0"/>
                                          </p:stCondLst>
                                        </p:cTn>
                                        <p:tgtEl>
                                          <p:spTgt spid="92"/>
                                        </p:tgtEl>
                                        <p:attrNameLst>
                                          <p:attrName>style.visibility</p:attrName>
                                        </p:attrNameLst>
                                      </p:cBhvr>
                                      <p:to>
                                        <p:strVal val="visible"/>
                                      </p:to>
                                    </p:set>
                                    <p:animEffect transition="in" filter="fade">
                                      <p:cBhvr>
                                        <p:cTn id="367" dur="120"/>
                                        <p:tgtEl>
                                          <p:spTgt spid="92"/>
                                        </p:tgtEl>
                                      </p:cBhvr>
                                    </p:animEffect>
                                  </p:childTnLst>
                                </p:cTn>
                              </p:par>
                            </p:childTnLst>
                          </p:cTn>
                        </p:par>
                        <p:par>
                          <p:cTn id="368" fill="hold">
                            <p:stCondLst>
                              <p:cond delay="2280"/>
                            </p:stCondLst>
                            <p:childTnLst>
                              <p:par>
                                <p:cTn id="369" presetID="1" presetClass="exit" presetSubtype="0" fill="hold" nodeType="afterEffect">
                                  <p:stCondLst>
                                    <p:cond delay="0"/>
                                  </p:stCondLst>
                                  <p:childTnLst>
                                    <p:set>
                                      <p:cBhvr>
                                        <p:cTn id="370" dur="1" fill="hold">
                                          <p:stCondLst>
                                            <p:cond delay="119"/>
                                          </p:stCondLst>
                                        </p:cTn>
                                        <p:tgtEl>
                                          <p:spTgt spid="92"/>
                                        </p:tgtEl>
                                        <p:attrNameLst>
                                          <p:attrName>style.visibility</p:attrName>
                                        </p:attrNameLst>
                                      </p:cBhvr>
                                      <p:to>
                                        <p:strVal val="hidden"/>
                                      </p:to>
                                    </p:set>
                                  </p:childTnLst>
                                </p:cTn>
                              </p:par>
                            </p:childTnLst>
                          </p:cTn>
                        </p:par>
                        <p:par>
                          <p:cTn id="371" fill="hold">
                            <p:stCondLst>
                              <p:cond delay="2400"/>
                            </p:stCondLst>
                            <p:childTnLst>
                              <p:par>
                                <p:cTn id="372" presetID="10" presetClass="entr" presetSubtype="0" fill="hold" nodeType="afterEffect">
                                  <p:stCondLst>
                                    <p:cond delay="0"/>
                                  </p:stCondLst>
                                  <p:childTnLst>
                                    <p:set>
                                      <p:cBhvr>
                                        <p:cTn id="373" dur="1" fill="hold">
                                          <p:stCondLst>
                                            <p:cond delay="0"/>
                                          </p:stCondLst>
                                        </p:cTn>
                                        <p:tgtEl>
                                          <p:spTgt spid="91"/>
                                        </p:tgtEl>
                                        <p:attrNameLst>
                                          <p:attrName>style.visibility</p:attrName>
                                        </p:attrNameLst>
                                      </p:cBhvr>
                                      <p:to>
                                        <p:strVal val="visible"/>
                                      </p:to>
                                    </p:set>
                                    <p:animEffect transition="in" filter="fade">
                                      <p:cBhvr>
                                        <p:cTn id="374" dur="120"/>
                                        <p:tgtEl>
                                          <p:spTgt spid="91"/>
                                        </p:tgtEl>
                                      </p:cBhvr>
                                    </p:animEffect>
                                  </p:childTnLst>
                                </p:cTn>
                              </p:par>
                            </p:childTnLst>
                          </p:cTn>
                        </p:par>
                        <p:par>
                          <p:cTn id="375" fill="hold">
                            <p:stCondLst>
                              <p:cond delay="2520"/>
                            </p:stCondLst>
                            <p:childTnLst>
                              <p:par>
                                <p:cTn id="376" presetID="1" presetClass="exit" presetSubtype="0" fill="hold" nodeType="afterEffect">
                                  <p:stCondLst>
                                    <p:cond delay="0"/>
                                  </p:stCondLst>
                                  <p:childTnLst>
                                    <p:set>
                                      <p:cBhvr>
                                        <p:cTn id="377" dur="1" fill="hold">
                                          <p:stCondLst>
                                            <p:cond delay="119"/>
                                          </p:stCondLst>
                                        </p:cTn>
                                        <p:tgtEl>
                                          <p:spTgt spid="91"/>
                                        </p:tgtEl>
                                        <p:attrNameLst>
                                          <p:attrName>style.visibility</p:attrName>
                                        </p:attrNameLst>
                                      </p:cBhvr>
                                      <p:to>
                                        <p:strVal val="hidden"/>
                                      </p:to>
                                    </p:set>
                                  </p:childTnLst>
                                </p:cTn>
                              </p:par>
                            </p:childTnLst>
                          </p:cTn>
                        </p:par>
                        <p:par>
                          <p:cTn id="378" fill="hold">
                            <p:stCondLst>
                              <p:cond delay="2640"/>
                            </p:stCondLst>
                            <p:childTnLst>
                              <p:par>
                                <p:cTn id="379" presetID="10" presetClass="entr" presetSubtype="0" fill="hold" nodeType="afterEffect">
                                  <p:stCondLst>
                                    <p:cond delay="0"/>
                                  </p:stCondLst>
                                  <p:childTnLst>
                                    <p:set>
                                      <p:cBhvr>
                                        <p:cTn id="380" dur="1" fill="hold">
                                          <p:stCondLst>
                                            <p:cond delay="0"/>
                                          </p:stCondLst>
                                        </p:cTn>
                                        <p:tgtEl>
                                          <p:spTgt spid="93"/>
                                        </p:tgtEl>
                                        <p:attrNameLst>
                                          <p:attrName>style.visibility</p:attrName>
                                        </p:attrNameLst>
                                      </p:cBhvr>
                                      <p:to>
                                        <p:strVal val="visible"/>
                                      </p:to>
                                    </p:set>
                                    <p:animEffect transition="in" filter="fade">
                                      <p:cBhvr>
                                        <p:cTn id="381" dur="120"/>
                                        <p:tgtEl>
                                          <p:spTgt spid="93"/>
                                        </p:tgtEl>
                                      </p:cBhvr>
                                    </p:animEffect>
                                  </p:childTnLst>
                                </p:cTn>
                              </p:par>
                            </p:childTnLst>
                          </p:cTn>
                        </p:par>
                        <p:par>
                          <p:cTn id="382" fill="hold">
                            <p:stCondLst>
                              <p:cond delay="2760"/>
                            </p:stCondLst>
                            <p:childTnLst>
                              <p:par>
                                <p:cTn id="383" presetID="1" presetClass="exit" presetSubtype="0" fill="hold" nodeType="afterEffect">
                                  <p:stCondLst>
                                    <p:cond delay="0"/>
                                  </p:stCondLst>
                                  <p:childTnLst>
                                    <p:set>
                                      <p:cBhvr>
                                        <p:cTn id="384" dur="1" fill="hold">
                                          <p:stCondLst>
                                            <p:cond delay="119"/>
                                          </p:stCondLst>
                                        </p:cTn>
                                        <p:tgtEl>
                                          <p:spTgt spid="93"/>
                                        </p:tgtEl>
                                        <p:attrNameLst>
                                          <p:attrName>style.visibility</p:attrName>
                                        </p:attrNameLst>
                                      </p:cBhvr>
                                      <p:to>
                                        <p:strVal val="hidden"/>
                                      </p:to>
                                    </p:set>
                                  </p:childTnLst>
                                </p:cTn>
                              </p:par>
                            </p:childTnLst>
                          </p:cTn>
                        </p:par>
                        <p:par>
                          <p:cTn id="385" fill="hold">
                            <p:stCondLst>
                              <p:cond delay="2880"/>
                            </p:stCondLst>
                            <p:childTnLst>
                              <p:par>
                                <p:cTn id="386" presetID="10" presetClass="entr" presetSubtype="0" fill="hold" nodeType="afterEffect">
                                  <p:stCondLst>
                                    <p:cond delay="0"/>
                                  </p:stCondLst>
                                  <p:childTnLst>
                                    <p:set>
                                      <p:cBhvr>
                                        <p:cTn id="387" dur="1" fill="hold">
                                          <p:stCondLst>
                                            <p:cond delay="0"/>
                                          </p:stCondLst>
                                        </p:cTn>
                                        <p:tgtEl>
                                          <p:spTgt spid="128"/>
                                        </p:tgtEl>
                                        <p:attrNameLst>
                                          <p:attrName>style.visibility</p:attrName>
                                        </p:attrNameLst>
                                      </p:cBhvr>
                                      <p:to>
                                        <p:strVal val="visible"/>
                                      </p:to>
                                    </p:set>
                                    <p:animEffect transition="in" filter="fade">
                                      <p:cBhvr>
                                        <p:cTn id="388" dur="120"/>
                                        <p:tgtEl>
                                          <p:spTgt spid="128"/>
                                        </p:tgtEl>
                                      </p:cBhvr>
                                    </p:animEffect>
                                  </p:childTnLst>
                                </p:cTn>
                              </p:par>
                            </p:childTnLst>
                          </p:cTn>
                        </p:par>
                        <p:par>
                          <p:cTn id="389" fill="hold">
                            <p:stCondLst>
                              <p:cond delay="3000"/>
                            </p:stCondLst>
                            <p:childTnLst>
                              <p:par>
                                <p:cTn id="390" presetID="1" presetClass="exit" presetSubtype="0" fill="hold" nodeType="afterEffect">
                                  <p:stCondLst>
                                    <p:cond delay="0"/>
                                  </p:stCondLst>
                                  <p:childTnLst>
                                    <p:set>
                                      <p:cBhvr>
                                        <p:cTn id="391" dur="1" fill="hold">
                                          <p:stCondLst>
                                            <p:cond delay="119"/>
                                          </p:stCondLst>
                                        </p:cTn>
                                        <p:tgtEl>
                                          <p:spTgt spid="128"/>
                                        </p:tgtEl>
                                        <p:attrNameLst>
                                          <p:attrName>style.visibility</p:attrName>
                                        </p:attrNameLst>
                                      </p:cBhvr>
                                      <p:to>
                                        <p:strVal val="hidden"/>
                                      </p:to>
                                    </p:set>
                                  </p:childTnLst>
                                </p:cTn>
                              </p:par>
                            </p:childTnLst>
                          </p:cTn>
                        </p:par>
                        <p:par>
                          <p:cTn id="392" fill="hold">
                            <p:stCondLst>
                              <p:cond delay="3120"/>
                            </p:stCondLst>
                            <p:childTnLst>
                              <p:par>
                                <p:cTn id="393" presetID="10" presetClass="entr" presetSubtype="0" fill="hold" nodeType="afterEffect">
                                  <p:stCondLst>
                                    <p:cond delay="0"/>
                                  </p:stCondLst>
                                  <p:childTnLst>
                                    <p:set>
                                      <p:cBhvr>
                                        <p:cTn id="394" dur="1" fill="hold">
                                          <p:stCondLst>
                                            <p:cond delay="0"/>
                                          </p:stCondLst>
                                        </p:cTn>
                                        <p:tgtEl>
                                          <p:spTgt spid="101"/>
                                        </p:tgtEl>
                                        <p:attrNameLst>
                                          <p:attrName>style.visibility</p:attrName>
                                        </p:attrNameLst>
                                      </p:cBhvr>
                                      <p:to>
                                        <p:strVal val="visible"/>
                                      </p:to>
                                    </p:set>
                                    <p:animEffect transition="in" filter="fade">
                                      <p:cBhvr>
                                        <p:cTn id="395" dur="120"/>
                                        <p:tgtEl>
                                          <p:spTgt spid="101"/>
                                        </p:tgtEl>
                                      </p:cBhvr>
                                    </p:animEffect>
                                  </p:childTnLst>
                                </p:cTn>
                              </p:par>
                            </p:childTnLst>
                          </p:cTn>
                        </p:par>
                        <p:par>
                          <p:cTn id="396" fill="hold">
                            <p:stCondLst>
                              <p:cond delay="3240"/>
                            </p:stCondLst>
                            <p:childTnLst>
                              <p:par>
                                <p:cTn id="397" presetID="1" presetClass="exit" presetSubtype="0" fill="hold" nodeType="afterEffect">
                                  <p:stCondLst>
                                    <p:cond delay="0"/>
                                  </p:stCondLst>
                                  <p:childTnLst>
                                    <p:set>
                                      <p:cBhvr>
                                        <p:cTn id="398" dur="1" fill="hold">
                                          <p:stCondLst>
                                            <p:cond delay="119"/>
                                          </p:stCondLst>
                                        </p:cTn>
                                        <p:tgtEl>
                                          <p:spTgt spid="101"/>
                                        </p:tgtEl>
                                        <p:attrNameLst>
                                          <p:attrName>style.visibility</p:attrName>
                                        </p:attrNameLst>
                                      </p:cBhvr>
                                      <p:to>
                                        <p:strVal val="hidden"/>
                                      </p:to>
                                    </p:set>
                                  </p:childTnLst>
                                </p:cTn>
                              </p:par>
                            </p:childTnLst>
                          </p:cTn>
                        </p:par>
                        <p:par>
                          <p:cTn id="399" fill="hold">
                            <p:stCondLst>
                              <p:cond delay="3360"/>
                            </p:stCondLst>
                            <p:childTnLst>
                              <p:par>
                                <p:cTn id="400" presetID="10" presetClass="entr" presetSubtype="0" fill="hold" nodeType="afterEffect">
                                  <p:stCondLst>
                                    <p:cond delay="0"/>
                                  </p:stCondLst>
                                  <p:childTnLst>
                                    <p:set>
                                      <p:cBhvr>
                                        <p:cTn id="401" dur="1" fill="hold">
                                          <p:stCondLst>
                                            <p:cond delay="0"/>
                                          </p:stCondLst>
                                        </p:cTn>
                                        <p:tgtEl>
                                          <p:spTgt spid="129"/>
                                        </p:tgtEl>
                                        <p:attrNameLst>
                                          <p:attrName>style.visibility</p:attrName>
                                        </p:attrNameLst>
                                      </p:cBhvr>
                                      <p:to>
                                        <p:strVal val="visible"/>
                                      </p:to>
                                    </p:set>
                                    <p:animEffect transition="in" filter="fade">
                                      <p:cBhvr>
                                        <p:cTn id="402" dur="120"/>
                                        <p:tgtEl>
                                          <p:spTgt spid="129"/>
                                        </p:tgtEl>
                                      </p:cBhvr>
                                    </p:animEffect>
                                  </p:childTnLst>
                                </p:cTn>
                              </p:par>
                            </p:childTnLst>
                          </p:cTn>
                        </p:par>
                        <p:par>
                          <p:cTn id="403" fill="hold">
                            <p:stCondLst>
                              <p:cond delay="3480"/>
                            </p:stCondLst>
                            <p:childTnLst>
                              <p:par>
                                <p:cTn id="404" presetID="26" presetClass="emph" presetSubtype="0" fill="hold" nodeType="afterEffect">
                                  <p:stCondLst>
                                    <p:cond delay="0"/>
                                  </p:stCondLst>
                                  <p:childTnLst>
                                    <p:animEffect transition="out" filter="fade">
                                      <p:cBhvr>
                                        <p:cTn id="405" dur="250" tmFilter="0, 0; .2, .5; .8, .5; 1, 0"/>
                                        <p:tgtEl>
                                          <p:spTgt spid="129"/>
                                        </p:tgtEl>
                                      </p:cBhvr>
                                    </p:animEffect>
                                    <p:animScale>
                                      <p:cBhvr>
                                        <p:cTn id="406" dur="125" autoRev="1" fill="hold"/>
                                        <p:tgtEl>
                                          <p:spTgt spid="129"/>
                                        </p:tgtEl>
                                      </p:cBhvr>
                                      <p:by x="105000" y="105000"/>
                                    </p:animScale>
                                  </p:childTnLst>
                                </p:cTn>
                              </p:par>
                            </p:childTnLst>
                          </p:cTn>
                        </p:par>
                        <p:par>
                          <p:cTn id="407" fill="hold">
                            <p:stCondLst>
                              <p:cond delay="3730"/>
                            </p:stCondLst>
                            <p:childTnLst>
                              <p:par>
                                <p:cTn id="408" presetID="26" presetClass="emph" presetSubtype="0" fill="hold" nodeType="afterEffect">
                                  <p:stCondLst>
                                    <p:cond delay="0"/>
                                  </p:stCondLst>
                                  <p:childTnLst>
                                    <p:animEffect transition="out" filter="fade">
                                      <p:cBhvr>
                                        <p:cTn id="409" dur="250" tmFilter="0, 0; .2, .5; .8, .5; 1, 0"/>
                                        <p:tgtEl>
                                          <p:spTgt spid="129"/>
                                        </p:tgtEl>
                                      </p:cBhvr>
                                    </p:animEffect>
                                    <p:animScale>
                                      <p:cBhvr>
                                        <p:cTn id="410" dur="125" autoRev="1" fill="hold"/>
                                        <p:tgtEl>
                                          <p:spTgt spid="129"/>
                                        </p:tgtEl>
                                      </p:cBhvr>
                                      <p:by x="105000" y="105000"/>
                                    </p:animScale>
                                  </p:childTnLst>
                                </p:cTn>
                              </p:par>
                            </p:childTnLst>
                          </p:cTn>
                        </p:par>
                        <p:par>
                          <p:cTn id="411" fill="hold">
                            <p:stCondLst>
                              <p:cond delay="3980"/>
                            </p:stCondLst>
                            <p:childTnLst>
                              <p:par>
                                <p:cTn id="412" presetID="26" presetClass="emph" presetSubtype="0" fill="hold" nodeType="afterEffect">
                                  <p:stCondLst>
                                    <p:cond delay="0"/>
                                  </p:stCondLst>
                                  <p:childTnLst>
                                    <p:animEffect transition="out" filter="fade">
                                      <p:cBhvr>
                                        <p:cTn id="413" dur="250" tmFilter="0, 0; .2, .5; .8, .5; 1, 0"/>
                                        <p:tgtEl>
                                          <p:spTgt spid="129"/>
                                        </p:tgtEl>
                                      </p:cBhvr>
                                    </p:animEffect>
                                    <p:animScale>
                                      <p:cBhvr>
                                        <p:cTn id="414" dur="125" autoRev="1" fill="hold"/>
                                        <p:tgtEl>
                                          <p:spTgt spid="129"/>
                                        </p:tgtEl>
                                      </p:cBhvr>
                                      <p:by x="105000" y="105000"/>
                                    </p:animScale>
                                  </p:childTnLst>
                                </p:cTn>
                              </p:par>
                            </p:childTnLst>
                          </p:cTn>
                        </p:par>
                        <p:par>
                          <p:cTn id="415" fill="hold">
                            <p:stCondLst>
                              <p:cond delay="4230"/>
                            </p:stCondLst>
                            <p:childTnLst>
                              <p:par>
                                <p:cTn id="416" presetID="26" presetClass="emph" presetSubtype="0" fill="hold" nodeType="afterEffect">
                                  <p:stCondLst>
                                    <p:cond delay="0"/>
                                  </p:stCondLst>
                                  <p:childTnLst>
                                    <p:animEffect transition="out" filter="fade">
                                      <p:cBhvr>
                                        <p:cTn id="417" dur="250" tmFilter="0, 0; .2, .5; .8, .5; 1, 0"/>
                                        <p:tgtEl>
                                          <p:spTgt spid="129"/>
                                        </p:tgtEl>
                                      </p:cBhvr>
                                    </p:animEffect>
                                    <p:animScale>
                                      <p:cBhvr>
                                        <p:cTn id="418" dur="125" autoRev="1" fill="hold"/>
                                        <p:tgtEl>
                                          <p:spTgt spid="129"/>
                                        </p:tgtEl>
                                      </p:cBhvr>
                                      <p:by x="105000" y="105000"/>
                                    </p:animScale>
                                  </p:childTnLst>
                                </p:cTn>
                              </p:par>
                            </p:childTnLst>
                          </p:cTn>
                        </p:par>
                        <p:par>
                          <p:cTn id="419" fill="hold">
                            <p:stCondLst>
                              <p:cond delay="4480"/>
                            </p:stCondLst>
                            <p:childTnLst>
                              <p:par>
                                <p:cTn id="420" presetID="26" presetClass="emph" presetSubtype="0" fill="hold" nodeType="afterEffect">
                                  <p:stCondLst>
                                    <p:cond delay="0"/>
                                  </p:stCondLst>
                                  <p:childTnLst>
                                    <p:animEffect transition="out" filter="fade">
                                      <p:cBhvr>
                                        <p:cTn id="421" dur="250" tmFilter="0, 0; .2, .5; .8, .5; 1, 0"/>
                                        <p:tgtEl>
                                          <p:spTgt spid="129"/>
                                        </p:tgtEl>
                                      </p:cBhvr>
                                    </p:animEffect>
                                    <p:animScale>
                                      <p:cBhvr>
                                        <p:cTn id="422" dur="125" autoRev="1" fill="hold"/>
                                        <p:tgtEl>
                                          <p:spTgt spid="129"/>
                                        </p:tgtEl>
                                      </p:cBhvr>
                                      <p:by x="105000" y="105000"/>
                                    </p:animScale>
                                  </p:childTnLst>
                                </p:cTn>
                              </p:par>
                              <p:par>
                                <p:cTn id="423" presetID="1" presetClass="mediacall" presetSubtype="0" fill="hold" nodeType="withEffect">
                                  <p:stCondLst>
                                    <p:cond delay="500"/>
                                  </p:stCondLst>
                                  <p:childTnLst>
                                    <p:cmd type="call" cmd="playFrom(0.0)">
                                      <p:cBhvr>
                                        <p:cTn id="424" dur="1904" fill="hold"/>
                                        <p:tgtEl>
                                          <p:spTgt spid="130"/>
                                        </p:tgtEl>
                                      </p:cBhvr>
                                    </p:cmd>
                                  </p:childTnLst>
                                </p:cTn>
                              </p:par>
                              <p:par>
                                <p:cTn id="425" presetID="47" presetClass="entr" presetSubtype="0" fill="hold" grpId="2" nodeType="withEffect">
                                  <p:stCondLst>
                                    <p:cond delay="500"/>
                                  </p:stCondLst>
                                  <p:childTnLst>
                                    <p:set>
                                      <p:cBhvr>
                                        <p:cTn id="426" dur="1" fill="hold">
                                          <p:stCondLst>
                                            <p:cond delay="0"/>
                                          </p:stCondLst>
                                        </p:cTn>
                                        <p:tgtEl>
                                          <p:spTgt spid="186"/>
                                        </p:tgtEl>
                                        <p:attrNameLst>
                                          <p:attrName>style.visibility</p:attrName>
                                        </p:attrNameLst>
                                      </p:cBhvr>
                                      <p:to>
                                        <p:strVal val="visible"/>
                                      </p:to>
                                    </p:set>
                                    <p:animEffect transition="in" filter="fade">
                                      <p:cBhvr>
                                        <p:cTn id="427" dur="1000"/>
                                        <p:tgtEl>
                                          <p:spTgt spid="186"/>
                                        </p:tgtEl>
                                      </p:cBhvr>
                                    </p:animEffect>
                                    <p:anim calcmode="lin" valueType="num">
                                      <p:cBhvr>
                                        <p:cTn id="428" dur="1000" fill="hold"/>
                                        <p:tgtEl>
                                          <p:spTgt spid="186"/>
                                        </p:tgtEl>
                                        <p:attrNameLst>
                                          <p:attrName>ppt_x</p:attrName>
                                        </p:attrNameLst>
                                      </p:cBhvr>
                                      <p:tavLst>
                                        <p:tav tm="0">
                                          <p:val>
                                            <p:strVal val="#ppt_x"/>
                                          </p:val>
                                        </p:tav>
                                        <p:tav tm="100000">
                                          <p:val>
                                            <p:strVal val="#ppt_x"/>
                                          </p:val>
                                        </p:tav>
                                      </p:tavLst>
                                    </p:anim>
                                    <p:anim calcmode="lin" valueType="num">
                                      <p:cBhvr>
                                        <p:cTn id="429" dur="1000" fill="hold"/>
                                        <p:tgtEl>
                                          <p:spTgt spid="18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90"/>
                  </p:tgtEl>
                </p:cond>
              </p:nextCondLst>
            </p:seq>
            <p:seq concurrent="1" nextAc="seek">
              <p:cTn id="430" restart="whenNotActive" fill="hold" evtFilter="cancelBubble" nodeType="interactiveSeq">
                <p:stCondLst>
                  <p:cond evt="onClick" delay="0">
                    <p:tgtEl>
                      <p:spTgt spid="129"/>
                    </p:tgtEl>
                  </p:cond>
                </p:stCondLst>
                <p:endSync evt="end" delay="0">
                  <p:rtn val="all"/>
                </p:endSync>
                <p:childTnLst>
                  <p:par>
                    <p:cTn id="431" fill="hold">
                      <p:stCondLst>
                        <p:cond delay="0"/>
                      </p:stCondLst>
                      <p:childTnLst>
                        <p:par>
                          <p:cTn id="432" fill="hold">
                            <p:stCondLst>
                              <p:cond delay="0"/>
                            </p:stCondLst>
                            <p:childTnLst>
                              <p:par>
                                <p:cTn id="433" presetID="1" presetClass="mediacall" presetSubtype="0" fill="hold" nodeType="clickEffect">
                                  <p:stCondLst>
                                    <p:cond delay="0"/>
                                  </p:stCondLst>
                                  <p:childTnLst>
                                    <p:cmd type="call" cmd="playFrom(0.0)">
                                      <p:cBhvr>
                                        <p:cTn id="434" dur="1904" fill="hold"/>
                                        <p:tgtEl>
                                          <p:spTgt spid="130"/>
                                        </p:tgtEl>
                                      </p:cBhvr>
                                    </p:cmd>
                                  </p:childTnLst>
                                </p:cTn>
                              </p:par>
                            </p:childTnLst>
                          </p:cTn>
                        </p:par>
                      </p:childTnLst>
                    </p:cTn>
                  </p:par>
                </p:childTnLst>
              </p:cTn>
              <p:nextCondLst>
                <p:cond evt="onClick" delay="0">
                  <p:tgtEl>
                    <p:spTgt spid="129"/>
                  </p:tgtEl>
                </p:cond>
              </p:nextCondLst>
            </p:seq>
            <p:audio>
              <p:cMediaNode vol="80000" showWhenStopped="0">
                <p:cTn id="435" fill="hold" display="0">
                  <p:stCondLst>
                    <p:cond delay="indefinite"/>
                  </p:stCondLst>
                  <p:endCondLst>
                    <p:cond evt="onStopAudio" delay="0">
                      <p:tgtEl>
                        <p:sldTgt/>
                      </p:tgtEl>
                    </p:cond>
                  </p:endCondLst>
                </p:cTn>
                <p:tgtEl>
                  <p:spTgt spid="130"/>
                </p:tgtEl>
              </p:cMediaNode>
            </p:audio>
          </p:childTnLst>
        </p:cTn>
      </p:par>
    </p:tnLst>
    <p:bldLst>
      <p:bldP spid="123" grpId="2" animBg="1"/>
      <p:bldP spid="165" grpId="1" animBg="1"/>
      <p:bldP spid="186" grpId="0" animBg="1"/>
      <p:bldP spid="186" grpId="1" animBg="1"/>
      <p:bldP spid="186" grpId="2"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Text Placeholder 26"/>
          <p:cNvSpPr txBox="1">
            <a:spLocks/>
          </p:cNvSpPr>
          <p:nvPr/>
        </p:nvSpPr>
        <p:spPr>
          <a:xfrm>
            <a:off x="229646" y="333780"/>
            <a:ext cx="8684708" cy="1787723"/>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cap="flat" cmpd="sng" algn="ctr">
            <a:solidFill>
              <a:schemeClr val="bg1">
                <a:lumMod val="85000"/>
              </a:schemeClr>
            </a:solidFill>
            <a:prstDash val="solid"/>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800" b="1" baseline="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a:t>Knock a team back to the start and go 5 spaces!</a:t>
            </a:r>
          </a:p>
        </p:txBody>
      </p:sp>
      <p:pic>
        <p:nvPicPr>
          <p:cNvPr id="64"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196956"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6224817"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378200"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477089"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318952"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10" descr="C:\Users\Dawson\Desktop\Mario Kart Template\Item_Thunder_Cloud.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318952"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249775"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477089"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498152"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378200"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74" name="Group 73"/>
          <p:cNvGrpSpPr/>
          <p:nvPr/>
        </p:nvGrpSpPr>
        <p:grpSpPr>
          <a:xfrm>
            <a:off x="6237948" y="2191914"/>
            <a:ext cx="2456178" cy="2474172"/>
            <a:chOff x="8007349" y="-1244184"/>
            <a:chExt cx="6134100" cy="6179041"/>
          </a:xfrm>
        </p:grpSpPr>
        <p:pic>
          <p:nvPicPr>
            <p:cNvPr id="75" name="Picture 3" descr="C:\Users\Dawson\Desktop\Mario Kart Template\Item_Red_Shell.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78" name="Picture 8" descr="C:\Users\Dawson\Desktop\Mario Kart Template\Item_Boo.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6274326"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9" descr="C:\Users\Dawson\Desktop\Mario Kart Template\Item_ThunderBolt_Glow.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6318952"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3" descr="C:\Users\Dawson\Desktop\Mario Kart Template\Item_Mushroom_Boost.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6574614"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6249775"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01" name="Black Shell"/>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5872276" y="1835239"/>
            <a:ext cx="3187522" cy="3187522"/>
          </a:xfrm>
          <a:prstGeom prst="rect">
            <a:avLst/>
          </a:prstGeom>
          <a:noFill/>
          <a:extLst>
            <a:ext uri="{909E8E84-426E-40DD-AFC4-6F175D3DCCD1}">
              <a14:hiddenFill xmlns:a14="http://schemas.microsoft.com/office/drawing/2010/main">
                <a:solidFill>
                  <a:srgbClr val="FFFFFF"/>
                </a:solidFill>
              </a14:hiddenFill>
            </a:ext>
          </a:extLst>
        </p:spPr>
      </p:pic>
      <p:pic>
        <p:nvPicPr>
          <p:cNvPr id="145" name="mk64_wario0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7161237" y="3124200"/>
            <a:ext cx="609600" cy="609600"/>
          </a:xfrm>
          <a:prstGeom prst="rect">
            <a:avLst/>
          </a:prstGeom>
        </p:spPr>
      </p:pic>
      <p:pic>
        <p:nvPicPr>
          <p:cNvPr id="87"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08883"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436744"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90127"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89016"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30879"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10" descr="C:\Users\Dawson\Desktop\Mario Kart Template\Item_Thunder_Cloud.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530879"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61702"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89016"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10079"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590127"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97" name="Group 96"/>
          <p:cNvGrpSpPr/>
          <p:nvPr/>
        </p:nvGrpSpPr>
        <p:grpSpPr>
          <a:xfrm>
            <a:off x="449875" y="2191914"/>
            <a:ext cx="2456178" cy="2474172"/>
            <a:chOff x="8007349" y="-1244184"/>
            <a:chExt cx="6134100" cy="6179041"/>
          </a:xfrm>
        </p:grpSpPr>
        <p:pic>
          <p:nvPicPr>
            <p:cNvPr id="98" name="Picture 3" descr="C:\Users\Dawson\Desktop\Mario Kart Template\Item_Red_Shell.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02" name="Picture 8" descr="C:\Users\Dawson\Desktop\Mario Kart Template\Item_Boo.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486253"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47" name="Picture 9" descr="C:\Users\Dawson\Desktop\Mario Kart Template\Item_ThunderBolt_Glow.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530879"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48" name="Picture 3" descr="C:\Users\Dawson\Desktop\Mario Kart Template\Item_Mushroom_Boost.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786541"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49"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461702"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50" name="Black Shell"/>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84203" y="1835239"/>
            <a:ext cx="3187522" cy="3187522"/>
          </a:xfrm>
          <a:prstGeom prst="rect">
            <a:avLst/>
          </a:prstGeom>
          <a:noFill/>
          <a:extLst>
            <a:ext uri="{909E8E84-426E-40DD-AFC4-6F175D3DCCD1}">
              <a14:hiddenFill xmlns:a14="http://schemas.microsoft.com/office/drawing/2010/main">
                <a:solidFill>
                  <a:srgbClr val="FFFFFF"/>
                </a:solidFill>
              </a14:hiddenFill>
            </a:ext>
          </a:extLst>
        </p:spPr>
      </p:pic>
      <p:pic>
        <p:nvPicPr>
          <p:cNvPr id="151" name="mk64_wario0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1373164" y="3124200"/>
            <a:ext cx="609600" cy="609600"/>
          </a:xfrm>
          <a:prstGeom prst="rect">
            <a:avLst/>
          </a:prstGeom>
        </p:spPr>
      </p:pic>
      <p:pic>
        <p:nvPicPr>
          <p:cNvPr id="152"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445188" y="3108366"/>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153"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3473049" y="3470857"/>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54"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626432" y="3431596"/>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55"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725321" y="3495858"/>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56"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567184" y="3387320"/>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57" name="Picture 10" descr="C:\Users\Dawson\Desktop\Mario Kart Template\Item_Thunder_Cloud.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567184" y="3345734"/>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58"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498007" y="3223676"/>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59"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725321" y="3503872"/>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60"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746384" y="3351567"/>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61"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626432" y="3404982"/>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162" name="Group 161"/>
          <p:cNvGrpSpPr/>
          <p:nvPr/>
        </p:nvGrpSpPr>
        <p:grpSpPr>
          <a:xfrm>
            <a:off x="3486180" y="3255733"/>
            <a:ext cx="2456178" cy="2474172"/>
            <a:chOff x="8007349" y="-1244184"/>
            <a:chExt cx="6134100" cy="6179041"/>
          </a:xfrm>
        </p:grpSpPr>
        <p:pic>
          <p:nvPicPr>
            <p:cNvPr id="163" name="Picture 3" descr="C:\Users\Dawson\Desktop\Mario Kart Template\Item_Red_Shell.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64"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65"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66" name="Picture 8" descr="C:\Users\Dawson\Desktop\Mario Kart Template\Item_Boo.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3522558" y="3345149"/>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67" name="Picture 9" descr="C:\Users\Dawson\Desktop\Mario Kart Template\Item_ThunderBolt_Glow.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3567184" y="3320123"/>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68" name="Picture 3" descr="C:\Users\Dawson\Desktop\Mario Kart Template\Item_Mushroom_Boost.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3822846" y="3607003"/>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69"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3498007" y="3473087"/>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70" name="Black Shell"/>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3120508" y="2899058"/>
            <a:ext cx="3187522" cy="3187522"/>
          </a:xfrm>
          <a:prstGeom prst="rect">
            <a:avLst/>
          </a:prstGeom>
          <a:noFill/>
          <a:extLst>
            <a:ext uri="{909E8E84-426E-40DD-AFC4-6F175D3DCCD1}">
              <a14:hiddenFill xmlns:a14="http://schemas.microsoft.com/office/drawing/2010/main">
                <a:solidFill>
                  <a:srgbClr val="FFFFFF"/>
                </a:solidFill>
              </a14:hiddenFill>
            </a:ext>
          </a:extLst>
        </p:spPr>
      </p:pic>
      <p:pic>
        <p:nvPicPr>
          <p:cNvPr id="171" name="mk64_wario0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4409469" y="4188019"/>
            <a:ext cx="609600" cy="609600"/>
          </a:xfrm>
          <a:prstGeom prst="rect">
            <a:avLst/>
          </a:prstGeom>
        </p:spPr>
      </p:pic>
    </p:spTree>
    <p:custDataLst>
      <p:tags r:id="rId1"/>
    </p:custDataLst>
    <p:extLst>
      <p:ext uri="{BB962C8B-B14F-4D97-AF65-F5344CB8AC3E}">
        <p14:creationId xmlns:p14="http://schemas.microsoft.com/office/powerpoint/2010/main" val="652325669"/>
      </p:ext>
    </p:extLst>
  </p:cSld>
  <p:clrMapOvr>
    <a:masterClrMapping/>
  </p:clrMapOvr>
  <p:transition advClick="0">
    <p:fade/>
    <p:sndAc>
      <p:stSnd>
        <p:snd r:embed="rId5" name="Item_Box_Open.wav"/>
      </p:stSnd>
    </p:sndAc>
  </p:transition>
  <p:timing>
    <p:tnLst>
      <p:par>
        <p:cTn id="1" dur="indefinite" restart="never" nodeType="tmRoot">
          <p:childTnLst>
            <p:seq concurrent="1" nextAc="seek">
              <p:cTn id="2" restart="whenNotActive" fill="hold" evtFilter="cancelBubble" nodeType="interactiveSeq">
                <p:stCondLst>
                  <p:cond evt="onClick" delay="0">
                    <p:tgtEl>
                      <p:spTgt spid="64"/>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6" name="Item_Box_Open_Definitive.wav"/>
                                        </p:tgtEl>
                                      </p:cMediaNode>
                                    </p:audio>
                                  </p:sub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120"/>
                                        <p:tgtEl>
                                          <p:spTgt spid="80"/>
                                        </p:tgtEl>
                                      </p:cBhvr>
                                    </p:animEffect>
                                  </p:childTnLst>
                                </p:cTn>
                              </p:par>
                            </p:childTnLst>
                          </p:cTn>
                        </p:par>
                        <p:par>
                          <p:cTn id="11" fill="hold">
                            <p:stCondLst>
                              <p:cond delay="120"/>
                            </p:stCondLst>
                            <p:childTnLst>
                              <p:par>
                                <p:cTn id="12" presetID="1" presetClass="exit" presetSubtype="0" fill="hold" nodeType="afterEffect">
                                  <p:stCondLst>
                                    <p:cond delay="0"/>
                                  </p:stCondLst>
                                  <p:childTnLst>
                                    <p:set>
                                      <p:cBhvr>
                                        <p:cTn id="13" dur="1" fill="hold">
                                          <p:stCondLst>
                                            <p:cond delay="119"/>
                                          </p:stCondLst>
                                        </p:cTn>
                                        <p:tgtEl>
                                          <p:spTgt spid="80"/>
                                        </p:tgtEl>
                                        <p:attrNameLst>
                                          <p:attrName>style.visibility</p:attrName>
                                        </p:attrNameLst>
                                      </p:cBhvr>
                                      <p:to>
                                        <p:strVal val="hidden"/>
                                      </p:to>
                                    </p:set>
                                  </p:childTnLst>
                                </p:cTn>
                              </p:par>
                            </p:childTnLst>
                          </p:cTn>
                        </p:par>
                        <p:par>
                          <p:cTn id="14" fill="hold">
                            <p:stCondLst>
                              <p:cond delay="240"/>
                            </p:stCondLst>
                            <p:childTnLst>
                              <p:par>
                                <p:cTn id="15" presetID="10" presetClass="entr" presetSubtype="0" fill="hold" nodeType="after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120"/>
                                        <p:tgtEl>
                                          <p:spTgt spid="79"/>
                                        </p:tgtEl>
                                      </p:cBhvr>
                                    </p:animEffect>
                                  </p:childTnLst>
                                </p:cTn>
                              </p:par>
                            </p:childTnLst>
                          </p:cTn>
                        </p:par>
                        <p:par>
                          <p:cTn id="18" fill="hold">
                            <p:stCondLst>
                              <p:cond delay="360"/>
                            </p:stCondLst>
                            <p:childTnLst>
                              <p:par>
                                <p:cTn id="19" presetID="1" presetClass="exit" presetSubtype="0" fill="hold" nodeType="afterEffect">
                                  <p:stCondLst>
                                    <p:cond delay="0"/>
                                  </p:stCondLst>
                                  <p:childTnLst>
                                    <p:set>
                                      <p:cBhvr>
                                        <p:cTn id="20" dur="1" fill="hold">
                                          <p:stCondLst>
                                            <p:cond delay="119"/>
                                          </p:stCondLst>
                                        </p:cTn>
                                        <p:tgtEl>
                                          <p:spTgt spid="79"/>
                                        </p:tgtEl>
                                        <p:attrNameLst>
                                          <p:attrName>style.visibility</p:attrName>
                                        </p:attrNameLst>
                                      </p:cBhvr>
                                      <p:to>
                                        <p:strVal val="hidden"/>
                                      </p:to>
                                    </p:set>
                                  </p:childTnLst>
                                </p:cTn>
                              </p:par>
                            </p:childTnLst>
                          </p:cTn>
                        </p:par>
                        <p:par>
                          <p:cTn id="21" fill="hold">
                            <p:stCondLst>
                              <p:cond delay="480"/>
                            </p:stCondLst>
                            <p:childTnLst>
                              <p:par>
                                <p:cTn id="22" presetID="10" presetClass="entr" presetSubtype="0" fill="hold" nodeType="after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fade">
                                      <p:cBhvr>
                                        <p:cTn id="24" dur="120"/>
                                        <p:tgtEl>
                                          <p:spTgt spid="74"/>
                                        </p:tgtEl>
                                      </p:cBhvr>
                                    </p:animEffect>
                                  </p:childTnLst>
                                </p:cTn>
                              </p:par>
                            </p:childTnLst>
                          </p:cTn>
                        </p:par>
                        <p:par>
                          <p:cTn id="25" fill="hold">
                            <p:stCondLst>
                              <p:cond delay="600"/>
                            </p:stCondLst>
                            <p:childTnLst>
                              <p:par>
                                <p:cTn id="26" presetID="1" presetClass="exit" presetSubtype="0" fill="hold" nodeType="afterEffect">
                                  <p:stCondLst>
                                    <p:cond delay="0"/>
                                  </p:stCondLst>
                                  <p:childTnLst>
                                    <p:set>
                                      <p:cBhvr>
                                        <p:cTn id="27" dur="1" fill="hold">
                                          <p:stCondLst>
                                            <p:cond delay="119"/>
                                          </p:stCondLst>
                                        </p:cTn>
                                        <p:tgtEl>
                                          <p:spTgt spid="74"/>
                                        </p:tgtEl>
                                        <p:attrNameLst>
                                          <p:attrName>style.visibility</p:attrName>
                                        </p:attrNameLst>
                                      </p:cBhvr>
                                      <p:to>
                                        <p:strVal val="hidden"/>
                                      </p:to>
                                    </p:set>
                                  </p:childTnLst>
                                </p:cTn>
                              </p:par>
                            </p:childTnLst>
                          </p:cTn>
                        </p:par>
                        <p:par>
                          <p:cTn id="28" fill="hold">
                            <p:stCondLst>
                              <p:cond delay="720"/>
                            </p:stCondLst>
                            <p:childTnLst>
                              <p:par>
                                <p:cTn id="29" presetID="10" presetClass="entr" presetSubtype="0" fill="hold"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120"/>
                                        <p:tgtEl>
                                          <p:spTgt spid="73"/>
                                        </p:tgtEl>
                                      </p:cBhvr>
                                    </p:animEffect>
                                  </p:childTnLst>
                                </p:cTn>
                              </p:par>
                            </p:childTnLst>
                          </p:cTn>
                        </p:par>
                        <p:par>
                          <p:cTn id="32" fill="hold">
                            <p:stCondLst>
                              <p:cond delay="840"/>
                            </p:stCondLst>
                            <p:childTnLst>
                              <p:par>
                                <p:cTn id="33" presetID="1" presetClass="exit" presetSubtype="0" fill="hold" nodeType="afterEffect">
                                  <p:stCondLst>
                                    <p:cond delay="0"/>
                                  </p:stCondLst>
                                  <p:childTnLst>
                                    <p:set>
                                      <p:cBhvr>
                                        <p:cTn id="34" dur="1" fill="hold">
                                          <p:stCondLst>
                                            <p:cond delay="119"/>
                                          </p:stCondLst>
                                        </p:cTn>
                                        <p:tgtEl>
                                          <p:spTgt spid="73"/>
                                        </p:tgtEl>
                                        <p:attrNameLst>
                                          <p:attrName>style.visibility</p:attrName>
                                        </p:attrNameLst>
                                      </p:cBhvr>
                                      <p:to>
                                        <p:strVal val="hidden"/>
                                      </p:to>
                                    </p:set>
                                  </p:childTnLst>
                                </p:cTn>
                              </p:par>
                            </p:childTnLst>
                          </p:cTn>
                        </p:par>
                        <p:par>
                          <p:cTn id="35" fill="hold">
                            <p:stCondLst>
                              <p:cond delay="960"/>
                            </p:stCondLst>
                            <p:childTnLst>
                              <p:par>
                                <p:cTn id="36" presetID="10" presetClass="entr" presetSubtype="0" fill="hold"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fade">
                                      <p:cBhvr>
                                        <p:cTn id="38" dur="120"/>
                                        <p:tgtEl>
                                          <p:spTgt spid="78"/>
                                        </p:tgtEl>
                                      </p:cBhvr>
                                    </p:animEffect>
                                  </p:childTnLst>
                                </p:cTn>
                              </p:par>
                            </p:childTnLst>
                          </p:cTn>
                        </p:par>
                        <p:par>
                          <p:cTn id="39" fill="hold">
                            <p:stCondLst>
                              <p:cond delay="1080"/>
                            </p:stCondLst>
                            <p:childTnLst>
                              <p:par>
                                <p:cTn id="40" presetID="1" presetClass="exit" presetSubtype="0" fill="hold" nodeType="afterEffect">
                                  <p:stCondLst>
                                    <p:cond delay="0"/>
                                  </p:stCondLst>
                                  <p:childTnLst>
                                    <p:set>
                                      <p:cBhvr>
                                        <p:cTn id="41" dur="1" fill="hold">
                                          <p:stCondLst>
                                            <p:cond delay="119"/>
                                          </p:stCondLst>
                                        </p:cTn>
                                        <p:tgtEl>
                                          <p:spTgt spid="78"/>
                                        </p:tgtEl>
                                        <p:attrNameLst>
                                          <p:attrName>style.visibility</p:attrName>
                                        </p:attrNameLst>
                                      </p:cBhvr>
                                      <p:to>
                                        <p:strVal val="hidden"/>
                                      </p:to>
                                    </p:set>
                                  </p:childTnLst>
                                </p:cTn>
                              </p:par>
                            </p:childTnLst>
                          </p:cTn>
                        </p:par>
                        <p:par>
                          <p:cTn id="42" fill="hold">
                            <p:stCondLst>
                              <p:cond delay="1200"/>
                            </p:stCondLst>
                            <p:childTnLst>
                              <p:par>
                                <p:cTn id="43" presetID="10" presetClass="entr" presetSubtype="0" fill="hold"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fade">
                                      <p:cBhvr>
                                        <p:cTn id="45" dur="120"/>
                                        <p:tgtEl>
                                          <p:spTgt spid="72"/>
                                        </p:tgtEl>
                                      </p:cBhvr>
                                    </p:animEffect>
                                  </p:childTnLst>
                                </p:cTn>
                              </p:par>
                            </p:childTnLst>
                          </p:cTn>
                        </p:par>
                        <p:par>
                          <p:cTn id="46" fill="hold">
                            <p:stCondLst>
                              <p:cond delay="1320"/>
                            </p:stCondLst>
                            <p:childTnLst>
                              <p:par>
                                <p:cTn id="47" presetID="1" presetClass="exit" presetSubtype="0" fill="hold" nodeType="afterEffect">
                                  <p:stCondLst>
                                    <p:cond delay="0"/>
                                  </p:stCondLst>
                                  <p:childTnLst>
                                    <p:set>
                                      <p:cBhvr>
                                        <p:cTn id="48" dur="1" fill="hold">
                                          <p:stCondLst>
                                            <p:cond delay="119"/>
                                          </p:stCondLst>
                                        </p:cTn>
                                        <p:tgtEl>
                                          <p:spTgt spid="72"/>
                                        </p:tgtEl>
                                        <p:attrNameLst>
                                          <p:attrName>style.visibility</p:attrName>
                                        </p:attrNameLst>
                                      </p:cBhvr>
                                      <p:to>
                                        <p:strVal val="hidden"/>
                                      </p:to>
                                    </p:set>
                                  </p:childTnLst>
                                </p:cTn>
                              </p:par>
                            </p:childTnLst>
                          </p:cTn>
                        </p:par>
                        <p:par>
                          <p:cTn id="49" fill="hold">
                            <p:stCondLst>
                              <p:cond delay="1440"/>
                            </p:stCondLst>
                            <p:childTnLst>
                              <p:par>
                                <p:cTn id="50" presetID="10" presetClass="entr" presetSubtype="0" fill="hold"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120"/>
                                        <p:tgtEl>
                                          <p:spTgt spid="71"/>
                                        </p:tgtEl>
                                      </p:cBhvr>
                                    </p:animEffect>
                                  </p:childTnLst>
                                </p:cTn>
                              </p:par>
                            </p:childTnLst>
                          </p:cTn>
                        </p:par>
                        <p:par>
                          <p:cTn id="53" fill="hold">
                            <p:stCondLst>
                              <p:cond delay="1560"/>
                            </p:stCondLst>
                            <p:childTnLst>
                              <p:par>
                                <p:cTn id="54" presetID="1" presetClass="exit" presetSubtype="0" fill="hold" nodeType="afterEffect">
                                  <p:stCondLst>
                                    <p:cond delay="0"/>
                                  </p:stCondLst>
                                  <p:childTnLst>
                                    <p:set>
                                      <p:cBhvr>
                                        <p:cTn id="55" dur="1" fill="hold">
                                          <p:stCondLst>
                                            <p:cond delay="119"/>
                                          </p:stCondLst>
                                        </p:cTn>
                                        <p:tgtEl>
                                          <p:spTgt spid="71"/>
                                        </p:tgtEl>
                                        <p:attrNameLst>
                                          <p:attrName>style.visibility</p:attrName>
                                        </p:attrNameLst>
                                      </p:cBhvr>
                                      <p:to>
                                        <p:strVal val="hidden"/>
                                      </p:to>
                                    </p:set>
                                  </p:childTnLst>
                                </p:cTn>
                              </p:par>
                            </p:childTnLst>
                          </p:cTn>
                        </p:par>
                        <p:par>
                          <p:cTn id="56" fill="hold">
                            <p:stCondLst>
                              <p:cond delay="1680"/>
                            </p:stCondLst>
                            <p:childTnLst>
                              <p:par>
                                <p:cTn id="57" presetID="10" presetClass="entr" presetSubtype="0" fill="hold" nodeType="after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fade">
                                      <p:cBhvr>
                                        <p:cTn id="59" dur="120"/>
                                        <p:tgtEl>
                                          <p:spTgt spid="70"/>
                                        </p:tgtEl>
                                      </p:cBhvr>
                                    </p:animEffect>
                                  </p:childTnLst>
                                </p:cTn>
                              </p:par>
                            </p:childTnLst>
                          </p:cTn>
                        </p:par>
                        <p:par>
                          <p:cTn id="60" fill="hold">
                            <p:stCondLst>
                              <p:cond delay="1800"/>
                            </p:stCondLst>
                            <p:childTnLst>
                              <p:par>
                                <p:cTn id="61" presetID="1" presetClass="exit" presetSubtype="0" fill="hold" nodeType="afterEffect">
                                  <p:stCondLst>
                                    <p:cond delay="0"/>
                                  </p:stCondLst>
                                  <p:childTnLst>
                                    <p:set>
                                      <p:cBhvr>
                                        <p:cTn id="62" dur="1" fill="hold">
                                          <p:stCondLst>
                                            <p:cond delay="119"/>
                                          </p:stCondLst>
                                        </p:cTn>
                                        <p:tgtEl>
                                          <p:spTgt spid="70"/>
                                        </p:tgtEl>
                                        <p:attrNameLst>
                                          <p:attrName>style.visibility</p:attrName>
                                        </p:attrNameLst>
                                      </p:cBhvr>
                                      <p:to>
                                        <p:strVal val="hidden"/>
                                      </p:to>
                                    </p:set>
                                  </p:childTnLst>
                                </p:cTn>
                              </p:par>
                            </p:childTnLst>
                          </p:cTn>
                        </p:par>
                        <p:par>
                          <p:cTn id="63" fill="hold">
                            <p:stCondLst>
                              <p:cond delay="1920"/>
                            </p:stCondLst>
                            <p:childTnLst>
                              <p:par>
                                <p:cTn id="64" presetID="10" presetClass="entr" presetSubtype="0" fill="hold" nodeType="after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fade">
                                      <p:cBhvr>
                                        <p:cTn id="66" dur="120"/>
                                        <p:tgtEl>
                                          <p:spTgt spid="69"/>
                                        </p:tgtEl>
                                      </p:cBhvr>
                                    </p:animEffect>
                                  </p:childTnLst>
                                </p:cTn>
                              </p:par>
                            </p:childTnLst>
                          </p:cTn>
                        </p:par>
                        <p:par>
                          <p:cTn id="67" fill="hold">
                            <p:stCondLst>
                              <p:cond delay="2040"/>
                            </p:stCondLst>
                            <p:childTnLst>
                              <p:par>
                                <p:cTn id="68" presetID="1" presetClass="exit" presetSubtype="0" fill="hold" nodeType="afterEffect">
                                  <p:stCondLst>
                                    <p:cond delay="0"/>
                                  </p:stCondLst>
                                  <p:childTnLst>
                                    <p:set>
                                      <p:cBhvr>
                                        <p:cTn id="69" dur="1" fill="hold">
                                          <p:stCondLst>
                                            <p:cond delay="119"/>
                                          </p:stCondLst>
                                        </p:cTn>
                                        <p:tgtEl>
                                          <p:spTgt spid="69"/>
                                        </p:tgtEl>
                                        <p:attrNameLst>
                                          <p:attrName>style.visibility</p:attrName>
                                        </p:attrNameLst>
                                      </p:cBhvr>
                                      <p:to>
                                        <p:strVal val="hidden"/>
                                      </p:to>
                                    </p:set>
                                  </p:childTnLst>
                                </p:cTn>
                              </p:par>
                            </p:childTnLst>
                          </p:cTn>
                        </p:par>
                        <p:par>
                          <p:cTn id="70" fill="hold">
                            <p:stCondLst>
                              <p:cond delay="2160"/>
                            </p:stCondLst>
                            <p:childTnLst>
                              <p:par>
                                <p:cTn id="71" presetID="10" presetClass="entr" presetSubtype="0" fill="hold" nodeType="afterEffect">
                                  <p:stCondLst>
                                    <p:cond delay="0"/>
                                  </p:stCondLst>
                                  <p:childTnLst>
                                    <p:set>
                                      <p:cBhvr>
                                        <p:cTn id="72" dur="1" fill="hold">
                                          <p:stCondLst>
                                            <p:cond delay="0"/>
                                          </p:stCondLst>
                                        </p:cTn>
                                        <p:tgtEl>
                                          <p:spTgt spid="81"/>
                                        </p:tgtEl>
                                        <p:attrNameLst>
                                          <p:attrName>style.visibility</p:attrName>
                                        </p:attrNameLst>
                                      </p:cBhvr>
                                      <p:to>
                                        <p:strVal val="visible"/>
                                      </p:to>
                                    </p:set>
                                    <p:animEffect transition="in" filter="fade">
                                      <p:cBhvr>
                                        <p:cTn id="73" dur="120"/>
                                        <p:tgtEl>
                                          <p:spTgt spid="81"/>
                                        </p:tgtEl>
                                      </p:cBhvr>
                                    </p:animEffect>
                                  </p:childTnLst>
                                </p:cTn>
                              </p:par>
                            </p:childTnLst>
                          </p:cTn>
                        </p:par>
                        <p:par>
                          <p:cTn id="74" fill="hold">
                            <p:stCondLst>
                              <p:cond delay="2280"/>
                            </p:stCondLst>
                            <p:childTnLst>
                              <p:par>
                                <p:cTn id="75" presetID="1" presetClass="exit" presetSubtype="0" fill="hold" nodeType="afterEffect">
                                  <p:stCondLst>
                                    <p:cond delay="0"/>
                                  </p:stCondLst>
                                  <p:childTnLst>
                                    <p:set>
                                      <p:cBhvr>
                                        <p:cTn id="76" dur="1" fill="hold">
                                          <p:stCondLst>
                                            <p:cond delay="119"/>
                                          </p:stCondLst>
                                        </p:cTn>
                                        <p:tgtEl>
                                          <p:spTgt spid="81"/>
                                        </p:tgtEl>
                                        <p:attrNameLst>
                                          <p:attrName>style.visibility</p:attrName>
                                        </p:attrNameLst>
                                      </p:cBhvr>
                                      <p:to>
                                        <p:strVal val="hidden"/>
                                      </p:to>
                                    </p:set>
                                  </p:childTnLst>
                                </p:cTn>
                              </p:par>
                            </p:childTnLst>
                          </p:cTn>
                        </p:par>
                        <p:par>
                          <p:cTn id="77" fill="hold">
                            <p:stCondLst>
                              <p:cond delay="2400"/>
                            </p:stCondLst>
                            <p:childTnLst>
                              <p:par>
                                <p:cTn id="78" presetID="10" presetClass="entr" presetSubtype="0" fill="hold" nodeType="afterEffect">
                                  <p:stCondLst>
                                    <p:cond delay="0"/>
                                  </p:stCondLst>
                                  <p:childTnLst>
                                    <p:set>
                                      <p:cBhvr>
                                        <p:cTn id="79" dur="1" fill="hold">
                                          <p:stCondLst>
                                            <p:cond delay="0"/>
                                          </p:stCondLst>
                                        </p:cTn>
                                        <p:tgtEl>
                                          <p:spTgt spid="68"/>
                                        </p:tgtEl>
                                        <p:attrNameLst>
                                          <p:attrName>style.visibility</p:attrName>
                                        </p:attrNameLst>
                                      </p:cBhvr>
                                      <p:to>
                                        <p:strVal val="visible"/>
                                      </p:to>
                                    </p:set>
                                    <p:animEffect transition="in" filter="fade">
                                      <p:cBhvr>
                                        <p:cTn id="80" dur="120"/>
                                        <p:tgtEl>
                                          <p:spTgt spid="68"/>
                                        </p:tgtEl>
                                      </p:cBhvr>
                                    </p:animEffect>
                                  </p:childTnLst>
                                </p:cTn>
                              </p:par>
                            </p:childTnLst>
                          </p:cTn>
                        </p:par>
                        <p:par>
                          <p:cTn id="81" fill="hold">
                            <p:stCondLst>
                              <p:cond delay="2520"/>
                            </p:stCondLst>
                            <p:childTnLst>
                              <p:par>
                                <p:cTn id="82" presetID="1" presetClass="exit" presetSubtype="0" fill="hold" nodeType="afterEffect">
                                  <p:stCondLst>
                                    <p:cond delay="0"/>
                                  </p:stCondLst>
                                  <p:childTnLst>
                                    <p:set>
                                      <p:cBhvr>
                                        <p:cTn id="83" dur="1" fill="hold">
                                          <p:stCondLst>
                                            <p:cond delay="119"/>
                                          </p:stCondLst>
                                        </p:cTn>
                                        <p:tgtEl>
                                          <p:spTgt spid="68"/>
                                        </p:tgtEl>
                                        <p:attrNameLst>
                                          <p:attrName>style.visibility</p:attrName>
                                        </p:attrNameLst>
                                      </p:cBhvr>
                                      <p:to>
                                        <p:strVal val="hidden"/>
                                      </p:to>
                                    </p:set>
                                  </p:childTnLst>
                                </p:cTn>
                              </p:par>
                            </p:childTnLst>
                          </p:cTn>
                        </p:par>
                        <p:par>
                          <p:cTn id="84" fill="hold">
                            <p:stCondLst>
                              <p:cond delay="2640"/>
                            </p:stCondLst>
                            <p:childTnLst>
                              <p:par>
                                <p:cTn id="85" presetID="10" presetClass="entr" presetSubtype="0" fill="hold" nodeType="afterEffect">
                                  <p:stCondLst>
                                    <p:cond delay="0"/>
                                  </p:stCondLst>
                                  <p:childTnLst>
                                    <p:set>
                                      <p:cBhvr>
                                        <p:cTn id="86" dur="1" fill="hold">
                                          <p:stCondLst>
                                            <p:cond delay="0"/>
                                          </p:stCondLst>
                                        </p:cTn>
                                        <p:tgtEl>
                                          <p:spTgt spid="67"/>
                                        </p:tgtEl>
                                        <p:attrNameLst>
                                          <p:attrName>style.visibility</p:attrName>
                                        </p:attrNameLst>
                                      </p:cBhvr>
                                      <p:to>
                                        <p:strVal val="visible"/>
                                      </p:to>
                                    </p:set>
                                    <p:animEffect transition="in" filter="fade">
                                      <p:cBhvr>
                                        <p:cTn id="87" dur="120"/>
                                        <p:tgtEl>
                                          <p:spTgt spid="67"/>
                                        </p:tgtEl>
                                      </p:cBhvr>
                                    </p:animEffect>
                                  </p:childTnLst>
                                </p:cTn>
                              </p:par>
                            </p:childTnLst>
                          </p:cTn>
                        </p:par>
                        <p:par>
                          <p:cTn id="88" fill="hold">
                            <p:stCondLst>
                              <p:cond delay="2760"/>
                            </p:stCondLst>
                            <p:childTnLst>
                              <p:par>
                                <p:cTn id="89" presetID="1" presetClass="exit" presetSubtype="0" fill="hold" nodeType="afterEffect">
                                  <p:stCondLst>
                                    <p:cond delay="0"/>
                                  </p:stCondLst>
                                  <p:childTnLst>
                                    <p:set>
                                      <p:cBhvr>
                                        <p:cTn id="90" dur="1" fill="hold">
                                          <p:stCondLst>
                                            <p:cond delay="119"/>
                                          </p:stCondLst>
                                        </p:cTn>
                                        <p:tgtEl>
                                          <p:spTgt spid="67"/>
                                        </p:tgtEl>
                                        <p:attrNameLst>
                                          <p:attrName>style.visibility</p:attrName>
                                        </p:attrNameLst>
                                      </p:cBhvr>
                                      <p:to>
                                        <p:strVal val="hidden"/>
                                      </p:to>
                                    </p:set>
                                  </p:childTnLst>
                                </p:cTn>
                              </p:par>
                            </p:childTnLst>
                          </p:cTn>
                        </p:par>
                        <p:par>
                          <p:cTn id="91" fill="hold">
                            <p:stCondLst>
                              <p:cond delay="2880"/>
                            </p:stCondLst>
                            <p:childTnLst>
                              <p:par>
                                <p:cTn id="92" presetID="10" presetClass="entr" presetSubtype="0" fill="hold"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fade">
                                      <p:cBhvr>
                                        <p:cTn id="94" dur="120"/>
                                        <p:tgtEl>
                                          <p:spTgt spid="66"/>
                                        </p:tgtEl>
                                      </p:cBhvr>
                                    </p:animEffect>
                                  </p:childTnLst>
                                </p:cTn>
                              </p:par>
                            </p:childTnLst>
                          </p:cTn>
                        </p:par>
                        <p:par>
                          <p:cTn id="95" fill="hold">
                            <p:stCondLst>
                              <p:cond delay="3000"/>
                            </p:stCondLst>
                            <p:childTnLst>
                              <p:par>
                                <p:cTn id="96" presetID="1" presetClass="exit" presetSubtype="0" fill="hold" nodeType="afterEffect">
                                  <p:stCondLst>
                                    <p:cond delay="0"/>
                                  </p:stCondLst>
                                  <p:childTnLst>
                                    <p:set>
                                      <p:cBhvr>
                                        <p:cTn id="97" dur="1" fill="hold">
                                          <p:stCondLst>
                                            <p:cond delay="119"/>
                                          </p:stCondLst>
                                        </p:cTn>
                                        <p:tgtEl>
                                          <p:spTgt spid="66"/>
                                        </p:tgtEl>
                                        <p:attrNameLst>
                                          <p:attrName>style.visibility</p:attrName>
                                        </p:attrNameLst>
                                      </p:cBhvr>
                                      <p:to>
                                        <p:strVal val="hidden"/>
                                      </p:to>
                                    </p:set>
                                  </p:childTnLst>
                                </p:cTn>
                              </p:par>
                            </p:childTnLst>
                          </p:cTn>
                        </p:par>
                        <p:par>
                          <p:cTn id="98" fill="hold">
                            <p:stCondLst>
                              <p:cond delay="3120"/>
                            </p:stCondLst>
                            <p:childTnLst>
                              <p:par>
                                <p:cTn id="99" presetID="10" presetClass="entr" presetSubtype="0" fill="hold" nodeType="afterEffect">
                                  <p:stCondLst>
                                    <p:cond delay="0"/>
                                  </p:stCondLst>
                                  <p:childTnLst>
                                    <p:set>
                                      <p:cBhvr>
                                        <p:cTn id="100" dur="1" fill="hold">
                                          <p:stCondLst>
                                            <p:cond delay="0"/>
                                          </p:stCondLst>
                                        </p:cTn>
                                        <p:tgtEl>
                                          <p:spTgt spid="65"/>
                                        </p:tgtEl>
                                        <p:attrNameLst>
                                          <p:attrName>style.visibility</p:attrName>
                                        </p:attrNameLst>
                                      </p:cBhvr>
                                      <p:to>
                                        <p:strVal val="visible"/>
                                      </p:to>
                                    </p:set>
                                    <p:animEffect transition="in" filter="fade">
                                      <p:cBhvr>
                                        <p:cTn id="101" dur="120"/>
                                        <p:tgtEl>
                                          <p:spTgt spid="65"/>
                                        </p:tgtEl>
                                      </p:cBhvr>
                                    </p:animEffect>
                                  </p:childTnLst>
                                </p:cTn>
                              </p:par>
                            </p:childTnLst>
                          </p:cTn>
                        </p:par>
                        <p:par>
                          <p:cTn id="102" fill="hold">
                            <p:stCondLst>
                              <p:cond delay="3240"/>
                            </p:stCondLst>
                            <p:childTnLst>
                              <p:par>
                                <p:cTn id="103" presetID="1" presetClass="exit" presetSubtype="0" fill="hold" nodeType="afterEffect">
                                  <p:stCondLst>
                                    <p:cond delay="0"/>
                                  </p:stCondLst>
                                  <p:childTnLst>
                                    <p:set>
                                      <p:cBhvr>
                                        <p:cTn id="104" dur="1" fill="hold">
                                          <p:stCondLst>
                                            <p:cond delay="119"/>
                                          </p:stCondLst>
                                        </p:cTn>
                                        <p:tgtEl>
                                          <p:spTgt spid="65"/>
                                        </p:tgtEl>
                                        <p:attrNameLst>
                                          <p:attrName>style.visibility</p:attrName>
                                        </p:attrNameLst>
                                      </p:cBhvr>
                                      <p:to>
                                        <p:strVal val="hidden"/>
                                      </p:to>
                                    </p:set>
                                  </p:childTnLst>
                                </p:cTn>
                              </p:par>
                            </p:childTnLst>
                          </p:cTn>
                        </p:par>
                        <p:par>
                          <p:cTn id="105" fill="hold">
                            <p:stCondLst>
                              <p:cond delay="3360"/>
                            </p:stCondLst>
                            <p:childTnLst>
                              <p:par>
                                <p:cTn id="106" presetID="10" presetClass="entr" presetSubtype="0" fill="hold" nodeType="afterEffect">
                                  <p:stCondLst>
                                    <p:cond delay="0"/>
                                  </p:stCondLst>
                                  <p:childTnLst>
                                    <p:set>
                                      <p:cBhvr>
                                        <p:cTn id="107" dur="1" fill="hold">
                                          <p:stCondLst>
                                            <p:cond delay="0"/>
                                          </p:stCondLst>
                                        </p:cTn>
                                        <p:tgtEl>
                                          <p:spTgt spid="101"/>
                                        </p:tgtEl>
                                        <p:attrNameLst>
                                          <p:attrName>style.visibility</p:attrName>
                                        </p:attrNameLst>
                                      </p:cBhvr>
                                      <p:to>
                                        <p:strVal val="visible"/>
                                      </p:to>
                                    </p:set>
                                    <p:animEffect transition="in" filter="fade">
                                      <p:cBhvr>
                                        <p:cTn id="108" dur="120"/>
                                        <p:tgtEl>
                                          <p:spTgt spid="101"/>
                                        </p:tgtEl>
                                      </p:cBhvr>
                                    </p:animEffect>
                                  </p:childTnLst>
                                </p:cTn>
                              </p:par>
                            </p:childTnLst>
                          </p:cTn>
                        </p:par>
                        <p:par>
                          <p:cTn id="109" fill="hold">
                            <p:stCondLst>
                              <p:cond delay="3480"/>
                            </p:stCondLst>
                            <p:childTnLst>
                              <p:par>
                                <p:cTn id="110" presetID="26" presetClass="emph" presetSubtype="0" fill="hold" nodeType="afterEffect">
                                  <p:stCondLst>
                                    <p:cond delay="0"/>
                                  </p:stCondLst>
                                  <p:childTnLst>
                                    <p:animEffect transition="out" filter="fade">
                                      <p:cBhvr>
                                        <p:cTn id="111" dur="250" tmFilter="0, 0; .2, .5; .8, .5; 1, 0"/>
                                        <p:tgtEl>
                                          <p:spTgt spid="101"/>
                                        </p:tgtEl>
                                      </p:cBhvr>
                                    </p:animEffect>
                                    <p:animScale>
                                      <p:cBhvr>
                                        <p:cTn id="112" dur="125" autoRev="1" fill="hold"/>
                                        <p:tgtEl>
                                          <p:spTgt spid="101"/>
                                        </p:tgtEl>
                                      </p:cBhvr>
                                      <p:by x="105000" y="105000"/>
                                    </p:animScale>
                                  </p:childTnLst>
                                </p:cTn>
                              </p:par>
                            </p:childTnLst>
                          </p:cTn>
                        </p:par>
                        <p:par>
                          <p:cTn id="113" fill="hold">
                            <p:stCondLst>
                              <p:cond delay="3730"/>
                            </p:stCondLst>
                            <p:childTnLst>
                              <p:par>
                                <p:cTn id="114" presetID="26" presetClass="emph" presetSubtype="0" fill="hold" nodeType="afterEffect">
                                  <p:stCondLst>
                                    <p:cond delay="0"/>
                                  </p:stCondLst>
                                  <p:childTnLst>
                                    <p:animEffect transition="out" filter="fade">
                                      <p:cBhvr>
                                        <p:cTn id="115" dur="250" tmFilter="0, 0; .2, .5; .8, .5; 1, 0"/>
                                        <p:tgtEl>
                                          <p:spTgt spid="101"/>
                                        </p:tgtEl>
                                      </p:cBhvr>
                                    </p:animEffect>
                                    <p:animScale>
                                      <p:cBhvr>
                                        <p:cTn id="116" dur="125" autoRev="1" fill="hold"/>
                                        <p:tgtEl>
                                          <p:spTgt spid="101"/>
                                        </p:tgtEl>
                                      </p:cBhvr>
                                      <p:by x="105000" y="105000"/>
                                    </p:animScale>
                                  </p:childTnLst>
                                </p:cTn>
                              </p:par>
                            </p:childTnLst>
                          </p:cTn>
                        </p:par>
                        <p:par>
                          <p:cTn id="117" fill="hold">
                            <p:stCondLst>
                              <p:cond delay="3980"/>
                            </p:stCondLst>
                            <p:childTnLst>
                              <p:par>
                                <p:cTn id="118" presetID="26" presetClass="emph" presetSubtype="0" fill="hold" nodeType="afterEffect">
                                  <p:stCondLst>
                                    <p:cond delay="0"/>
                                  </p:stCondLst>
                                  <p:childTnLst>
                                    <p:animEffect transition="out" filter="fade">
                                      <p:cBhvr>
                                        <p:cTn id="119" dur="250" tmFilter="0, 0; .2, .5; .8, .5; 1, 0"/>
                                        <p:tgtEl>
                                          <p:spTgt spid="101"/>
                                        </p:tgtEl>
                                      </p:cBhvr>
                                    </p:animEffect>
                                    <p:animScale>
                                      <p:cBhvr>
                                        <p:cTn id="120" dur="125" autoRev="1" fill="hold"/>
                                        <p:tgtEl>
                                          <p:spTgt spid="101"/>
                                        </p:tgtEl>
                                      </p:cBhvr>
                                      <p:by x="105000" y="105000"/>
                                    </p:animScale>
                                  </p:childTnLst>
                                </p:cTn>
                              </p:par>
                            </p:childTnLst>
                          </p:cTn>
                        </p:par>
                        <p:par>
                          <p:cTn id="121" fill="hold">
                            <p:stCondLst>
                              <p:cond delay="4230"/>
                            </p:stCondLst>
                            <p:childTnLst>
                              <p:par>
                                <p:cTn id="122" presetID="26" presetClass="emph" presetSubtype="0" fill="hold" nodeType="afterEffect">
                                  <p:stCondLst>
                                    <p:cond delay="0"/>
                                  </p:stCondLst>
                                  <p:childTnLst>
                                    <p:animEffect transition="out" filter="fade">
                                      <p:cBhvr>
                                        <p:cTn id="123" dur="250" tmFilter="0, 0; .2, .5; .8, .5; 1, 0"/>
                                        <p:tgtEl>
                                          <p:spTgt spid="101"/>
                                        </p:tgtEl>
                                      </p:cBhvr>
                                    </p:animEffect>
                                    <p:animScale>
                                      <p:cBhvr>
                                        <p:cTn id="124" dur="125" autoRev="1" fill="hold"/>
                                        <p:tgtEl>
                                          <p:spTgt spid="101"/>
                                        </p:tgtEl>
                                      </p:cBhvr>
                                      <p:by x="105000" y="105000"/>
                                    </p:animScale>
                                  </p:childTnLst>
                                </p:cTn>
                              </p:par>
                            </p:childTnLst>
                          </p:cTn>
                        </p:par>
                        <p:par>
                          <p:cTn id="125" fill="hold">
                            <p:stCondLst>
                              <p:cond delay="4480"/>
                            </p:stCondLst>
                            <p:childTnLst>
                              <p:par>
                                <p:cTn id="126" presetID="26" presetClass="emph" presetSubtype="0" fill="hold" nodeType="afterEffect">
                                  <p:stCondLst>
                                    <p:cond delay="0"/>
                                  </p:stCondLst>
                                  <p:childTnLst>
                                    <p:animEffect transition="out" filter="fade">
                                      <p:cBhvr>
                                        <p:cTn id="127" dur="250" tmFilter="0, 0; .2, .5; .8, .5; 1, 0"/>
                                        <p:tgtEl>
                                          <p:spTgt spid="101"/>
                                        </p:tgtEl>
                                      </p:cBhvr>
                                    </p:animEffect>
                                    <p:animScale>
                                      <p:cBhvr>
                                        <p:cTn id="128" dur="125" autoRev="1" fill="hold"/>
                                        <p:tgtEl>
                                          <p:spTgt spid="101"/>
                                        </p:tgtEl>
                                      </p:cBhvr>
                                      <p:by x="105000" y="105000"/>
                                    </p:animScale>
                                  </p:childTnLst>
                                </p:cTn>
                              </p:par>
                              <p:par>
                                <p:cTn id="129" presetID="1" presetClass="mediacall" presetSubtype="0" fill="hold" nodeType="withEffect">
                                  <p:stCondLst>
                                    <p:cond delay="500"/>
                                  </p:stCondLst>
                                  <p:childTnLst>
                                    <p:cmd type="call" cmd="playFrom(0.0)">
                                      <p:cBhvr>
                                        <p:cTn id="130" dur="859" fill="hold"/>
                                        <p:tgtEl>
                                          <p:spTgt spid="145"/>
                                        </p:tgtEl>
                                      </p:cBhvr>
                                    </p:cmd>
                                  </p:childTnLst>
                                </p:cTn>
                              </p:par>
                              <p:par>
                                <p:cTn id="131" presetID="47" presetClass="entr" presetSubtype="0" fill="hold" grpId="0" nodeType="withEffect">
                                  <p:stCondLst>
                                    <p:cond delay="500"/>
                                  </p:stCondLst>
                                  <p:childTnLst>
                                    <p:set>
                                      <p:cBhvr>
                                        <p:cTn id="132" dur="1" fill="hold">
                                          <p:stCondLst>
                                            <p:cond delay="0"/>
                                          </p:stCondLst>
                                        </p:cTn>
                                        <p:tgtEl>
                                          <p:spTgt spid="146"/>
                                        </p:tgtEl>
                                        <p:attrNameLst>
                                          <p:attrName>style.visibility</p:attrName>
                                        </p:attrNameLst>
                                      </p:cBhvr>
                                      <p:to>
                                        <p:strVal val="visible"/>
                                      </p:to>
                                    </p:set>
                                    <p:animEffect transition="in" filter="fade">
                                      <p:cBhvr>
                                        <p:cTn id="133" dur="1000"/>
                                        <p:tgtEl>
                                          <p:spTgt spid="146"/>
                                        </p:tgtEl>
                                      </p:cBhvr>
                                    </p:animEffect>
                                    <p:anim calcmode="lin" valueType="num">
                                      <p:cBhvr>
                                        <p:cTn id="134" dur="1000" fill="hold"/>
                                        <p:tgtEl>
                                          <p:spTgt spid="146"/>
                                        </p:tgtEl>
                                        <p:attrNameLst>
                                          <p:attrName>ppt_x</p:attrName>
                                        </p:attrNameLst>
                                      </p:cBhvr>
                                      <p:tavLst>
                                        <p:tav tm="0">
                                          <p:val>
                                            <p:strVal val="#ppt_x"/>
                                          </p:val>
                                        </p:tav>
                                        <p:tav tm="100000">
                                          <p:val>
                                            <p:strVal val="#ppt_x"/>
                                          </p:val>
                                        </p:tav>
                                      </p:tavLst>
                                    </p:anim>
                                    <p:anim calcmode="lin" valueType="num">
                                      <p:cBhvr>
                                        <p:cTn id="135" dur="1000" fill="hold"/>
                                        <p:tgtEl>
                                          <p:spTgt spid="14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64"/>
                  </p:tgtEl>
                </p:cond>
              </p:nextCondLst>
            </p:seq>
            <p:seq concurrent="1" nextAc="seek">
              <p:cTn id="136" restart="whenNotActive" fill="hold" evtFilter="cancelBubble" nodeType="interactiveSeq">
                <p:stCondLst>
                  <p:cond evt="onClick" delay="0">
                    <p:tgtEl>
                      <p:spTgt spid="101"/>
                    </p:tgtEl>
                  </p:cond>
                </p:stCondLst>
                <p:endSync evt="end" delay="0">
                  <p:rtn val="all"/>
                </p:endSync>
                <p:childTnLst>
                  <p:par>
                    <p:cTn id="137" fill="hold">
                      <p:stCondLst>
                        <p:cond delay="0"/>
                      </p:stCondLst>
                      <p:childTnLst>
                        <p:par>
                          <p:cTn id="138" fill="hold">
                            <p:stCondLst>
                              <p:cond delay="0"/>
                            </p:stCondLst>
                            <p:childTnLst>
                              <p:par>
                                <p:cTn id="139" presetID="1" presetClass="mediacall" presetSubtype="0" fill="hold" nodeType="clickEffect">
                                  <p:stCondLst>
                                    <p:cond delay="0"/>
                                  </p:stCondLst>
                                  <p:childTnLst>
                                    <p:cmd type="call" cmd="playFrom(0.0)">
                                      <p:cBhvr>
                                        <p:cTn id="140" dur="859" fill="hold"/>
                                        <p:tgtEl>
                                          <p:spTgt spid="145"/>
                                        </p:tgtEl>
                                      </p:cBhvr>
                                    </p:cmd>
                                  </p:childTnLst>
                                </p:cTn>
                              </p:par>
                            </p:childTnLst>
                          </p:cTn>
                        </p:par>
                      </p:childTnLst>
                    </p:cTn>
                  </p:par>
                </p:childTnLst>
              </p:cTn>
              <p:nextCondLst>
                <p:cond evt="onClick" delay="0">
                  <p:tgtEl>
                    <p:spTgt spid="101"/>
                  </p:tgtEl>
                </p:cond>
              </p:nextCondLst>
            </p:seq>
            <p:audio>
              <p:cMediaNode vol="80000" showWhenStopped="0">
                <p:cTn id="141" fill="hold" display="0">
                  <p:stCondLst>
                    <p:cond delay="indefinite"/>
                  </p:stCondLst>
                  <p:endCondLst>
                    <p:cond evt="onStopAudio" delay="0">
                      <p:tgtEl>
                        <p:sldTgt/>
                      </p:tgtEl>
                    </p:cond>
                  </p:endCondLst>
                </p:cTn>
                <p:tgtEl>
                  <p:spTgt spid="145"/>
                </p:tgtEl>
              </p:cMediaNode>
            </p:audio>
            <p:seq concurrent="1" nextAc="seek">
              <p:cTn id="142" restart="whenNotActive" fill="hold" evtFilter="cancelBubble" nodeType="interactiveSeq">
                <p:stCondLst>
                  <p:cond evt="onClick" delay="0">
                    <p:tgtEl>
                      <p:spTgt spid="87"/>
                    </p:tgtEl>
                  </p:cond>
                </p:stCondLst>
                <p:endSync evt="end" delay="0">
                  <p:rtn val="all"/>
                </p:endSync>
                <p:childTnLst>
                  <p:par>
                    <p:cTn id="143" fill="hold">
                      <p:stCondLst>
                        <p:cond delay="0"/>
                      </p:stCondLst>
                      <p:childTnLst>
                        <p:par>
                          <p:cTn id="144" fill="hold">
                            <p:stCondLst>
                              <p:cond delay="0"/>
                            </p:stCondLst>
                            <p:childTnLst>
                              <p:par>
                                <p:cTn id="145" presetID="1" presetClass="exit" presetSubtype="0" fill="hold" nodeType="clickEffect">
                                  <p:stCondLst>
                                    <p:cond delay="0"/>
                                  </p:stCondLst>
                                  <p:childTnLst>
                                    <p:set>
                                      <p:cBhvr>
                                        <p:cTn id="146" dur="1" fill="hold">
                                          <p:stCondLst>
                                            <p:cond delay="0"/>
                                          </p:stCondLst>
                                        </p:cTn>
                                        <p:tgtEl>
                                          <p:spTgt spid="87"/>
                                        </p:tgtEl>
                                        <p:attrNameLst>
                                          <p:attrName>style.visibility</p:attrName>
                                        </p:attrNameLst>
                                      </p:cBhvr>
                                      <p:to>
                                        <p:strVal val="hidden"/>
                                      </p:to>
                                    </p:set>
                                  </p:childTnLst>
                                  <p:subTnLst>
                                    <p:audio>
                                      <p:cMediaNode>
                                        <p:cTn display="0" masterRel="sameClick">
                                          <p:stCondLst>
                                            <p:cond evt="begin" delay="0">
                                              <p:tn val="145"/>
                                            </p:cond>
                                          </p:stCondLst>
                                          <p:endCondLst>
                                            <p:cond evt="onStopAudio" delay="0">
                                              <p:tgtEl>
                                                <p:sldTgt/>
                                              </p:tgtEl>
                                            </p:cond>
                                          </p:endCondLst>
                                        </p:cTn>
                                        <p:tgtEl>
                                          <p:sndTgt r:embed="rId6" name="Item_Box_Open_Definitive.wav"/>
                                        </p:tgtEl>
                                      </p:cMediaNode>
                                    </p:audio>
                                  </p:subTnLst>
                                </p:cTn>
                              </p:par>
                            </p:childTnLst>
                          </p:cTn>
                        </p:par>
                        <p:par>
                          <p:cTn id="147" fill="hold">
                            <p:stCondLst>
                              <p:cond delay="0"/>
                            </p:stCondLst>
                            <p:childTnLst>
                              <p:par>
                                <p:cTn id="148" presetID="10" presetClass="entr" presetSubtype="0" fill="hold" nodeType="afterEffect">
                                  <p:stCondLst>
                                    <p:cond delay="0"/>
                                  </p:stCondLst>
                                  <p:childTnLst>
                                    <p:set>
                                      <p:cBhvr>
                                        <p:cTn id="149" dur="1" fill="hold">
                                          <p:stCondLst>
                                            <p:cond delay="0"/>
                                          </p:stCondLst>
                                        </p:cTn>
                                        <p:tgtEl>
                                          <p:spTgt spid="148"/>
                                        </p:tgtEl>
                                        <p:attrNameLst>
                                          <p:attrName>style.visibility</p:attrName>
                                        </p:attrNameLst>
                                      </p:cBhvr>
                                      <p:to>
                                        <p:strVal val="visible"/>
                                      </p:to>
                                    </p:set>
                                    <p:animEffect transition="in" filter="fade">
                                      <p:cBhvr>
                                        <p:cTn id="150" dur="120"/>
                                        <p:tgtEl>
                                          <p:spTgt spid="148"/>
                                        </p:tgtEl>
                                      </p:cBhvr>
                                    </p:animEffect>
                                  </p:childTnLst>
                                </p:cTn>
                              </p:par>
                            </p:childTnLst>
                          </p:cTn>
                        </p:par>
                        <p:par>
                          <p:cTn id="151" fill="hold">
                            <p:stCondLst>
                              <p:cond delay="120"/>
                            </p:stCondLst>
                            <p:childTnLst>
                              <p:par>
                                <p:cTn id="152" presetID="1" presetClass="exit" presetSubtype="0" fill="hold" nodeType="afterEffect">
                                  <p:stCondLst>
                                    <p:cond delay="0"/>
                                  </p:stCondLst>
                                  <p:childTnLst>
                                    <p:set>
                                      <p:cBhvr>
                                        <p:cTn id="153" dur="1" fill="hold">
                                          <p:stCondLst>
                                            <p:cond delay="119"/>
                                          </p:stCondLst>
                                        </p:cTn>
                                        <p:tgtEl>
                                          <p:spTgt spid="148"/>
                                        </p:tgtEl>
                                        <p:attrNameLst>
                                          <p:attrName>style.visibility</p:attrName>
                                        </p:attrNameLst>
                                      </p:cBhvr>
                                      <p:to>
                                        <p:strVal val="hidden"/>
                                      </p:to>
                                    </p:set>
                                  </p:childTnLst>
                                </p:cTn>
                              </p:par>
                            </p:childTnLst>
                          </p:cTn>
                        </p:par>
                        <p:par>
                          <p:cTn id="154" fill="hold">
                            <p:stCondLst>
                              <p:cond delay="240"/>
                            </p:stCondLst>
                            <p:childTnLst>
                              <p:par>
                                <p:cTn id="155" presetID="10" presetClass="entr" presetSubtype="0" fill="hold" nodeType="afterEffect">
                                  <p:stCondLst>
                                    <p:cond delay="0"/>
                                  </p:stCondLst>
                                  <p:childTnLst>
                                    <p:set>
                                      <p:cBhvr>
                                        <p:cTn id="156" dur="1" fill="hold">
                                          <p:stCondLst>
                                            <p:cond delay="0"/>
                                          </p:stCondLst>
                                        </p:cTn>
                                        <p:tgtEl>
                                          <p:spTgt spid="147"/>
                                        </p:tgtEl>
                                        <p:attrNameLst>
                                          <p:attrName>style.visibility</p:attrName>
                                        </p:attrNameLst>
                                      </p:cBhvr>
                                      <p:to>
                                        <p:strVal val="visible"/>
                                      </p:to>
                                    </p:set>
                                    <p:animEffect transition="in" filter="fade">
                                      <p:cBhvr>
                                        <p:cTn id="157" dur="120"/>
                                        <p:tgtEl>
                                          <p:spTgt spid="147"/>
                                        </p:tgtEl>
                                      </p:cBhvr>
                                    </p:animEffect>
                                  </p:childTnLst>
                                </p:cTn>
                              </p:par>
                            </p:childTnLst>
                          </p:cTn>
                        </p:par>
                        <p:par>
                          <p:cTn id="158" fill="hold">
                            <p:stCondLst>
                              <p:cond delay="360"/>
                            </p:stCondLst>
                            <p:childTnLst>
                              <p:par>
                                <p:cTn id="159" presetID="1" presetClass="exit" presetSubtype="0" fill="hold" nodeType="afterEffect">
                                  <p:stCondLst>
                                    <p:cond delay="0"/>
                                  </p:stCondLst>
                                  <p:childTnLst>
                                    <p:set>
                                      <p:cBhvr>
                                        <p:cTn id="160" dur="1" fill="hold">
                                          <p:stCondLst>
                                            <p:cond delay="119"/>
                                          </p:stCondLst>
                                        </p:cTn>
                                        <p:tgtEl>
                                          <p:spTgt spid="147"/>
                                        </p:tgtEl>
                                        <p:attrNameLst>
                                          <p:attrName>style.visibility</p:attrName>
                                        </p:attrNameLst>
                                      </p:cBhvr>
                                      <p:to>
                                        <p:strVal val="hidden"/>
                                      </p:to>
                                    </p:set>
                                  </p:childTnLst>
                                </p:cTn>
                              </p:par>
                            </p:childTnLst>
                          </p:cTn>
                        </p:par>
                        <p:par>
                          <p:cTn id="161" fill="hold">
                            <p:stCondLst>
                              <p:cond delay="480"/>
                            </p:stCondLst>
                            <p:childTnLst>
                              <p:par>
                                <p:cTn id="162" presetID="10" presetClass="entr" presetSubtype="0" fill="hold" nodeType="afterEffect">
                                  <p:stCondLst>
                                    <p:cond delay="0"/>
                                  </p:stCondLst>
                                  <p:childTnLst>
                                    <p:set>
                                      <p:cBhvr>
                                        <p:cTn id="163" dur="1" fill="hold">
                                          <p:stCondLst>
                                            <p:cond delay="0"/>
                                          </p:stCondLst>
                                        </p:cTn>
                                        <p:tgtEl>
                                          <p:spTgt spid="97"/>
                                        </p:tgtEl>
                                        <p:attrNameLst>
                                          <p:attrName>style.visibility</p:attrName>
                                        </p:attrNameLst>
                                      </p:cBhvr>
                                      <p:to>
                                        <p:strVal val="visible"/>
                                      </p:to>
                                    </p:set>
                                    <p:animEffect transition="in" filter="fade">
                                      <p:cBhvr>
                                        <p:cTn id="164" dur="120"/>
                                        <p:tgtEl>
                                          <p:spTgt spid="97"/>
                                        </p:tgtEl>
                                      </p:cBhvr>
                                    </p:animEffect>
                                  </p:childTnLst>
                                </p:cTn>
                              </p:par>
                            </p:childTnLst>
                          </p:cTn>
                        </p:par>
                        <p:par>
                          <p:cTn id="165" fill="hold">
                            <p:stCondLst>
                              <p:cond delay="600"/>
                            </p:stCondLst>
                            <p:childTnLst>
                              <p:par>
                                <p:cTn id="166" presetID="1" presetClass="exit" presetSubtype="0" fill="hold" nodeType="afterEffect">
                                  <p:stCondLst>
                                    <p:cond delay="0"/>
                                  </p:stCondLst>
                                  <p:childTnLst>
                                    <p:set>
                                      <p:cBhvr>
                                        <p:cTn id="167" dur="1" fill="hold">
                                          <p:stCondLst>
                                            <p:cond delay="119"/>
                                          </p:stCondLst>
                                        </p:cTn>
                                        <p:tgtEl>
                                          <p:spTgt spid="97"/>
                                        </p:tgtEl>
                                        <p:attrNameLst>
                                          <p:attrName>style.visibility</p:attrName>
                                        </p:attrNameLst>
                                      </p:cBhvr>
                                      <p:to>
                                        <p:strVal val="hidden"/>
                                      </p:to>
                                    </p:set>
                                  </p:childTnLst>
                                </p:cTn>
                              </p:par>
                            </p:childTnLst>
                          </p:cTn>
                        </p:par>
                        <p:par>
                          <p:cTn id="168" fill="hold">
                            <p:stCondLst>
                              <p:cond delay="720"/>
                            </p:stCondLst>
                            <p:childTnLst>
                              <p:par>
                                <p:cTn id="169" presetID="10" presetClass="entr" presetSubtype="0" fill="hold" nodeType="afterEffect">
                                  <p:stCondLst>
                                    <p:cond delay="0"/>
                                  </p:stCondLst>
                                  <p:childTnLst>
                                    <p:set>
                                      <p:cBhvr>
                                        <p:cTn id="170" dur="1" fill="hold">
                                          <p:stCondLst>
                                            <p:cond delay="0"/>
                                          </p:stCondLst>
                                        </p:cTn>
                                        <p:tgtEl>
                                          <p:spTgt spid="96"/>
                                        </p:tgtEl>
                                        <p:attrNameLst>
                                          <p:attrName>style.visibility</p:attrName>
                                        </p:attrNameLst>
                                      </p:cBhvr>
                                      <p:to>
                                        <p:strVal val="visible"/>
                                      </p:to>
                                    </p:set>
                                    <p:animEffect transition="in" filter="fade">
                                      <p:cBhvr>
                                        <p:cTn id="171" dur="120"/>
                                        <p:tgtEl>
                                          <p:spTgt spid="96"/>
                                        </p:tgtEl>
                                      </p:cBhvr>
                                    </p:animEffect>
                                  </p:childTnLst>
                                </p:cTn>
                              </p:par>
                            </p:childTnLst>
                          </p:cTn>
                        </p:par>
                        <p:par>
                          <p:cTn id="172" fill="hold">
                            <p:stCondLst>
                              <p:cond delay="840"/>
                            </p:stCondLst>
                            <p:childTnLst>
                              <p:par>
                                <p:cTn id="173" presetID="1" presetClass="exit" presetSubtype="0" fill="hold" nodeType="afterEffect">
                                  <p:stCondLst>
                                    <p:cond delay="0"/>
                                  </p:stCondLst>
                                  <p:childTnLst>
                                    <p:set>
                                      <p:cBhvr>
                                        <p:cTn id="174" dur="1" fill="hold">
                                          <p:stCondLst>
                                            <p:cond delay="119"/>
                                          </p:stCondLst>
                                        </p:cTn>
                                        <p:tgtEl>
                                          <p:spTgt spid="96"/>
                                        </p:tgtEl>
                                        <p:attrNameLst>
                                          <p:attrName>style.visibility</p:attrName>
                                        </p:attrNameLst>
                                      </p:cBhvr>
                                      <p:to>
                                        <p:strVal val="hidden"/>
                                      </p:to>
                                    </p:set>
                                  </p:childTnLst>
                                </p:cTn>
                              </p:par>
                            </p:childTnLst>
                          </p:cTn>
                        </p:par>
                        <p:par>
                          <p:cTn id="175" fill="hold">
                            <p:stCondLst>
                              <p:cond delay="960"/>
                            </p:stCondLst>
                            <p:childTnLst>
                              <p:par>
                                <p:cTn id="176" presetID="10" presetClass="entr" presetSubtype="0" fill="hold" nodeType="afterEffect">
                                  <p:stCondLst>
                                    <p:cond delay="0"/>
                                  </p:stCondLst>
                                  <p:childTnLst>
                                    <p:set>
                                      <p:cBhvr>
                                        <p:cTn id="177" dur="1" fill="hold">
                                          <p:stCondLst>
                                            <p:cond delay="0"/>
                                          </p:stCondLst>
                                        </p:cTn>
                                        <p:tgtEl>
                                          <p:spTgt spid="102"/>
                                        </p:tgtEl>
                                        <p:attrNameLst>
                                          <p:attrName>style.visibility</p:attrName>
                                        </p:attrNameLst>
                                      </p:cBhvr>
                                      <p:to>
                                        <p:strVal val="visible"/>
                                      </p:to>
                                    </p:set>
                                    <p:animEffect transition="in" filter="fade">
                                      <p:cBhvr>
                                        <p:cTn id="178" dur="120"/>
                                        <p:tgtEl>
                                          <p:spTgt spid="102"/>
                                        </p:tgtEl>
                                      </p:cBhvr>
                                    </p:animEffect>
                                  </p:childTnLst>
                                </p:cTn>
                              </p:par>
                            </p:childTnLst>
                          </p:cTn>
                        </p:par>
                        <p:par>
                          <p:cTn id="179" fill="hold">
                            <p:stCondLst>
                              <p:cond delay="1080"/>
                            </p:stCondLst>
                            <p:childTnLst>
                              <p:par>
                                <p:cTn id="180" presetID="1" presetClass="exit" presetSubtype="0" fill="hold" nodeType="afterEffect">
                                  <p:stCondLst>
                                    <p:cond delay="0"/>
                                  </p:stCondLst>
                                  <p:childTnLst>
                                    <p:set>
                                      <p:cBhvr>
                                        <p:cTn id="181" dur="1" fill="hold">
                                          <p:stCondLst>
                                            <p:cond delay="119"/>
                                          </p:stCondLst>
                                        </p:cTn>
                                        <p:tgtEl>
                                          <p:spTgt spid="102"/>
                                        </p:tgtEl>
                                        <p:attrNameLst>
                                          <p:attrName>style.visibility</p:attrName>
                                        </p:attrNameLst>
                                      </p:cBhvr>
                                      <p:to>
                                        <p:strVal val="hidden"/>
                                      </p:to>
                                    </p:set>
                                  </p:childTnLst>
                                </p:cTn>
                              </p:par>
                            </p:childTnLst>
                          </p:cTn>
                        </p:par>
                        <p:par>
                          <p:cTn id="182" fill="hold">
                            <p:stCondLst>
                              <p:cond delay="1200"/>
                            </p:stCondLst>
                            <p:childTnLst>
                              <p:par>
                                <p:cTn id="183" presetID="10" presetClass="entr" presetSubtype="0" fill="hold" nodeType="afterEffect">
                                  <p:stCondLst>
                                    <p:cond delay="0"/>
                                  </p:stCondLst>
                                  <p:childTnLst>
                                    <p:set>
                                      <p:cBhvr>
                                        <p:cTn id="184" dur="1" fill="hold">
                                          <p:stCondLst>
                                            <p:cond delay="0"/>
                                          </p:stCondLst>
                                        </p:cTn>
                                        <p:tgtEl>
                                          <p:spTgt spid="95"/>
                                        </p:tgtEl>
                                        <p:attrNameLst>
                                          <p:attrName>style.visibility</p:attrName>
                                        </p:attrNameLst>
                                      </p:cBhvr>
                                      <p:to>
                                        <p:strVal val="visible"/>
                                      </p:to>
                                    </p:set>
                                    <p:animEffect transition="in" filter="fade">
                                      <p:cBhvr>
                                        <p:cTn id="185" dur="120"/>
                                        <p:tgtEl>
                                          <p:spTgt spid="95"/>
                                        </p:tgtEl>
                                      </p:cBhvr>
                                    </p:animEffect>
                                  </p:childTnLst>
                                </p:cTn>
                              </p:par>
                            </p:childTnLst>
                          </p:cTn>
                        </p:par>
                        <p:par>
                          <p:cTn id="186" fill="hold">
                            <p:stCondLst>
                              <p:cond delay="1320"/>
                            </p:stCondLst>
                            <p:childTnLst>
                              <p:par>
                                <p:cTn id="187" presetID="1" presetClass="exit" presetSubtype="0" fill="hold" nodeType="afterEffect">
                                  <p:stCondLst>
                                    <p:cond delay="0"/>
                                  </p:stCondLst>
                                  <p:childTnLst>
                                    <p:set>
                                      <p:cBhvr>
                                        <p:cTn id="188" dur="1" fill="hold">
                                          <p:stCondLst>
                                            <p:cond delay="119"/>
                                          </p:stCondLst>
                                        </p:cTn>
                                        <p:tgtEl>
                                          <p:spTgt spid="95"/>
                                        </p:tgtEl>
                                        <p:attrNameLst>
                                          <p:attrName>style.visibility</p:attrName>
                                        </p:attrNameLst>
                                      </p:cBhvr>
                                      <p:to>
                                        <p:strVal val="hidden"/>
                                      </p:to>
                                    </p:set>
                                  </p:childTnLst>
                                </p:cTn>
                              </p:par>
                            </p:childTnLst>
                          </p:cTn>
                        </p:par>
                        <p:par>
                          <p:cTn id="189" fill="hold">
                            <p:stCondLst>
                              <p:cond delay="1440"/>
                            </p:stCondLst>
                            <p:childTnLst>
                              <p:par>
                                <p:cTn id="190" presetID="10" presetClass="entr" presetSubtype="0" fill="hold" nodeType="afterEffect">
                                  <p:stCondLst>
                                    <p:cond delay="0"/>
                                  </p:stCondLst>
                                  <p:childTnLst>
                                    <p:set>
                                      <p:cBhvr>
                                        <p:cTn id="191" dur="1" fill="hold">
                                          <p:stCondLst>
                                            <p:cond delay="0"/>
                                          </p:stCondLst>
                                        </p:cTn>
                                        <p:tgtEl>
                                          <p:spTgt spid="94"/>
                                        </p:tgtEl>
                                        <p:attrNameLst>
                                          <p:attrName>style.visibility</p:attrName>
                                        </p:attrNameLst>
                                      </p:cBhvr>
                                      <p:to>
                                        <p:strVal val="visible"/>
                                      </p:to>
                                    </p:set>
                                    <p:animEffect transition="in" filter="fade">
                                      <p:cBhvr>
                                        <p:cTn id="192" dur="120"/>
                                        <p:tgtEl>
                                          <p:spTgt spid="94"/>
                                        </p:tgtEl>
                                      </p:cBhvr>
                                    </p:animEffect>
                                  </p:childTnLst>
                                </p:cTn>
                              </p:par>
                            </p:childTnLst>
                          </p:cTn>
                        </p:par>
                        <p:par>
                          <p:cTn id="193" fill="hold">
                            <p:stCondLst>
                              <p:cond delay="1560"/>
                            </p:stCondLst>
                            <p:childTnLst>
                              <p:par>
                                <p:cTn id="194" presetID="1" presetClass="exit" presetSubtype="0" fill="hold" nodeType="afterEffect">
                                  <p:stCondLst>
                                    <p:cond delay="0"/>
                                  </p:stCondLst>
                                  <p:childTnLst>
                                    <p:set>
                                      <p:cBhvr>
                                        <p:cTn id="195" dur="1" fill="hold">
                                          <p:stCondLst>
                                            <p:cond delay="119"/>
                                          </p:stCondLst>
                                        </p:cTn>
                                        <p:tgtEl>
                                          <p:spTgt spid="94"/>
                                        </p:tgtEl>
                                        <p:attrNameLst>
                                          <p:attrName>style.visibility</p:attrName>
                                        </p:attrNameLst>
                                      </p:cBhvr>
                                      <p:to>
                                        <p:strVal val="hidden"/>
                                      </p:to>
                                    </p:set>
                                  </p:childTnLst>
                                </p:cTn>
                              </p:par>
                            </p:childTnLst>
                          </p:cTn>
                        </p:par>
                        <p:par>
                          <p:cTn id="196" fill="hold">
                            <p:stCondLst>
                              <p:cond delay="1680"/>
                            </p:stCondLst>
                            <p:childTnLst>
                              <p:par>
                                <p:cTn id="197" presetID="10" presetClass="entr" presetSubtype="0" fill="hold" nodeType="afterEffect">
                                  <p:stCondLst>
                                    <p:cond delay="0"/>
                                  </p:stCondLst>
                                  <p:childTnLst>
                                    <p:set>
                                      <p:cBhvr>
                                        <p:cTn id="198" dur="1" fill="hold">
                                          <p:stCondLst>
                                            <p:cond delay="0"/>
                                          </p:stCondLst>
                                        </p:cTn>
                                        <p:tgtEl>
                                          <p:spTgt spid="93"/>
                                        </p:tgtEl>
                                        <p:attrNameLst>
                                          <p:attrName>style.visibility</p:attrName>
                                        </p:attrNameLst>
                                      </p:cBhvr>
                                      <p:to>
                                        <p:strVal val="visible"/>
                                      </p:to>
                                    </p:set>
                                    <p:animEffect transition="in" filter="fade">
                                      <p:cBhvr>
                                        <p:cTn id="199" dur="120"/>
                                        <p:tgtEl>
                                          <p:spTgt spid="93"/>
                                        </p:tgtEl>
                                      </p:cBhvr>
                                    </p:animEffect>
                                  </p:childTnLst>
                                </p:cTn>
                              </p:par>
                            </p:childTnLst>
                          </p:cTn>
                        </p:par>
                        <p:par>
                          <p:cTn id="200" fill="hold">
                            <p:stCondLst>
                              <p:cond delay="1800"/>
                            </p:stCondLst>
                            <p:childTnLst>
                              <p:par>
                                <p:cTn id="201" presetID="1" presetClass="exit" presetSubtype="0" fill="hold" nodeType="afterEffect">
                                  <p:stCondLst>
                                    <p:cond delay="0"/>
                                  </p:stCondLst>
                                  <p:childTnLst>
                                    <p:set>
                                      <p:cBhvr>
                                        <p:cTn id="202" dur="1" fill="hold">
                                          <p:stCondLst>
                                            <p:cond delay="119"/>
                                          </p:stCondLst>
                                        </p:cTn>
                                        <p:tgtEl>
                                          <p:spTgt spid="93"/>
                                        </p:tgtEl>
                                        <p:attrNameLst>
                                          <p:attrName>style.visibility</p:attrName>
                                        </p:attrNameLst>
                                      </p:cBhvr>
                                      <p:to>
                                        <p:strVal val="hidden"/>
                                      </p:to>
                                    </p:set>
                                  </p:childTnLst>
                                </p:cTn>
                              </p:par>
                            </p:childTnLst>
                          </p:cTn>
                        </p:par>
                        <p:par>
                          <p:cTn id="203" fill="hold">
                            <p:stCondLst>
                              <p:cond delay="1920"/>
                            </p:stCondLst>
                            <p:childTnLst>
                              <p:par>
                                <p:cTn id="204" presetID="10" presetClass="entr" presetSubtype="0" fill="hold" nodeType="afterEffect">
                                  <p:stCondLst>
                                    <p:cond delay="0"/>
                                  </p:stCondLst>
                                  <p:childTnLst>
                                    <p:set>
                                      <p:cBhvr>
                                        <p:cTn id="205" dur="1" fill="hold">
                                          <p:stCondLst>
                                            <p:cond delay="0"/>
                                          </p:stCondLst>
                                        </p:cTn>
                                        <p:tgtEl>
                                          <p:spTgt spid="92"/>
                                        </p:tgtEl>
                                        <p:attrNameLst>
                                          <p:attrName>style.visibility</p:attrName>
                                        </p:attrNameLst>
                                      </p:cBhvr>
                                      <p:to>
                                        <p:strVal val="visible"/>
                                      </p:to>
                                    </p:set>
                                    <p:animEffect transition="in" filter="fade">
                                      <p:cBhvr>
                                        <p:cTn id="206" dur="120"/>
                                        <p:tgtEl>
                                          <p:spTgt spid="92"/>
                                        </p:tgtEl>
                                      </p:cBhvr>
                                    </p:animEffect>
                                  </p:childTnLst>
                                </p:cTn>
                              </p:par>
                            </p:childTnLst>
                          </p:cTn>
                        </p:par>
                        <p:par>
                          <p:cTn id="207" fill="hold">
                            <p:stCondLst>
                              <p:cond delay="2040"/>
                            </p:stCondLst>
                            <p:childTnLst>
                              <p:par>
                                <p:cTn id="208" presetID="1" presetClass="exit" presetSubtype="0" fill="hold" nodeType="afterEffect">
                                  <p:stCondLst>
                                    <p:cond delay="0"/>
                                  </p:stCondLst>
                                  <p:childTnLst>
                                    <p:set>
                                      <p:cBhvr>
                                        <p:cTn id="209" dur="1" fill="hold">
                                          <p:stCondLst>
                                            <p:cond delay="119"/>
                                          </p:stCondLst>
                                        </p:cTn>
                                        <p:tgtEl>
                                          <p:spTgt spid="92"/>
                                        </p:tgtEl>
                                        <p:attrNameLst>
                                          <p:attrName>style.visibility</p:attrName>
                                        </p:attrNameLst>
                                      </p:cBhvr>
                                      <p:to>
                                        <p:strVal val="hidden"/>
                                      </p:to>
                                    </p:set>
                                  </p:childTnLst>
                                </p:cTn>
                              </p:par>
                            </p:childTnLst>
                          </p:cTn>
                        </p:par>
                        <p:par>
                          <p:cTn id="210" fill="hold">
                            <p:stCondLst>
                              <p:cond delay="2160"/>
                            </p:stCondLst>
                            <p:childTnLst>
                              <p:par>
                                <p:cTn id="211" presetID="10" presetClass="entr" presetSubtype="0" fill="hold" nodeType="afterEffect">
                                  <p:stCondLst>
                                    <p:cond delay="0"/>
                                  </p:stCondLst>
                                  <p:childTnLst>
                                    <p:set>
                                      <p:cBhvr>
                                        <p:cTn id="212" dur="1" fill="hold">
                                          <p:stCondLst>
                                            <p:cond delay="0"/>
                                          </p:stCondLst>
                                        </p:cTn>
                                        <p:tgtEl>
                                          <p:spTgt spid="149"/>
                                        </p:tgtEl>
                                        <p:attrNameLst>
                                          <p:attrName>style.visibility</p:attrName>
                                        </p:attrNameLst>
                                      </p:cBhvr>
                                      <p:to>
                                        <p:strVal val="visible"/>
                                      </p:to>
                                    </p:set>
                                    <p:animEffect transition="in" filter="fade">
                                      <p:cBhvr>
                                        <p:cTn id="213" dur="120"/>
                                        <p:tgtEl>
                                          <p:spTgt spid="149"/>
                                        </p:tgtEl>
                                      </p:cBhvr>
                                    </p:animEffect>
                                  </p:childTnLst>
                                </p:cTn>
                              </p:par>
                            </p:childTnLst>
                          </p:cTn>
                        </p:par>
                        <p:par>
                          <p:cTn id="214" fill="hold">
                            <p:stCondLst>
                              <p:cond delay="2280"/>
                            </p:stCondLst>
                            <p:childTnLst>
                              <p:par>
                                <p:cTn id="215" presetID="1" presetClass="exit" presetSubtype="0" fill="hold" nodeType="afterEffect">
                                  <p:stCondLst>
                                    <p:cond delay="0"/>
                                  </p:stCondLst>
                                  <p:childTnLst>
                                    <p:set>
                                      <p:cBhvr>
                                        <p:cTn id="216" dur="1" fill="hold">
                                          <p:stCondLst>
                                            <p:cond delay="119"/>
                                          </p:stCondLst>
                                        </p:cTn>
                                        <p:tgtEl>
                                          <p:spTgt spid="149"/>
                                        </p:tgtEl>
                                        <p:attrNameLst>
                                          <p:attrName>style.visibility</p:attrName>
                                        </p:attrNameLst>
                                      </p:cBhvr>
                                      <p:to>
                                        <p:strVal val="hidden"/>
                                      </p:to>
                                    </p:set>
                                  </p:childTnLst>
                                </p:cTn>
                              </p:par>
                            </p:childTnLst>
                          </p:cTn>
                        </p:par>
                        <p:par>
                          <p:cTn id="217" fill="hold">
                            <p:stCondLst>
                              <p:cond delay="2400"/>
                            </p:stCondLst>
                            <p:childTnLst>
                              <p:par>
                                <p:cTn id="218" presetID="10" presetClass="entr" presetSubtype="0" fill="hold" nodeType="afterEffect">
                                  <p:stCondLst>
                                    <p:cond delay="0"/>
                                  </p:stCondLst>
                                  <p:childTnLst>
                                    <p:set>
                                      <p:cBhvr>
                                        <p:cTn id="219" dur="1" fill="hold">
                                          <p:stCondLst>
                                            <p:cond delay="0"/>
                                          </p:stCondLst>
                                        </p:cTn>
                                        <p:tgtEl>
                                          <p:spTgt spid="91"/>
                                        </p:tgtEl>
                                        <p:attrNameLst>
                                          <p:attrName>style.visibility</p:attrName>
                                        </p:attrNameLst>
                                      </p:cBhvr>
                                      <p:to>
                                        <p:strVal val="visible"/>
                                      </p:to>
                                    </p:set>
                                    <p:animEffect transition="in" filter="fade">
                                      <p:cBhvr>
                                        <p:cTn id="220" dur="120"/>
                                        <p:tgtEl>
                                          <p:spTgt spid="91"/>
                                        </p:tgtEl>
                                      </p:cBhvr>
                                    </p:animEffect>
                                  </p:childTnLst>
                                </p:cTn>
                              </p:par>
                            </p:childTnLst>
                          </p:cTn>
                        </p:par>
                        <p:par>
                          <p:cTn id="221" fill="hold">
                            <p:stCondLst>
                              <p:cond delay="2520"/>
                            </p:stCondLst>
                            <p:childTnLst>
                              <p:par>
                                <p:cTn id="222" presetID="1" presetClass="exit" presetSubtype="0" fill="hold" nodeType="afterEffect">
                                  <p:stCondLst>
                                    <p:cond delay="0"/>
                                  </p:stCondLst>
                                  <p:childTnLst>
                                    <p:set>
                                      <p:cBhvr>
                                        <p:cTn id="223" dur="1" fill="hold">
                                          <p:stCondLst>
                                            <p:cond delay="119"/>
                                          </p:stCondLst>
                                        </p:cTn>
                                        <p:tgtEl>
                                          <p:spTgt spid="91"/>
                                        </p:tgtEl>
                                        <p:attrNameLst>
                                          <p:attrName>style.visibility</p:attrName>
                                        </p:attrNameLst>
                                      </p:cBhvr>
                                      <p:to>
                                        <p:strVal val="hidden"/>
                                      </p:to>
                                    </p:set>
                                  </p:childTnLst>
                                </p:cTn>
                              </p:par>
                            </p:childTnLst>
                          </p:cTn>
                        </p:par>
                        <p:par>
                          <p:cTn id="224" fill="hold">
                            <p:stCondLst>
                              <p:cond delay="2640"/>
                            </p:stCondLst>
                            <p:childTnLst>
                              <p:par>
                                <p:cTn id="225" presetID="10" presetClass="entr" presetSubtype="0" fill="hold" nodeType="afterEffect">
                                  <p:stCondLst>
                                    <p:cond delay="0"/>
                                  </p:stCondLst>
                                  <p:childTnLst>
                                    <p:set>
                                      <p:cBhvr>
                                        <p:cTn id="226" dur="1" fill="hold">
                                          <p:stCondLst>
                                            <p:cond delay="0"/>
                                          </p:stCondLst>
                                        </p:cTn>
                                        <p:tgtEl>
                                          <p:spTgt spid="90"/>
                                        </p:tgtEl>
                                        <p:attrNameLst>
                                          <p:attrName>style.visibility</p:attrName>
                                        </p:attrNameLst>
                                      </p:cBhvr>
                                      <p:to>
                                        <p:strVal val="visible"/>
                                      </p:to>
                                    </p:set>
                                    <p:animEffect transition="in" filter="fade">
                                      <p:cBhvr>
                                        <p:cTn id="227" dur="120"/>
                                        <p:tgtEl>
                                          <p:spTgt spid="90"/>
                                        </p:tgtEl>
                                      </p:cBhvr>
                                    </p:animEffect>
                                  </p:childTnLst>
                                </p:cTn>
                              </p:par>
                            </p:childTnLst>
                          </p:cTn>
                        </p:par>
                        <p:par>
                          <p:cTn id="228" fill="hold">
                            <p:stCondLst>
                              <p:cond delay="2760"/>
                            </p:stCondLst>
                            <p:childTnLst>
                              <p:par>
                                <p:cTn id="229" presetID="1" presetClass="exit" presetSubtype="0" fill="hold" nodeType="afterEffect">
                                  <p:stCondLst>
                                    <p:cond delay="0"/>
                                  </p:stCondLst>
                                  <p:childTnLst>
                                    <p:set>
                                      <p:cBhvr>
                                        <p:cTn id="230" dur="1" fill="hold">
                                          <p:stCondLst>
                                            <p:cond delay="119"/>
                                          </p:stCondLst>
                                        </p:cTn>
                                        <p:tgtEl>
                                          <p:spTgt spid="90"/>
                                        </p:tgtEl>
                                        <p:attrNameLst>
                                          <p:attrName>style.visibility</p:attrName>
                                        </p:attrNameLst>
                                      </p:cBhvr>
                                      <p:to>
                                        <p:strVal val="hidden"/>
                                      </p:to>
                                    </p:set>
                                  </p:childTnLst>
                                </p:cTn>
                              </p:par>
                            </p:childTnLst>
                          </p:cTn>
                        </p:par>
                        <p:par>
                          <p:cTn id="231" fill="hold">
                            <p:stCondLst>
                              <p:cond delay="2880"/>
                            </p:stCondLst>
                            <p:childTnLst>
                              <p:par>
                                <p:cTn id="232" presetID="10" presetClass="entr" presetSubtype="0" fill="hold" nodeType="afterEffect">
                                  <p:stCondLst>
                                    <p:cond delay="0"/>
                                  </p:stCondLst>
                                  <p:childTnLst>
                                    <p:set>
                                      <p:cBhvr>
                                        <p:cTn id="233" dur="1" fill="hold">
                                          <p:stCondLst>
                                            <p:cond delay="0"/>
                                          </p:stCondLst>
                                        </p:cTn>
                                        <p:tgtEl>
                                          <p:spTgt spid="89"/>
                                        </p:tgtEl>
                                        <p:attrNameLst>
                                          <p:attrName>style.visibility</p:attrName>
                                        </p:attrNameLst>
                                      </p:cBhvr>
                                      <p:to>
                                        <p:strVal val="visible"/>
                                      </p:to>
                                    </p:set>
                                    <p:animEffect transition="in" filter="fade">
                                      <p:cBhvr>
                                        <p:cTn id="234" dur="120"/>
                                        <p:tgtEl>
                                          <p:spTgt spid="89"/>
                                        </p:tgtEl>
                                      </p:cBhvr>
                                    </p:animEffect>
                                  </p:childTnLst>
                                </p:cTn>
                              </p:par>
                            </p:childTnLst>
                          </p:cTn>
                        </p:par>
                        <p:par>
                          <p:cTn id="235" fill="hold">
                            <p:stCondLst>
                              <p:cond delay="3000"/>
                            </p:stCondLst>
                            <p:childTnLst>
                              <p:par>
                                <p:cTn id="236" presetID="1" presetClass="exit" presetSubtype="0" fill="hold" nodeType="afterEffect">
                                  <p:stCondLst>
                                    <p:cond delay="0"/>
                                  </p:stCondLst>
                                  <p:childTnLst>
                                    <p:set>
                                      <p:cBhvr>
                                        <p:cTn id="237" dur="1" fill="hold">
                                          <p:stCondLst>
                                            <p:cond delay="119"/>
                                          </p:stCondLst>
                                        </p:cTn>
                                        <p:tgtEl>
                                          <p:spTgt spid="89"/>
                                        </p:tgtEl>
                                        <p:attrNameLst>
                                          <p:attrName>style.visibility</p:attrName>
                                        </p:attrNameLst>
                                      </p:cBhvr>
                                      <p:to>
                                        <p:strVal val="hidden"/>
                                      </p:to>
                                    </p:set>
                                  </p:childTnLst>
                                </p:cTn>
                              </p:par>
                            </p:childTnLst>
                          </p:cTn>
                        </p:par>
                        <p:par>
                          <p:cTn id="238" fill="hold">
                            <p:stCondLst>
                              <p:cond delay="3120"/>
                            </p:stCondLst>
                            <p:childTnLst>
                              <p:par>
                                <p:cTn id="239" presetID="10" presetClass="entr" presetSubtype="0" fill="hold" nodeType="afterEffect">
                                  <p:stCondLst>
                                    <p:cond delay="0"/>
                                  </p:stCondLst>
                                  <p:childTnLst>
                                    <p:set>
                                      <p:cBhvr>
                                        <p:cTn id="240" dur="1" fill="hold">
                                          <p:stCondLst>
                                            <p:cond delay="0"/>
                                          </p:stCondLst>
                                        </p:cTn>
                                        <p:tgtEl>
                                          <p:spTgt spid="88"/>
                                        </p:tgtEl>
                                        <p:attrNameLst>
                                          <p:attrName>style.visibility</p:attrName>
                                        </p:attrNameLst>
                                      </p:cBhvr>
                                      <p:to>
                                        <p:strVal val="visible"/>
                                      </p:to>
                                    </p:set>
                                    <p:animEffect transition="in" filter="fade">
                                      <p:cBhvr>
                                        <p:cTn id="241" dur="120"/>
                                        <p:tgtEl>
                                          <p:spTgt spid="88"/>
                                        </p:tgtEl>
                                      </p:cBhvr>
                                    </p:animEffect>
                                  </p:childTnLst>
                                </p:cTn>
                              </p:par>
                            </p:childTnLst>
                          </p:cTn>
                        </p:par>
                        <p:par>
                          <p:cTn id="242" fill="hold">
                            <p:stCondLst>
                              <p:cond delay="3240"/>
                            </p:stCondLst>
                            <p:childTnLst>
                              <p:par>
                                <p:cTn id="243" presetID="1" presetClass="exit" presetSubtype="0" fill="hold" nodeType="afterEffect">
                                  <p:stCondLst>
                                    <p:cond delay="0"/>
                                  </p:stCondLst>
                                  <p:childTnLst>
                                    <p:set>
                                      <p:cBhvr>
                                        <p:cTn id="244" dur="1" fill="hold">
                                          <p:stCondLst>
                                            <p:cond delay="119"/>
                                          </p:stCondLst>
                                        </p:cTn>
                                        <p:tgtEl>
                                          <p:spTgt spid="88"/>
                                        </p:tgtEl>
                                        <p:attrNameLst>
                                          <p:attrName>style.visibility</p:attrName>
                                        </p:attrNameLst>
                                      </p:cBhvr>
                                      <p:to>
                                        <p:strVal val="hidden"/>
                                      </p:to>
                                    </p:set>
                                  </p:childTnLst>
                                </p:cTn>
                              </p:par>
                            </p:childTnLst>
                          </p:cTn>
                        </p:par>
                        <p:par>
                          <p:cTn id="245" fill="hold">
                            <p:stCondLst>
                              <p:cond delay="3360"/>
                            </p:stCondLst>
                            <p:childTnLst>
                              <p:par>
                                <p:cTn id="246" presetID="10" presetClass="entr" presetSubtype="0" fill="hold" nodeType="afterEffect">
                                  <p:stCondLst>
                                    <p:cond delay="0"/>
                                  </p:stCondLst>
                                  <p:childTnLst>
                                    <p:set>
                                      <p:cBhvr>
                                        <p:cTn id="247" dur="1" fill="hold">
                                          <p:stCondLst>
                                            <p:cond delay="0"/>
                                          </p:stCondLst>
                                        </p:cTn>
                                        <p:tgtEl>
                                          <p:spTgt spid="150"/>
                                        </p:tgtEl>
                                        <p:attrNameLst>
                                          <p:attrName>style.visibility</p:attrName>
                                        </p:attrNameLst>
                                      </p:cBhvr>
                                      <p:to>
                                        <p:strVal val="visible"/>
                                      </p:to>
                                    </p:set>
                                    <p:animEffect transition="in" filter="fade">
                                      <p:cBhvr>
                                        <p:cTn id="248" dur="120"/>
                                        <p:tgtEl>
                                          <p:spTgt spid="150"/>
                                        </p:tgtEl>
                                      </p:cBhvr>
                                    </p:animEffect>
                                  </p:childTnLst>
                                </p:cTn>
                              </p:par>
                            </p:childTnLst>
                          </p:cTn>
                        </p:par>
                        <p:par>
                          <p:cTn id="249" fill="hold">
                            <p:stCondLst>
                              <p:cond delay="3480"/>
                            </p:stCondLst>
                            <p:childTnLst>
                              <p:par>
                                <p:cTn id="250" presetID="26" presetClass="emph" presetSubtype="0" fill="hold" nodeType="afterEffect">
                                  <p:stCondLst>
                                    <p:cond delay="0"/>
                                  </p:stCondLst>
                                  <p:childTnLst>
                                    <p:animEffect transition="out" filter="fade">
                                      <p:cBhvr>
                                        <p:cTn id="251" dur="250" tmFilter="0, 0; .2, .5; .8, .5; 1, 0"/>
                                        <p:tgtEl>
                                          <p:spTgt spid="150"/>
                                        </p:tgtEl>
                                      </p:cBhvr>
                                    </p:animEffect>
                                    <p:animScale>
                                      <p:cBhvr>
                                        <p:cTn id="252" dur="125" autoRev="1" fill="hold"/>
                                        <p:tgtEl>
                                          <p:spTgt spid="150"/>
                                        </p:tgtEl>
                                      </p:cBhvr>
                                      <p:by x="105000" y="105000"/>
                                    </p:animScale>
                                  </p:childTnLst>
                                </p:cTn>
                              </p:par>
                            </p:childTnLst>
                          </p:cTn>
                        </p:par>
                        <p:par>
                          <p:cTn id="253" fill="hold">
                            <p:stCondLst>
                              <p:cond delay="3730"/>
                            </p:stCondLst>
                            <p:childTnLst>
                              <p:par>
                                <p:cTn id="254" presetID="26" presetClass="emph" presetSubtype="0" fill="hold" nodeType="afterEffect">
                                  <p:stCondLst>
                                    <p:cond delay="0"/>
                                  </p:stCondLst>
                                  <p:childTnLst>
                                    <p:animEffect transition="out" filter="fade">
                                      <p:cBhvr>
                                        <p:cTn id="255" dur="250" tmFilter="0, 0; .2, .5; .8, .5; 1, 0"/>
                                        <p:tgtEl>
                                          <p:spTgt spid="150"/>
                                        </p:tgtEl>
                                      </p:cBhvr>
                                    </p:animEffect>
                                    <p:animScale>
                                      <p:cBhvr>
                                        <p:cTn id="256" dur="125" autoRev="1" fill="hold"/>
                                        <p:tgtEl>
                                          <p:spTgt spid="150"/>
                                        </p:tgtEl>
                                      </p:cBhvr>
                                      <p:by x="105000" y="105000"/>
                                    </p:animScale>
                                  </p:childTnLst>
                                </p:cTn>
                              </p:par>
                            </p:childTnLst>
                          </p:cTn>
                        </p:par>
                        <p:par>
                          <p:cTn id="257" fill="hold">
                            <p:stCondLst>
                              <p:cond delay="3980"/>
                            </p:stCondLst>
                            <p:childTnLst>
                              <p:par>
                                <p:cTn id="258" presetID="26" presetClass="emph" presetSubtype="0" fill="hold" nodeType="afterEffect">
                                  <p:stCondLst>
                                    <p:cond delay="0"/>
                                  </p:stCondLst>
                                  <p:childTnLst>
                                    <p:animEffect transition="out" filter="fade">
                                      <p:cBhvr>
                                        <p:cTn id="259" dur="250" tmFilter="0, 0; .2, .5; .8, .5; 1, 0"/>
                                        <p:tgtEl>
                                          <p:spTgt spid="150"/>
                                        </p:tgtEl>
                                      </p:cBhvr>
                                    </p:animEffect>
                                    <p:animScale>
                                      <p:cBhvr>
                                        <p:cTn id="260" dur="125" autoRev="1" fill="hold"/>
                                        <p:tgtEl>
                                          <p:spTgt spid="150"/>
                                        </p:tgtEl>
                                      </p:cBhvr>
                                      <p:by x="105000" y="105000"/>
                                    </p:animScale>
                                  </p:childTnLst>
                                </p:cTn>
                              </p:par>
                            </p:childTnLst>
                          </p:cTn>
                        </p:par>
                        <p:par>
                          <p:cTn id="261" fill="hold">
                            <p:stCondLst>
                              <p:cond delay="4230"/>
                            </p:stCondLst>
                            <p:childTnLst>
                              <p:par>
                                <p:cTn id="262" presetID="26" presetClass="emph" presetSubtype="0" fill="hold" nodeType="afterEffect">
                                  <p:stCondLst>
                                    <p:cond delay="0"/>
                                  </p:stCondLst>
                                  <p:childTnLst>
                                    <p:animEffect transition="out" filter="fade">
                                      <p:cBhvr>
                                        <p:cTn id="263" dur="250" tmFilter="0, 0; .2, .5; .8, .5; 1, 0"/>
                                        <p:tgtEl>
                                          <p:spTgt spid="150"/>
                                        </p:tgtEl>
                                      </p:cBhvr>
                                    </p:animEffect>
                                    <p:animScale>
                                      <p:cBhvr>
                                        <p:cTn id="264" dur="125" autoRev="1" fill="hold"/>
                                        <p:tgtEl>
                                          <p:spTgt spid="150"/>
                                        </p:tgtEl>
                                      </p:cBhvr>
                                      <p:by x="105000" y="105000"/>
                                    </p:animScale>
                                  </p:childTnLst>
                                </p:cTn>
                              </p:par>
                            </p:childTnLst>
                          </p:cTn>
                        </p:par>
                        <p:par>
                          <p:cTn id="265" fill="hold">
                            <p:stCondLst>
                              <p:cond delay="4480"/>
                            </p:stCondLst>
                            <p:childTnLst>
                              <p:par>
                                <p:cTn id="266" presetID="26" presetClass="emph" presetSubtype="0" fill="hold" nodeType="afterEffect">
                                  <p:stCondLst>
                                    <p:cond delay="0"/>
                                  </p:stCondLst>
                                  <p:childTnLst>
                                    <p:animEffect transition="out" filter="fade">
                                      <p:cBhvr>
                                        <p:cTn id="267" dur="250" tmFilter="0, 0; .2, .5; .8, .5; 1, 0"/>
                                        <p:tgtEl>
                                          <p:spTgt spid="150"/>
                                        </p:tgtEl>
                                      </p:cBhvr>
                                    </p:animEffect>
                                    <p:animScale>
                                      <p:cBhvr>
                                        <p:cTn id="268" dur="125" autoRev="1" fill="hold"/>
                                        <p:tgtEl>
                                          <p:spTgt spid="150"/>
                                        </p:tgtEl>
                                      </p:cBhvr>
                                      <p:by x="105000" y="105000"/>
                                    </p:animScale>
                                  </p:childTnLst>
                                </p:cTn>
                              </p:par>
                              <p:par>
                                <p:cTn id="269" presetID="1" presetClass="mediacall" presetSubtype="0" fill="hold" nodeType="withEffect">
                                  <p:stCondLst>
                                    <p:cond delay="500"/>
                                  </p:stCondLst>
                                  <p:childTnLst>
                                    <p:cmd type="call" cmd="playFrom(0.0)">
                                      <p:cBhvr>
                                        <p:cTn id="270" dur="859" fill="hold"/>
                                        <p:tgtEl>
                                          <p:spTgt spid="151"/>
                                        </p:tgtEl>
                                      </p:cBhvr>
                                    </p:cmd>
                                  </p:childTnLst>
                                </p:cTn>
                              </p:par>
                              <p:par>
                                <p:cTn id="271" presetID="47" presetClass="entr" presetSubtype="0" fill="hold" grpId="1" nodeType="withEffect">
                                  <p:stCondLst>
                                    <p:cond delay="500"/>
                                  </p:stCondLst>
                                  <p:childTnLst>
                                    <p:set>
                                      <p:cBhvr>
                                        <p:cTn id="272" dur="1" fill="hold">
                                          <p:stCondLst>
                                            <p:cond delay="0"/>
                                          </p:stCondLst>
                                        </p:cTn>
                                        <p:tgtEl>
                                          <p:spTgt spid="146"/>
                                        </p:tgtEl>
                                        <p:attrNameLst>
                                          <p:attrName>style.visibility</p:attrName>
                                        </p:attrNameLst>
                                      </p:cBhvr>
                                      <p:to>
                                        <p:strVal val="visible"/>
                                      </p:to>
                                    </p:set>
                                    <p:animEffect transition="in" filter="fade">
                                      <p:cBhvr>
                                        <p:cTn id="273" dur="1000"/>
                                        <p:tgtEl>
                                          <p:spTgt spid="146"/>
                                        </p:tgtEl>
                                      </p:cBhvr>
                                    </p:animEffect>
                                    <p:anim calcmode="lin" valueType="num">
                                      <p:cBhvr>
                                        <p:cTn id="274" dur="1000" fill="hold"/>
                                        <p:tgtEl>
                                          <p:spTgt spid="146"/>
                                        </p:tgtEl>
                                        <p:attrNameLst>
                                          <p:attrName>ppt_x</p:attrName>
                                        </p:attrNameLst>
                                      </p:cBhvr>
                                      <p:tavLst>
                                        <p:tav tm="0">
                                          <p:val>
                                            <p:strVal val="#ppt_x"/>
                                          </p:val>
                                        </p:tav>
                                        <p:tav tm="100000">
                                          <p:val>
                                            <p:strVal val="#ppt_x"/>
                                          </p:val>
                                        </p:tav>
                                      </p:tavLst>
                                    </p:anim>
                                    <p:anim calcmode="lin" valueType="num">
                                      <p:cBhvr>
                                        <p:cTn id="275" dur="1000" fill="hold"/>
                                        <p:tgtEl>
                                          <p:spTgt spid="14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87"/>
                  </p:tgtEl>
                </p:cond>
              </p:nextCondLst>
            </p:seq>
            <p:seq concurrent="1" nextAc="seek">
              <p:cTn id="276" restart="whenNotActive" fill="hold" evtFilter="cancelBubble" nodeType="interactiveSeq">
                <p:stCondLst>
                  <p:cond evt="onClick" delay="0">
                    <p:tgtEl>
                      <p:spTgt spid="150"/>
                    </p:tgtEl>
                  </p:cond>
                </p:stCondLst>
                <p:endSync evt="end" delay="0">
                  <p:rtn val="all"/>
                </p:endSync>
                <p:childTnLst>
                  <p:par>
                    <p:cTn id="277" fill="hold">
                      <p:stCondLst>
                        <p:cond delay="0"/>
                      </p:stCondLst>
                      <p:childTnLst>
                        <p:par>
                          <p:cTn id="278" fill="hold">
                            <p:stCondLst>
                              <p:cond delay="0"/>
                            </p:stCondLst>
                            <p:childTnLst>
                              <p:par>
                                <p:cTn id="279" presetID="1" presetClass="mediacall" presetSubtype="0" fill="hold" nodeType="clickEffect">
                                  <p:stCondLst>
                                    <p:cond delay="0"/>
                                  </p:stCondLst>
                                  <p:childTnLst>
                                    <p:cmd type="call" cmd="playFrom(0.0)">
                                      <p:cBhvr>
                                        <p:cTn id="280" dur="859" fill="hold"/>
                                        <p:tgtEl>
                                          <p:spTgt spid="151"/>
                                        </p:tgtEl>
                                      </p:cBhvr>
                                    </p:cmd>
                                  </p:childTnLst>
                                </p:cTn>
                              </p:par>
                            </p:childTnLst>
                          </p:cTn>
                        </p:par>
                      </p:childTnLst>
                    </p:cTn>
                  </p:par>
                </p:childTnLst>
              </p:cTn>
              <p:nextCondLst>
                <p:cond evt="onClick" delay="0">
                  <p:tgtEl>
                    <p:spTgt spid="150"/>
                  </p:tgtEl>
                </p:cond>
              </p:nextCondLst>
            </p:seq>
            <p:audio>
              <p:cMediaNode vol="80000" showWhenStopped="0">
                <p:cTn id="281" fill="hold" display="0">
                  <p:stCondLst>
                    <p:cond delay="indefinite"/>
                  </p:stCondLst>
                  <p:endCondLst>
                    <p:cond evt="onStopAudio" delay="0">
                      <p:tgtEl>
                        <p:sldTgt/>
                      </p:tgtEl>
                    </p:cond>
                  </p:endCondLst>
                </p:cTn>
                <p:tgtEl>
                  <p:spTgt spid="151"/>
                </p:tgtEl>
              </p:cMediaNode>
            </p:audio>
            <p:seq concurrent="1" nextAc="seek">
              <p:cTn id="282" restart="whenNotActive" fill="hold" evtFilter="cancelBubble" nodeType="interactiveSeq">
                <p:stCondLst>
                  <p:cond evt="onClick" delay="0">
                    <p:tgtEl>
                      <p:spTgt spid="152"/>
                    </p:tgtEl>
                  </p:cond>
                </p:stCondLst>
                <p:endSync evt="end" delay="0">
                  <p:rtn val="all"/>
                </p:endSync>
                <p:childTnLst>
                  <p:par>
                    <p:cTn id="283" fill="hold">
                      <p:stCondLst>
                        <p:cond delay="0"/>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152"/>
                                        </p:tgtEl>
                                        <p:attrNameLst>
                                          <p:attrName>style.visibility</p:attrName>
                                        </p:attrNameLst>
                                      </p:cBhvr>
                                      <p:to>
                                        <p:strVal val="hidden"/>
                                      </p:to>
                                    </p:set>
                                  </p:childTnLst>
                                  <p:subTnLst>
                                    <p:audio>
                                      <p:cMediaNode>
                                        <p:cTn display="0" masterRel="sameClick">
                                          <p:stCondLst>
                                            <p:cond evt="begin" delay="0">
                                              <p:tn val="285"/>
                                            </p:cond>
                                          </p:stCondLst>
                                          <p:endCondLst>
                                            <p:cond evt="onStopAudio" delay="0">
                                              <p:tgtEl>
                                                <p:sldTgt/>
                                              </p:tgtEl>
                                            </p:cond>
                                          </p:endCondLst>
                                        </p:cTn>
                                        <p:tgtEl>
                                          <p:sndTgt r:embed="rId6" name="Item_Box_Open_Definitive.wav"/>
                                        </p:tgtEl>
                                      </p:cMediaNode>
                                    </p:audio>
                                  </p:subTnLst>
                                </p:cTn>
                              </p:par>
                            </p:childTnLst>
                          </p:cTn>
                        </p:par>
                        <p:par>
                          <p:cTn id="287" fill="hold">
                            <p:stCondLst>
                              <p:cond delay="0"/>
                            </p:stCondLst>
                            <p:childTnLst>
                              <p:par>
                                <p:cTn id="288" presetID="10" presetClass="entr" presetSubtype="0" fill="hold" nodeType="afterEffect">
                                  <p:stCondLst>
                                    <p:cond delay="0"/>
                                  </p:stCondLst>
                                  <p:childTnLst>
                                    <p:set>
                                      <p:cBhvr>
                                        <p:cTn id="289" dur="1" fill="hold">
                                          <p:stCondLst>
                                            <p:cond delay="0"/>
                                          </p:stCondLst>
                                        </p:cTn>
                                        <p:tgtEl>
                                          <p:spTgt spid="168"/>
                                        </p:tgtEl>
                                        <p:attrNameLst>
                                          <p:attrName>style.visibility</p:attrName>
                                        </p:attrNameLst>
                                      </p:cBhvr>
                                      <p:to>
                                        <p:strVal val="visible"/>
                                      </p:to>
                                    </p:set>
                                    <p:animEffect transition="in" filter="fade">
                                      <p:cBhvr>
                                        <p:cTn id="290" dur="120"/>
                                        <p:tgtEl>
                                          <p:spTgt spid="168"/>
                                        </p:tgtEl>
                                      </p:cBhvr>
                                    </p:animEffect>
                                  </p:childTnLst>
                                </p:cTn>
                              </p:par>
                            </p:childTnLst>
                          </p:cTn>
                        </p:par>
                        <p:par>
                          <p:cTn id="291" fill="hold">
                            <p:stCondLst>
                              <p:cond delay="120"/>
                            </p:stCondLst>
                            <p:childTnLst>
                              <p:par>
                                <p:cTn id="292" presetID="1" presetClass="exit" presetSubtype="0" fill="hold" nodeType="afterEffect">
                                  <p:stCondLst>
                                    <p:cond delay="0"/>
                                  </p:stCondLst>
                                  <p:childTnLst>
                                    <p:set>
                                      <p:cBhvr>
                                        <p:cTn id="293" dur="1" fill="hold">
                                          <p:stCondLst>
                                            <p:cond delay="119"/>
                                          </p:stCondLst>
                                        </p:cTn>
                                        <p:tgtEl>
                                          <p:spTgt spid="168"/>
                                        </p:tgtEl>
                                        <p:attrNameLst>
                                          <p:attrName>style.visibility</p:attrName>
                                        </p:attrNameLst>
                                      </p:cBhvr>
                                      <p:to>
                                        <p:strVal val="hidden"/>
                                      </p:to>
                                    </p:set>
                                  </p:childTnLst>
                                </p:cTn>
                              </p:par>
                            </p:childTnLst>
                          </p:cTn>
                        </p:par>
                        <p:par>
                          <p:cTn id="294" fill="hold">
                            <p:stCondLst>
                              <p:cond delay="240"/>
                            </p:stCondLst>
                            <p:childTnLst>
                              <p:par>
                                <p:cTn id="295" presetID="10" presetClass="entr" presetSubtype="0" fill="hold" nodeType="afterEffect">
                                  <p:stCondLst>
                                    <p:cond delay="0"/>
                                  </p:stCondLst>
                                  <p:childTnLst>
                                    <p:set>
                                      <p:cBhvr>
                                        <p:cTn id="296" dur="1" fill="hold">
                                          <p:stCondLst>
                                            <p:cond delay="0"/>
                                          </p:stCondLst>
                                        </p:cTn>
                                        <p:tgtEl>
                                          <p:spTgt spid="167"/>
                                        </p:tgtEl>
                                        <p:attrNameLst>
                                          <p:attrName>style.visibility</p:attrName>
                                        </p:attrNameLst>
                                      </p:cBhvr>
                                      <p:to>
                                        <p:strVal val="visible"/>
                                      </p:to>
                                    </p:set>
                                    <p:animEffect transition="in" filter="fade">
                                      <p:cBhvr>
                                        <p:cTn id="297" dur="120"/>
                                        <p:tgtEl>
                                          <p:spTgt spid="167"/>
                                        </p:tgtEl>
                                      </p:cBhvr>
                                    </p:animEffect>
                                  </p:childTnLst>
                                </p:cTn>
                              </p:par>
                            </p:childTnLst>
                          </p:cTn>
                        </p:par>
                        <p:par>
                          <p:cTn id="298" fill="hold">
                            <p:stCondLst>
                              <p:cond delay="360"/>
                            </p:stCondLst>
                            <p:childTnLst>
                              <p:par>
                                <p:cTn id="299" presetID="1" presetClass="exit" presetSubtype="0" fill="hold" nodeType="afterEffect">
                                  <p:stCondLst>
                                    <p:cond delay="0"/>
                                  </p:stCondLst>
                                  <p:childTnLst>
                                    <p:set>
                                      <p:cBhvr>
                                        <p:cTn id="300" dur="1" fill="hold">
                                          <p:stCondLst>
                                            <p:cond delay="119"/>
                                          </p:stCondLst>
                                        </p:cTn>
                                        <p:tgtEl>
                                          <p:spTgt spid="167"/>
                                        </p:tgtEl>
                                        <p:attrNameLst>
                                          <p:attrName>style.visibility</p:attrName>
                                        </p:attrNameLst>
                                      </p:cBhvr>
                                      <p:to>
                                        <p:strVal val="hidden"/>
                                      </p:to>
                                    </p:set>
                                  </p:childTnLst>
                                </p:cTn>
                              </p:par>
                            </p:childTnLst>
                          </p:cTn>
                        </p:par>
                        <p:par>
                          <p:cTn id="301" fill="hold">
                            <p:stCondLst>
                              <p:cond delay="480"/>
                            </p:stCondLst>
                            <p:childTnLst>
                              <p:par>
                                <p:cTn id="302" presetID="10" presetClass="entr" presetSubtype="0" fill="hold" nodeType="afterEffect">
                                  <p:stCondLst>
                                    <p:cond delay="0"/>
                                  </p:stCondLst>
                                  <p:childTnLst>
                                    <p:set>
                                      <p:cBhvr>
                                        <p:cTn id="303" dur="1" fill="hold">
                                          <p:stCondLst>
                                            <p:cond delay="0"/>
                                          </p:stCondLst>
                                        </p:cTn>
                                        <p:tgtEl>
                                          <p:spTgt spid="162"/>
                                        </p:tgtEl>
                                        <p:attrNameLst>
                                          <p:attrName>style.visibility</p:attrName>
                                        </p:attrNameLst>
                                      </p:cBhvr>
                                      <p:to>
                                        <p:strVal val="visible"/>
                                      </p:to>
                                    </p:set>
                                    <p:animEffect transition="in" filter="fade">
                                      <p:cBhvr>
                                        <p:cTn id="304" dur="120"/>
                                        <p:tgtEl>
                                          <p:spTgt spid="162"/>
                                        </p:tgtEl>
                                      </p:cBhvr>
                                    </p:animEffect>
                                  </p:childTnLst>
                                </p:cTn>
                              </p:par>
                            </p:childTnLst>
                          </p:cTn>
                        </p:par>
                        <p:par>
                          <p:cTn id="305" fill="hold">
                            <p:stCondLst>
                              <p:cond delay="600"/>
                            </p:stCondLst>
                            <p:childTnLst>
                              <p:par>
                                <p:cTn id="306" presetID="1" presetClass="exit" presetSubtype="0" fill="hold" nodeType="afterEffect">
                                  <p:stCondLst>
                                    <p:cond delay="0"/>
                                  </p:stCondLst>
                                  <p:childTnLst>
                                    <p:set>
                                      <p:cBhvr>
                                        <p:cTn id="307" dur="1" fill="hold">
                                          <p:stCondLst>
                                            <p:cond delay="119"/>
                                          </p:stCondLst>
                                        </p:cTn>
                                        <p:tgtEl>
                                          <p:spTgt spid="162"/>
                                        </p:tgtEl>
                                        <p:attrNameLst>
                                          <p:attrName>style.visibility</p:attrName>
                                        </p:attrNameLst>
                                      </p:cBhvr>
                                      <p:to>
                                        <p:strVal val="hidden"/>
                                      </p:to>
                                    </p:set>
                                  </p:childTnLst>
                                </p:cTn>
                              </p:par>
                            </p:childTnLst>
                          </p:cTn>
                        </p:par>
                        <p:par>
                          <p:cTn id="308" fill="hold">
                            <p:stCondLst>
                              <p:cond delay="720"/>
                            </p:stCondLst>
                            <p:childTnLst>
                              <p:par>
                                <p:cTn id="309" presetID="10" presetClass="entr" presetSubtype="0" fill="hold" nodeType="afterEffect">
                                  <p:stCondLst>
                                    <p:cond delay="0"/>
                                  </p:stCondLst>
                                  <p:childTnLst>
                                    <p:set>
                                      <p:cBhvr>
                                        <p:cTn id="310" dur="1" fill="hold">
                                          <p:stCondLst>
                                            <p:cond delay="0"/>
                                          </p:stCondLst>
                                        </p:cTn>
                                        <p:tgtEl>
                                          <p:spTgt spid="161"/>
                                        </p:tgtEl>
                                        <p:attrNameLst>
                                          <p:attrName>style.visibility</p:attrName>
                                        </p:attrNameLst>
                                      </p:cBhvr>
                                      <p:to>
                                        <p:strVal val="visible"/>
                                      </p:to>
                                    </p:set>
                                    <p:animEffect transition="in" filter="fade">
                                      <p:cBhvr>
                                        <p:cTn id="311" dur="120"/>
                                        <p:tgtEl>
                                          <p:spTgt spid="161"/>
                                        </p:tgtEl>
                                      </p:cBhvr>
                                    </p:animEffect>
                                  </p:childTnLst>
                                </p:cTn>
                              </p:par>
                            </p:childTnLst>
                          </p:cTn>
                        </p:par>
                        <p:par>
                          <p:cTn id="312" fill="hold">
                            <p:stCondLst>
                              <p:cond delay="840"/>
                            </p:stCondLst>
                            <p:childTnLst>
                              <p:par>
                                <p:cTn id="313" presetID="1" presetClass="exit" presetSubtype="0" fill="hold" nodeType="afterEffect">
                                  <p:stCondLst>
                                    <p:cond delay="0"/>
                                  </p:stCondLst>
                                  <p:childTnLst>
                                    <p:set>
                                      <p:cBhvr>
                                        <p:cTn id="314" dur="1" fill="hold">
                                          <p:stCondLst>
                                            <p:cond delay="119"/>
                                          </p:stCondLst>
                                        </p:cTn>
                                        <p:tgtEl>
                                          <p:spTgt spid="161"/>
                                        </p:tgtEl>
                                        <p:attrNameLst>
                                          <p:attrName>style.visibility</p:attrName>
                                        </p:attrNameLst>
                                      </p:cBhvr>
                                      <p:to>
                                        <p:strVal val="hidden"/>
                                      </p:to>
                                    </p:set>
                                  </p:childTnLst>
                                </p:cTn>
                              </p:par>
                            </p:childTnLst>
                          </p:cTn>
                        </p:par>
                        <p:par>
                          <p:cTn id="315" fill="hold">
                            <p:stCondLst>
                              <p:cond delay="960"/>
                            </p:stCondLst>
                            <p:childTnLst>
                              <p:par>
                                <p:cTn id="316" presetID="10" presetClass="entr" presetSubtype="0" fill="hold" nodeType="afterEffect">
                                  <p:stCondLst>
                                    <p:cond delay="0"/>
                                  </p:stCondLst>
                                  <p:childTnLst>
                                    <p:set>
                                      <p:cBhvr>
                                        <p:cTn id="317" dur="1" fill="hold">
                                          <p:stCondLst>
                                            <p:cond delay="0"/>
                                          </p:stCondLst>
                                        </p:cTn>
                                        <p:tgtEl>
                                          <p:spTgt spid="166"/>
                                        </p:tgtEl>
                                        <p:attrNameLst>
                                          <p:attrName>style.visibility</p:attrName>
                                        </p:attrNameLst>
                                      </p:cBhvr>
                                      <p:to>
                                        <p:strVal val="visible"/>
                                      </p:to>
                                    </p:set>
                                    <p:animEffect transition="in" filter="fade">
                                      <p:cBhvr>
                                        <p:cTn id="318" dur="120"/>
                                        <p:tgtEl>
                                          <p:spTgt spid="166"/>
                                        </p:tgtEl>
                                      </p:cBhvr>
                                    </p:animEffect>
                                  </p:childTnLst>
                                </p:cTn>
                              </p:par>
                            </p:childTnLst>
                          </p:cTn>
                        </p:par>
                        <p:par>
                          <p:cTn id="319" fill="hold">
                            <p:stCondLst>
                              <p:cond delay="1080"/>
                            </p:stCondLst>
                            <p:childTnLst>
                              <p:par>
                                <p:cTn id="320" presetID="1" presetClass="exit" presetSubtype="0" fill="hold" nodeType="afterEffect">
                                  <p:stCondLst>
                                    <p:cond delay="0"/>
                                  </p:stCondLst>
                                  <p:childTnLst>
                                    <p:set>
                                      <p:cBhvr>
                                        <p:cTn id="321" dur="1" fill="hold">
                                          <p:stCondLst>
                                            <p:cond delay="119"/>
                                          </p:stCondLst>
                                        </p:cTn>
                                        <p:tgtEl>
                                          <p:spTgt spid="166"/>
                                        </p:tgtEl>
                                        <p:attrNameLst>
                                          <p:attrName>style.visibility</p:attrName>
                                        </p:attrNameLst>
                                      </p:cBhvr>
                                      <p:to>
                                        <p:strVal val="hidden"/>
                                      </p:to>
                                    </p:set>
                                  </p:childTnLst>
                                </p:cTn>
                              </p:par>
                            </p:childTnLst>
                          </p:cTn>
                        </p:par>
                        <p:par>
                          <p:cTn id="322" fill="hold">
                            <p:stCondLst>
                              <p:cond delay="1200"/>
                            </p:stCondLst>
                            <p:childTnLst>
                              <p:par>
                                <p:cTn id="323" presetID="10" presetClass="entr" presetSubtype="0" fill="hold" nodeType="afterEffect">
                                  <p:stCondLst>
                                    <p:cond delay="0"/>
                                  </p:stCondLst>
                                  <p:childTnLst>
                                    <p:set>
                                      <p:cBhvr>
                                        <p:cTn id="324" dur="1" fill="hold">
                                          <p:stCondLst>
                                            <p:cond delay="0"/>
                                          </p:stCondLst>
                                        </p:cTn>
                                        <p:tgtEl>
                                          <p:spTgt spid="160"/>
                                        </p:tgtEl>
                                        <p:attrNameLst>
                                          <p:attrName>style.visibility</p:attrName>
                                        </p:attrNameLst>
                                      </p:cBhvr>
                                      <p:to>
                                        <p:strVal val="visible"/>
                                      </p:to>
                                    </p:set>
                                    <p:animEffect transition="in" filter="fade">
                                      <p:cBhvr>
                                        <p:cTn id="325" dur="120"/>
                                        <p:tgtEl>
                                          <p:spTgt spid="160"/>
                                        </p:tgtEl>
                                      </p:cBhvr>
                                    </p:animEffect>
                                  </p:childTnLst>
                                </p:cTn>
                              </p:par>
                            </p:childTnLst>
                          </p:cTn>
                        </p:par>
                        <p:par>
                          <p:cTn id="326" fill="hold">
                            <p:stCondLst>
                              <p:cond delay="1320"/>
                            </p:stCondLst>
                            <p:childTnLst>
                              <p:par>
                                <p:cTn id="327" presetID="1" presetClass="exit" presetSubtype="0" fill="hold" nodeType="afterEffect">
                                  <p:stCondLst>
                                    <p:cond delay="0"/>
                                  </p:stCondLst>
                                  <p:childTnLst>
                                    <p:set>
                                      <p:cBhvr>
                                        <p:cTn id="328" dur="1" fill="hold">
                                          <p:stCondLst>
                                            <p:cond delay="119"/>
                                          </p:stCondLst>
                                        </p:cTn>
                                        <p:tgtEl>
                                          <p:spTgt spid="160"/>
                                        </p:tgtEl>
                                        <p:attrNameLst>
                                          <p:attrName>style.visibility</p:attrName>
                                        </p:attrNameLst>
                                      </p:cBhvr>
                                      <p:to>
                                        <p:strVal val="hidden"/>
                                      </p:to>
                                    </p:set>
                                  </p:childTnLst>
                                </p:cTn>
                              </p:par>
                            </p:childTnLst>
                          </p:cTn>
                        </p:par>
                        <p:par>
                          <p:cTn id="329" fill="hold">
                            <p:stCondLst>
                              <p:cond delay="1440"/>
                            </p:stCondLst>
                            <p:childTnLst>
                              <p:par>
                                <p:cTn id="330" presetID="10" presetClass="entr" presetSubtype="0" fill="hold" nodeType="afterEffect">
                                  <p:stCondLst>
                                    <p:cond delay="0"/>
                                  </p:stCondLst>
                                  <p:childTnLst>
                                    <p:set>
                                      <p:cBhvr>
                                        <p:cTn id="331" dur="1" fill="hold">
                                          <p:stCondLst>
                                            <p:cond delay="0"/>
                                          </p:stCondLst>
                                        </p:cTn>
                                        <p:tgtEl>
                                          <p:spTgt spid="159"/>
                                        </p:tgtEl>
                                        <p:attrNameLst>
                                          <p:attrName>style.visibility</p:attrName>
                                        </p:attrNameLst>
                                      </p:cBhvr>
                                      <p:to>
                                        <p:strVal val="visible"/>
                                      </p:to>
                                    </p:set>
                                    <p:animEffect transition="in" filter="fade">
                                      <p:cBhvr>
                                        <p:cTn id="332" dur="120"/>
                                        <p:tgtEl>
                                          <p:spTgt spid="159"/>
                                        </p:tgtEl>
                                      </p:cBhvr>
                                    </p:animEffect>
                                  </p:childTnLst>
                                </p:cTn>
                              </p:par>
                            </p:childTnLst>
                          </p:cTn>
                        </p:par>
                        <p:par>
                          <p:cTn id="333" fill="hold">
                            <p:stCondLst>
                              <p:cond delay="1560"/>
                            </p:stCondLst>
                            <p:childTnLst>
                              <p:par>
                                <p:cTn id="334" presetID="1" presetClass="exit" presetSubtype="0" fill="hold" nodeType="afterEffect">
                                  <p:stCondLst>
                                    <p:cond delay="0"/>
                                  </p:stCondLst>
                                  <p:childTnLst>
                                    <p:set>
                                      <p:cBhvr>
                                        <p:cTn id="335" dur="1" fill="hold">
                                          <p:stCondLst>
                                            <p:cond delay="119"/>
                                          </p:stCondLst>
                                        </p:cTn>
                                        <p:tgtEl>
                                          <p:spTgt spid="159"/>
                                        </p:tgtEl>
                                        <p:attrNameLst>
                                          <p:attrName>style.visibility</p:attrName>
                                        </p:attrNameLst>
                                      </p:cBhvr>
                                      <p:to>
                                        <p:strVal val="hidden"/>
                                      </p:to>
                                    </p:set>
                                  </p:childTnLst>
                                </p:cTn>
                              </p:par>
                            </p:childTnLst>
                          </p:cTn>
                        </p:par>
                        <p:par>
                          <p:cTn id="336" fill="hold">
                            <p:stCondLst>
                              <p:cond delay="1680"/>
                            </p:stCondLst>
                            <p:childTnLst>
                              <p:par>
                                <p:cTn id="337" presetID="10" presetClass="entr" presetSubtype="0" fill="hold" nodeType="afterEffect">
                                  <p:stCondLst>
                                    <p:cond delay="0"/>
                                  </p:stCondLst>
                                  <p:childTnLst>
                                    <p:set>
                                      <p:cBhvr>
                                        <p:cTn id="338" dur="1" fill="hold">
                                          <p:stCondLst>
                                            <p:cond delay="0"/>
                                          </p:stCondLst>
                                        </p:cTn>
                                        <p:tgtEl>
                                          <p:spTgt spid="158"/>
                                        </p:tgtEl>
                                        <p:attrNameLst>
                                          <p:attrName>style.visibility</p:attrName>
                                        </p:attrNameLst>
                                      </p:cBhvr>
                                      <p:to>
                                        <p:strVal val="visible"/>
                                      </p:to>
                                    </p:set>
                                    <p:animEffect transition="in" filter="fade">
                                      <p:cBhvr>
                                        <p:cTn id="339" dur="120"/>
                                        <p:tgtEl>
                                          <p:spTgt spid="158"/>
                                        </p:tgtEl>
                                      </p:cBhvr>
                                    </p:animEffect>
                                  </p:childTnLst>
                                </p:cTn>
                              </p:par>
                            </p:childTnLst>
                          </p:cTn>
                        </p:par>
                        <p:par>
                          <p:cTn id="340" fill="hold">
                            <p:stCondLst>
                              <p:cond delay="1800"/>
                            </p:stCondLst>
                            <p:childTnLst>
                              <p:par>
                                <p:cTn id="341" presetID="1" presetClass="exit" presetSubtype="0" fill="hold" nodeType="afterEffect">
                                  <p:stCondLst>
                                    <p:cond delay="0"/>
                                  </p:stCondLst>
                                  <p:childTnLst>
                                    <p:set>
                                      <p:cBhvr>
                                        <p:cTn id="342" dur="1" fill="hold">
                                          <p:stCondLst>
                                            <p:cond delay="119"/>
                                          </p:stCondLst>
                                        </p:cTn>
                                        <p:tgtEl>
                                          <p:spTgt spid="158"/>
                                        </p:tgtEl>
                                        <p:attrNameLst>
                                          <p:attrName>style.visibility</p:attrName>
                                        </p:attrNameLst>
                                      </p:cBhvr>
                                      <p:to>
                                        <p:strVal val="hidden"/>
                                      </p:to>
                                    </p:set>
                                  </p:childTnLst>
                                </p:cTn>
                              </p:par>
                            </p:childTnLst>
                          </p:cTn>
                        </p:par>
                        <p:par>
                          <p:cTn id="343" fill="hold">
                            <p:stCondLst>
                              <p:cond delay="1920"/>
                            </p:stCondLst>
                            <p:childTnLst>
                              <p:par>
                                <p:cTn id="344" presetID="10" presetClass="entr" presetSubtype="0" fill="hold" nodeType="afterEffect">
                                  <p:stCondLst>
                                    <p:cond delay="0"/>
                                  </p:stCondLst>
                                  <p:childTnLst>
                                    <p:set>
                                      <p:cBhvr>
                                        <p:cTn id="345" dur="1" fill="hold">
                                          <p:stCondLst>
                                            <p:cond delay="0"/>
                                          </p:stCondLst>
                                        </p:cTn>
                                        <p:tgtEl>
                                          <p:spTgt spid="157"/>
                                        </p:tgtEl>
                                        <p:attrNameLst>
                                          <p:attrName>style.visibility</p:attrName>
                                        </p:attrNameLst>
                                      </p:cBhvr>
                                      <p:to>
                                        <p:strVal val="visible"/>
                                      </p:to>
                                    </p:set>
                                    <p:animEffect transition="in" filter="fade">
                                      <p:cBhvr>
                                        <p:cTn id="346" dur="120"/>
                                        <p:tgtEl>
                                          <p:spTgt spid="157"/>
                                        </p:tgtEl>
                                      </p:cBhvr>
                                    </p:animEffect>
                                  </p:childTnLst>
                                </p:cTn>
                              </p:par>
                            </p:childTnLst>
                          </p:cTn>
                        </p:par>
                        <p:par>
                          <p:cTn id="347" fill="hold">
                            <p:stCondLst>
                              <p:cond delay="2040"/>
                            </p:stCondLst>
                            <p:childTnLst>
                              <p:par>
                                <p:cTn id="348" presetID="1" presetClass="exit" presetSubtype="0" fill="hold" nodeType="afterEffect">
                                  <p:stCondLst>
                                    <p:cond delay="0"/>
                                  </p:stCondLst>
                                  <p:childTnLst>
                                    <p:set>
                                      <p:cBhvr>
                                        <p:cTn id="349" dur="1" fill="hold">
                                          <p:stCondLst>
                                            <p:cond delay="119"/>
                                          </p:stCondLst>
                                        </p:cTn>
                                        <p:tgtEl>
                                          <p:spTgt spid="157"/>
                                        </p:tgtEl>
                                        <p:attrNameLst>
                                          <p:attrName>style.visibility</p:attrName>
                                        </p:attrNameLst>
                                      </p:cBhvr>
                                      <p:to>
                                        <p:strVal val="hidden"/>
                                      </p:to>
                                    </p:set>
                                  </p:childTnLst>
                                </p:cTn>
                              </p:par>
                            </p:childTnLst>
                          </p:cTn>
                        </p:par>
                        <p:par>
                          <p:cTn id="350" fill="hold">
                            <p:stCondLst>
                              <p:cond delay="2160"/>
                            </p:stCondLst>
                            <p:childTnLst>
                              <p:par>
                                <p:cTn id="351" presetID="10" presetClass="entr" presetSubtype="0" fill="hold" nodeType="afterEffect">
                                  <p:stCondLst>
                                    <p:cond delay="0"/>
                                  </p:stCondLst>
                                  <p:childTnLst>
                                    <p:set>
                                      <p:cBhvr>
                                        <p:cTn id="352" dur="1" fill="hold">
                                          <p:stCondLst>
                                            <p:cond delay="0"/>
                                          </p:stCondLst>
                                        </p:cTn>
                                        <p:tgtEl>
                                          <p:spTgt spid="169"/>
                                        </p:tgtEl>
                                        <p:attrNameLst>
                                          <p:attrName>style.visibility</p:attrName>
                                        </p:attrNameLst>
                                      </p:cBhvr>
                                      <p:to>
                                        <p:strVal val="visible"/>
                                      </p:to>
                                    </p:set>
                                    <p:animEffect transition="in" filter="fade">
                                      <p:cBhvr>
                                        <p:cTn id="353" dur="120"/>
                                        <p:tgtEl>
                                          <p:spTgt spid="169"/>
                                        </p:tgtEl>
                                      </p:cBhvr>
                                    </p:animEffect>
                                  </p:childTnLst>
                                </p:cTn>
                              </p:par>
                            </p:childTnLst>
                          </p:cTn>
                        </p:par>
                        <p:par>
                          <p:cTn id="354" fill="hold">
                            <p:stCondLst>
                              <p:cond delay="2280"/>
                            </p:stCondLst>
                            <p:childTnLst>
                              <p:par>
                                <p:cTn id="355" presetID="1" presetClass="exit" presetSubtype="0" fill="hold" nodeType="afterEffect">
                                  <p:stCondLst>
                                    <p:cond delay="0"/>
                                  </p:stCondLst>
                                  <p:childTnLst>
                                    <p:set>
                                      <p:cBhvr>
                                        <p:cTn id="356" dur="1" fill="hold">
                                          <p:stCondLst>
                                            <p:cond delay="119"/>
                                          </p:stCondLst>
                                        </p:cTn>
                                        <p:tgtEl>
                                          <p:spTgt spid="169"/>
                                        </p:tgtEl>
                                        <p:attrNameLst>
                                          <p:attrName>style.visibility</p:attrName>
                                        </p:attrNameLst>
                                      </p:cBhvr>
                                      <p:to>
                                        <p:strVal val="hidden"/>
                                      </p:to>
                                    </p:set>
                                  </p:childTnLst>
                                </p:cTn>
                              </p:par>
                            </p:childTnLst>
                          </p:cTn>
                        </p:par>
                        <p:par>
                          <p:cTn id="357" fill="hold">
                            <p:stCondLst>
                              <p:cond delay="2400"/>
                            </p:stCondLst>
                            <p:childTnLst>
                              <p:par>
                                <p:cTn id="358" presetID="10" presetClass="entr" presetSubtype="0" fill="hold" nodeType="afterEffect">
                                  <p:stCondLst>
                                    <p:cond delay="0"/>
                                  </p:stCondLst>
                                  <p:childTnLst>
                                    <p:set>
                                      <p:cBhvr>
                                        <p:cTn id="359" dur="1" fill="hold">
                                          <p:stCondLst>
                                            <p:cond delay="0"/>
                                          </p:stCondLst>
                                        </p:cTn>
                                        <p:tgtEl>
                                          <p:spTgt spid="156"/>
                                        </p:tgtEl>
                                        <p:attrNameLst>
                                          <p:attrName>style.visibility</p:attrName>
                                        </p:attrNameLst>
                                      </p:cBhvr>
                                      <p:to>
                                        <p:strVal val="visible"/>
                                      </p:to>
                                    </p:set>
                                    <p:animEffect transition="in" filter="fade">
                                      <p:cBhvr>
                                        <p:cTn id="360" dur="120"/>
                                        <p:tgtEl>
                                          <p:spTgt spid="156"/>
                                        </p:tgtEl>
                                      </p:cBhvr>
                                    </p:animEffect>
                                  </p:childTnLst>
                                </p:cTn>
                              </p:par>
                            </p:childTnLst>
                          </p:cTn>
                        </p:par>
                        <p:par>
                          <p:cTn id="361" fill="hold">
                            <p:stCondLst>
                              <p:cond delay="2520"/>
                            </p:stCondLst>
                            <p:childTnLst>
                              <p:par>
                                <p:cTn id="362" presetID="1" presetClass="exit" presetSubtype="0" fill="hold" nodeType="afterEffect">
                                  <p:stCondLst>
                                    <p:cond delay="0"/>
                                  </p:stCondLst>
                                  <p:childTnLst>
                                    <p:set>
                                      <p:cBhvr>
                                        <p:cTn id="363" dur="1" fill="hold">
                                          <p:stCondLst>
                                            <p:cond delay="119"/>
                                          </p:stCondLst>
                                        </p:cTn>
                                        <p:tgtEl>
                                          <p:spTgt spid="156"/>
                                        </p:tgtEl>
                                        <p:attrNameLst>
                                          <p:attrName>style.visibility</p:attrName>
                                        </p:attrNameLst>
                                      </p:cBhvr>
                                      <p:to>
                                        <p:strVal val="hidden"/>
                                      </p:to>
                                    </p:set>
                                  </p:childTnLst>
                                </p:cTn>
                              </p:par>
                            </p:childTnLst>
                          </p:cTn>
                        </p:par>
                        <p:par>
                          <p:cTn id="364" fill="hold">
                            <p:stCondLst>
                              <p:cond delay="2640"/>
                            </p:stCondLst>
                            <p:childTnLst>
                              <p:par>
                                <p:cTn id="365" presetID="10" presetClass="entr" presetSubtype="0" fill="hold" nodeType="afterEffect">
                                  <p:stCondLst>
                                    <p:cond delay="0"/>
                                  </p:stCondLst>
                                  <p:childTnLst>
                                    <p:set>
                                      <p:cBhvr>
                                        <p:cTn id="366" dur="1" fill="hold">
                                          <p:stCondLst>
                                            <p:cond delay="0"/>
                                          </p:stCondLst>
                                        </p:cTn>
                                        <p:tgtEl>
                                          <p:spTgt spid="155"/>
                                        </p:tgtEl>
                                        <p:attrNameLst>
                                          <p:attrName>style.visibility</p:attrName>
                                        </p:attrNameLst>
                                      </p:cBhvr>
                                      <p:to>
                                        <p:strVal val="visible"/>
                                      </p:to>
                                    </p:set>
                                    <p:animEffect transition="in" filter="fade">
                                      <p:cBhvr>
                                        <p:cTn id="367" dur="120"/>
                                        <p:tgtEl>
                                          <p:spTgt spid="155"/>
                                        </p:tgtEl>
                                      </p:cBhvr>
                                    </p:animEffect>
                                  </p:childTnLst>
                                </p:cTn>
                              </p:par>
                            </p:childTnLst>
                          </p:cTn>
                        </p:par>
                        <p:par>
                          <p:cTn id="368" fill="hold">
                            <p:stCondLst>
                              <p:cond delay="2760"/>
                            </p:stCondLst>
                            <p:childTnLst>
                              <p:par>
                                <p:cTn id="369" presetID="1" presetClass="exit" presetSubtype="0" fill="hold" nodeType="afterEffect">
                                  <p:stCondLst>
                                    <p:cond delay="0"/>
                                  </p:stCondLst>
                                  <p:childTnLst>
                                    <p:set>
                                      <p:cBhvr>
                                        <p:cTn id="370" dur="1" fill="hold">
                                          <p:stCondLst>
                                            <p:cond delay="119"/>
                                          </p:stCondLst>
                                        </p:cTn>
                                        <p:tgtEl>
                                          <p:spTgt spid="155"/>
                                        </p:tgtEl>
                                        <p:attrNameLst>
                                          <p:attrName>style.visibility</p:attrName>
                                        </p:attrNameLst>
                                      </p:cBhvr>
                                      <p:to>
                                        <p:strVal val="hidden"/>
                                      </p:to>
                                    </p:set>
                                  </p:childTnLst>
                                </p:cTn>
                              </p:par>
                            </p:childTnLst>
                          </p:cTn>
                        </p:par>
                        <p:par>
                          <p:cTn id="371" fill="hold">
                            <p:stCondLst>
                              <p:cond delay="2880"/>
                            </p:stCondLst>
                            <p:childTnLst>
                              <p:par>
                                <p:cTn id="372" presetID="10" presetClass="entr" presetSubtype="0" fill="hold" nodeType="afterEffect">
                                  <p:stCondLst>
                                    <p:cond delay="0"/>
                                  </p:stCondLst>
                                  <p:childTnLst>
                                    <p:set>
                                      <p:cBhvr>
                                        <p:cTn id="373" dur="1" fill="hold">
                                          <p:stCondLst>
                                            <p:cond delay="0"/>
                                          </p:stCondLst>
                                        </p:cTn>
                                        <p:tgtEl>
                                          <p:spTgt spid="154"/>
                                        </p:tgtEl>
                                        <p:attrNameLst>
                                          <p:attrName>style.visibility</p:attrName>
                                        </p:attrNameLst>
                                      </p:cBhvr>
                                      <p:to>
                                        <p:strVal val="visible"/>
                                      </p:to>
                                    </p:set>
                                    <p:animEffect transition="in" filter="fade">
                                      <p:cBhvr>
                                        <p:cTn id="374" dur="120"/>
                                        <p:tgtEl>
                                          <p:spTgt spid="154"/>
                                        </p:tgtEl>
                                      </p:cBhvr>
                                    </p:animEffect>
                                  </p:childTnLst>
                                </p:cTn>
                              </p:par>
                            </p:childTnLst>
                          </p:cTn>
                        </p:par>
                        <p:par>
                          <p:cTn id="375" fill="hold">
                            <p:stCondLst>
                              <p:cond delay="3000"/>
                            </p:stCondLst>
                            <p:childTnLst>
                              <p:par>
                                <p:cTn id="376" presetID="1" presetClass="exit" presetSubtype="0" fill="hold" nodeType="afterEffect">
                                  <p:stCondLst>
                                    <p:cond delay="0"/>
                                  </p:stCondLst>
                                  <p:childTnLst>
                                    <p:set>
                                      <p:cBhvr>
                                        <p:cTn id="377" dur="1" fill="hold">
                                          <p:stCondLst>
                                            <p:cond delay="119"/>
                                          </p:stCondLst>
                                        </p:cTn>
                                        <p:tgtEl>
                                          <p:spTgt spid="154"/>
                                        </p:tgtEl>
                                        <p:attrNameLst>
                                          <p:attrName>style.visibility</p:attrName>
                                        </p:attrNameLst>
                                      </p:cBhvr>
                                      <p:to>
                                        <p:strVal val="hidden"/>
                                      </p:to>
                                    </p:set>
                                  </p:childTnLst>
                                </p:cTn>
                              </p:par>
                            </p:childTnLst>
                          </p:cTn>
                        </p:par>
                        <p:par>
                          <p:cTn id="378" fill="hold">
                            <p:stCondLst>
                              <p:cond delay="3120"/>
                            </p:stCondLst>
                            <p:childTnLst>
                              <p:par>
                                <p:cTn id="379" presetID="10" presetClass="entr" presetSubtype="0" fill="hold" nodeType="afterEffect">
                                  <p:stCondLst>
                                    <p:cond delay="0"/>
                                  </p:stCondLst>
                                  <p:childTnLst>
                                    <p:set>
                                      <p:cBhvr>
                                        <p:cTn id="380" dur="1" fill="hold">
                                          <p:stCondLst>
                                            <p:cond delay="0"/>
                                          </p:stCondLst>
                                        </p:cTn>
                                        <p:tgtEl>
                                          <p:spTgt spid="153"/>
                                        </p:tgtEl>
                                        <p:attrNameLst>
                                          <p:attrName>style.visibility</p:attrName>
                                        </p:attrNameLst>
                                      </p:cBhvr>
                                      <p:to>
                                        <p:strVal val="visible"/>
                                      </p:to>
                                    </p:set>
                                    <p:animEffect transition="in" filter="fade">
                                      <p:cBhvr>
                                        <p:cTn id="381" dur="120"/>
                                        <p:tgtEl>
                                          <p:spTgt spid="153"/>
                                        </p:tgtEl>
                                      </p:cBhvr>
                                    </p:animEffect>
                                  </p:childTnLst>
                                </p:cTn>
                              </p:par>
                            </p:childTnLst>
                          </p:cTn>
                        </p:par>
                        <p:par>
                          <p:cTn id="382" fill="hold">
                            <p:stCondLst>
                              <p:cond delay="3240"/>
                            </p:stCondLst>
                            <p:childTnLst>
                              <p:par>
                                <p:cTn id="383" presetID="1" presetClass="exit" presetSubtype="0" fill="hold" nodeType="afterEffect">
                                  <p:stCondLst>
                                    <p:cond delay="0"/>
                                  </p:stCondLst>
                                  <p:childTnLst>
                                    <p:set>
                                      <p:cBhvr>
                                        <p:cTn id="384" dur="1" fill="hold">
                                          <p:stCondLst>
                                            <p:cond delay="119"/>
                                          </p:stCondLst>
                                        </p:cTn>
                                        <p:tgtEl>
                                          <p:spTgt spid="153"/>
                                        </p:tgtEl>
                                        <p:attrNameLst>
                                          <p:attrName>style.visibility</p:attrName>
                                        </p:attrNameLst>
                                      </p:cBhvr>
                                      <p:to>
                                        <p:strVal val="hidden"/>
                                      </p:to>
                                    </p:set>
                                  </p:childTnLst>
                                </p:cTn>
                              </p:par>
                            </p:childTnLst>
                          </p:cTn>
                        </p:par>
                        <p:par>
                          <p:cTn id="385" fill="hold">
                            <p:stCondLst>
                              <p:cond delay="3360"/>
                            </p:stCondLst>
                            <p:childTnLst>
                              <p:par>
                                <p:cTn id="386" presetID="10" presetClass="entr" presetSubtype="0" fill="hold" nodeType="afterEffect">
                                  <p:stCondLst>
                                    <p:cond delay="0"/>
                                  </p:stCondLst>
                                  <p:childTnLst>
                                    <p:set>
                                      <p:cBhvr>
                                        <p:cTn id="387" dur="1" fill="hold">
                                          <p:stCondLst>
                                            <p:cond delay="0"/>
                                          </p:stCondLst>
                                        </p:cTn>
                                        <p:tgtEl>
                                          <p:spTgt spid="170"/>
                                        </p:tgtEl>
                                        <p:attrNameLst>
                                          <p:attrName>style.visibility</p:attrName>
                                        </p:attrNameLst>
                                      </p:cBhvr>
                                      <p:to>
                                        <p:strVal val="visible"/>
                                      </p:to>
                                    </p:set>
                                    <p:animEffect transition="in" filter="fade">
                                      <p:cBhvr>
                                        <p:cTn id="388" dur="120"/>
                                        <p:tgtEl>
                                          <p:spTgt spid="170"/>
                                        </p:tgtEl>
                                      </p:cBhvr>
                                    </p:animEffect>
                                  </p:childTnLst>
                                </p:cTn>
                              </p:par>
                            </p:childTnLst>
                          </p:cTn>
                        </p:par>
                        <p:par>
                          <p:cTn id="389" fill="hold">
                            <p:stCondLst>
                              <p:cond delay="3480"/>
                            </p:stCondLst>
                            <p:childTnLst>
                              <p:par>
                                <p:cTn id="390" presetID="26" presetClass="emph" presetSubtype="0" fill="hold" nodeType="afterEffect">
                                  <p:stCondLst>
                                    <p:cond delay="0"/>
                                  </p:stCondLst>
                                  <p:childTnLst>
                                    <p:animEffect transition="out" filter="fade">
                                      <p:cBhvr>
                                        <p:cTn id="391" dur="250" tmFilter="0, 0; .2, .5; .8, .5; 1, 0"/>
                                        <p:tgtEl>
                                          <p:spTgt spid="170"/>
                                        </p:tgtEl>
                                      </p:cBhvr>
                                    </p:animEffect>
                                    <p:animScale>
                                      <p:cBhvr>
                                        <p:cTn id="392" dur="125" autoRev="1" fill="hold"/>
                                        <p:tgtEl>
                                          <p:spTgt spid="170"/>
                                        </p:tgtEl>
                                      </p:cBhvr>
                                      <p:by x="105000" y="105000"/>
                                    </p:animScale>
                                  </p:childTnLst>
                                </p:cTn>
                              </p:par>
                            </p:childTnLst>
                          </p:cTn>
                        </p:par>
                        <p:par>
                          <p:cTn id="393" fill="hold">
                            <p:stCondLst>
                              <p:cond delay="3730"/>
                            </p:stCondLst>
                            <p:childTnLst>
                              <p:par>
                                <p:cTn id="394" presetID="26" presetClass="emph" presetSubtype="0" fill="hold" nodeType="afterEffect">
                                  <p:stCondLst>
                                    <p:cond delay="0"/>
                                  </p:stCondLst>
                                  <p:childTnLst>
                                    <p:animEffect transition="out" filter="fade">
                                      <p:cBhvr>
                                        <p:cTn id="395" dur="250" tmFilter="0, 0; .2, .5; .8, .5; 1, 0"/>
                                        <p:tgtEl>
                                          <p:spTgt spid="170"/>
                                        </p:tgtEl>
                                      </p:cBhvr>
                                    </p:animEffect>
                                    <p:animScale>
                                      <p:cBhvr>
                                        <p:cTn id="396" dur="125" autoRev="1" fill="hold"/>
                                        <p:tgtEl>
                                          <p:spTgt spid="170"/>
                                        </p:tgtEl>
                                      </p:cBhvr>
                                      <p:by x="105000" y="105000"/>
                                    </p:animScale>
                                  </p:childTnLst>
                                </p:cTn>
                              </p:par>
                            </p:childTnLst>
                          </p:cTn>
                        </p:par>
                        <p:par>
                          <p:cTn id="397" fill="hold">
                            <p:stCondLst>
                              <p:cond delay="3980"/>
                            </p:stCondLst>
                            <p:childTnLst>
                              <p:par>
                                <p:cTn id="398" presetID="26" presetClass="emph" presetSubtype="0" fill="hold" nodeType="afterEffect">
                                  <p:stCondLst>
                                    <p:cond delay="0"/>
                                  </p:stCondLst>
                                  <p:childTnLst>
                                    <p:animEffect transition="out" filter="fade">
                                      <p:cBhvr>
                                        <p:cTn id="399" dur="250" tmFilter="0, 0; .2, .5; .8, .5; 1, 0"/>
                                        <p:tgtEl>
                                          <p:spTgt spid="170"/>
                                        </p:tgtEl>
                                      </p:cBhvr>
                                    </p:animEffect>
                                    <p:animScale>
                                      <p:cBhvr>
                                        <p:cTn id="400" dur="125" autoRev="1" fill="hold"/>
                                        <p:tgtEl>
                                          <p:spTgt spid="170"/>
                                        </p:tgtEl>
                                      </p:cBhvr>
                                      <p:by x="105000" y="105000"/>
                                    </p:animScale>
                                  </p:childTnLst>
                                </p:cTn>
                              </p:par>
                            </p:childTnLst>
                          </p:cTn>
                        </p:par>
                        <p:par>
                          <p:cTn id="401" fill="hold">
                            <p:stCondLst>
                              <p:cond delay="4230"/>
                            </p:stCondLst>
                            <p:childTnLst>
                              <p:par>
                                <p:cTn id="402" presetID="26" presetClass="emph" presetSubtype="0" fill="hold" nodeType="afterEffect">
                                  <p:stCondLst>
                                    <p:cond delay="0"/>
                                  </p:stCondLst>
                                  <p:childTnLst>
                                    <p:animEffect transition="out" filter="fade">
                                      <p:cBhvr>
                                        <p:cTn id="403" dur="250" tmFilter="0, 0; .2, .5; .8, .5; 1, 0"/>
                                        <p:tgtEl>
                                          <p:spTgt spid="170"/>
                                        </p:tgtEl>
                                      </p:cBhvr>
                                    </p:animEffect>
                                    <p:animScale>
                                      <p:cBhvr>
                                        <p:cTn id="404" dur="125" autoRev="1" fill="hold"/>
                                        <p:tgtEl>
                                          <p:spTgt spid="170"/>
                                        </p:tgtEl>
                                      </p:cBhvr>
                                      <p:by x="105000" y="105000"/>
                                    </p:animScale>
                                  </p:childTnLst>
                                </p:cTn>
                              </p:par>
                            </p:childTnLst>
                          </p:cTn>
                        </p:par>
                        <p:par>
                          <p:cTn id="405" fill="hold">
                            <p:stCondLst>
                              <p:cond delay="4480"/>
                            </p:stCondLst>
                            <p:childTnLst>
                              <p:par>
                                <p:cTn id="406" presetID="26" presetClass="emph" presetSubtype="0" fill="hold" nodeType="afterEffect">
                                  <p:stCondLst>
                                    <p:cond delay="0"/>
                                  </p:stCondLst>
                                  <p:childTnLst>
                                    <p:animEffect transition="out" filter="fade">
                                      <p:cBhvr>
                                        <p:cTn id="407" dur="250" tmFilter="0, 0; .2, .5; .8, .5; 1, 0"/>
                                        <p:tgtEl>
                                          <p:spTgt spid="170"/>
                                        </p:tgtEl>
                                      </p:cBhvr>
                                    </p:animEffect>
                                    <p:animScale>
                                      <p:cBhvr>
                                        <p:cTn id="408" dur="125" autoRev="1" fill="hold"/>
                                        <p:tgtEl>
                                          <p:spTgt spid="170"/>
                                        </p:tgtEl>
                                      </p:cBhvr>
                                      <p:by x="105000" y="105000"/>
                                    </p:animScale>
                                  </p:childTnLst>
                                </p:cTn>
                              </p:par>
                              <p:par>
                                <p:cTn id="409" presetID="1" presetClass="mediacall" presetSubtype="0" fill="hold" nodeType="withEffect">
                                  <p:stCondLst>
                                    <p:cond delay="500"/>
                                  </p:stCondLst>
                                  <p:childTnLst>
                                    <p:cmd type="call" cmd="playFrom(0.0)">
                                      <p:cBhvr>
                                        <p:cTn id="410" dur="859" fill="hold"/>
                                        <p:tgtEl>
                                          <p:spTgt spid="171"/>
                                        </p:tgtEl>
                                      </p:cBhvr>
                                    </p:cmd>
                                  </p:childTnLst>
                                </p:cTn>
                              </p:par>
                              <p:par>
                                <p:cTn id="411" presetID="47" presetClass="entr" presetSubtype="0" fill="hold" grpId="2" nodeType="withEffect">
                                  <p:stCondLst>
                                    <p:cond delay="500"/>
                                  </p:stCondLst>
                                  <p:childTnLst>
                                    <p:set>
                                      <p:cBhvr>
                                        <p:cTn id="412" dur="1" fill="hold">
                                          <p:stCondLst>
                                            <p:cond delay="0"/>
                                          </p:stCondLst>
                                        </p:cTn>
                                        <p:tgtEl>
                                          <p:spTgt spid="146"/>
                                        </p:tgtEl>
                                        <p:attrNameLst>
                                          <p:attrName>style.visibility</p:attrName>
                                        </p:attrNameLst>
                                      </p:cBhvr>
                                      <p:to>
                                        <p:strVal val="visible"/>
                                      </p:to>
                                    </p:set>
                                    <p:animEffect transition="in" filter="fade">
                                      <p:cBhvr>
                                        <p:cTn id="413" dur="1000"/>
                                        <p:tgtEl>
                                          <p:spTgt spid="146"/>
                                        </p:tgtEl>
                                      </p:cBhvr>
                                    </p:animEffect>
                                    <p:anim calcmode="lin" valueType="num">
                                      <p:cBhvr>
                                        <p:cTn id="414" dur="1000" fill="hold"/>
                                        <p:tgtEl>
                                          <p:spTgt spid="146"/>
                                        </p:tgtEl>
                                        <p:attrNameLst>
                                          <p:attrName>ppt_x</p:attrName>
                                        </p:attrNameLst>
                                      </p:cBhvr>
                                      <p:tavLst>
                                        <p:tav tm="0">
                                          <p:val>
                                            <p:strVal val="#ppt_x"/>
                                          </p:val>
                                        </p:tav>
                                        <p:tav tm="100000">
                                          <p:val>
                                            <p:strVal val="#ppt_x"/>
                                          </p:val>
                                        </p:tav>
                                      </p:tavLst>
                                    </p:anim>
                                    <p:anim calcmode="lin" valueType="num">
                                      <p:cBhvr>
                                        <p:cTn id="415" dur="1000" fill="hold"/>
                                        <p:tgtEl>
                                          <p:spTgt spid="14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52"/>
                  </p:tgtEl>
                </p:cond>
              </p:nextCondLst>
            </p:seq>
            <p:seq concurrent="1" nextAc="seek">
              <p:cTn id="416" restart="whenNotActive" fill="hold" evtFilter="cancelBubble" nodeType="interactiveSeq">
                <p:stCondLst>
                  <p:cond evt="onClick" delay="0">
                    <p:tgtEl>
                      <p:spTgt spid="170"/>
                    </p:tgtEl>
                  </p:cond>
                </p:stCondLst>
                <p:endSync evt="end" delay="0">
                  <p:rtn val="all"/>
                </p:endSync>
                <p:childTnLst>
                  <p:par>
                    <p:cTn id="417" fill="hold">
                      <p:stCondLst>
                        <p:cond delay="0"/>
                      </p:stCondLst>
                      <p:childTnLst>
                        <p:par>
                          <p:cTn id="418" fill="hold">
                            <p:stCondLst>
                              <p:cond delay="0"/>
                            </p:stCondLst>
                            <p:childTnLst>
                              <p:par>
                                <p:cTn id="419" presetID="1" presetClass="mediacall" presetSubtype="0" fill="hold" nodeType="clickEffect">
                                  <p:stCondLst>
                                    <p:cond delay="0"/>
                                  </p:stCondLst>
                                  <p:childTnLst>
                                    <p:cmd type="call" cmd="playFrom(0.0)">
                                      <p:cBhvr>
                                        <p:cTn id="420" dur="859" fill="hold"/>
                                        <p:tgtEl>
                                          <p:spTgt spid="171"/>
                                        </p:tgtEl>
                                      </p:cBhvr>
                                    </p:cmd>
                                  </p:childTnLst>
                                </p:cTn>
                              </p:par>
                            </p:childTnLst>
                          </p:cTn>
                        </p:par>
                      </p:childTnLst>
                    </p:cTn>
                  </p:par>
                </p:childTnLst>
              </p:cTn>
              <p:nextCondLst>
                <p:cond evt="onClick" delay="0">
                  <p:tgtEl>
                    <p:spTgt spid="170"/>
                  </p:tgtEl>
                </p:cond>
              </p:nextCondLst>
            </p:seq>
            <p:audio>
              <p:cMediaNode vol="80000" showWhenStopped="0">
                <p:cTn id="421" fill="hold" display="0">
                  <p:stCondLst>
                    <p:cond delay="indefinite"/>
                  </p:stCondLst>
                  <p:endCondLst>
                    <p:cond evt="onStopAudio" delay="0">
                      <p:tgtEl>
                        <p:sldTgt/>
                      </p:tgtEl>
                    </p:cond>
                  </p:endCondLst>
                </p:cTn>
                <p:tgtEl>
                  <p:spTgt spid="171"/>
                </p:tgtEl>
              </p:cMediaNode>
            </p:audio>
          </p:childTnLst>
        </p:cTn>
      </p:par>
    </p:tnLst>
    <p:bldLst>
      <p:bldP spid="146" grpId="0" animBg="1"/>
      <p:bldP spid="146" grpId="1" animBg="1"/>
      <p:bldP spid="146" grpId="2"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Text Placeholder 26"/>
          <p:cNvSpPr txBox="1">
            <a:spLocks/>
          </p:cNvSpPr>
          <p:nvPr/>
        </p:nvSpPr>
        <p:spPr>
          <a:xfrm>
            <a:off x="229646" y="261210"/>
            <a:ext cx="8684708" cy="1787723"/>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cap="flat" cmpd="sng" algn="ctr">
            <a:solidFill>
              <a:schemeClr val="bg1">
                <a:lumMod val="85000"/>
              </a:schemeClr>
            </a:solidFill>
            <a:prstDash val="solid"/>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800" b="1" baseline="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a:t>Go 5 spaces and invincible for one round!</a:t>
            </a:r>
          </a:p>
        </p:txBody>
      </p:sp>
      <p:pic>
        <p:nvPicPr>
          <p:cNvPr id="146"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35388"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147"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463249"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48"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16632"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49"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15521"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50" name="Picture 6" descr="C:\Users\Dawson\Desktop\Mario Kart Template\Item_Blue_Shell.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08883"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51" name="Picture 10" descr="C:\Users\Dawson\Desktop\Mario Kart Template\Item_Thunder_Cloud.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557384"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52"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88207"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53"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715521"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54"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36584"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55"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16632"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156" name="Group 155"/>
          <p:cNvGrpSpPr/>
          <p:nvPr/>
        </p:nvGrpSpPr>
        <p:grpSpPr>
          <a:xfrm>
            <a:off x="476380" y="2191914"/>
            <a:ext cx="2456178" cy="2474172"/>
            <a:chOff x="8007349" y="-1244184"/>
            <a:chExt cx="6134100" cy="6179041"/>
          </a:xfrm>
        </p:grpSpPr>
        <p:pic>
          <p:nvPicPr>
            <p:cNvPr id="157" name="Picture 3" descr="C:\Users\Dawson\Desktop\Mario Kart Template\Item_Red_Shell.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58"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59"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60" name="Picture 9" descr="C:\Users\Dawson\Desktop\Mario Kart Template\Item_ThunderBolt_Glow.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557384"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61" name="Picture 3" descr="C:\Users\Dawson\Desktop\Mario Kart Template\Item_Mushroom_Boost.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813046"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62" name="Picture 14" descr="C:\Users\Dawson\Desktop\Mario Kart Template\Item_Green_Shell.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488207"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63" name="Picture 8" descr="C:\Users\Dawson\Desktop\Mario Kart Template\Item_Boo.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512758"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64" name="Star"/>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557384" y="2336538"/>
            <a:ext cx="2294170" cy="2184924"/>
          </a:xfrm>
          <a:prstGeom prst="rect">
            <a:avLst/>
          </a:prstGeom>
          <a:noFill/>
          <a:extLst>
            <a:ext uri="{909E8E84-426E-40DD-AFC4-6F175D3DCCD1}">
              <a14:hiddenFill xmlns:a14="http://schemas.microsoft.com/office/drawing/2010/main">
                <a:solidFill>
                  <a:srgbClr val="FFFFFF"/>
                </a:solidFill>
              </a14:hiddenFill>
            </a:ext>
          </a:extLst>
        </p:spPr>
      </p:pic>
      <p:pic>
        <p:nvPicPr>
          <p:cNvPr id="165" name="Item_Star">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1399669" y="3124200"/>
            <a:ext cx="609600" cy="609600"/>
          </a:xfrm>
          <a:prstGeom prst="rect">
            <a:avLst/>
          </a:prstGeom>
        </p:spPr>
      </p:pic>
      <p:pic>
        <p:nvPicPr>
          <p:cNvPr id="70"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170452"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6198313"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351696"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450585"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6" descr="C:\Users\Dawson\Desktop\Mario Kart Template\Item_Blue_Shell.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143947"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10" descr="C:\Users\Dawson\Desktop\Mario Kart Template\Item_Thunder_Cloud.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292448"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223271"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450585"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471648"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351696"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80" name="Group 79"/>
          <p:cNvGrpSpPr/>
          <p:nvPr/>
        </p:nvGrpSpPr>
        <p:grpSpPr>
          <a:xfrm>
            <a:off x="6211444" y="2191914"/>
            <a:ext cx="2456178" cy="2474172"/>
            <a:chOff x="8007349" y="-1244184"/>
            <a:chExt cx="6134100" cy="6179041"/>
          </a:xfrm>
        </p:grpSpPr>
        <p:pic>
          <p:nvPicPr>
            <p:cNvPr id="81" name="Picture 3" descr="C:\Users\Dawson\Desktop\Mario Kart Template\Item_Red_Shell.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05" name="Picture 9" descr="C:\Users\Dawson\Desktop\Mario Kart Template\Item_ThunderBolt_Glow.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6292448"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3" descr="C:\Users\Dawson\Desktop\Mario Kart Template\Item_Mushroom_Boost.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6548110"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14" descr="C:\Users\Dawson\Desktop\Mario Kart Template\Item_Green_Shell.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6223271"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8" descr="C:\Users\Dawson\Desktop\Mario Kart Template\Item_Boo.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6247822"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09" name="Star"/>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6292448" y="2336538"/>
            <a:ext cx="2294170" cy="2184924"/>
          </a:xfrm>
          <a:prstGeom prst="rect">
            <a:avLst/>
          </a:prstGeom>
          <a:noFill/>
          <a:extLst>
            <a:ext uri="{909E8E84-426E-40DD-AFC4-6F175D3DCCD1}">
              <a14:hiddenFill xmlns:a14="http://schemas.microsoft.com/office/drawing/2010/main">
                <a:solidFill>
                  <a:srgbClr val="FFFFFF"/>
                </a:solidFill>
              </a14:hiddenFill>
            </a:ext>
          </a:extLst>
        </p:spPr>
      </p:pic>
      <p:pic>
        <p:nvPicPr>
          <p:cNvPr id="110" name="Item_Star">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7134733" y="3124200"/>
            <a:ext cx="609600" cy="609600"/>
          </a:xfrm>
          <a:prstGeom prst="rect">
            <a:avLst/>
          </a:prstGeom>
        </p:spPr>
      </p:pic>
      <p:pic>
        <p:nvPicPr>
          <p:cNvPr id="111"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302919" y="3108366"/>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3302919" y="3470857"/>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302919" y="3431596"/>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302919" y="3495858"/>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15" name="Picture 6" descr="C:\Users\Dawson\Desktop\Mario Kart Template\Item_Blue_Shell.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302919" y="3197235"/>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16" name="Picture 10" descr="C:\Users\Dawson\Desktop\Mario Kart Template\Item_Thunder_Cloud.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302919" y="3345734"/>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302919" y="3223676"/>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302919" y="3503872"/>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302919" y="3351567"/>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302919" y="3404982"/>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121" name="Group 120"/>
          <p:cNvGrpSpPr/>
          <p:nvPr/>
        </p:nvGrpSpPr>
        <p:grpSpPr>
          <a:xfrm>
            <a:off x="3302919" y="3255733"/>
            <a:ext cx="2456178" cy="2474172"/>
            <a:chOff x="8007349" y="-1244184"/>
            <a:chExt cx="6134100" cy="6179041"/>
          </a:xfrm>
        </p:grpSpPr>
        <p:pic>
          <p:nvPicPr>
            <p:cNvPr id="122" name="Picture 3" descr="C:\Users\Dawson\Desktop\Mario Kart Template\Item_Red_Shell.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24"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67" name="Picture 9" descr="C:\Users\Dawson\Desktop\Mario Kart Template\Item_ThunderBolt_Glow.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3302919" y="3320123"/>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68" name="Picture 3" descr="C:\Users\Dawson\Desktop\Mario Kart Template\Item_Mushroom_Boost.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3302919" y="3607003"/>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69" name="Picture 14" descr="C:\Users\Dawson\Desktop\Mario Kart Template\Item_Green_Shell.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3302919" y="3473087"/>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70" name="Picture 8" descr="C:\Users\Dawson\Desktop\Mario Kart Template\Item_Boo.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3302919" y="3345149"/>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71" name="Star"/>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3302919" y="3400357"/>
            <a:ext cx="2294170" cy="2184924"/>
          </a:xfrm>
          <a:prstGeom prst="rect">
            <a:avLst/>
          </a:prstGeom>
          <a:noFill/>
          <a:extLst>
            <a:ext uri="{909E8E84-426E-40DD-AFC4-6F175D3DCCD1}">
              <a14:hiddenFill xmlns:a14="http://schemas.microsoft.com/office/drawing/2010/main">
                <a:solidFill>
                  <a:srgbClr val="FFFFFF"/>
                </a:solidFill>
              </a14:hiddenFill>
            </a:ext>
          </a:extLst>
        </p:spPr>
      </p:pic>
      <p:pic>
        <p:nvPicPr>
          <p:cNvPr id="172" name="Item_Star">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3302919" y="4188019"/>
            <a:ext cx="609600" cy="609600"/>
          </a:xfrm>
          <a:prstGeom prst="rect">
            <a:avLst/>
          </a:prstGeom>
        </p:spPr>
      </p:pic>
    </p:spTree>
    <p:custDataLst>
      <p:tags r:id="rId1"/>
    </p:custDataLst>
    <p:extLst>
      <p:ext uri="{BB962C8B-B14F-4D97-AF65-F5344CB8AC3E}">
        <p14:creationId xmlns:p14="http://schemas.microsoft.com/office/powerpoint/2010/main" val="2017664951"/>
      </p:ext>
    </p:extLst>
  </p:cSld>
  <p:clrMapOvr>
    <a:masterClrMapping/>
  </p:clrMapOvr>
  <p:transition advClick="0">
    <p:fade/>
    <p:sndAc>
      <p:stSnd>
        <p:snd r:embed="rId5" name="Item_Box_Open.wav"/>
      </p:stSnd>
    </p:sndAc>
  </p:transition>
  <p:timing>
    <p:tnLst>
      <p:par>
        <p:cTn id="1" dur="indefinite" restart="never" nodeType="tmRoot">
          <p:childTnLst>
            <p:seq concurrent="1" nextAc="seek">
              <p:cTn id="2" restart="whenNotActive" fill="hold" evtFilter="cancelBubble" nodeType="interactiveSeq">
                <p:stCondLst>
                  <p:cond evt="onClick" delay="0">
                    <p:tgtEl>
                      <p:spTgt spid="146"/>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46"/>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6" name="Item_Box_Open_Definitive.wav"/>
                                        </p:tgtEl>
                                      </p:cMediaNode>
                                    </p:audio>
                                  </p:sub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61"/>
                                        </p:tgtEl>
                                        <p:attrNameLst>
                                          <p:attrName>style.visibility</p:attrName>
                                        </p:attrNameLst>
                                      </p:cBhvr>
                                      <p:to>
                                        <p:strVal val="visible"/>
                                      </p:to>
                                    </p:set>
                                    <p:animEffect transition="in" filter="fade">
                                      <p:cBhvr>
                                        <p:cTn id="10" dur="120"/>
                                        <p:tgtEl>
                                          <p:spTgt spid="161"/>
                                        </p:tgtEl>
                                      </p:cBhvr>
                                    </p:animEffect>
                                  </p:childTnLst>
                                </p:cTn>
                              </p:par>
                            </p:childTnLst>
                          </p:cTn>
                        </p:par>
                        <p:par>
                          <p:cTn id="11" fill="hold">
                            <p:stCondLst>
                              <p:cond delay="120"/>
                            </p:stCondLst>
                            <p:childTnLst>
                              <p:par>
                                <p:cTn id="12" presetID="1" presetClass="exit" presetSubtype="0" fill="hold" nodeType="afterEffect">
                                  <p:stCondLst>
                                    <p:cond delay="0"/>
                                  </p:stCondLst>
                                  <p:childTnLst>
                                    <p:set>
                                      <p:cBhvr>
                                        <p:cTn id="13" dur="1" fill="hold">
                                          <p:stCondLst>
                                            <p:cond delay="119"/>
                                          </p:stCondLst>
                                        </p:cTn>
                                        <p:tgtEl>
                                          <p:spTgt spid="161"/>
                                        </p:tgtEl>
                                        <p:attrNameLst>
                                          <p:attrName>style.visibility</p:attrName>
                                        </p:attrNameLst>
                                      </p:cBhvr>
                                      <p:to>
                                        <p:strVal val="hidden"/>
                                      </p:to>
                                    </p:set>
                                  </p:childTnLst>
                                </p:cTn>
                              </p:par>
                            </p:childTnLst>
                          </p:cTn>
                        </p:par>
                        <p:par>
                          <p:cTn id="14" fill="hold">
                            <p:stCondLst>
                              <p:cond delay="240"/>
                            </p:stCondLst>
                            <p:childTnLst>
                              <p:par>
                                <p:cTn id="15" presetID="10" presetClass="entr" presetSubtype="0" fill="hold" nodeType="afterEffect">
                                  <p:stCondLst>
                                    <p:cond delay="0"/>
                                  </p:stCondLst>
                                  <p:childTnLst>
                                    <p:set>
                                      <p:cBhvr>
                                        <p:cTn id="16" dur="1" fill="hold">
                                          <p:stCondLst>
                                            <p:cond delay="0"/>
                                          </p:stCondLst>
                                        </p:cTn>
                                        <p:tgtEl>
                                          <p:spTgt spid="147"/>
                                        </p:tgtEl>
                                        <p:attrNameLst>
                                          <p:attrName>style.visibility</p:attrName>
                                        </p:attrNameLst>
                                      </p:cBhvr>
                                      <p:to>
                                        <p:strVal val="visible"/>
                                      </p:to>
                                    </p:set>
                                    <p:animEffect transition="in" filter="fade">
                                      <p:cBhvr>
                                        <p:cTn id="17" dur="120"/>
                                        <p:tgtEl>
                                          <p:spTgt spid="147"/>
                                        </p:tgtEl>
                                      </p:cBhvr>
                                    </p:animEffect>
                                  </p:childTnLst>
                                </p:cTn>
                              </p:par>
                            </p:childTnLst>
                          </p:cTn>
                        </p:par>
                        <p:par>
                          <p:cTn id="18" fill="hold">
                            <p:stCondLst>
                              <p:cond delay="360"/>
                            </p:stCondLst>
                            <p:childTnLst>
                              <p:par>
                                <p:cTn id="19" presetID="1" presetClass="exit" presetSubtype="0" fill="hold" nodeType="afterEffect">
                                  <p:stCondLst>
                                    <p:cond delay="0"/>
                                  </p:stCondLst>
                                  <p:childTnLst>
                                    <p:set>
                                      <p:cBhvr>
                                        <p:cTn id="20" dur="1" fill="hold">
                                          <p:stCondLst>
                                            <p:cond delay="119"/>
                                          </p:stCondLst>
                                        </p:cTn>
                                        <p:tgtEl>
                                          <p:spTgt spid="147"/>
                                        </p:tgtEl>
                                        <p:attrNameLst>
                                          <p:attrName>style.visibility</p:attrName>
                                        </p:attrNameLst>
                                      </p:cBhvr>
                                      <p:to>
                                        <p:strVal val="hidden"/>
                                      </p:to>
                                    </p:set>
                                  </p:childTnLst>
                                </p:cTn>
                              </p:par>
                            </p:childTnLst>
                          </p:cTn>
                        </p:par>
                        <p:par>
                          <p:cTn id="21" fill="hold">
                            <p:stCondLst>
                              <p:cond delay="480"/>
                            </p:stCondLst>
                            <p:childTnLst>
                              <p:par>
                                <p:cTn id="22" presetID="10" presetClass="entr" presetSubtype="0" fill="hold" nodeType="afterEffect">
                                  <p:stCondLst>
                                    <p:cond delay="0"/>
                                  </p:stCondLst>
                                  <p:childTnLst>
                                    <p:set>
                                      <p:cBhvr>
                                        <p:cTn id="23" dur="1" fill="hold">
                                          <p:stCondLst>
                                            <p:cond delay="0"/>
                                          </p:stCondLst>
                                        </p:cTn>
                                        <p:tgtEl>
                                          <p:spTgt spid="156"/>
                                        </p:tgtEl>
                                        <p:attrNameLst>
                                          <p:attrName>style.visibility</p:attrName>
                                        </p:attrNameLst>
                                      </p:cBhvr>
                                      <p:to>
                                        <p:strVal val="visible"/>
                                      </p:to>
                                    </p:set>
                                    <p:animEffect transition="in" filter="fade">
                                      <p:cBhvr>
                                        <p:cTn id="24" dur="120"/>
                                        <p:tgtEl>
                                          <p:spTgt spid="156"/>
                                        </p:tgtEl>
                                      </p:cBhvr>
                                    </p:animEffect>
                                  </p:childTnLst>
                                </p:cTn>
                              </p:par>
                            </p:childTnLst>
                          </p:cTn>
                        </p:par>
                        <p:par>
                          <p:cTn id="25" fill="hold">
                            <p:stCondLst>
                              <p:cond delay="600"/>
                            </p:stCondLst>
                            <p:childTnLst>
                              <p:par>
                                <p:cTn id="26" presetID="1" presetClass="exit" presetSubtype="0" fill="hold" nodeType="afterEffect">
                                  <p:stCondLst>
                                    <p:cond delay="0"/>
                                  </p:stCondLst>
                                  <p:childTnLst>
                                    <p:set>
                                      <p:cBhvr>
                                        <p:cTn id="27" dur="1" fill="hold">
                                          <p:stCondLst>
                                            <p:cond delay="119"/>
                                          </p:stCondLst>
                                        </p:cTn>
                                        <p:tgtEl>
                                          <p:spTgt spid="156"/>
                                        </p:tgtEl>
                                        <p:attrNameLst>
                                          <p:attrName>style.visibility</p:attrName>
                                        </p:attrNameLst>
                                      </p:cBhvr>
                                      <p:to>
                                        <p:strVal val="hidden"/>
                                      </p:to>
                                    </p:set>
                                  </p:childTnLst>
                                </p:cTn>
                              </p:par>
                            </p:childTnLst>
                          </p:cTn>
                        </p:par>
                        <p:par>
                          <p:cTn id="28" fill="hold">
                            <p:stCondLst>
                              <p:cond delay="720"/>
                            </p:stCondLst>
                            <p:childTnLst>
                              <p:par>
                                <p:cTn id="29" presetID="10" presetClass="entr" presetSubtype="0" fill="hold" nodeType="afterEffect">
                                  <p:stCondLst>
                                    <p:cond delay="0"/>
                                  </p:stCondLst>
                                  <p:childTnLst>
                                    <p:set>
                                      <p:cBhvr>
                                        <p:cTn id="30" dur="1" fill="hold">
                                          <p:stCondLst>
                                            <p:cond delay="0"/>
                                          </p:stCondLst>
                                        </p:cTn>
                                        <p:tgtEl>
                                          <p:spTgt spid="163"/>
                                        </p:tgtEl>
                                        <p:attrNameLst>
                                          <p:attrName>style.visibility</p:attrName>
                                        </p:attrNameLst>
                                      </p:cBhvr>
                                      <p:to>
                                        <p:strVal val="visible"/>
                                      </p:to>
                                    </p:set>
                                    <p:animEffect transition="in" filter="fade">
                                      <p:cBhvr>
                                        <p:cTn id="31" dur="120"/>
                                        <p:tgtEl>
                                          <p:spTgt spid="163"/>
                                        </p:tgtEl>
                                      </p:cBhvr>
                                    </p:animEffect>
                                  </p:childTnLst>
                                </p:cTn>
                              </p:par>
                            </p:childTnLst>
                          </p:cTn>
                        </p:par>
                        <p:par>
                          <p:cTn id="32" fill="hold">
                            <p:stCondLst>
                              <p:cond delay="840"/>
                            </p:stCondLst>
                            <p:childTnLst>
                              <p:par>
                                <p:cTn id="33" presetID="1" presetClass="exit" presetSubtype="0" fill="hold" nodeType="afterEffect">
                                  <p:stCondLst>
                                    <p:cond delay="0"/>
                                  </p:stCondLst>
                                  <p:childTnLst>
                                    <p:set>
                                      <p:cBhvr>
                                        <p:cTn id="34" dur="1" fill="hold">
                                          <p:stCondLst>
                                            <p:cond delay="119"/>
                                          </p:stCondLst>
                                        </p:cTn>
                                        <p:tgtEl>
                                          <p:spTgt spid="163"/>
                                        </p:tgtEl>
                                        <p:attrNameLst>
                                          <p:attrName>style.visibility</p:attrName>
                                        </p:attrNameLst>
                                      </p:cBhvr>
                                      <p:to>
                                        <p:strVal val="hidden"/>
                                      </p:to>
                                    </p:set>
                                  </p:childTnLst>
                                </p:cTn>
                              </p:par>
                            </p:childTnLst>
                          </p:cTn>
                        </p:par>
                        <p:par>
                          <p:cTn id="35" fill="hold">
                            <p:stCondLst>
                              <p:cond delay="960"/>
                            </p:stCondLst>
                            <p:childTnLst>
                              <p:par>
                                <p:cTn id="36" presetID="10" presetClass="entr" presetSubtype="0" fill="hold" nodeType="afterEffect">
                                  <p:stCondLst>
                                    <p:cond delay="0"/>
                                  </p:stCondLst>
                                  <p:childTnLst>
                                    <p:set>
                                      <p:cBhvr>
                                        <p:cTn id="37" dur="1" fill="hold">
                                          <p:stCondLst>
                                            <p:cond delay="0"/>
                                          </p:stCondLst>
                                        </p:cTn>
                                        <p:tgtEl>
                                          <p:spTgt spid="155"/>
                                        </p:tgtEl>
                                        <p:attrNameLst>
                                          <p:attrName>style.visibility</p:attrName>
                                        </p:attrNameLst>
                                      </p:cBhvr>
                                      <p:to>
                                        <p:strVal val="visible"/>
                                      </p:to>
                                    </p:set>
                                    <p:animEffect transition="in" filter="fade">
                                      <p:cBhvr>
                                        <p:cTn id="38" dur="120"/>
                                        <p:tgtEl>
                                          <p:spTgt spid="155"/>
                                        </p:tgtEl>
                                      </p:cBhvr>
                                    </p:animEffect>
                                  </p:childTnLst>
                                </p:cTn>
                              </p:par>
                            </p:childTnLst>
                          </p:cTn>
                        </p:par>
                        <p:par>
                          <p:cTn id="39" fill="hold">
                            <p:stCondLst>
                              <p:cond delay="1080"/>
                            </p:stCondLst>
                            <p:childTnLst>
                              <p:par>
                                <p:cTn id="40" presetID="1" presetClass="exit" presetSubtype="0" fill="hold" nodeType="afterEffect">
                                  <p:stCondLst>
                                    <p:cond delay="0"/>
                                  </p:stCondLst>
                                  <p:childTnLst>
                                    <p:set>
                                      <p:cBhvr>
                                        <p:cTn id="41" dur="1" fill="hold">
                                          <p:stCondLst>
                                            <p:cond delay="119"/>
                                          </p:stCondLst>
                                        </p:cTn>
                                        <p:tgtEl>
                                          <p:spTgt spid="155"/>
                                        </p:tgtEl>
                                        <p:attrNameLst>
                                          <p:attrName>style.visibility</p:attrName>
                                        </p:attrNameLst>
                                      </p:cBhvr>
                                      <p:to>
                                        <p:strVal val="hidden"/>
                                      </p:to>
                                    </p:set>
                                  </p:childTnLst>
                                </p:cTn>
                              </p:par>
                            </p:childTnLst>
                          </p:cTn>
                        </p:par>
                        <p:par>
                          <p:cTn id="42" fill="hold">
                            <p:stCondLst>
                              <p:cond delay="1200"/>
                            </p:stCondLst>
                            <p:childTnLst>
                              <p:par>
                                <p:cTn id="43" presetID="10" presetClass="entr" presetSubtype="0" fill="hold" nodeType="afterEffect">
                                  <p:stCondLst>
                                    <p:cond delay="0"/>
                                  </p:stCondLst>
                                  <p:childTnLst>
                                    <p:set>
                                      <p:cBhvr>
                                        <p:cTn id="44" dur="1" fill="hold">
                                          <p:stCondLst>
                                            <p:cond delay="0"/>
                                          </p:stCondLst>
                                        </p:cTn>
                                        <p:tgtEl>
                                          <p:spTgt spid="162"/>
                                        </p:tgtEl>
                                        <p:attrNameLst>
                                          <p:attrName>style.visibility</p:attrName>
                                        </p:attrNameLst>
                                      </p:cBhvr>
                                      <p:to>
                                        <p:strVal val="visible"/>
                                      </p:to>
                                    </p:set>
                                    <p:animEffect transition="in" filter="fade">
                                      <p:cBhvr>
                                        <p:cTn id="45" dur="120"/>
                                        <p:tgtEl>
                                          <p:spTgt spid="162"/>
                                        </p:tgtEl>
                                      </p:cBhvr>
                                    </p:animEffect>
                                  </p:childTnLst>
                                </p:cTn>
                              </p:par>
                            </p:childTnLst>
                          </p:cTn>
                        </p:par>
                        <p:par>
                          <p:cTn id="46" fill="hold">
                            <p:stCondLst>
                              <p:cond delay="1320"/>
                            </p:stCondLst>
                            <p:childTnLst>
                              <p:par>
                                <p:cTn id="47" presetID="1" presetClass="exit" presetSubtype="0" fill="hold" nodeType="afterEffect">
                                  <p:stCondLst>
                                    <p:cond delay="0"/>
                                  </p:stCondLst>
                                  <p:childTnLst>
                                    <p:set>
                                      <p:cBhvr>
                                        <p:cTn id="48" dur="1" fill="hold">
                                          <p:stCondLst>
                                            <p:cond delay="119"/>
                                          </p:stCondLst>
                                        </p:cTn>
                                        <p:tgtEl>
                                          <p:spTgt spid="162"/>
                                        </p:tgtEl>
                                        <p:attrNameLst>
                                          <p:attrName>style.visibility</p:attrName>
                                        </p:attrNameLst>
                                      </p:cBhvr>
                                      <p:to>
                                        <p:strVal val="hidden"/>
                                      </p:to>
                                    </p:set>
                                  </p:childTnLst>
                                </p:cTn>
                              </p:par>
                            </p:childTnLst>
                          </p:cTn>
                        </p:par>
                        <p:par>
                          <p:cTn id="49" fill="hold">
                            <p:stCondLst>
                              <p:cond delay="1440"/>
                            </p:stCondLst>
                            <p:childTnLst>
                              <p:par>
                                <p:cTn id="50" presetID="10" presetClass="entr" presetSubtype="0" fill="hold" nodeType="afterEffect">
                                  <p:stCondLst>
                                    <p:cond delay="0"/>
                                  </p:stCondLst>
                                  <p:childTnLst>
                                    <p:set>
                                      <p:cBhvr>
                                        <p:cTn id="51" dur="1" fill="hold">
                                          <p:stCondLst>
                                            <p:cond delay="0"/>
                                          </p:stCondLst>
                                        </p:cTn>
                                        <p:tgtEl>
                                          <p:spTgt spid="154"/>
                                        </p:tgtEl>
                                        <p:attrNameLst>
                                          <p:attrName>style.visibility</p:attrName>
                                        </p:attrNameLst>
                                      </p:cBhvr>
                                      <p:to>
                                        <p:strVal val="visible"/>
                                      </p:to>
                                    </p:set>
                                    <p:animEffect transition="in" filter="fade">
                                      <p:cBhvr>
                                        <p:cTn id="52" dur="120"/>
                                        <p:tgtEl>
                                          <p:spTgt spid="154"/>
                                        </p:tgtEl>
                                      </p:cBhvr>
                                    </p:animEffect>
                                  </p:childTnLst>
                                </p:cTn>
                              </p:par>
                            </p:childTnLst>
                          </p:cTn>
                        </p:par>
                        <p:par>
                          <p:cTn id="53" fill="hold">
                            <p:stCondLst>
                              <p:cond delay="1560"/>
                            </p:stCondLst>
                            <p:childTnLst>
                              <p:par>
                                <p:cTn id="54" presetID="1" presetClass="exit" presetSubtype="0" fill="hold" nodeType="afterEffect">
                                  <p:stCondLst>
                                    <p:cond delay="0"/>
                                  </p:stCondLst>
                                  <p:childTnLst>
                                    <p:set>
                                      <p:cBhvr>
                                        <p:cTn id="55" dur="1" fill="hold">
                                          <p:stCondLst>
                                            <p:cond delay="119"/>
                                          </p:stCondLst>
                                        </p:cTn>
                                        <p:tgtEl>
                                          <p:spTgt spid="154"/>
                                        </p:tgtEl>
                                        <p:attrNameLst>
                                          <p:attrName>style.visibility</p:attrName>
                                        </p:attrNameLst>
                                      </p:cBhvr>
                                      <p:to>
                                        <p:strVal val="hidden"/>
                                      </p:to>
                                    </p:set>
                                  </p:childTnLst>
                                </p:cTn>
                              </p:par>
                            </p:childTnLst>
                          </p:cTn>
                        </p:par>
                        <p:par>
                          <p:cTn id="56" fill="hold">
                            <p:stCondLst>
                              <p:cond delay="1680"/>
                            </p:stCondLst>
                            <p:childTnLst>
                              <p:par>
                                <p:cTn id="57" presetID="10" presetClass="entr" presetSubtype="0" fill="hold" nodeType="afterEffect">
                                  <p:stCondLst>
                                    <p:cond delay="0"/>
                                  </p:stCondLst>
                                  <p:childTnLst>
                                    <p:set>
                                      <p:cBhvr>
                                        <p:cTn id="58" dur="1" fill="hold">
                                          <p:stCondLst>
                                            <p:cond delay="0"/>
                                          </p:stCondLst>
                                        </p:cTn>
                                        <p:tgtEl>
                                          <p:spTgt spid="153"/>
                                        </p:tgtEl>
                                        <p:attrNameLst>
                                          <p:attrName>style.visibility</p:attrName>
                                        </p:attrNameLst>
                                      </p:cBhvr>
                                      <p:to>
                                        <p:strVal val="visible"/>
                                      </p:to>
                                    </p:set>
                                    <p:animEffect transition="in" filter="fade">
                                      <p:cBhvr>
                                        <p:cTn id="59" dur="120"/>
                                        <p:tgtEl>
                                          <p:spTgt spid="153"/>
                                        </p:tgtEl>
                                      </p:cBhvr>
                                    </p:animEffect>
                                  </p:childTnLst>
                                </p:cTn>
                              </p:par>
                            </p:childTnLst>
                          </p:cTn>
                        </p:par>
                        <p:par>
                          <p:cTn id="60" fill="hold">
                            <p:stCondLst>
                              <p:cond delay="1800"/>
                            </p:stCondLst>
                            <p:childTnLst>
                              <p:par>
                                <p:cTn id="61" presetID="1" presetClass="exit" presetSubtype="0" fill="hold" nodeType="afterEffect">
                                  <p:stCondLst>
                                    <p:cond delay="0"/>
                                  </p:stCondLst>
                                  <p:childTnLst>
                                    <p:set>
                                      <p:cBhvr>
                                        <p:cTn id="62" dur="1" fill="hold">
                                          <p:stCondLst>
                                            <p:cond delay="119"/>
                                          </p:stCondLst>
                                        </p:cTn>
                                        <p:tgtEl>
                                          <p:spTgt spid="153"/>
                                        </p:tgtEl>
                                        <p:attrNameLst>
                                          <p:attrName>style.visibility</p:attrName>
                                        </p:attrNameLst>
                                      </p:cBhvr>
                                      <p:to>
                                        <p:strVal val="hidden"/>
                                      </p:to>
                                    </p:set>
                                  </p:childTnLst>
                                </p:cTn>
                              </p:par>
                            </p:childTnLst>
                          </p:cTn>
                        </p:par>
                        <p:par>
                          <p:cTn id="63" fill="hold">
                            <p:stCondLst>
                              <p:cond delay="1920"/>
                            </p:stCondLst>
                            <p:childTnLst>
                              <p:par>
                                <p:cTn id="64" presetID="10" presetClass="entr" presetSubtype="0" fill="hold" nodeType="afterEffect">
                                  <p:stCondLst>
                                    <p:cond delay="0"/>
                                  </p:stCondLst>
                                  <p:childTnLst>
                                    <p:set>
                                      <p:cBhvr>
                                        <p:cTn id="65" dur="1" fill="hold">
                                          <p:stCondLst>
                                            <p:cond delay="0"/>
                                          </p:stCondLst>
                                        </p:cTn>
                                        <p:tgtEl>
                                          <p:spTgt spid="152"/>
                                        </p:tgtEl>
                                        <p:attrNameLst>
                                          <p:attrName>style.visibility</p:attrName>
                                        </p:attrNameLst>
                                      </p:cBhvr>
                                      <p:to>
                                        <p:strVal val="visible"/>
                                      </p:to>
                                    </p:set>
                                    <p:animEffect transition="in" filter="fade">
                                      <p:cBhvr>
                                        <p:cTn id="66" dur="120"/>
                                        <p:tgtEl>
                                          <p:spTgt spid="152"/>
                                        </p:tgtEl>
                                      </p:cBhvr>
                                    </p:animEffect>
                                  </p:childTnLst>
                                </p:cTn>
                              </p:par>
                            </p:childTnLst>
                          </p:cTn>
                        </p:par>
                        <p:par>
                          <p:cTn id="67" fill="hold">
                            <p:stCondLst>
                              <p:cond delay="2040"/>
                            </p:stCondLst>
                            <p:childTnLst>
                              <p:par>
                                <p:cTn id="68" presetID="1" presetClass="exit" presetSubtype="0" fill="hold" nodeType="afterEffect">
                                  <p:stCondLst>
                                    <p:cond delay="0"/>
                                  </p:stCondLst>
                                  <p:childTnLst>
                                    <p:set>
                                      <p:cBhvr>
                                        <p:cTn id="69" dur="1" fill="hold">
                                          <p:stCondLst>
                                            <p:cond delay="119"/>
                                          </p:stCondLst>
                                        </p:cTn>
                                        <p:tgtEl>
                                          <p:spTgt spid="152"/>
                                        </p:tgtEl>
                                        <p:attrNameLst>
                                          <p:attrName>style.visibility</p:attrName>
                                        </p:attrNameLst>
                                      </p:cBhvr>
                                      <p:to>
                                        <p:strVal val="hidden"/>
                                      </p:to>
                                    </p:set>
                                  </p:childTnLst>
                                </p:cTn>
                              </p:par>
                            </p:childTnLst>
                          </p:cTn>
                        </p:par>
                        <p:par>
                          <p:cTn id="70" fill="hold">
                            <p:stCondLst>
                              <p:cond delay="2160"/>
                            </p:stCondLst>
                            <p:childTnLst>
                              <p:par>
                                <p:cTn id="71" presetID="10" presetClass="entr" presetSubtype="0" fill="hold" nodeType="afterEffect">
                                  <p:stCondLst>
                                    <p:cond delay="0"/>
                                  </p:stCondLst>
                                  <p:childTnLst>
                                    <p:set>
                                      <p:cBhvr>
                                        <p:cTn id="72" dur="1" fill="hold">
                                          <p:stCondLst>
                                            <p:cond delay="0"/>
                                          </p:stCondLst>
                                        </p:cTn>
                                        <p:tgtEl>
                                          <p:spTgt spid="151"/>
                                        </p:tgtEl>
                                        <p:attrNameLst>
                                          <p:attrName>style.visibility</p:attrName>
                                        </p:attrNameLst>
                                      </p:cBhvr>
                                      <p:to>
                                        <p:strVal val="visible"/>
                                      </p:to>
                                    </p:set>
                                    <p:animEffect transition="in" filter="fade">
                                      <p:cBhvr>
                                        <p:cTn id="73" dur="120"/>
                                        <p:tgtEl>
                                          <p:spTgt spid="151"/>
                                        </p:tgtEl>
                                      </p:cBhvr>
                                    </p:animEffect>
                                  </p:childTnLst>
                                </p:cTn>
                              </p:par>
                            </p:childTnLst>
                          </p:cTn>
                        </p:par>
                        <p:par>
                          <p:cTn id="74" fill="hold">
                            <p:stCondLst>
                              <p:cond delay="2280"/>
                            </p:stCondLst>
                            <p:childTnLst>
                              <p:par>
                                <p:cTn id="75" presetID="1" presetClass="exit" presetSubtype="0" fill="hold" nodeType="afterEffect">
                                  <p:stCondLst>
                                    <p:cond delay="0"/>
                                  </p:stCondLst>
                                  <p:childTnLst>
                                    <p:set>
                                      <p:cBhvr>
                                        <p:cTn id="76" dur="1" fill="hold">
                                          <p:stCondLst>
                                            <p:cond delay="119"/>
                                          </p:stCondLst>
                                        </p:cTn>
                                        <p:tgtEl>
                                          <p:spTgt spid="151"/>
                                        </p:tgtEl>
                                        <p:attrNameLst>
                                          <p:attrName>style.visibility</p:attrName>
                                        </p:attrNameLst>
                                      </p:cBhvr>
                                      <p:to>
                                        <p:strVal val="hidden"/>
                                      </p:to>
                                    </p:set>
                                  </p:childTnLst>
                                </p:cTn>
                              </p:par>
                            </p:childTnLst>
                          </p:cTn>
                        </p:par>
                        <p:par>
                          <p:cTn id="77" fill="hold">
                            <p:stCondLst>
                              <p:cond delay="2400"/>
                            </p:stCondLst>
                            <p:childTnLst>
                              <p:par>
                                <p:cTn id="78" presetID="10" presetClass="entr" presetSubtype="0" fill="hold" nodeType="afterEffect">
                                  <p:stCondLst>
                                    <p:cond delay="0"/>
                                  </p:stCondLst>
                                  <p:childTnLst>
                                    <p:set>
                                      <p:cBhvr>
                                        <p:cTn id="79" dur="1" fill="hold">
                                          <p:stCondLst>
                                            <p:cond delay="0"/>
                                          </p:stCondLst>
                                        </p:cTn>
                                        <p:tgtEl>
                                          <p:spTgt spid="160"/>
                                        </p:tgtEl>
                                        <p:attrNameLst>
                                          <p:attrName>style.visibility</p:attrName>
                                        </p:attrNameLst>
                                      </p:cBhvr>
                                      <p:to>
                                        <p:strVal val="visible"/>
                                      </p:to>
                                    </p:set>
                                    <p:animEffect transition="in" filter="fade">
                                      <p:cBhvr>
                                        <p:cTn id="80" dur="120"/>
                                        <p:tgtEl>
                                          <p:spTgt spid="160"/>
                                        </p:tgtEl>
                                      </p:cBhvr>
                                    </p:animEffect>
                                  </p:childTnLst>
                                </p:cTn>
                              </p:par>
                            </p:childTnLst>
                          </p:cTn>
                        </p:par>
                        <p:par>
                          <p:cTn id="81" fill="hold">
                            <p:stCondLst>
                              <p:cond delay="2520"/>
                            </p:stCondLst>
                            <p:childTnLst>
                              <p:par>
                                <p:cTn id="82" presetID="1" presetClass="exit" presetSubtype="0" fill="hold" nodeType="afterEffect">
                                  <p:stCondLst>
                                    <p:cond delay="0"/>
                                  </p:stCondLst>
                                  <p:childTnLst>
                                    <p:set>
                                      <p:cBhvr>
                                        <p:cTn id="83" dur="1" fill="hold">
                                          <p:stCondLst>
                                            <p:cond delay="119"/>
                                          </p:stCondLst>
                                        </p:cTn>
                                        <p:tgtEl>
                                          <p:spTgt spid="160"/>
                                        </p:tgtEl>
                                        <p:attrNameLst>
                                          <p:attrName>style.visibility</p:attrName>
                                        </p:attrNameLst>
                                      </p:cBhvr>
                                      <p:to>
                                        <p:strVal val="hidden"/>
                                      </p:to>
                                    </p:set>
                                  </p:childTnLst>
                                </p:cTn>
                              </p:par>
                            </p:childTnLst>
                          </p:cTn>
                        </p:par>
                        <p:par>
                          <p:cTn id="84" fill="hold">
                            <p:stCondLst>
                              <p:cond delay="2640"/>
                            </p:stCondLst>
                            <p:childTnLst>
                              <p:par>
                                <p:cTn id="85" presetID="10" presetClass="entr" presetSubtype="0" fill="hold" nodeType="afterEffect">
                                  <p:stCondLst>
                                    <p:cond delay="0"/>
                                  </p:stCondLst>
                                  <p:childTnLst>
                                    <p:set>
                                      <p:cBhvr>
                                        <p:cTn id="86" dur="1" fill="hold">
                                          <p:stCondLst>
                                            <p:cond delay="0"/>
                                          </p:stCondLst>
                                        </p:cTn>
                                        <p:tgtEl>
                                          <p:spTgt spid="150"/>
                                        </p:tgtEl>
                                        <p:attrNameLst>
                                          <p:attrName>style.visibility</p:attrName>
                                        </p:attrNameLst>
                                      </p:cBhvr>
                                      <p:to>
                                        <p:strVal val="visible"/>
                                      </p:to>
                                    </p:set>
                                    <p:animEffect transition="in" filter="fade">
                                      <p:cBhvr>
                                        <p:cTn id="87" dur="120"/>
                                        <p:tgtEl>
                                          <p:spTgt spid="150"/>
                                        </p:tgtEl>
                                      </p:cBhvr>
                                    </p:animEffect>
                                  </p:childTnLst>
                                </p:cTn>
                              </p:par>
                            </p:childTnLst>
                          </p:cTn>
                        </p:par>
                        <p:par>
                          <p:cTn id="88" fill="hold">
                            <p:stCondLst>
                              <p:cond delay="2760"/>
                            </p:stCondLst>
                            <p:childTnLst>
                              <p:par>
                                <p:cTn id="89" presetID="1" presetClass="exit" presetSubtype="0" fill="hold" nodeType="afterEffect">
                                  <p:stCondLst>
                                    <p:cond delay="0"/>
                                  </p:stCondLst>
                                  <p:childTnLst>
                                    <p:set>
                                      <p:cBhvr>
                                        <p:cTn id="90" dur="1" fill="hold">
                                          <p:stCondLst>
                                            <p:cond delay="119"/>
                                          </p:stCondLst>
                                        </p:cTn>
                                        <p:tgtEl>
                                          <p:spTgt spid="150"/>
                                        </p:tgtEl>
                                        <p:attrNameLst>
                                          <p:attrName>style.visibility</p:attrName>
                                        </p:attrNameLst>
                                      </p:cBhvr>
                                      <p:to>
                                        <p:strVal val="hidden"/>
                                      </p:to>
                                    </p:set>
                                  </p:childTnLst>
                                </p:cTn>
                              </p:par>
                            </p:childTnLst>
                          </p:cTn>
                        </p:par>
                        <p:par>
                          <p:cTn id="91" fill="hold">
                            <p:stCondLst>
                              <p:cond delay="2880"/>
                            </p:stCondLst>
                            <p:childTnLst>
                              <p:par>
                                <p:cTn id="92" presetID="10" presetClass="entr" presetSubtype="0" fill="hold" nodeType="afterEffect">
                                  <p:stCondLst>
                                    <p:cond delay="0"/>
                                  </p:stCondLst>
                                  <p:childTnLst>
                                    <p:set>
                                      <p:cBhvr>
                                        <p:cTn id="93" dur="1" fill="hold">
                                          <p:stCondLst>
                                            <p:cond delay="0"/>
                                          </p:stCondLst>
                                        </p:cTn>
                                        <p:tgtEl>
                                          <p:spTgt spid="149"/>
                                        </p:tgtEl>
                                        <p:attrNameLst>
                                          <p:attrName>style.visibility</p:attrName>
                                        </p:attrNameLst>
                                      </p:cBhvr>
                                      <p:to>
                                        <p:strVal val="visible"/>
                                      </p:to>
                                    </p:set>
                                    <p:animEffect transition="in" filter="fade">
                                      <p:cBhvr>
                                        <p:cTn id="94" dur="120"/>
                                        <p:tgtEl>
                                          <p:spTgt spid="149"/>
                                        </p:tgtEl>
                                      </p:cBhvr>
                                    </p:animEffect>
                                  </p:childTnLst>
                                </p:cTn>
                              </p:par>
                            </p:childTnLst>
                          </p:cTn>
                        </p:par>
                        <p:par>
                          <p:cTn id="95" fill="hold">
                            <p:stCondLst>
                              <p:cond delay="3000"/>
                            </p:stCondLst>
                            <p:childTnLst>
                              <p:par>
                                <p:cTn id="96" presetID="1" presetClass="exit" presetSubtype="0" fill="hold" nodeType="afterEffect">
                                  <p:stCondLst>
                                    <p:cond delay="0"/>
                                  </p:stCondLst>
                                  <p:childTnLst>
                                    <p:set>
                                      <p:cBhvr>
                                        <p:cTn id="97" dur="1" fill="hold">
                                          <p:stCondLst>
                                            <p:cond delay="119"/>
                                          </p:stCondLst>
                                        </p:cTn>
                                        <p:tgtEl>
                                          <p:spTgt spid="149"/>
                                        </p:tgtEl>
                                        <p:attrNameLst>
                                          <p:attrName>style.visibility</p:attrName>
                                        </p:attrNameLst>
                                      </p:cBhvr>
                                      <p:to>
                                        <p:strVal val="hidden"/>
                                      </p:to>
                                    </p:set>
                                  </p:childTnLst>
                                </p:cTn>
                              </p:par>
                            </p:childTnLst>
                          </p:cTn>
                        </p:par>
                        <p:par>
                          <p:cTn id="98" fill="hold">
                            <p:stCondLst>
                              <p:cond delay="3120"/>
                            </p:stCondLst>
                            <p:childTnLst>
                              <p:par>
                                <p:cTn id="99" presetID="10" presetClass="entr" presetSubtype="0" fill="hold" nodeType="afterEffect">
                                  <p:stCondLst>
                                    <p:cond delay="0"/>
                                  </p:stCondLst>
                                  <p:childTnLst>
                                    <p:set>
                                      <p:cBhvr>
                                        <p:cTn id="100" dur="1" fill="hold">
                                          <p:stCondLst>
                                            <p:cond delay="0"/>
                                          </p:stCondLst>
                                        </p:cTn>
                                        <p:tgtEl>
                                          <p:spTgt spid="148"/>
                                        </p:tgtEl>
                                        <p:attrNameLst>
                                          <p:attrName>style.visibility</p:attrName>
                                        </p:attrNameLst>
                                      </p:cBhvr>
                                      <p:to>
                                        <p:strVal val="visible"/>
                                      </p:to>
                                    </p:set>
                                    <p:animEffect transition="in" filter="fade">
                                      <p:cBhvr>
                                        <p:cTn id="101" dur="120"/>
                                        <p:tgtEl>
                                          <p:spTgt spid="148"/>
                                        </p:tgtEl>
                                      </p:cBhvr>
                                    </p:animEffect>
                                  </p:childTnLst>
                                </p:cTn>
                              </p:par>
                            </p:childTnLst>
                          </p:cTn>
                        </p:par>
                        <p:par>
                          <p:cTn id="102" fill="hold">
                            <p:stCondLst>
                              <p:cond delay="3240"/>
                            </p:stCondLst>
                            <p:childTnLst>
                              <p:par>
                                <p:cTn id="103" presetID="1" presetClass="exit" presetSubtype="0" fill="hold" nodeType="afterEffect">
                                  <p:stCondLst>
                                    <p:cond delay="0"/>
                                  </p:stCondLst>
                                  <p:childTnLst>
                                    <p:set>
                                      <p:cBhvr>
                                        <p:cTn id="104" dur="1" fill="hold">
                                          <p:stCondLst>
                                            <p:cond delay="119"/>
                                          </p:stCondLst>
                                        </p:cTn>
                                        <p:tgtEl>
                                          <p:spTgt spid="148"/>
                                        </p:tgtEl>
                                        <p:attrNameLst>
                                          <p:attrName>style.visibility</p:attrName>
                                        </p:attrNameLst>
                                      </p:cBhvr>
                                      <p:to>
                                        <p:strVal val="hidden"/>
                                      </p:to>
                                    </p:set>
                                  </p:childTnLst>
                                </p:cTn>
                              </p:par>
                            </p:childTnLst>
                          </p:cTn>
                        </p:par>
                        <p:par>
                          <p:cTn id="105" fill="hold">
                            <p:stCondLst>
                              <p:cond delay="3360"/>
                            </p:stCondLst>
                            <p:childTnLst>
                              <p:par>
                                <p:cTn id="106" presetID="10" presetClass="entr" presetSubtype="0" fill="hold" nodeType="afterEffect">
                                  <p:stCondLst>
                                    <p:cond delay="0"/>
                                  </p:stCondLst>
                                  <p:childTnLst>
                                    <p:set>
                                      <p:cBhvr>
                                        <p:cTn id="107" dur="1" fill="hold">
                                          <p:stCondLst>
                                            <p:cond delay="0"/>
                                          </p:stCondLst>
                                        </p:cTn>
                                        <p:tgtEl>
                                          <p:spTgt spid="164"/>
                                        </p:tgtEl>
                                        <p:attrNameLst>
                                          <p:attrName>style.visibility</p:attrName>
                                        </p:attrNameLst>
                                      </p:cBhvr>
                                      <p:to>
                                        <p:strVal val="visible"/>
                                      </p:to>
                                    </p:set>
                                    <p:animEffect transition="in" filter="fade">
                                      <p:cBhvr>
                                        <p:cTn id="108" dur="120"/>
                                        <p:tgtEl>
                                          <p:spTgt spid="164"/>
                                        </p:tgtEl>
                                      </p:cBhvr>
                                    </p:animEffect>
                                  </p:childTnLst>
                                </p:cTn>
                              </p:par>
                            </p:childTnLst>
                          </p:cTn>
                        </p:par>
                        <p:par>
                          <p:cTn id="109" fill="hold">
                            <p:stCondLst>
                              <p:cond delay="3480"/>
                            </p:stCondLst>
                            <p:childTnLst>
                              <p:par>
                                <p:cTn id="110" presetID="26" presetClass="emph" presetSubtype="0" fill="hold" nodeType="afterEffect">
                                  <p:stCondLst>
                                    <p:cond delay="0"/>
                                  </p:stCondLst>
                                  <p:childTnLst>
                                    <p:animEffect transition="out" filter="fade">
                                      <p:cBhvr>
                                        <p:cTn id="111" dur="250" tmFilter="0, 0; .2, .5; .8, .5; 1, 0"/>
                                        <p:tgtEl>
                                          <p:spTgt spid="164"/>
                                        </p:tgtEl>
                                      </p:cBhvr>
                                    </p:animEffect>
                                    <p:animScale>
                                      <p:cBhvr>
                                        <p:cTn id="112" dur="125" autoRev="1" fill="hold"/>
                                        <p:tgtEl>
                                          <p:spTgt spid="164"/>
                                        </p:tgtEl>
                                      </p:cBhvr>
                                      <p:by x="105000" y="105000"/>
                                    </p:animScale>
                                  </p:childTnLst>
                                </p:cTn>
                              </p:par>
                            </p:childTnLst>
                          </p:cTn>
                        </p:par>
                        <p:par>
                          <p:cTn id="113" fill="hold">
                            <p:stCondLst>
                              <p:cond delay="3730"/>
                            </p:stCondLst>
                            <p:childTnLst>
                              <p:par>
                                <p:cTn id="114" presetID="26" presetClass="emph" presetSubtype="0" fill="hold" nodeType="afterEffect">
                                  <p:stCondLst>
                                    <p:cond delay="0"/>
                                  </p:stCondLst>
                                  <p:childTnLst>
                                    <p:animEffect transition="out" filter="fade">
                                      <p:cBhvr>
                                        <p:cTn id="115" dur="250" tmFilter="0, 0; .2, .5; .8, .5; 1, 0"/>
                                        <p:tgtEl>
                                          <p:spTgt spid="164"/>
                                        </p:tgtEl>
                                      </p:cBhvr>
                                    </p:animEffect>
                                    <p:animScale>
                                      <p:cBhvr>
                                        <p:cTn id="116" dur="125" autoRev="1" fill="hold"/>
                                        <p:tgtEl>
                                          <p:spTgt spid="164"/>
                                        </p:tgtEl>
                                      </p:cBhvr>
                                      <p:by x="105000" y="105000"/>
                                    </p:animScale>
                                  </p:childTnLst>
                                </p:cTn>
                              </p:par>
                            </p:childTnLst>
                          </p:cTn>
                        </p:par>
                        <p:par>
                          <p:cTn id="117" fill="hold">
                            <p:stCondLst>
                              <p:cond delay="3980"/>
                            </p:stCondLst>
                            <p:childTnLst>
                              <p:par>
                                <p:cTn id="118" presetID="26" presetClass="emph" presetSubtype="0" fill="hold" nodeType="afterEffect">
                                  <p:stCondLst>
                                    <p:cond delay="0"/>
                                  </p:stCondLst>
                                  <p:childTnLst>
                                    <p:animEffect transition="out" filter="fade">
                                      <p:cBhvr>
                                        <p:cTn id="119" dur="250" tmFilter="0, 0; .2, .5; .8, .5; 1, 0"/>
                                        <p:tgtEl>
                                          <p:spTgt spid="164"/>
                                        </p:tgtEl>
                                      </p:cBhvr>
                                    </p:animEffect>
                                    <p:animScale>
                                      <p:cBhvr>
                                        <p:cTn id="120" dur="125" autoRev="1" fill="hold"/>
                                        <p:tgtEl>
                                          <p:spTgt spid="164"/>
                                        </p:tgtEl>
                                      </p:cBhvr>
                                      <p:by x="105000" y="105000"/>
                                    </p:animScale>
                                  </p:childTnLst>
                                </p:cTn>
                              </p:par>
                            </p:childTnLst>
                          </p:cTn>
                        </p:par>
                        <p:par>
                          <p:cTn id="121" fill="hold">
                            <p:stCondLst>
                              <p:cond delay="4230"/>
                            </p:stCondLst>
                            <p:childTnLst>
                              <p:par>
                                <p:cTn id="122" presetID="26" presetClass="emph" presetSubtype="0" fill="hold" nodeType="afterEffect">
                                  <p:stCondLst>
                                    <p:cond delay="0"/>
                                  </p:stCondLst>
                                  <p:childTnLst>
                                    <p:animEffect transition="out" filter="fade">
                                      <p:cBhvr>
                                        <p:cTn id="123" dur="250" tmFilter="0, 0; .2, .5; .8, .5; 1, 0"/>
                                        <p:tgtEl>
                                          <p:spTgt spid="164"/>
                                        </p:tgtEl>
                                      </p:cBhvr>
                                    </p:animEffect>
                                    <p:animScale>
                                      <p:cBhvr>
                                        <p:cTn id="124" dur="125" autoRev="1" fill="hold"/>
                                        <p:tgtEl>
                                          <p:spTgt spid="164"/>
                                        </p:tgtEl>
                                      </p:cBhvr>
                                      <p:by x="105000" y="105000"/>
                                    </p:animScale>
                                  </p:childTnLst>
                                </p:cTn>
                              </p:par>
                            </p:childTnLst>
                          </p:cTn>
                        </p:par>
                        <p:par>
                          <p:cTn id="125" fill="hold">
                            <p:stCondLst>
                              <p:cond delay="4480"/>
                            </p:stCondLst>
                            <p:childTnLst>
                              <p:par>
                                <p:cTn id="126" presetID="26" presetClass="emph" presetSubtype="0" fill="hold" nodeType="afterEffect">
                                  <p:stCondLst>
                                    <p:cond delay="0"/>
                                  </p:stCondLst>
                                  <p:childTnLst>
                                    <p:animEffect transition="out" filter="fade">
                                      <p:cBhvr>
                                        <p:cTn id="127" dur="250" tmFilter="0, 0; .2, .5; .8, .5; 1, 0"/>
                                        <p:tgtEl>
                                          <p:spTgt spid="164"/>
                                        </p:tgtEl>
                                      </p:cBhvr>
                                    </p:animEffect>
                                    <p:animScale>
                                      <p:cBhvr>
                                        <p:cTn id="128" dur="125" autoRev="1" fill="hold"/>
                                        <p:tgtEl>
                                          <p:spTgt spid="164"/>
                                        </p:tgtEl>
                                      </p:cBhvr>
                                      <p:by x="105000" y="105000"/>
                                    </p:animScale>
                                  </p:childTnLst>
                                </p:cTn>
                              </p:par>
                              <p:par>
                                <p:cTn id="129" presetID="1" presetClass="mediacall" presetSubtype="0" fill="hold" nodeType="withEffect">
                                  <p:stCondLst>
                                    <p:cond delay="500"/>
                                  </p:stCondLst>
                                  <p:childTnLst>
                                    <p:cmd type="call" cmd="playFrom(0.0)">
                                      <p:cBhvr>
                                        <p:cTn id="130" dur="1" fill="hold"/>
                                        <p:tgtEl>
                                          <p:spTgt spid="165"/>
                                        </p:tgtEl>
                                      </p:cBhvr>
                                    </p:cmd>
                                  </p:childTnLst>
                                </p:cTn>
                              </p:par>
                              <p:par>
                                <p:cTn id="131" presetID="47" presetClass="entr" presetSubtype="0" fill="hold" grpId="0" nodeType="withEffect">
                                  <p:stCondLst>
                                    <p:cond delay="500"/>
                                  </p:stCondLst>
                                  <p:childTnLst>
                                    <p:set>
                                      <p:cBhvr>
                                        <p:cTn id="132" dur="1" fill="hold">
                                          <p:stCondLst>
                                            <p:cond delay="0"/>
                                          </p:stCondLst>
                                        </p:cTn>
                                        <p:tgtEl>
                                          <p:spTgt spid="166"/>
                                        </p:tgtEl>
                                        <p:attrNameLst>
                                          <p:attrName>style.visibility</p:attrName>
                                        </p:attrNameLst>
                                      </p:cBhvr>
                                      <p:to>
                                        <p:strVal val="visible"/>
                                      </p:to>
                                    </p:set>
                                    <p:animEffect transition="in" filter="fade">
                                      <p:cBhvr>
                                        <p:cTn id="133" dur="1000"/>
                                        <p:tgtEl>
                                          <p:spTgt spid="166"/>
                                        </p:tgtEl>
                                      </p:cBhvr>
                                    </p:animEffect>
                                    <p:anim calcmode="lin" valueType="num">
                                      <p:cBhvr>
                                        <p:cTn id="134" dur="1000" fill="hold"/>
                                        <p:tgtEl>
                                          <p:spTgt spid="166"/>
                                        </p:tgtEl>
                                        <p:attrNameLst>
                                          <p:attrName>ppt_x</p:attrName>
                                        </p:attrNameLst>
                                      </p:cBhvr>
                                      <p:tavLst>
                                        <p:tav tm="0">
                                          <p:val>
                                            <p:strVal val="#ppt_x"/>
                                          </p:val>
                                        </p:tav>
                                        <p:tav tm="100000">
                                          <p:val>
                                            <p:strVal val="#ppt_x"/>
                                          </p:val>
                                        </p:tav>
                                      </p:tavLst>
                                    </p:anim>
                                    <p:anim calcmode="lin" valueType="num">
                                      <p:cBhvr>
                                        <p:cTn id="135"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46"/>
                  </p:tgtEl>
                </p:cond>
              </p:nextCondLst>
            </p:seq>
            <p:seq concurrent="1" nextAc="seek">
              <p:cTn id="136" restart="whenNotActive" fill="hold" evtFilter="cancelBubble" nodeType="interactiveSeq">
                <p:stCondLst>
                  <p:cond evt="onClick" delay="0">
                    <p:tgtEl>
                      <p:spTgt spid="164"/>
                    </p:tgtEl>
                  </p:cond>
                </p:stCondLst>
                <p:endSync evt="end" delay="0">
                  <p:rtn val="all"/>
                </p:endSync>
                <p:childTnLst>
                  <p:par>
                    <p:cTn id="137" fill="hold">
                      <p:stCondLst>
                        <p:cond delay="0"/>
                      </p:stCondLst>
                      <p:childTnLst>
                        <p:par>
                          <p:cTn id="138" fill="hold">
                            <p:stCondLst>
                              <p:cond delay="0"/>
                            </p:stCondLst>
                            <p:childTnLst>
                              <p:par>
                                <p:cTn id="139" presetID="1" presetClass="mediacall" presetSubtype="0" fill="hold" nodeType="clickEffect">
                                  <p:stCondLst>
                                    <p:cond delay="0"/>
                                  </p:stCondLst>
                                  <p:childTnLst>
                                    <p:cmd type="call" cmd="playFrom(0.0)">
                                      <p:cBhvr>
                                        <p:cTn id="140" dur="1" fill="hold"/>
                                        <p:tgtEl>
                                          <p:spTgt spid="165"/>
                                        </p:tgtEl>
                                      </p:cBhvr>
                                    </p:cmd>
                                  </p:childTnLst>
                                </p:cTn>
                              </p:par>
                            </p:childTnLst>
                          </p:cTn>
                        </p:par>
                      </p:childTnLst>
                    </p:cTn>
                  </p:par>
                </p:childTnLst>
              </p:cTn>
              <p:nextCondLst>
                <p:cond evt="onClick" delay="0">
                  <p:tgtEl>
                    <p:spTgt spid="164"/>
                  </p:tgtEl>
                </p:cond>
              </p:nextCondLst>
            </p:seq>
            <p:audio>
              <p:cMediaNode vol="80000" numSld="999" showWhenStopped="0">
                <p:cTn id="141" fill="hold" display="0">
                  <p:stCondLst>
                    <p:cond delay="indefinite"/>
                  </p:stCondLst>
                  <p:endCondLst>
                    <p:cond evt="onStopAudio" delay="0">
                      <p:tgtEl>
                        <p:sldTgt/>
                      </p:tgtEl>
                    </p:cond>
                  </p:endCondLst>
                </p:cTn>
                <p:tgtEl>
                  <p:spTgt spid="165"/>
                </p:tgtEl>
              </p:cMediaNode>
            </p:audio>
            <p:seq concurrent="1" nextAc="seek">
              <p:cTn id="142" restart="whenNotActive" fill="hold" evtFilter="cancelBubble" nodeType="interactiveSeq">
                <p:stCondLst>
                  <p:cond evt="onClick" delay="0">
                    <p:tgtEl>
                      <p:spTgt spid="70"/>
                    </p:tgtEl>
                  </p:cond>
                </p:stCondLst>
                <p:endSync evt="end" delay="0">
                  <p:rtn val="all"/>
                </p:endSync>
                <p:childTnLst>
                  <p:par>
                    <p:cTn id="143" fill="hold">
                      <p:stCondLst>
                        <p:cond delay="0"/>
                      </p:stCondLst>
                      <p:childTnLst>
                        <p:par>
                          <p:cTn id="144" fill="hold">
                            <p:stCondLst>
                              <p:cond delay="0"/>
                            </p:stCondLst>
                            <p:childTnLst>
                              <p:par>
                                <p:cTn id="145" presetID="1" presetClass="exit" presetSubtype="0" fill="hold" nodeType="clickEffect">
                                  <p:stCondLst>
                                    <p:cond delay="0"/>
                                  </p:stCondLst>
                                  <p:childTnLst>
                                    <p:set>
                                      <p:cBhvr>
                                        <p:cTn id="146" dur="1" fill="hold">
                                          <p:stCondLst>
                                            <p:cond delay="0"/>
                                          </p:stCondLst>
                                        </p:cTn>
                                        <p:tgtEl>
                                          <p:spTgt spid="70"/>
                                        </p:tgtEl>
                                        <p:attrNameLst>
                                          <p:attrName>style.visibility</p:attrName>
                                        </p:attrNameLst>
                                      </p:cBhvr>
                                      <p:to>
                                        <p:strVal val="hidden"/>
                                      </p:to>
                                    </p:set>
                                  </p:childTnLst>
                                  <p:subTnLst>
                                    <p:audio>
                                      <p:cMediaNode>
                                        <p:cTn display="0" masterRel="sameClick">
                                          <p:stCondLst>
                                            <p:cond evt="begin" delay="0">
                                              <p:tn val="145"/>
                                            </p:cond>
                                          </p:stCondLst>
                                          <p:endCondLst>
                                            <p:cond evt="onStopAudio" delay="0">
                                              <p:tgtEl>
                                                <p:sldTgt/>
                                              </p:tgtEl>
                                            </p:cond>
                                          </p:endCondLst>
                                        </p:cTn>
                                        <p:tgtEl>
                                          <p:sndTgt r:embed="rId6" name="Item_Box_Open_Definitive.wav"/>
                                        </p:tgtEl>
                                      </p:cMediaNode>
                                    </p:audio>
                                  </p:subTnLst>
                                </p:cTn>
                              </p:par>
                            </p:childTnLst>
                          </p:cTn>
                        </p:par>
                        <p:par>
                          <p:cTn id="147" fill="hold">
                            <p:stCondLst>
                              <p:cond delay="0"/>
                            </p:stCondLst>
                            <p:childTnLst>
                              <p:par>
                                <p:cTn id="148" presetID="10" presetClass="entr" presetSubtype="0" fill="hold" nodeType="afterEffect">
                                  <p:stCondLst>
                                    <p:cond delay="0"/>
                                  </p:stCondLst>
                                  <p:childTnLst>
                                    <p:set>
                                      <p:cBhvr>
                                        <p:cTn id="149" dur="1" fill="hold">
                                          <p:stCondLst>
                                            <p:cond delay="0"/>
                                          </p:stCondLst>
                                        </p:cTn>
                                        <p:tgtEl>
                                          <p:spTgt spid="106"/>
                                        </p:tgtEl>
                                        <p:attrNameLst>
                                          <p:attrName>style.visibility</p:attrName>
                                        </p:attrNameLst>
                                      </p:cBhvr>
                                      <p:to>
                                        <p:strVal val="visible"/>
                                      </p:to>
                                    </p:set>
                                    <p:animEffect transition="in" filter="fade">
                                      <p:cBhvr>
                                        <p:cTn id="150" dur="120"/>
                                        <p:tgtEl>
                                          <p:spTgt spid="106"/>
                                        </p:tgtEl>
                                      </p:cBhvr>
                                    </p:animEffect>
                                  </p:childTnLst>
                                </p:cTn>
                              </p:par>
                            </p:childTnLst>
                          </p:cTn>
                        </p:par>
                        <p:par>
                          <p:cTn id="151" fill="hold">
                            <p:stCondLst>
                              <p:cond delay="120"/>
                            </p:stCondLst>
                            <p:childTnLst>
                              <p:par>
                                <p:cTn id="152" presetID="1" presetClass="exit" presetSubtype="0" fill="hold" nodeType="afterEffect">
                                  <p:stCondLst>
                                    <p:cond delay="0"/>
                                  </p:stCondLst>
                                  <p:childTnLst>
                                    <p:set>
                                      <p:cBhvr>
                                        <p:cTn id="153" dur="1" fill="hold">
                                          <p:stCondLst>
                                            <p:cond delay="119"/>
                                          </p:stCondLst>
                                        </p:cTn>
                                        <p:tgtEl>
                                          <p:spTgt spid="106"/>
                                        </p:tgtEl>
                                        <p:attrNameLst>
                                          <p:attrName>style.visibility</p:attrName>
                                        </p:attrNameLst>
                                      </p:cBhvr>
                                      <p:to>
                                        <p:strVal val="hidden"/>
                                      </p:to>
                                    </p:set>
                                  </p:childTnLst>
                                </p:cTn>
                              </p:par>
                            </p:childTnLst>
                          </p:cTn>
                        </p:par>
                        <p:par>
                          <p:cTn id="154" fill="hold">
                            <p:stCondLst>
                              <p:cond delay="240"/>
                            </p:stCondLst>
                            <p:childTnLst>
                              <p:par>
                                <p:cTn id="155" presetID="10" presetClass="entr" presetSubtype="0" fill="hold" nodeType="afterEffect">
                                  <p:stCondLst>
                                    <p:cond delay="0"/>
                                  </p:stCondLst>
                                  <p:childTnLst>
                                    <p:set>
                                      <p:cBhvr>
                                        <p:cTn id="156" dur="1" fill="hold">
                                          <p:stCondLst>
                                            <p:cond delay="0"/>
                                          </p:stCondLst>
                                        </p:cTn>
                                        <p:tgtEl>
                                          <p:spTgt spid="71"/>
                                        </p:tgtEl>
                                        <p:attrNameLst>
                                          <p:attrName>style.visibility</p:attrName>
                                        </p:attrNameLst>
                                      </p:cBhvr>
                                      <p:to>
                                        <p:strVal val="visible"/>
                                      </p:to>
                                    </p:set>
                                    <p:animEffect transition="in" filter="fade">
                                      <p:cBhvr>
                                        <p:cTn id="157" dur="120"/>
                                        <p:tgtEl>
                                          <p:spTgt spid="71"/>
                                        </p:tgtEl>
                                      </p:cBhvr>
                                    </p:animEffect>
                                  </p:childTnLst>
                                </p:cTn>
                              </p:par>
                            </p:childTnLst>
                          </p:cTn>
                        </p:par>
                        <p:par>
                          <p:cTn id="158" fill="hold">
                            <p:stCondLst>
                              <p:cond delay="360"/>
                            </p:stCondLst>
                            <p:childTnLst>
                              <p:par>
                                <p:cTn id="159" presetID="1" presetClass="exit" presetSubtype="0" fill="hold" nodeType="afterEffect">
                                  <p:stCondLst>
                                    <p:cond delay="0"/>
                                  </p:stCondLst>
                                  <p:childTnLst>
                                    <p:set>
                                      <p:cBhvr>
                                        <p:cTn id="160" dur="1" fill="hold">
                                          <p:stCondLst>
                                            <p:cond delay="119"/>
                                          </p:stCondLst>
                                        </p:cTn>
                                        <p:tgtEl>
                                          <p:spTgt spid="71"/>
                                        </p:tgtEl>
                                        <p:attrNameLst>
                                          <p:attrName>style.visibility</p:attrName>
                                        </p:attrNameLst>
                                      </p:cBhvr>
                                      <p:to>
                                        <p:strVal val="hidden"/>
                                      </p:to>
                                    </p:set>
                                  </p:childTnLst>
                                </p:cTn>
                              </p:par>
                            </p:childTnLst>
                          </p:cTn>
                        </p:par>
                        <p:par>
                          <p:cTn id="161" fill="hold">
                            <p:stCondLst>
                              <p:cond delay="480"/>
                            </p:stCondLst>
                            <p:childTnLst>
                              <p:par>
                                <p:cTn id="162" presetID="10" presetClass="entr" presetSubtype="0" fill="hold" nodeType="afterEffect">
                                  <p:stCondLst>
                                    <p:cond delay="0"/>
                                  </p:stCondLst>
                                  <p:childTnLst>
                                    <p:set>
                                      <p:cBhvr>
                                        <p:cTn id="163" dur="1" fill="hold">
                                          <p:stCondLst>
                                            <p:cond delay="0"/>
                                          </p:stCondLst>
                                        </p:cTn>
                                        <p:tgtEl>
                                          <p:spTgt spid="80"/>
                                        </p:tgtEl>
                                        <p:attrNameLst>
                                          <p:attrName>style.visibility</p:attrName>
                                        </p:attrNameLst>
                                      </p:cBhvr>
                                      <p:to>
                                        <p:strVal val="visible"/>
                                      </p:to>
                                    </p:set>
                                    <p:animEffect transition="in" filter="fade">
                                      <p:cBhvr>
                                        <p:cTn id="164" dur="120"/>
                                        <p:tgtEl>
                                          <p:spTgt spid="80"/>
                                        </p:tgtEl>
                                      </p:cBhvr>
                                    </p:animEffect>
                                  </p:childTnLst>
                                </p:cTn>
                              </p:par>
                            </p:childTnLst>
                          </p:cTn>
                        </p:par>
                        <p:par>
                          <p:cTn id="165" fill="hold">
                            <p:stCondLst>
                              <p:cond delay="600"/>
                            </p:stCondLst>
                            <p:childTnLst>
                              <p:par>
                                <p:cTn id="166" presetID="1" presetClass="exit" presetSubtype="0" fill="hold" nodeType="afterEffect">
                                  <p:stCondLst>
                                    <p:cond delay="0"/>
                                  </p:stCondLst>
                                  <p:childTnLst>
                                    <p:set>
                                      <p:cBhvr>
                                        <p:cTn id="167" dur="1" fill="hold">
                                          <p:stCondLst>
                                            <p:cond delay="119"/>
                                          </p:stCondLst>
                                        </p:cTn>
                                        <p:tgtEl>
                                          <p:spTgt spid="80"/>
                                        </p:tgtEl>
                                        <p:attrNameLst>
                                          <p:attrName>style.visibility</p:attrName>
                                        </p:attrNameLst>
                                      </p:cBhvr>
                                      <p:to>
                                        <p:strVal val="hidden"/>
                                      </p:to>
                                    </p:set>
                                  </p:childTnLst>
                                </p:cTn>
                              </p:par>
                            </p:childTnLst>
                          </p:cTn>
                        </p:par>
                        <p:par>
                          <p:cTn id="168" fill="hold">
                            <p:stCondLst>
                              <p:cond delay="720"/>
                            </p:stCondLst>
                            <p:childTnLst>
                              <p:par>
                                <p:cTn id="169" presetID="10" presetClass="entr" presetSubtype="0" fill="hold" nodeType="afterEffect">
                                  <p:stCondLst>
                                    <p:cond delay="0"/>
                                  </p:stCondLst>
                                  <p:childTnLst>
                                    <p:set>
                                      <p:cBhvr>
                                        <p:cTn id="170" dur="1" fill="hold">
                                          <p:stCondLst>
                                            <p:cond delay="0"/>
                                          </p:stCondLst>
                                        </p:cTn>
                                        <p:tgtEl>
                                          <p:spTgt spid="108"/>
                                        </p:tgtEl>
                                        <p:attrNameLst>
                                          <p:attrName>style.visibility</p:attrName>
                                        </p:attrNameLst>
                                      </p:cBhvr>
                                      <p:to>
                                        <p:strVal val="visible"/>
                                      </p:to>
                                    </p:set>
                                    <p:animEffect transition="in" filter="fade">
                                      <p:cBhvr>
                                        <p:cTn id="171" dur="120"/>
                                        <p:tgtEl>
                                          <p:spTgt spid="108"/>
                                        </p:tgtEl>
                                      </p:cBhvr>
                                    </p:animEffect>
                                  </p:childTnLst>
                                </p:cTn>
                              </p:par>
                            </p:childTnLst>
                          </p:cTn>
                        </p:par>
                        <p:par>
                          <p:cTn id="172" fill="hold">
                            <p:stCondLst>
                              <p:cond delay="840"/>
                            </p:stCondLst>
                            <p:childTnLst>
                              <p:par>
                                <p:cTn id="173" presetID="1" presetClass="exit" presetSubtype="0" fill="hold" nodeType="afterEffect">
                                  <p:stCondLst>
                                    <p:cond delay="0"/>
                                  </p:stCondLst>
                                  <p:childTnLst>
                                    <p:set>
                                      <p:cBhvr>
                                        <p:cTn id="174" dur="1" fill="hold">
                                          <p:stCondLst>
                                            <p:cond delay="119"/>
                                          </p:stCondLst>
                                        </p:cTn>
                                        <p:tgtEl>
                                          <p:spTgt spid="108"/>
                                        </p:tgtEl>
                                        <p:attrNameLst>
                                          <p:attrName>style.visibility</p:attrName>
                                        </p:attrNameLst>
                                      </p:cBhvr>
                                      <p:to>
                                        <p:strVal val="hidden"/>
                                      </p:to>
                                    </p:set>
                                  </p:childTnLst>
                                </p:cTn>
                              </p:par>
                            </p:childTnLst>
                          </p:cTn>
                        </p:par>
                        <p:par>
                          <p:cTn id="175" fill="hold">
                            <p:stCondLst>
                              <p:cond delay="960"/>
                            </p:stCondLst>
                            <p:childTnLst>
                              <p:par>
                                <p:cTn id="176" presetID="10" presetClass="entr" presetSubtype="0" fill="hold" nodeType="afterEffect">
                                  <p:stCondLst>
                                    <p:cond delay="0"/>
                                  </p:stCondLst>
                                  <p:childTnLst>
                                    <p:set>
                                      <p:cBhvr>
                                        <p:cTn id="177" dur="1" fill="hold">
                                          <p:stCondLst>
                                            <p:cond delay="0"/>
                                          </p:stCondLst>
                                        </p:cTn>
                                        <p:tgtEl>
                                          <p:spTgt spid="79"/>
                                        </p:tgtEl>
                                        <p:attrNameLst>
                                          <p:attrName>style.visibility</p:attrName>
                                        </p:attrNameLst>
                                      </p:cBhvr>
                                      <p:to>
                                        <p:strVal val="visible"/>
                                      </p:to>
                                    </p:set>
                                    <p:animEffect transition="in" filter="fade">
                                      <p:cBhvr>
                                        <p:cTn id="178" dur="120"/>
                                        <p:tgtEl>
                                          <p:spTgt spid="79"/>
                                        </p:tgtEl>
                                      </p:cBhvr>
                                    </p:animEffect>
                                  </p:childTnLst>
                                </p:cTn>
                              </p:par>
                            </p:childTnLst>
                          </p:cTn>
                        </p:par>
                        <p:par>
                          <p:cTn id="179" fill="hold">
                            <p:stCondLst>
                              <p:cond delay="1080"/>
                            </p:stCondLst>
                            <p:childTnLst>
                              <p:par>
                                <p:cTn id="180" presetID="1" presetClass="exit" presetSubtype="0" fill="hold" nodeType="afterEffect">
                                  <p:stCondLst>
                                    <p:cond delay="0"/>
                                  </p:stCondLst>
                                  <p:childTnLst>
                                    <p:set>
                                      <p:cBhvr>
                                        <p:cTn id="181" dur="1" fill="hold">
                                          <p:stCondLst>
                                            <p:cond delay="119"/>
                                          </p:stCondLst>
                                        </p:cTn>
                                        <p:tgtEl>
                                          <p:spTgt spid="79"/>
                                        </p:tgtEl>
                                        <p:attrNameLst>
                                          <p:attrName>style.visibility</p:attrName>
                                        </p:attrNameLst>
                                      </p:cBhvr>
                                      <p:to>
                                        <p:strVal val="hidden"/>
                                      </p:to>
                                    </p:set>
                                  </p:childTnLst>
                                </p:cTn>
                              </p:par>
                            </p:childTnLst>
                          </p:cTn>
                        </p:par>
                        <p:par>
                          <p:cTn id="182" fill="hold">
                            <p:stCondLst>
                              <p:cond delay="1200"/>
                            </p:stCondLst>
                            <p:childTnLst>
                              <p:par>
                                <p:cTn id="183" presetID="10" presetClass="entr" presetSubtype="0" fill="hold" nodeType="afterEffect">
                                  <p:stCondLst>
                                    <p:cond delay="0"/>
                                  </p:stCondLst>
                                  <p:childTnLst>
                                    <p:set>
                                      <p:cBhvr>
                                        <p:cTn id="184" dur="1" fill="hold">
                                          <p:stCondLst>
                                            <p:cond delay="0"/>
                                          </p:stCondLst>
                                        </p:cTn>
                                        <p:tgtEl>
                                          <p:spTgt spid="107"/>
                                        </p:tgtEl>
                                        <p:attrNameLst>
                                          <p:attrName>style.visibility</p:attrName>
                                        </p:attrNameLst>
                                      </p:cBhvr>
                                      <p:to>
                                        <p:strVal val="visible"/>
                                      </p:to>
                                    </p:set>
                                    <p:animEffect transition="in" filter="fade">
                                      <p:cBhvr>
                                        <p:cTn id="185" dur="120"/>
                                        <p:tgtEl>
                                          <p:spTgt spid="107"/>
                                        </p:tgtEl>
                                      </p:cBhvr>
                                    </p:animEffect>
                                  </p:childTnLst>
                                </p:cTn>
                              </p:par>
                            </p:childTnLst>
                          </p:cTn>
                        </p:par>
                        <p:par>
                          <p:cTn id="186" fill="hold">
                            <p:stCondLst>
                              <p:cond delay="1320"/>
                            </p:stCondLst>
                            <p:childTnLst>
                              <p:par>
                                <p:cTn id="187" presetID="1" presetClass="exit" presetSubtype="0" fill="hold" nodeType="afterEffect">
                                  <p:stCondLst>
                                    <p:cond delay="0"/>
                                  </p:stCondLst>
                                  <p:childTnLst>
                                    <p:set>
                                      <p:cBhvr>
                                        <p:cTn id="188" dur="1" fill="hold">
                                          <p:stCondLst>
                                            <p:cond delay="119"/>
                                          </p:stCondLst>
                                        </p:cTn>
                                        <p:tgtEl>
                                          <p:spTgt spid="107"/>
                                        </p:tgtEl>
                                        <p:attrNameLst>
                                          <p:attrName>style.visibility</p:attrName>
                                        </p:attrNameLst>
                                      </p:cBhvr>
                                      <p:to>
                                        <p:strVal val="hidden"/>
                                      </p:to>
                                    </p:set>
                                  </p:childTnLst>
                                </p:cTn>
                              </p:par>
                            </p:childTnLst>
                          </p:cTn>
                        </p:par>
                        <p:par>
                          <p:cTn id="189" fill="hold">
                            <p:stCondLst>
                              <p:cond delay="1440"/>
                            </p:stCondLst>
                            <p:childTnLst>
                              <p:par>
                                <p:cTn id="190" presetID="10" presetClass="entr" presetSubtype="0" fill="hold" nodeType="afterEffect">
                                  <p:stCondLst>
                                    <p:cond delay="0"/>
                                  </p:stCondLst>
                                  <p:childTnLst>
                                    <p:set>
                                      <p:cBhvr>
                                        <p:cTn id="191" dur="1" fill="hold">
                                          <p:stCondLst>
                                            <p:cond delay="0"/>
                                          </p:stCondLst>
                                        </p:cTn>
                                        <p:tgtEl>
                                          <p:spTgt spid="78"/>
                                        </p:tgtEl>
                                        <p:attrNameLst>
                                          <p:attrName>style.visibility</p:attrName>
                                        </p:attrNameLst>
                                      </p:cBhvr>
                                      <p:to>
                                        <p:strVal val="visible"/>
                                      </p:to>
                                    </p:set>
                                    <p:animEffect transition="in" filter="fade">
                                      <p:cBhvr>
                                        <p:cTn id="192" dur="120"/>
                                        <p:tgtEl>
                                          <p:spTgt spid="78"/>
                                        </p:tgtEl>
                                      </p:cBhvr>
                                    </p:animEffect>
                                  </p:childTnLst>
                                </p:cTn>
                              </p:par>
                            </p:childTnLst>
                          </p:cTn>
                        </p:par>
                        <p:par>
                          <p:cTn id="193" fill="hold">
                            <p:stCondLst>
                              <p:cond delay="1560"/>
                            </p:stCondLst>
                            <p:childTnLst>
                              <p:par>
                                <p:cTn id="194" presetID="1" presetClass="exit" presetSubtype="0" fill="hold" nodeType="afterEffect">
                                  <p:stCondLst>
                                    <p:cond delay="0"/>
                                  </p:stCondLst>
                                  <p:childTnLst>
                                    <p:set>
                                      <p:cBhvr>
                                        <p:cTn id="195" dur="1" fill="hold">
                                          <p:stCondLst>
                                            <p:cond delay="119"/>
                                          </p:stCondLst>
                                        </p:cTn>
                                        <p:tgtEl>
                                          <p:spTgt spid="78"/>
                                        </p:tgtEl>
                                        <p:attrNameLst>
                                          <p:attrName>style.visibility</p:attrName>
                                        </p:attrNameLst>
                                      </p:cBhvr>
                                      <p:to>
                                        <p:strVal val="hidden"/>
                                      </p:to>
                                    </p:set>
                                  </p:childTnLst>
                                </p:cTn>
                              </p:par>
                            </p:childTnLst>
                          </p:cTn>
                        </p:par>
                        <p:par>
                          <p:cTn id="196" fill="hold">
                            <p:stCondLst>
                              <p:cond delay="1680"/>
                            </p:stCondLst>
                            <p:childTnLst>
                              <p:par>
                                <p:cTn id="197" presetID="10" presetClass="entr" presetSubtype="0" fill="hold" nodeType="afterEffect">
                                  <p:stCondLst>
                                    <p:cond delay="0"/>
                                  </p:stCondLst>
                                  <p:childTnLst>
                                    <p:set>
                                      <p:cBhvr>
                                        <p:cTn id="198" dur="1" fill="hold">
                                          <p:stCondLst>
                                            <p:cond delay="0"/>
                                          </p:stCondLst>
                                        </p:cTn>
                                        <p:tgtEl>
                                          <p:spTgt spid="77"/>
                                        </p:tgtEl>
                                        <p:attrNameLst>
                                          <p:attrName>style.visibility</p:attrName>
                                        </p:attrNameLst>
                                      </p:cBhvr>
                                      <p:to>
                                        <p:strVal val="visible"/>
                                      </p:to>
                                    </p:set>
                                    <p:animEffect transition="in" filter="fade">
                                      <p:cBhvr>
                                        <p:cTn id="199" dur="120"/>
                                        <p:tgtEl>
                                          <p:spTgt spid="77"/>
                                        </p:tgtEl>
                                      </p:cBhvr>
                                    </p:animEffect>
                                  </p:childTnLst>
                                </p:cTn>
                              </p:par>
                            </p:childTnLst>
                          </p:cTn>
                        </p:par>
                        <p:par>
                          <p:cTn id="200" fill="hold">
                            <p:stCondLst>
                              <p:cond delay="1800"/>
                            </p:stCondLst>
                            <p:childTnLst>
                              <p:par>
                                <p:cTn id="201" presetID="1" presetClass="exit" presetSubtype="0" fill="hold" nodeType="afterEffect">
                                  <p:stCondLst>
                                    <p:cond delay="0"/>
                                  </p:stCondLst>
                                  <p:childTnLst>
                                    <p:set>
                                      <p:cBhvr>
                                        <p:cTn id="202" dur="1" fill="hold">
                                          <p:stCondLst>
                                            <p:cond delay="119"/>
                                          </p:stCondLst>
                                        </p:cTn>
                                        <p:tgtEl>
                                          <p:spTgt spid="77"/>
                                        </p:tgtEl>
                                        <p:attrNameLst>
                                          <p:attrName>style.visibility</p:attrName>
                                        </p:attrNameLst>
                                      </p:cBhvr>
                                      <p:to>
                                        <p:strVal val="hidden"/>
                                      </p:to>
                                    </p:set>
                                  </p:childTnLst>
                                </p:cTn>
                              </p:par>
                            </p:childTnLst>
                          </p:cTn>
                        </p:par>
                        <p:par>
                          <p:cTn id="203" fill="hold">
                            <p:stCondLst>
                              <p:cond delay="1920"/>
                            </p:stCondLst>
                            <p:childTnLst>
                              <p:par>
                                <p:cTn id="204" presetID="10" presetClass="entr" presetSubtype="0" fill="hold" nodeType="afterEffect">
                                  <p:stCondLst>
                                    <p:cond delay="0"/>
                                  </p:stCondLst>
                                  <p:childTnLst>
                                    <p:set>
                                      <p:cBhvr>
                                        <p:cTn id="205" dur="1" fill="hold">
                                          <p:stCondLst>
                                            <p:cond delay="0"/>
                                          </p:stCondLst>
                                        </p:cTn>
                                        <p:tgtEl>
                                          <p:spTgt spid="76"/>
                                        </p:tgtEl>
                                        <p:attrNameLst>
                                          <p:attrName>style.visibility</p:attrName>
                                        </p:attrNameLst>
                                      </p:cBhvr>
                                      <p:to>
                                        <p:strVal val="visible"/>
                                      </p:to>
                                    </p:set>
                                    <p:animEffect transition="in" filter="fade">
                                      <p:cBhvr>
                                        <p:cTn id="206" dur="120"/>
                                        <p:tgtEl>
                                          <p:spTgt spid="76"/>
                                        </p:tgtEl>
                                      </p:cBhvr>
                                    </p:animEffect>
                                  </p:childTnLst>
                                </p:cTn>
                              </p:par>
                            </p:childTnLst>
                          </p:cTn>
                        </p:par>
                        <p:par>
                          <p:cTn id="207" fill="hold">
                            <p:stCondLst>
                              <p:cond delay="2040"/>
                            </p:stCondLst>
                            <p:childTnLst>
                              <p:par>
                                <p:cTn id="208" presetID="1" presetClass="exit" presetSubtype="0" fill="hold" nodeType="afterEffect">
                                  <p:stCondLst>
                                    <p:cond delay="0"/>
                                  </p:stCondLst>
                                  <p:childTnLst>
                                    <p:set>
                                      <p:cBhvr>
                                        <p:cTn id="209" dur="1" fill="hold">
                                          <p:stCondLst>
                                            <p:cond delay="119"/>
                                          </p:stCondLst>
                                        </p:cTn>
                                        <p:tgtEl>
                                          <p:spTgt spid="76"/>
                                        </p:tgtEl>
                                        <p:attrNameLst>
                                          <p:attrName>style.visibility</p:attrName>
                                        </p:attrNameLst>
                                      </p:cBhvr>
                                      <p:to>
                                        <p:strVal val="hidden"/>
                                      </p:to>
                                    </p:set>
                                  </p:childTnLst>
                                </p:cTn>
                              </p:par>
                            </p:childTnLst>
                          </p:cTn>
                        </p:par>
                        <p:par>
                          <p:cTn id="210" fill="hold">
                            <p:stCondLst>
                              <p:cond delay="2160"/>
                            </p:stCondLst>
                            <p:childTnLst>
                              <p:par>
                                <p:cTn id="211" presetID="10" presetClass="entr" presetSubtype="0" fill="hold" nodeType="afterEffect">
                                  <p:stCondLst>
                                    <p:cond delay="0"/>
                                  </p:stCondLst>
                                  <p:childTnLst>
                                    <p:set>
                                      <p:cBhvr>
                                        <p:cTn id="212" dur="1" fill="hold">
                                          <p:stCondLst>
                                            <p:cond delay="0"/>
                                          </p:stCondLst>
                                        </p:cTn>
                                        <p:tgtEl>
                                          <p:spTgt spid="75"/>
                                        </p:tgtEl>
                                        <p:attrNameLst>
                                          <p:attrName>style.visibility</p:attrName>
                                        </p:attrNameLst>
                                      </p:cBhvr>
                                      <p:to>
                                        <p:strVal val="visible"/>
                                      </p:to>
                                    </p:set>
                                    <p:animEffect transition="in" filter="fade">
                                      <p:cBhvr>
                                        <p:cTn id="213" dur="120"/>
                                        <p:tgtEl>
                                          <p:spTgt spid="75"/>
                                        </p:tgtEl>
                                      </p:cBhvr>
                                    </p:animEffect>
                                  </p:childTnLst>
                                </p:cTn>
                              </p:par>
                            </p:childTnLst>
                          </p:cTn>
                        </p:par>
                        <p:par>
                          <p:cTn id="214" fill="hold">
                            <p:stCondLst>
                              <p:cond delay="2280"/>
                            </p:stCondLst>
                            <p:childTnLst>
                              <p:par>
                                <p:cTn id="215" presetID="1" presetClass="exit" presetSubtype="0" fill="hold" nodeType="afterEffect">
                                  <p:stCondLst>
                                    <p:cond delay="0"/>
                                  </p:stCondLst>
                                  <p:childTnLst>
                                    <p:set>
                                      <p:cBhvr>
                                        <p:cTn id="216" dur="1" fill="hold">
                                          <p:stCondLst>
                                            <p:cond delay="119"/>
                                          </p:stCondLst>
                                        </p:cTn>
                                        <p:tgtEl>
                                          <p:spTgt spid="75"/>
                                        </p:tgtEl>
                                        <p:attrNameLst>
                                          <p:attrName>style.visibility</p:attrName>
                                        </p:attrNameLst>
                                      </p:cBhvr>
                                      <p:to>
                                        <p:strVal val="hidden"/>
                                      </p:to>
                                    </p:set>
                                  </p:childTnLst>
                                </p:cTn>
                              </p:par>
                            </p:childTnLst>
                          </p:cTn>
                        </p:par>
                        <p:par>
                          <p:cTn id="217" fill="hold">
                            <p:stCondLst>
                              <p:cond delay="2400"/>
                            </p:stCondLst>
                            <p:childTnLst>
                              <p:par>
                                <p:cTn id="218" presetID="10" presetClass="entr" presetSubtype="0" fill="hold" nodeType="afterEffect">
                                  <p:stCondLst>
                                    <p:cond delay="0"/>
                                  </p:stCondLst>
                                  <p:childTnLst>
                                    <p:set>
                                      <p:cBhvr>
                                        <p:cTn id="219" dur="1" fill="hold">
                                          <p:stCondLst>
                                            <p:cond delay="0"/>
                                          </p:stCondLst>
                                        </p:cTn>
                                        <p:tgtEl>
                                          <p:spTgt spid="105"/>
                                        </p:tgtEl>
                                        <p:attrNameLst>
                                          <p:attrName>style.visibility</p:attrName>
                                        </p:attrNameLst>
                                      </p:cBhvr>
                                      <p:to>
                                        <p:strVal val="visible"/>
                                      </p:to>
                                    </p:set>
                                    <p:animEffect transition="in" filter="fade">
                                      <p:cBhvr>
                                        <p:cTn id="220" dur="120"/>
                                        <p:tgtEl>
                                          <p:spTgt spid="105"/>
                                        </p:tgtEl>
                                      </p:cBhvr>
                                    </p:animEffect>
                                  </p:childTnLst>
                                </p:cTn>
                              </p:par>
                            </p:childTnLst>
                          </p:cTn>
                        </p:par>
                        <p:par>
                          <p:cTn id="221" fill="hold">
                            <p:stCondLst>
                              <p:cond delay="2520"/>
                            </p:stCondLst>
                            <p:childTnLst>
                              <p:par>
                                <p:cTn id="222" presetID="1" presetClass="exit" presetSubtype="0" fill="hold" nodeType="afterEffect">
                                  <p:stCondLst>
                                    <p:cond delay="0"/>
                                  </p:stCondLst>
                                  <p:childTnLst>
                                    <p:set>
                                      <p:cBhvr>
                                        <p:cTn id="223" dur="1" fill="hold">
                                          <p:stCondLst>
                                            <p:cond delay="119"/>
                                          </p:stCondLst>
                                        </p:cTn>
                                        <p:tgtEl>
                                          <p:spTgt spid="105"/>
                                        </p:tgtEl>
                                        <p:attrNameLst>
                                          <p:attrName>style.visibility</p:attrName>
                                        </p:attrNameLst>
                                      </p:cBhvr>
                                      <p:to>
                                        <p:strVal val="hidden"/>
                                      </p:to>
                                    </p:set>
                                  </p:childTnLst>
                                </p:cTn>
                              </p:par>
                            </p:childTnLst>
                          </p:cTn>
                        </p:par>
                        <p:par>
                          <p:cTn id="224" fill="hold">
                            <p:stCondLst>
                              <p:cond delay="2640"/>
                            </p:stCondLst>
                            <p:childTnLst>
                              <p:par>
                                <p:cTn id="225" presetID="10" presetClass="entr" presetSubtype="0" fill="hold" nodeType="afterEffect">
                                  <p:stCondLst>
                                    <p:cond delay="0"/>
                                  </p:stCondLst>
                                  <p:childTnLst>
                                    <p:set>
                                      <p:cBhvr>
                                        <p:cTn id="226" dur="1" fill="hold">
                                          <p:stCondLst>
                                            <p:cond delay="0"/>
                                          </p:stCondLst>
                                        </p:cTn>
                                        <p:tgtEl>
                                          <p:spTgt spid="74"/>
                                        </p:tgtEl>
                                        <p:attrNameLst>
                                          <p:attrName>style.visibility</p:attrName>
                                        </p:attrNameLst>
                                      </p:cBhvr>
                                      <p:to>
                                        <p:strVal val="visible"/>
                                      </p:to>
                                    </p:set>
                                    <p:animEffect transition="in" filter="fade">
                                      <p:cBhvr>
                                        <p:cTn id="227" dur="120"/>
                                        <p:tgtEl>
                                          <p:spTgt spid="74"/>
                                        </p:tgtEl>
                                      </p:cBhvr>
                                    </p:animEffect>
                                  </p:childTnLst>
                                </p:cTn>
                              </p:par>
                            </p:childTnLst>
                          </p:cTn>
                        </p:par>
                        <p:par>
                          <p:cTn id="228" fill="hold">
                            <p:stCondLst>
                              <p:cond delay="2760"/>
                            </p:stCondLst>
                            <p:childTnLst>
                              <p:par>
                                <p:cTn id="229" presetID="1" presetClass="exit" presetSubtype="0" fill="hold" nodeType="afterEffect">
                                  <p:stCondLst>
                                    <p:cond delay="0"/>
                                  </p:stCondLst>
                                  <p:childTnLst>
                                    <p:set>
                                      <p:cBhvr>
                                        <p:cTn id="230" dur="1" fill="hold">
                                          <p:stCondLst>
                                            <p:cond delay="119"/>
                                          </p:stCondLst>
                                        </p:cTn>
                                        <p:tgtEl>
                                          <p:spTgt spid="74"/>
                                        </p:tgtEl>
                                        <p:attrNameLst>
                                          <p:attrName>style.visibility</p:attrName>
                                        </p:attrNameLst>
                                      </p:cBhvr>
                                      <p:to>
                                        <p:strVal val="hidden"/>
                                      </p:to>
                                    </p:set>
                                  </p:childTnLst>
                                </p:cTn>
                              </p:par>
                            </p:childTnLst>
                          </p:cTn>
                        </p:par>
                        <p:par>
                          <p:cTn id="231" fill="hold">
                            <p:stCondLst>
                              <p:cond delay="2880"/>
                            </p:stCondLst>
                            <p:childTnLst>
                              <p:par>
                                <p:cTn id="232" presetID="10" presetClass="entr" presetSubtype="0" fill="hold" nodeType="afterEffect">
                                  <p:stCondLst>
                                    <p:cond delay="0"/>
                                  </p:stCondLst>
                                  <p:childTnLst>
                                    <p:set>
                                      <p:cBhvr>
                                        <p:cTn id="233" dur="1" fill="hold">
                                          <p:stCondLst>
                                            <p:cond delay="0"/>
                                          </p:stCondLst>
                                        </p:cTn>
                                        <p:tgtEl>
                                          <p:spTgt spid="73"/>
                                        </p:tgtEl>
                                        <p:attrNameLst>
                                          <p:attrName>style.visibility</p:attrName>
                                        </p:attrNameLst>
                                      </p:cBhvr>
                                      <p:to>
                                        <p:strVal val="visible"/>
                                      </p:to>
                                    </p:set>
                                    <p:animEffect transition="in" filter="fade">
                                      <p:cBhvr>
                                        <p:cTn id="234" dur="120"/>
                                        <p:tgtEl>
                                          <p:spTgt spid="73"/>
                                        </p:tgtEl>
                                      </p:cBhvr>
                                    </p:animEffect>
                                  </p:childTnLst>
                                </p:cTn>
                              </p:par>
                            </p:childTnLst>
                          </p:cTn>
                        </p:par>
                        <p:par>
                          <p:cTn id="235" fill="hold">
                            <p:stCondLst>
                              <p:cond delay="3000"/>
                            </p:stCondLst>
                            <p:childTnLst>
                              <p:par>
                                <p:cTn id="236" presetID="1" presetClass="exit" presetSubtype="0" fill="hold" nodeType="afterEffect">
                                  <p:stCondLst>
                                    <p:cond delay="0"/>
                                  </p:stCondLst>
                                  <p:childTnLst>
                                    <p:set>
                                      <p:cBhvr>
                                        <p:cTn id="237" dur="1" fill="hold">
                                          <p:stCondLst>
                                            <p:cond delay="119"/>
                                          </p:stCondLst>
                                        </p:cTn>
                                        <p:tgtEl>
                                          <p:spTgt spid="73"/>
                                        </p:tgtEl>
                                        <p:attrNameLst>
                                          <p:attrName>style.visibility</p:attrName>
                                        </p:attrNameLst>
                                      </p:cBhvr>
                                      <p:to>
                                        <p:strVal val="hidden"/>
                                      </p:to>
                                    </p:set>
                                  </p:childTnLst>
                                </p:cTn>
                              </p:par>
                            </p:childTnLst>
                          </p:cTn>
                        </p:par>
                        <p:par>
                          <p:cTn id="238" fill="hold">
                            <p:stCondLst>
                              <p:cond delay="3120"/>
                            </p:stCondLst>
                            <p:childTnLst>
                              <p:par>
                                <p:cTn id="239" presetID="10" presetClass="entr" presetSubtype="0" fill="hold" nodeType="afterEffect">
                                  <p:stCondLst>
                                    <p:cond delay="0"/>
                                  </p:stCondLst>
                                  <p:childTnLst>
                                    <p:set>
                                      <p:cBhvr>
                                        <p:cTn id="240" dur="1" fill="hold">
                                          <p:stCondLst>
                                            <p:cond delay="0"/>
                                          </p:stCondLst>
                                        </p:cTn>
                                        <p:tgtEl>
                                          <p:spTgt spid="72"/>
                                        </p:tgtEl>
                                        <p:attrNameLst>
                                          <p:attrName>style.visibility</p:attrName>
                                        </p:attrNameLst>
                                      </p:cBhvr>
                                      <p:to>
                                        <p:strVal val="visible"/>
                                      </p:to>
                                    </p:set>
                                    <p:animEffect transition="in" filter="fade">
                                      <p:cBhvr>
                                        <p:cTn id="241" dur="120"/>
                                        <p:tgtEl>
                                          <p:spTgt spid="72"/>
                                        </p:tgtEl>
                                      </p:cBhvr>
                                    </p:animEffect>
                                  </p:childTnLst>
                                </p:cTn>
                              </p:par>
                            </p:childTnLst>
                          </p:cTn>
                        </p:par>
                        <p:par>
                          <p:cTn id="242" fill="hold">
                            <p:stCondLst>
                              <p:cond delay="3240"/>
                            </p:stCondLst>
                            <p:childTnLst>
                              <p:par>
                                <p:cTn id="243" presetID="1" presetClass="exit" presetSubtype="0" fill="hold" nodeType="afterEffect">
                                  <p:stCondLst>
                                    <p:cond delay="0"/>
                                  </p:stCondLst>
                                  <p:childTnLst>
                                    <p:set>
                                      <p:cBhvr>
                                        <p:cTn id="244" dur="1" fill="hold">
                                          <p:stCondLst>
                                            <p:cond delay="119"/>
                                          </p:stCondLst>
                                        </p:cTn>
                                        <p:tgtEl>
                                          <p:spTgt spid="72"/>
                                        </p:tgtEl>
                                        <p:attrNameLst>
                                          <p:attrName>style.visibility</p:attrName>
                                        </p:attrNameLst>
                                      </p:cBhvr>
                                      <p:to>
                                        <p:strVal val="hidden"/>
                                      </p:to>
                                    </p:set>
                                  </p:childTnLst>
                                </p:cTn>
                              </p:par>
                            </p:childTnLst>
                          </p:cTn>
                        </p:par>
                        <p:par>
                          <p:cTn id="245" fill="hold">
                            <p:stCondLst>
                              <p:cond delay="3360"/>
                            </p:stCondLst>
                            <p:childTnLst>
                              <p:par>
                                <p:cTn id="246" presetID="10" presetClass="entr" presetSubtype="0" fill="hold" nodeType="afterEffect">
                                  <p:stCondLst>
                                    <p:cond delay="0"/>
                                  </p:stCondLst>
                                  <p:childTnLst>
                                    <p:set>
                                      <p:cBhvr>
                                        <p:cTn id="247" dur="1" fill="hold">
                                          <p:stCondLst>
                                            <p:cond delay="0"/>
                                          </p:stCondLst>
                                        </p:cTn>
                                        <p:tgtEl>
                                          <p:spTgt spid="109"/>
                                        </p:tgtEl>
                                        <p:attrNameLst>
                                          <p:attrName>style.visibility</p:attrName>
                                        </p:attrNameLst>
                                      </p:cBhvr>
                                      <p:to>
                                        <p:strVal val="visible"/>
                                      </p:to>
                                    </p:set>
                                    <p:animEffect transition="in" filter="fade">
                                      <p:cBhvr>
                                        <p:cTn id="248" dur="120"/>
                                        <p:tgtEl>
                                          <p:spTgt spid="109"/>
                                        </p:tgtEl>
                                      </p:cBhvr>
                                    </p:animEffect>
                                  </p:childTnLst>
                                </p:cTn>
                              </p:par>
                            </p:childTnLst>
                          </p:cTn>
                        </p:par>
                        <p:par>
                          <p:cTn id="249" fill="hold">
                            <p:stCondLst>
                              <p:cond delay="3480"/>
                            </p:stCondLst>
                            <p:childTnLst>
                              <p:par>
                                <p:cTn id="250" presetID="26" presetClass="emph" presetSubtype="0" fill="hold" nodeType="afterEffect">
                                  <p:stCondLst>
                                    <p:cond delay="0"/>
                                  </p:stCondLst>
                                  <p:childTnLst>
                                    <p:animEffect transition="out" filter="fade">
                                      <p:cBhvr>
                                        <p:cTn id="251" dur="250" tmFilter="0, 0; .2, .5; .8, .5; 1, 0"/>
                                        <p:tgtEl>
                                          <p:spTgt spid="109"/>
                                        </p:tgtEl>
                                      </p:cBhvr>
                                    </p:animEffect>
                                    <p:animScale>
                                      <p:cBhvr>
                                        <p:cTn id="252" dur="125" autoRev="1" fill="hold"/>
                                        <p:tgtEl>
                                          <p:spTgt spid="109"/>
                                        </p:tgtEl>
                                      </p:cBhvr>
                                      <p:by x="105000" y="105000"/>
                                    </p:animScale>
                                  </p:childTnLst>
                                </p:cTn>
                              </p:par>
                            </p:childTnLst>
                          </p:cTn>
                        </p:par>
                        <p:par>
                          <p:cTn id="253" fill="hold">
                            <p:stCondLst>
                              <p:cond delay="3730"/>
                            </p:stCondLst>
                            <p:childTnLst>
                              <p:par>
                                <p:cTn id="254" presetID="26" presetClass="emph" presetSubtype="0" fill="hold" nodeType="afterEffect">
                                  <p:stCondLst>
                                    <p:cond delay="0"/>
                                  </p:stCondLst>
                                  <p:childTnLst>
                                    <p:animEffect transition="out" filter="fade">
                                      <p:cBhvr>
                                        <p:cTn id="255" dur="250" tmFilter="0, 0; .2, .5; .8, .5; 1, 0"/>
                                        <p:tgtEl>
                                          <p:spTgt spid="109"/>
                                        </p:tgtEl>
                                      </p:cBhvr>
                                    </p:animEffect>
                                    <p:animScale>
                                      <p:cBhvr>
                                        <p:cTn id="256" dur="125" autoRev="1" fill="hold"/>
                                        <p:tgtEl>
                                          <p:spTgt spid="109"/>
                                        </p:tgtEl>
                                      </p:cBhvr>
                                      <p:by x="105000" y="105000"/>
                                    </p:animScale>
                                  </p:childTnLst>
                                </p:cTn>
                              </p:par>
                            </p:childTnLst>
                          </p:cTn>
                        </p:par>
                        <p:par>
                          <p:cTn id="257" fill="hold">
                            <p:stCondLst>
                              <p:cond delay="3980"/>
                            </p:stCondLst>
                            <p:childTnLst>
                              <p:par>
                                <p:cTn id="258" presetID="26" presetClass="emph" presetSubtype="0" fill="hold" nodeType="afterEffect">
                                  <p:stCondLst>
                                    <p:cond delay="0"/>
                                  </p:stCondLst>
                                  <p:childTnLst>
                                    <p:animEffect transition="out" filter="fade">
                                      <p:cBhvr>
                                        <p:cTn id="259" dur="250" tmFilter="0, 0; .2, .5; .8, .5; 1, 0"/>
                                        <p:tgtEl>
                                          <p:spTgt spid="109"/>
                                        </p:tgtEl>
                                      </p:cBhvr>
                                    </p:animEffect>
                                    <p:animScale>
                                      <p:cBhvr>
                                        <p:cTn id="260" dur="125" autoRev="1" fill="hold"/>
                                        <p:tgtEl>
                                          <p:spTgt spid="109"/>
                                        </p:tgtEl>
                                      </p:cBhvr>
                                      <p:by x="105000" y="105000"/>
                                    </p:animScale>
                                  </p:childTnLst>
                                </p:cTn>
                              </p:par>
                            </p:childTnLst>
                          </p:cTn>
                        </p:par>
                        <p:par>
                          <p:cTn id="261" fill="hold">
                            <p:stCondLst>
                              <p:cond delay="4230"/>
                            </p:stCondLst>
                            <p:childTnLst>
                              <p:par>
                                <p:cTn id="262" presetID="26" presetClass="emph" presetSubtype="0" fill="hold" nodeType="afterEffect">
                                  <p:stCondLst>
                                    <p:cond delay="0"/>
                                  </p:stCondLst>
                                  <p:childTnLst>
                                    <p:animEffect transition="out" filter="fade">
                                      <p:cBhvr>
                                        <p:cTn id="263" dur="250" tmFilter="0, 0; .2, .5; .8, .5; 1, 0"/>
                                        <p:tgtEl>
                                          <p:spTgt spid="109"/>
                                        </p:tgtEl>
                                      </p:cBhvr>
                                    </p:animEffect>
                                    <p:animScale>
                                      <p:cBhvr>
                                        <p:cTn id="264" dur="125" autoRev="1" fill="hold"/>
                                        <p:tgtEl>
                                          <p:spTgt spid="109"/>
                                        </p:tgtEl>
                                      </p:cBhvr>
                                      <p:by x="105000" y="105000"/>
                                    </p:animScale>
                                  </p:childTnLst>
                                </p:cTn>
                              </p:par>
                            </p:childTnLst>
                          </p:cTn>
                        </p:par>
                        <p:par>
                          <p:cTn id="265" fill="hold">
                            <p:stCondLst>
                              <p:cond delay="4480"/>
                            </p:stCondLst>
                            <p:childTnLst>
                              <p:par>
                                <p:cTn id="266" presetID="26" presetClass="emph" presetSubtype="0" fill="hold" nodeType="afterEffect">
                                  <p:stCondLst>
                                    <p:cond delay="0"/>
                                  </p:stCondLst>
                                  <p:childTnLst>
                                    <p:animEffect transition="out" filter="fade">
                                      <p:cBhvr>
                                        <p:cTn id="267" dur="250" tmFilter="0, 0; .2, .5; .8, .5; 1, 0"/>
                                        <p:tgtEl>
                                          <p:spTgt spid="109"/>
                                        </p:tgtEl>
                                      </p:cBhvr>
                                    </p:animEffect>
                                    <p:animScale>
                                      <p:cBhvr>
                                        <p:cTn id="268" dur="125" autoRev="1" fill="hold"/>
                                        <p:tgtEl>
                                          <p:spTgt spid="109"/>
                                        </p:tgtEl>
                                      </p:cBhvr>
                                      <p:by x="105000" y="105000"/>
                                    </p:animScale>
                                  </p:childTnLst>
                                </p:cTn>
                              </p:par>
                              <p:par>
                                <p:cTn id="269" presetID="1" presetClass="mediacall" presetSubtype="0" fill="hold" nodeType="withEffect">
                                  <p:stCondLst>
                                    <p:cond delay="500"/>
                                  </p:stCondLst>
                                  <p:childTnLst>
                                    <p:cmd type="call" cmd="playFrom(0.0)">
                                      <p:cBhvr>
                                        <p:cTn id="270" dur="1" fill="hold"/>
                                        <p:tgtEl>
                                          <p:spTgt spid="110"/>
                                        </p:tgtEl>
                                      </p:cBhvr>
                                    </p:cmd>
                                  </p:childTnLst>
                                </p:cTn>
                              </p:par>
                              <p:par>
                                <p:cTn id="271" presetID="47" presetClass="entr" presetSubtype="0" fill="hold" grpId="1" nodeType="withEffect">
                                  <p:stCondLst>
                                    <p:cond delay="500"/>
                                  </p:stCondLst>
                                  <p:childTnLst>
                                    <p:set>
                                      <p:cBhvr>
                                        <p:cTn id="272" dur="1" fill="hold">
                                          <p:stCondLst>
                                            <p:cond delay="0"/>
                                          </p:stCondLst>
                                        </p:cTn>
                                        <p:tgtEl>
                                          <p:spTgt spid="166"/>
                                        </p:tgtEl>
                                        <p:attrNameLst>
                                          <p:attrName>style.visibility</p:attrName>
                                        </p:attrNameLst>
                                      </p:cBhvr>
                                      <p:to>
                                        <p:strVal val="visible"/>
                                      </p:to>
                                    </p:set>
                                    <p:animEffect transition="in" filter="fade">
                                      <p:cBhvr>
                                        <p:cTn id="273" dur="1000"/>
                                        <p:tgtEl>
                                          <p:spTgt spid="166"/>
                                        </p:tgtEl>
                                      </p:cBhvr>
                                    </p:animEffect>
                                    <p:anim calcmode="lin" valueType="num">
                                      <p:cBhvr>
                                        <p:cTn id="274" dur="1000" fill="hold"/>
                                        <p:tgtEl>
                                          <p:spTgt spid="166"/>
                                        </p:tgtEl>
                                        <p:attrNameLst>
                                          <p:attrName>ppt_x</p:attrName>
                                        </p:attrNameLst>
                                      </p:cBhvr>
                                      <p:tavLst>
                                        <p:tav tm="0">
                                          <p:val>
                                            <p:strVal val="#ppt_x"/>
                                          </p:val>
                                        </p:tav>
                                        <p:tav tm="100000">
                                          <p:val>
                                            <p:strVal val="#ppt_x"/>
                                          </p:val>
                                        </p:tav>
                                      </p:tavLst>
                                    </p:anim>
                                    <p:anim calcmode="lin" valueType="num">
                                      <p:cBhvr>
                                        <p:cTn id="275"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70"/>
                  </p:tgtEl>
                </p:cond>
              </p:nextCondLst>
            </p:seq>
            <p:seq concurrent="1" nextAc="seek">
              <p:cTn id="276" restart="whenNotActive" fill="hold" evtFilter="cancelBubble" nodeType="interactiveSeq">
                <p:stCondLst>
                  <p:cond evt="onClick" delay="0">
                    <p:tgtEl>
                      <p:spTgt spid="109"/>
                    </p:tgtEl>
                  </p:cond>
                </p:stCondLst>
                <p:endSync evt="end" delay="0">
                  <p:rtn val="all"/>
                </p:endSync>
                <p:childTnLst>
                  <p:par>
                    <p:cTn id="277" fill="hold">
                      <p:stCondLst>
                        <p:cond delay="0"/>
                      </p:stCondLst>
                      <p:childTnLst>
                        <p:par>
                          <p:cTn id="278" fill="hold">
                            <p:stCondLst>
                              <p:cond delay="0"/>
                            </p:stCondLst>
                            <p:childTnLst>
                              <p:par>
                                <p:cTn id="279" presetID="1" presetClass="mediacall" presetSubtype="0" fill="hold" nodeType="clickEffect">
                                  <p:stCondLst>
                                    <p:cond delay="0"/>
                                  </p:stCondLst>
                                  <p:childTnLst>
                                    <p:cmd type="call" cmd="playFrom(0.0)">
                                      <p:cBhvr>
                                        <p:cTn id="280" dur="1" fill="hold"/>
                                        <p:tgtEl>
                                          <p:spTgt spid="110"/>
                                        </p:tgtEl>
                                      </p:cBhvr>
                                    </p:cmd>
                                  </p:childTnLst>
                                </p:cTn>
                              </p:par>
                            </p:childTnLst>
                          </p:cTn>
                        </p:par>
                      </p:childTnLst>
                    </p:cTn>
                  </p:par>
                </p:childTnLst>
              </p:cTn>
              <p:nextCondLst>
                <p:cond evt="onClick" delay="0">
                  <p:tgtEl>
                    <p:spTgt spid="109"/>
                  </p:tgtEl>
                </p:cond>
              </p:nextCondLst>
            </p:seq>
            <p:audio>
              <p:cMediaNode vol="80000" numSld="999" showWhenStopped="0">
                <p:cTn id="281" fill="hold" display="0">
                  <p:stCondLst>
                    <p:cond delay="indefinite"/>
                  </p:stCondLst>
                  <p:endCondLst>
                    <p:cond evt="onStopAudio" delay="0">
                      <p:tgtEl>
                        <p:sldTgt/>
                      </p:tgtEl>
                    </p:cond>
                  </p:endCondLst>
                </p:cTn>
                <p:tgtEl>
                  <p:spTgt spid="110"/>
                </p:tgtEl>
              </p:cMediaNode>
            </p:audio>
            <p:seq concurrent="1" nextAc="seek">
              <p:cTn id="282" restart="whenNotActive" fill="hold" evtFilter="cancelBubble" nodeType="interactiveSeq">
                <p:stCondLst>
                  <p:cond evt="onClick" delay="0">
                    <p:tgtEl>
                      <p:spTgt spid="111"/>
                    </p:tgtEl>
                  </p:cond>
                </p:stCondLst>
                <p:endSync evt="end" delay="0">
                  <p:rtn val="all"/>
                </p:endSync>
                <p:childTnLst>
                  <p:par>
                    <p:cTn id="283" fill="hold">
                      <p:stCondLst>
                        <p:cond delay="0"/>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111"/>
                                        </p:tgtEl>
                                        <p:attrNameLst>
                                          <p:attrName>style.visibility</p:attrName>
                                        </p:attrNameLst>
                                      </p:cBhvr>
                                      <p:to>
                                        <p:strVal val="hidden"/>
                                      </p:to>
                                    </p:set>
                                  </p:childTnLst>
                                  <p:subTnLst>
                                    <p:audio>
                                      <p:cMediaNode>
                                        <p:cTn display="0" masterRel="sameClick">
                                          <p:stCondLst>
                                            <p:cond evt="begin" delay="0">
                                              <p:tn val="285"/>
                                            </p:cond>
                                          </p:stCondLst>
                                          <p:endCondLst>
                                            <p:cond evt="onStopAudio" delay="0">
                                              <p:tgtEl>
                                                <p:sldTgt/>
                                              </p:tgtEl>
                                            </p:cond>
                                          </p:endCondLst>
                                        </p:cTn>
                                        <p:tgtEl>
                                          <p:sndTgt r:embed="rId6" name="Item_Box_Open_Definitive.wav"/>
                                        </p:tgtEl>
                                      </p:cMediaNode>
                                    </p:audio>
                                  </p:subTnLst>
                                </p:cTn>
                              </p:par>
                            </p:childTnLst>
                          </p:cTn>
                        </p:par>
                        <p:par>
                          <p:cTn id="287" fill="hold">
                            <p:stCondLst>
                              <p:cond delay="0"/>
                            </p:stCondLst>
                            <p:childTnLst>
                              <p:par>
                                <p:cTn id="288" presetID="10" presetClass="entr" presetSubtype="0" fill="hold" nodeType="afterEffect">
                                  <p:stCondLst>
                                    <p:cond delay="0"/>
                                  </p:stCondLst>
                                  <p:childTnLst>
                                    <p:set>
                                      <p:cBhvr>
                                        <p:cTn id="289" dur="1" fill="hold">
                                          <p:stCondLst>
                                            <p:cond delay="0"/>
                                          </p:stCondLst>
                                        </p:cTn>
                                        <p:tgtEl>
                                          <p:spTgt spid="168"/>
                                        </p:tgtEl>
                                        <p:attrNameLst>
                                          <p:attrName>style.visibility</p:attrName>
                                        </p:attrNameLst>
                                      </p:cBhvr>
                                      <p:to>
                                        <p:strVal val="visible"/>
                                      </p:to>
                                    </p:set>
                                    <p:animEffect transition="in" filter="fade">
                                      <p:cBhvr>
                                        <p:cTn id="290" dur="120"/>
                                        <p:tgtEl>
                                          <p:spTgt spid="168"/>
                                        </p:tgtEl>
                                      </p:cBhvr>
                                    </p:animEffect>
                                  </p:childTnLst>
                                </p:cTn>
                              </p:par>
                            </p:childTnLst>
                          </p:cTn>
                        </p:par>
                        <p:par>
                          <p:cTn id="291" fill="hold">
                            <p:stCondLst>
                              <p:cond delay="120"/>
                            </p:stCondLst>
                            <p:childTnLst>
                              <p:par>
                                <p:cTn id="292" presetID="1" presetClass="exit" presetSubtype="0" fill="hold" nodeType="afterEffect">
                                  <p:stCondLst>
                                    <p:cond delay="0"/>
                                  </p:stCondLst>
                                  <p:childTnLst>
                                    <p:set>
                                      <p:cBhvr>
                                        <p:cTn id="293" dur="1" fill="hold">
                                          <p:stCondLst>
                                            <p:cond delay="119"/>
                                          </p:stCondLst>
                                        </p:cTn>
                                        <p:tgtEl>
                                          <p:spTgt spid="168"/>
                                        </p:tgtEl>
                                        <p:attrNameLst>
                                          <p:attrName>style.visibility</p:attrName>
                                        </p:attrNameLst>
                                      </p:cBhvr>
                                      <p:to>
                                        <p:strVal val="hidden"/>
                                      </p:to>
                                    </p:set>
                                  </p:childTnLst>
                                </p:cTn>
                              </p:par>
                            </p:childTnLst>
                          </p:cTn>
                        </p:par>
                        <p:par>
                          <p:cTn id="294" fill="hold">
                            <p:stCondLst>
                              <p:cond delay="240"/>
                            </p:stCondLst>
                            <p:childTnLst>
                              <p:par>
                                <p:cTn id="295" presetID="10" presetClass="entr" presetSubtype="0" fill="hold" nodeType="afterEffect">
                                  <p:stCondLst>
                                    <p:cond delay="0"/>
                                  </p:stCondLst>
                                  <p:childTnLst>
                                    <p:set>
                                      <p:cBhvr>
                                        <p:cTn id="296" dur="1" fill="hold">
                                          <p:stCondLst>
                                            <p:cond delay="0"/>
                                          </p:stCondLst>
                                        </p:cTn>
                                        <p:tgtEl>
                                          <p:spTgt spid="112"/>
                                        </p:tgtEl>
                                        <p:attrNameLst>
                                          <p:attrName>style.visibility</p:attrName>
                                        </p:attrNameLst>
                                      </p:cBhvr>
                                      <p:to>
                                        <p:strVal val="visible"/>
                                      </p:to>
                                    </p:set>
                                    <p:animEffect transition="in" filter="fade">
                                      <p:cBhvr>
                                        <p:cTn id="297" dur="120"/>
                                        <p:tgtEl>
                                          <p:spTgt spid="112"/>
                                        </p:tgtEl>
                                      </p:cBhvr>
                                    </p:animEffect>
                                  </p:childTnLst>
                                </p:cTn>
                              </p:par>
                            </p:childTnLst>
                          </p:cTn>
                        </p:par>
                        <p:par>
                          <p:cTn id="298" fill="hold">
                            <p:stCondLst>
                              <p:cond delay="360"/>
                            </p:stCondLst>
                            <p:childTnLst>
                              <p:par>
                                <p:cTn id="299" presetID="1" presetClass="exit" presetSubtype="0" fill="hold" nodeType="afterEffect">
                                  <p:stCondLst>
                                    <p:cond delay="0"/>
                                  </p:stCondLst>
                                  <p:childTnLst>
                                    <p:set>
                                      <p:cBhvr>
                                        <p:cTn id="300" dur="1" fill="hold">
                                          <p:stCondLst>
                                            <p:cond delay="119"/>
                                          </p:stCondLst>
                                        </p:cTn>
                                        <p:tgtEl>
                                          <p:spTgt spid="112"/>
                                        </p:tgtEl>
                                        <p:attrNameLst>
                                          <p:attrName>style.visibility</p:attrName>
                                        </p:attrNameLst>
                                      </p:cBhvr>
                                      <p:to>
                                        <p:strVal val="hidden"/>
                                      </p:to>
                                    </p:set>
                                  </p:childTnLst>
                                </p:cTn>
                              </p:par>
                            </p:childTnLst>
                          </p:cTn>
                        </p:par>
                        <p:par>
                          <p:cTn id="301" fill="hold">
                            <p:stCondLst>
                              <p:cond delay="480"/>
                            </p:stCondLst>
                            <p:childTnLst>
                              <p:par>
                                <p:cTn id="302" presetID="10" presetClass="entr" presetSubtype="0" fill="hold" nodeType="afterEffect">
                                  <p:stCondLst>
                                    <p:cond delay="0"/>
                                  </p:stCondLst>
                                  <p:childTnLst>
                                    <p:set>
                                      <p:cBhvr>
                                        <p:cTn id="303" dur="1" fill="hold">
                                          <p:stCondLst>
                                            <p:cond delay="0"/>
                                          </p:stCondLst>
                                        </p:cTn>
                                        <p:tgtEl>
                                          <p:spTgt spid="121"/>
                                        </p:tgtEl>
                                        <p:attrNameLst>
                                          <p:attrName>style.visibility</p:attrName>
                                        </p:attrNameLst>
                                      </p:cBhvr>
                                      <p:to>
                                        <p:strVal val="visible"/>
                                      </p:to>
                                    </p:set>
                                    <p:animEffect transition="in" filter="fade">
                                      <p:cBhvr>
                                        <p:cTn id="304" dur="120"/>
                                        <p:tgtEl>
                                          <p:spTgt spid="121"/>
                                        </p:tgtEl>
                                      </p:cBhvr>
                                    </p:animEffect>
                                  </p:childTnLst>
                                </p:cTn>
                              </p:par>
                            </p:childTnLst>
                          </p:cTn>
                        </p:par>
                        <p:par>
                          <p:cTn id="305" fill="hold">
                            <p:stCondLst>
                              <p:cond delay="600"/>
                            </p:stCondLst>
                            <p:childTnLst>
                              <p:par>
                                <p:cTn id="306" presetID="1" presetClass="exit" presetSubtype="0" fill="hold" nodeType="afterEffect">
                                  <p:stCondLst>
                                    <p:cond delay="0"/>
                                  </p:stCondLst>
                                  <p:childTnLst>
                                    <p:set>
                                      <p:cBhvr>
                                        <p:cTn id="307" dur="1" fill="hold">
                                          <p:stCondLst>
                                            <p:cond delay="119"/>
                                          </p:stCondLst>
                                        </p:cTn>
                                        <p:tgtEl>
                                          <p:spTgt spid="121"/>
                                        </p:tgtEl>
                                        <p:attrNameLst>
                                          <p:attrName>style.visibility</p:attrName>
                                        </p:attrNameLst>
                                      </p:cBhvr>
                                      <p:to>
                                        <p:strVal val="hidden"/>
                                      </p:to>
                                    </p:set>
                                  </p:childTnLst>
                                </p:cTn>
                              </p:par>
                            </p:childTnLst>
                          </p:cTn>
                        </p:par>
                        <p:par>
                          <p:cTn id="308" fill="hold">
                            <p:stCondLst>
                              <p:cond delay="720"/>
                            </p:stCondLst>
                            <p:childTnLst>
                              <p:par>
                                <p:cTn id="309" presetID="10" presetClass="entr" presetSubtype="0" fill="hold" nodeType="afterEffect">
                                  <p:stCondLst>
                                    <p:cond delay="0"/>
                                  </p:stCondLst>
                                  <p:childTnLst>
                                    <p:set>
                                      <p:cBhvr>
                                        <p:cTn id="310" dur="1" fill="hold">
                                          <p:stCondLst>
                                            <p:cond delay="0"/>
                                          </p:stCondLst>
                                        </p:cTn>
                                        <p:tgtEl>
                                          <p:spTgt spid="170"/>
                                        </p:tgtEl>
                                        <p:attrNameLst>
                                          <p:attrName>style.visibility</p:attrName>
                                        </p:attrNameLst>
                                      </p:cBhvr>
                                      <p:to>
                                        <p:strVal val="visible"/>
                                      </p:to>
                                    </p:set>
                                    <p:animEffect transition="in" filter="fade">
                                      <p:cBhvr>
                                        <p:cTn id="311" dur="120"/>
                                        <p:tgtEl>
                                          <p:spTgt spid="170"/>
                                        </p:tgtEl>
                                      </p:cBhvr>
                                    </p:animEffect>
                                  </p:childTnLst>
                                </p:cTn>
                              </p:par>
                            </p:childTnLst>
                          </p:cTn>
                        </p:par>
                        <p:par>
                          <p:cTn id="312" fill="hold">
                            <p:stCondLst>
                              <p:cond delay="840"/>
                            </p:stCondLst>
                            <p:childTnLst>
                              <p:par>
                                <p:cTn id="313" presetID="1" presetClass="exit" presetSubtype="0" fill="hold" nodeType="afterEffect">
                                  <p:stCondLst>
                                    <p:cond delay="0"/>
                                  </p:stCondLst>
                                  <p:childTnLst>
                                    <p:set>
                                      <p:cBhvr>
                                        <p:cTn id="314" dur="1" fill="hold">
                                          <p:stCondLst>
                                            <p:cond delay="119"/>
                                          </p:stCondLst>
                                        </p:cTn>
                                        <p:tgtEl>
                                          <p:spTgt spid="170"/>
                                        </p:tgtEl>
                                        <p:attrNameLst>
                                          <p:attrName>style.visibility</p:attrName>
                                        </p:attrNameLst>
                                      </p:cBhvr>
                                      <p:to>
                                        <p:strVal val="hidden"/>
                                      </p:to>
                                    </p:set>
                                  </p:childTnLst>
                                </p:cTn>
                              </p:par>
                            </p:childTnLst>
                          </p:cTn>
                        </p:par>
                        <p:par>
                          <p:cTn id="315" fill="hold">
                            <p:stCondLst>
                              <p:cond delay="960"/>
                            </p:stCondLst>
                            <p:childTnLst>
                              <p:par>
                                <p:cTn id="316" presetID="10" presetClass="entr" presetSubtype="0" fill="hold" nodeType="afterEffect">
                                  <p:stCondLst>
                                    <p:cond delay="0"/>
                                  </p:stCondLst>
                                  <p:childTnLst>
                                    <p:set>
                                      <p:cBhvr>
                                        <p:cTn id="317" dur="1" fill="hold">
                                          <p:stCondLst>
                                            <p:cond delay="0"/>
                                          </p:stCondLst>
                                        </p:cTn>
                                        <p:tgtEl>
                                          <p:spTgt spid="120"/>
                                        </p:tgtEl>
                                        <p:attrNameLst>
                                          <p:attrName>style.visibility</p:attrName>
                                        </p:attrNameLst>
                                      </p:cBhvr>
                                      <p:to>
                                        <p:strVal val="visible"/>
                                      </p:to>
                                    </p:set>
                                    <p:animEffect transition="in" filter="fade">
                                      <p:cBhvr>
                                        <p:cTn id="318" dur="120"/>
                                        <p:tgtEl>
                                          <p:spTgt spid="120"/>
                                        </p:tgtEl>
                                      </p:cBhvr>
                                    </p:animEffect>
                                  </p:childTnLst>
                                </p:cTn>
                              </p:par>
                            </p:childTnLst>
                          </p:cTn>
                        </p:par>
                        <p:par>
                          <p:cTn id="319" fill="hold">
                            <p:stCondLst>
                              <p:cond delay="1080"/>
                            </p:stCondLst>
                            <p:childTnLst>
                              <p:par>
                                <p:cTn id="320" presetID="1" presetClass="exit" presetSubtype="0" fill="hold" nodeType="afterEffect">
                                  <p:stCondLst>
                                    <p:cond delay="0"/>
                                  </p:stCondLst>
                                  <p:childTnLst>
                                    <p:set>
                                      <p:cBhvr>
                                        <p:cTn id="321" dur="1" fill="hold">
                                          <p:stCondLst>
                                            <p:cond delay="119"/>
                                          </p:stCondLst>
                                        </p:cTn>
                                        <p:tgtEl>
                                          <p:spTgt spid="120"/>
                                        </p:tgtEl>
                                        <p:attrNameLst>
                                          <p:attrName>style.visibility</p:attrName>
                                        </p:attrNameLst>
                                      </p:cBhvr>
                                      <p:to>
                                        <p:strVal val="hidden"/>
                                      </p:to>
                                    </p:set>
                                  </p:childTnLst>
                                </p:cTn>
                              </p:par>
                            </p:childTnLst>
                          </p:cTn>
                        </p:par>
                        <p:par>
                          <p:cTn id="322" fill="hold">
                            <p:stCondLst>
                              <p:cond delay="1200"/>
                            </p:stCondLst>
                            <p:childTnLst>
                              <p:par>
                                <p:cTn id="323" presetID="10" presetClass="entr" presetSubtype="0" fill="hold" nodeType="afterEffect">
                                  <p:stCondLst>
                                    <p:cond delay="0"/>
                                  </p:stCondLst>
                                  <p:childTnLst>
                                    <p:set>
                                      <p:cBhvr>
                                        <p:cTn id="324" dur="1" fill="hold">
                                          <p:stCondLst>
                                            <p:cond delay="0"/>
                                          </p:stCondLst>
                                        </p:cTn>
                                        <p:tgtEl>
                                          <p:spTgt spid="169"/>
                                        </p:tgtEl>
                                        <p:attrNameLst>
                                          <p:attrName>style.visibility</p:attrName>
                                        </p:attrNameLst>
                                      </p:cBhvr>
                                      <p:to>
                                        <p:strVal val="visible"/>
                                      </p:to>
                                    </p:set>
                                    <p:animEffect transition="in" filter="fade">
                                      <p:cBhvr>
                                        <p:cTn id="325" dur="120"/>
                                        <p:tgtEl>
                                          <p:spTgt spid="169"/>
                                        </p:tgtEl>
                                      </p:cBhvr>
                                    </p:animEffect>
                                  </p:childTnLst>
                                </p:cTn>
                              </p:par>
                            </p:childTnLst>
                          </p:cTn>
                        </p:par>
                        <p:par>
                          <p:cTn id="326" fill="hold">
                            <p:stCondLst>
                              <p:cond delay="1320"/>
                            </p:stCondLst>
                            <p:childTnLst>
                              <p:par>
                                <p:cTn id="327" presetID="1" presetClass="exit" presetSubtype="0" fill="hold" nodeType="afterEffect">
                                  <p:stCondLst>
                                    <p:cond delay="0"/>
                                  </p:stCondLst>
                                  <p:childTnLst>
                                    <p:set>
                                      <p:cBhvr>
                                        <p:cTn id="328" dur="1" fill="hold">
                                          <p:stCondLst>
                                            <p:cond delay="119"/>
                                          </p:stCondLst>
                                        </p:cTn>
                                        <p:tgtEl>
                                          <p:spTgt spid="169"/>
                                        </p:tgtEl>
                                        <p:attrNameLst>
                                          <p:attrName>style.visibility</p:attrName>
                                        </p:attrNameLst>
                                      </p:cBhvr>
                                      <p:to>
                                        <p:strVal val="hidden"/>
                                      </p:to>
                                    </p:set>
                                  </p:childTnLst>
                                </p:cTn>
                              </p:par>
                            </p:childTnLst>
                          </p:cTn>
                        </p:par>
                        <p:par>
                          <p:cTn id="329" fill="hold">
                            <p:stCondLst>
                              <p:cond delay="1440"/>
                            </p:stCondLst>
                            <p:childTnLst>
                              <p:par>
                                <p:cTn id="330" presetID="10" presetClass="entr" presetSubtype="0" fill="hold" nodeType="afterEffect">
                                  <p:stCondLst>
                                    <p:cond delay="0"/>
                                  </p:stCondLst>
                                  <p:childTnLst>
                                    <p:set>
                                      <p:cBhvr>
                                        <p:cTn id="331" dur="1" fill="hold">
                                          <p:stCondLst>
                                            <p:cond delay="0"/>
                                          </p:stCondLst>
                                        </p:cTn>
                                        <p:tgtEl>
                                          <p:spTgt spid="119"/>
                                        </p:tgtEl>
                                        <p:attrNameLst>
                                          <p:attrName>style.visibility</p:attrName>
                                        </p:attrNameLst>
                                      </p:cBhvr>
                                      <p:to>
                                        <p:strVal val="visible"/>
                                      </p:to>
                                    </p:set>
                                    <p:animEffect transition="in" filter="fade">
                                      <p:cBhvr>
                                        <p:cTn id="332" dur="120"/>
                                        <p:tgtEl>
                                          <p:spTgt spid="119"/>
                                        </p:tgtEl>
                                      </p:cBhvr>
                                    </p:animEffect>
                                  </p:childTnLst>
                                </p:cTn>
                              </p:par>
                            </p:childTnLst>
                          </p:cTn>
                        </p:par>
                        <p:par>
                          <p:cTn id="333" fill="hold">
                            <p:stCondLst>
                              <p:cond delay="1560"/>
                            </p:stCondLst>
                            <p:childTnLst>
                              <p:par>
                                <p:cTn id="334" presetID="1" presetClass="exit" presetSubtype="0" fill="hold" nodeType="afterEffect">
                                  <p:stCondLst>
                                    <p:cond delay="0"/>
                                  </p:stCondLst>
                                  <p:childTnLst>
                                    <p:set>
                                      <p:cBhvr>
                                        <p:cTn id="335" dur="1" fill="hold">
                                          <p:stCondLst>
                                            <p:cond delay="119"/>
                                          </p:stCondLst>
                                        </p:cTn>
                                        <p:tgtEl>
                                          <p:spTgt spid="119"/>
                                        </p:tgtEl>
                                        <p:attrNameLst>
                                          <p:attrName>style.visibility</p:attrName>
                                        </p:attrNameLst>
                                      </p:cBhvr>
                                      <p:to>
                                        <p:strVal val="hidden"/>
                                      </p:to>
                                    </p:set>
                                  </p:childTnLst>
                                </p:cTn>
                              </p:par>
                            </p:childTnLst>
                          </p:cTn>
                        </p:par>
                        <p:par>
                          <p:cTn id="336" fill="hold">
                            <p:stCondLst>
                              <p:cond delay="1680"/>
                            </p:stCondLst>
                            <p:childTnLst>
                              <p:par>
                                <p:cTn id="337" presetID="10" presetClass="entr" presetSubtype="0" fill="hold" nodeType="afterEffect">
                                  <p:stCondLst>
                                    <p:cond delay="0"/>
                                  </p:stCondLst>
                                  <p:childTnLst>
                                    <p:set>
                                      <p:cBhvr>
                                        <p:cTn id="338" dur="1" fill="hold">
                                          <p:stCondLst>
                                            <p:cond delay="0"/>
                                          </p:stCondLst>
                                        </p:cTn>
                                        <p:tgtEl>
                                          <p:spTgt spid="118"/>
                                        </p:tgtEl>
                                        <p:attrNameLst>
                                          <p:attrName>style.visibility</p:attrName>
                                        </p:attrNameLst>
                                      </p:cBhvr>
                                      <p:to>
                                        <p:strVal val="visible"/>
                                      </p:to>
                                    </p:set>
                                    <p:animEffect transition="in" filter="fade">
                                      <p:cBhvr>
                                        <p:cTn id="339" dur="120"/>
                                        <p:tgtEl>
                                          <p:spTgt spid="118"/>
                                        </p:tgtEl>
                                      </p:cBhvr>
                                    </p:animEffect>
                                  </p:childTnLst>
                                </p:cTn>
                              </p:par>
                            </p:childTnLst>
                          </p:cTn>
                        </p:par>
                        <p:par>
                          <p:cTn id="340" fill="hold">
                            <p:stCondLst>
                              <p:cond delay="1800"/>
                            </p:stCondLst>
                            <p:childTnLst>
                              <p:par>
                                <p:cTn id="341" presetID="1" presetClass="exit" presetSubtype="0" fill="hold" nodeType="afterEffect">
                                  <p:stCondLst>
                                    <p:cond delay="0"/>
                                  </p:stCondLst>
                                  <p:childTnLst>
                                    <p:set>
                                      <p:cBhvr>
                                        <p:cTn id="342" dur="1" fill="hold">
                                          <p:stCondLst>
                                            <p:cond delay="119"/>
                                          </p:stCondLst>
                                        </p:cTn>
                                        <p:tgtEl>
                                          <p:spTgt spid="118"/>
                                        </p:tgtEl>
                                        <p:attrNameLst>
                                          <p:attrName>style.visibility</p:attrName>
                                        </p:attrNameLst>
                                      </p:cBhvr>
                                      <p:to>
                                        <p:strVal val="hidden"/>
                                      </p:to>
                                    </p:set>
                                  </p:childTnLst>
                                </p:cTn>
                              </p:par>
                            </p:childTnLst>
                          </p:cTn>
                        </p:par>
                        <p:par>
                          <p:cTn id="343" fill="hold">
                            <p:stCondLst>
                              <p:cond delay="1920"/>
                            </p:stCondLst>
                            <p:childTnLst>
                              <p:par>
                                <p:cTn id="344" presetID="10" presetClass="entr" presetSubtype="0" fill="hold" nodeType="afterEffect">
                                  <p:stCondLst>
                                    <p:cond delay="0"/>
                                  </p:stCondLst>
                                  <p:childTnLst>
                                    <p:set>
                                      <p:cBhvr>
                                        <p:cTn id="345" dur="1" fill="hold">
                                          <p:stCondLst>
                                            <p:cond delay="0"/>
                                          </p:stCondLst>
                                        </p:cTn>
                                        <p:tgtEl>
                                          <p:spTgt spid="117"/>
                                        </p:tgtEl>
                                        <p:attrNameLst>
                                          <p:attrName>style.visibility</p:attrName>
                                        </p:attrNameLst>
                                      </p:cBhvr>
                                      <p:to>
                                        <p:strVal val="visible"/>
                                      </p:to>
                                    </p:set>
                                    <p:animEffect transition="in" filter="fade">
                                      <p:cBhvr>
                                        <p:cTn id="346" dur="120"/>
                                        <p:tgtEl>
                                          <p:spTgt spid="117"/>
                                        </p:tgtEl>
                                      </p:cBhvr>
                                    </p:animEffect>
                                  </p:childTnLst>
                                </p:cTn>
                              </p:par>
                            </p:childTnLst>
                          </p:cTn>
                        </p:par>
                        <p:par>
                          <p:cTn id="347" fill="hold">
                            <p:stCondLst>
                              <p:cond delay="2040"/>
                            </p:stCondLst>
                            <p:childTnLst>
                              <p:par>
                                <p:cTn id="348" presetID="1" presetClass="exit" presetSubtype="0" fill="hold" nodeType="afterEffect">
                                  <p:stCondLst>
                                    <p:cond delay="0"/>
                                  </p:stCondLst>
                                  <p:childTnLst>
                                    <p:set>
                                      <p:cBhvr>
                                        <p:cTn id="349" dur="1" fill="hold">
                                          <p:stCondLst>
                                            <p:cond delay="119"/>
                                          </p:stCondLst>
                                        </p:cTn>
                                        <p:tgtEl>
                                          <p:spTgt spid="117"/>
                                        </p:tgtEl>
                                        <p:attrNameLst>
                                          <p:attrName>style.visibility</p:attrName>
                                        </p:attrNameLst>
                                      </p:cBhvr>
                                      <p:to>
                                        <p:strVal val="hidden"/>
                                      </p:to>
                                    </p:set>
                                  </p:childTnLst>
                                </p:cTn>
                              </p:par>
                            </p:childTnLst>
                          </p:cTn>
                        </p:par>
                        <p:par>
                          <p:cTn id="350" fill="hold">
                            <p:stCondLst>
                              <p:cond delay="2160"/>
                            </p:stCondLst>
                            <p:childTnLst>
                              <p:par>
                                <p:cTn id="351" presetID="10" presetClass="entr" presetSubtype="0" fill="hold" nodeType="afterEffect">
                                  <p:stCondLst>
                                    <p:cond delay="0"/>
                                  </p:stCondLst>
                                  <p:childTnLst>
                                    <p:set>
                                      <p:cBhvr>
                                        <p:cTn id="352" dur="1" fill="hold">
                                          <p:stCondLst>
                                            <p:cond delay="0"/>
                                          </p:stCondLst>
                                        </p:cTn>
                                        <p:tgtEl>
                                          <p:spTgt spid="116"/>
                                        </p:tgtEl>
                                        <p:attrNameLst>
                                          <p:attrName>style.visibility</p:attrName>
                                        </p:attrNameLst>
                                      </p:cBhvr>
                                      <p:to>
                                        <p:strVal val="visible"/>
                                      </p:to>
                                    </p:set>
                                    <p:animEffect transition="in" filter="fade">
                                      <p:cBhvr>
                                        <p:cTn id="353" dur="120"/>
                                        <p:tgtEl>
                                          <p:spTgt spid="116"/>
                                        </p:tgtEl>
                                      </p:cBhvr>
                                    </p:animEffect>
                                  </p:childTnLst>
                                </p:cTn>
                              </p:par>
                            </p:childTnLst>
                          </p:cTn>
                        </p:par>
                        <p:par>
                          <p:cTn id="354" fill="hold">
                            <p:stCondLst>
                              <p:cond delay="2280"/>
                            </p:stCondLst>
                            <p:childTnLst>
                              <p:par>
                                <p:cTn id="355" presetID="1" presetClass="exit" presetSubtype="0" fill="hold" nodeType="afterEffect">
                                  <p:stCondLst>
                                    <p:cond delay="0"/>
                                  </p:stCondLst>
                                  <p:childTnLst>
                                    <p:set>
                                      <p:cBhvr>
                                        <p:cTn id="356" dur="1" fill="hold">
                                          <p:stCondLst>
                                            <p:cond delay="119"/>
                                          </p:stCondLst>
                                        </p:cTn>
                                        <p:tgtEl>
                                          <p:spTgt spid="116"/>
                                        </p:tgtEl>
                                        <p:attrNameLst>
                                          <p:attrName>style.visibility</p:attrName>
                                        </p:attrNameLst>
                                      </p:cBhvr>
                                      <p:to>
                                        <p:strVal val="hidden"/>
                                      </p:to>
                                    </p:set>
                                  </p:childTnLst>
                                </p:cTn>
                              </p:par>
                            </p:childTnLst>
                          </p:cTn>
                        </p:par>
                        <p:par>
                          <p:cTn id="357" fill="hold">
                            <p:stCondLst>
                              <p:cond delay="2400"/>
                            </p:stCondLst>
                            <p:childTnLst>
                              <p:par>
                                <p:cTn id="358" presetID="10" presetClass="entr" presetSubtype="0" fill="hold" nodeType="afterEffect">
                                  <p:stCondLst>
                                    <p:cond delay="0"/>
                                  </p:stCondLst>
                                  <p:childTnLst>
                                    <p:set>
                                      <p:cBhvr>
                                        <p:cTn id="359" dur="1" fill="hold">
                                          <p:stCondLst>
                                            <p:cond delay="0"/>
                                          </p:stCondLst>
                                        </p:cTn>
                                        <p:tgtEl>
                                          <p:spTgt spid="167"/>
                                        </p:tgtEl>
                                        <p:attrNameLst>
                                          <p:attrName>style.visibility</p:attrName>
                                        </p:attrNameLst>
                                      </p:cBhvr>
                                      <p:to>
                                        <p:strVal val="visible"/>
                                      </p:to>
                                    </p:set>
                                    <p:animEffect transition="in" filter="fade">
                                      <p:cBhvr>
                                        <p:cTn id="360" dur="120"/>
                                        <p:tgtEl>
                                          <p:spTgt spid="167"/>
                                        </p:tgtEl>
                                      </p:cBhvr>
                                    </p:animEffect>
                                  </p:childTnLst>
                                </p:cTn>
                              </p:par>
                            </p:childTnLst>
                          </p:cTn>
                        </p:par>
                        <p:par>
                          <p:cTn id="361" fill="hold">
                            <p:stCondLst>
                              <p:cond delay="2520"/>
                            </p:stCondLst>
                            <p:childTnLst>
                              <p:par>
                                <p:cTn id="362" presetID="1" presetClass="exit" presetSubtype="0" fill="hold" nodeType="afterEffect">
                                  <p:stCondLst>
                                    <p:cond delay="0"/>
                                  </p:stCondLst>
                                  <p:childTnLst>
                                    <p:set>
                                      <p:cBhvr>
                                        <p:cTn id="363" dur="1" fill="hold">
                                          <p:stCondLst>
                                            <p:cond delay="119"/>
                                          </p:stCondLst>
                                        </p:cTn>
                                        <p:tgtEl>
                                          <p:spTgt spid="167"/>
                                        </p:tgtEl>
                                        <p:attrNameLst>
                                          <p:attrName>style.visibility</p:attrName>
                                        </p:attrNameLst>
                                      </p:cBhvr>
                                      <p:to>
                                        <p:strVal val="hidden"/>
                                      </p:to>
                                    </p:set>
                                  </p:childTnLst>
                                </p:cTn>
                              </p:par>
                            </p:childTnLst>
                          </p:cTn>
                        </p:par>
                        <p:par>
                          <p:cTn id="364" fill="hold">
                            <p:stCondLst>
                              <p:cond delay="2640"/>
                            </p:stCondLst>
                            <p:childTnLst>
                              <p:par>
                                <p:cTn id="365" presetID="10" presetClass="entr" presetSubtype="0" fill="hold" nodeType="afterEffect">
                                  <p:stCondLst>
                                    <p:cond delay="0"/>
                                  </p:stCondLst>
                                  <p:childTnLst>
                                    <p:set>
                                      <p:cBhvr>
                                        <p:cTn id="366" dur="1" fill="hold">
                                          <p:stCondLst>
                                            <p:cond delay="0"/>
                                          </p:stCondLst>
                                        </p:cTn>
                                        <p:tgtEl>
                                          <p:spTgt spid="115"/>
                                        </p:tgtEl>
                                        <p:attrNameLst>
                                          <p:attrName>style.visibility</p:attrName>
                                        </p:attrNameLst>
                                      </p:cBhvr>
                                      <p:to>
                                        <p:strVal val="visible"/>
                                      </p:to>
                                    </p:set>
                                    <p:animEffect transition="in" filter="fade">
                                      <p:cBhvr>
                                        <p:cTn id="367" dur="120"/>
                                        <p:tgtEl>
                                          <p:spTgt spid="115"/>
                                        </p:tgtEl>
                                      </p:cBhvr>
                                    </p:animEffect>
                                  </p:childTnLst>
                                </p:cTn>
                              </p:par>
                            </p:childTnLst>
                          </p:cTn>
                        </p:par>
                        <p:par>
                          <p:cTn id="368" fill="hold">
                            <p:stCondLst>
                              <p:cond delay="2760"/>
                            </p:stCondLst>
                            <p:childTnLst>
                              <p:par>
                                <p:cTn id="369" presetID="1" presetClass="exit" presetSubtype="0" fill="hold" nodeType="afterEffect">
                                  <p:stCondLst>
                                    <p:cond delay="0"/>
                                  </p:stCondLst>
                                  <p:childTnLst>
                                    <p:set>
                                      <p:cBhvr>
                                        <p:cTn id="370" dur="1" fill="hold">
                                          <p:stCondLst>
                                            <p:cond delay="119"/>
                                          </p:stCondLst>
                                        </p:cTn>
                                        <p:tgtEl>
                                          <p:spTgt spid="115"/>
                                        </p:tgtEl>
                                        <p:attrNameLst>
                                          <p:attrName>style.visibility</p:attrName>
                                        </p:attrNameLst>
                                      </p:cBhvr>
                                      <p:to>
                                        <p:strVal val="hidden"/>
                                      </p:to>
                                    </p:set>
                                  </p:childTnLst>
                                </p:cTn>
                              </p:par>
                            </p:childTnLst>
                          </p:cTn>
                        </p:par>
                        <p:par>
                          <p:cTn id="371" fill="hold">
                            <p:stCondLst>
                              <p:cond delay="2880"/>
                            </p:stCondLst>
                            <p:childTnLst>
                              <p:par>
                                <p:cTn id="372" presetID="10" presetClass="entr" presetSubtype="0" fill="hold" nodeType="afterEffect">
                                  <p:stCondLst>
                                    <p:cond delay="0"/>
                                  </p:stCondLst>
                                  <p:childTnLst>
                                    <p:set>
                                      <p:cBhvr>
                                        <p:cTn id="373" dur="1" fill="hold">
                                          <p:stCondLst>
                                            <p:cond delay="0"/>
                                          </p:stCondLst>
                                        </p:cTn>
                                        <p:tgtEl>
                                          <p:spTgt spid="114"/>
                                        </p:tgtEl>
                                        <p:attrNameLst>
                                          <p:attrName>style.visibility</p:attrName>
                                        </p:attrNameLst>
                                      </p:cBhvr>
                                      <p:to>
                                        <p:strVal val="visible"/>
                                      </p:to>
                                    </p:set>
                                    <p:animEffect transition="in" filter="fade">
                                      <p:cBhvr>
                                        <p:cTn id="374" dur="120"/>
                                        <p:tgtEl>
                                          <p:spTgt spid="114"/>
                                        </p:tgtEl>
                                      </p:cBhvr>
                                    </p:animEffect>
                                  </p:childTnLst>
                                </p:cTn>
                              </p:par>
                            </p:childTnLst>
                          </p:cTn>
                        </p:par>
                        <p:par>
                          <p:cTn id="375" fill="hold">
                            <p:stCondLst>
                              <p:cond delay="3000"/>
                            </p:stCondLst>
                            <p:childTnLst>
                              <p:par>
                                <p:cTn id="376" presetID="1" presetClass="exit" presetSubtype="0" fill="hold" nodeType="afterEffect">
                                  <p:stCondLst>
                                    <p:cond delay="0"/>
                                  </p:stCondLst>
                                  <p:childTnLst>
                                    <p:set>
                                      <p:cBhvr>
                                        <p:cTn id="377" dur="1" fill="hold">
                                          <p:stCondLst>
                                            <p:cond delay="119"/>
                                          </p:stCondLst>
                                        </p:cTn>
                                        <p:tgtEl>
                                          <p:spTgt spid="114"/>
                                        </p:tgtEl>
                                        <p:attrNameLst>
                                          <p:attrName>style.visibility</p:attrName>
                                        </p:attrNameLst>
                                      </p:cBhvr>
                                      <p:to>
                                        <p:strVal val="hidden"/>
                                      </p:to>
                                    </p:set>
                                  </p:childTnLst>
                                </p:cTn>
                              </p:par>
                            </p:childTnLst>
                          </p:cTn>
                        </p:par>
                        <p:par>
                          <p:cTn id="378" fill="hold">
                            <p:stCondLst>
                              <p:cond delay="3120"/>
                            </p:stCondLst>
                            <p:childTnLst>
                              <p:par>
                                <p:cTn id="379" presetID="10" presetClass="entr" presetSubtype="0" fill="hold" nodeType="afterEffect">
                                  <p:stCondLst>
                                    <p:cond delay="0"/>
                                  </p:stCondLst>
                                  <p:childTnLst>
                                    <p:set>
                                      <p:cBhvr>
                                        <p:cTn id="380" dur="1" fill="hold">
                                          <p:stCondLst>
                                            <p:cond delay="0"/>
                                          </p:stCondLst>
                                        </p:cTn>
                                        <p:tgtEl>
                                          <p:spTgt spid="113"/>
                                        </p:tgtEl>
                                        <p:attrNameLst>
                                          <p:attrName>style.visibility</p:attrName>
                                        </p:attrNameLst>
                                      </p:cBhvr>
                                      <p:to>
                                        <p:strVal val="visible"/>
                                      </p:to>
                                    </p:set>
                                    <p:animEffect transition="in" filter="fade">
                                      <p:cBhvr>
                                        <p:cTn id="381" dur="120"/>
                                        <p:tgtEl>
                                          <p:spTgt spid="113"/>
                                        </p:tgtEl>
                                      </p:cBhvr>
                                    </p:animEffect>
                                  </p:childTnLst>
                                </p:cTn>
                              </p:par>
                            </p:childTnLst>
                          </p:cTn>
                        </p:par>
                        <p:par>
                          <p:cTn id="382" fill="hold">
                            <p:stCondLst>
                              <p:cond delay="3240"/>
                            </p:stCondLst>
                            <p:childTnLst>
                              <p:par>
                                <p:cTn id="383" presetID="1" presetClass="exit" presetSubtype="0" fill="hold" nodeType="afterEffect">
                                  <p:stCondLst>
                                    <p:cond delay="0"/>
                                  </p:stCondLst>
                                  <p:childTnLst>
                                    <p:set>
                                      <p:cBhvr>
                                        <p:cTn id="384" dur="1" fill="hold">
                                          <p:stCondLst>
                                            <p:cond delay="119"/>
                                          </p:stCondLst>
                                        </p:cTn>
                                        <p:tgtEl>
                                          <p:spTgt spid="113"/>
                                        </p:tgtEl>
                                        <p:attrNameLst>
                                          <p:attrName>style.visibility</p:attrName>
                                        </p:attrNameLst>
                                      </p:cBhvr>
                                      <p:to>
                                        <p:strVal val="hidden"/>
                                      </p:to>
                                    </p:set>
                                  </p:childTnLst>
                                </p:cTn>
                              </p:par>
                            </p:childTnLst>
                          </p:cTn>
                        </p:par>
                        <p:par>
                          <p:cTn id="385" fill="hold">
                            <p:stCondLst>
                              <p:cond delay="3360"/>
                            </p:stCondLst>
                            <p:childTnLst>
                              <p:par>
                                <p:cTn id="386" presetID="10" presetClass="entr" presetSubtype="0" fill="hold" nodeType="afterEffect">
                                  <p:stCondLst>
                                    <p:cond delay="0"/>
                                  </p:stCondLst>
                                  <p:childTnLst>
                                    <p:set>
                                      <p:cBhvr>
                                        <p:cTn id="387" dur="1" fill="hold">
                                          <p:stCondLst>
                                            <p:cond delay="0"/>
                                          </p:stCondLst>
                                        </p:cTn>
                                        <p:tgtEl>
                                          <p:spTgt spid="171"/>
                                        </p:tgtEl>
                                        <p:attrNameLst>
                                          <p:attrName>style.visibility</p:attrName>
                                        </p:attrNameLst>
                                      </p:cBhvr>
                                      <p:to>
                                        <p:strVal val="visible"/>
                                      </p:to>
                                    </p:set>
                                    <p:animEffect transition="in" filter="fade">
                                      <p:cBhvr>
                                        <p:cTn id="388" dur="120"/>
                                        <p:tgtEl>
                                          <p:spTgt spid="171"/>
                                        </p:tgtEl>
                                      </p:cBhvr>
                                    </p:animEffect>
                                  </p:childTnLst>
                                </p:cTn>
                              </p:par>
                            </p:childTnLst>
                          </p:cTn>
                        </p:par>
                        <p:par>
                          <p:cTn id="389" fill="hold">
                            <p:stCondLst>
                              <p:cond delay="3480"/>
                            </p:stCondLst>
                            <p:childTnLst>
                              <p:par>
                                <p:cTn id="390" presetID="26" presetClass="emph" presetSubtype="0" fill="hold" nodeType="afterEffect">
                                  <p:stCondLst>
                                    <p:cond delay="0"/>
                                  </p:stCondLst>
                                  <p:childTnLst>
                                    <p:animEffect transition="out" filter="fade">
                                      <p:cBhvr>
                                        <p:cTn id="391" dur="250" tmFilter="0, 0; .2, .5; .8, .5; 1, 0"/>
                                        <p:tgtEl>
                                          <p:spTgt spid="171"/>
                                        </p:tgtEl>
                                      </p:cBhvr>
                                    </p:animEffect>
                                    <p:animScale>
                                      <p:cBhvr>
                                        <p:cTn id="392" dur="125" autoRev="1" fill="hold"/>
                                        <p:tgtEl>
                                          <p:spTgt spid="171"/>
                                        </p:tgtEl>
                                      </p:cBhvr>
                                      <p:by x="105000" y="105000"/>
                                    </p:animScale>
                                  </p:childTnLst>
                                </p:cTn>
                              </p:par>
                            </p:childTnLst>
                          </p:cTn>
                        </p:par>
                        <p:par>
                          <p:cTn id="393" fill="hold">
                            <p:stCondLst>
                              <p:cond delay="3730"/>
                            </p:stCondLst>
                            <p:childTnLst>
                              <p:par>
                                <p:cTn id="394" presetID="26" presetClass="emph" presetSubtype="0" fill="hold" nodeType="afterEffect">
                                  <p:stCondLst>
                                    <p:cond delay="0"/>
                                  </p:stCondLst>
                                  <p:childTnLst>
                                    <p:animEffect transition="out" filter="fade">
                                      <p:cBhvr>
                                        <p:cTn id="395" dur="250" tmFilter="0, 0; .2, .5; .8, .5; 1, 0"/>
                                        <p:tgtEl>
                                          <p:spTgt spid="171"/>
                                        </p:tgtEl>
                                      </p:cBhvr>
                                    </p:animEffect>
                                    <p:animScale>
                                      <p:cBhvr>
                                        <p:cTn id="396" dur="125" autoRev="1" fill="hold"/>
                                        <p:tgtEl>
                                          <p:spTgt spid="171"/>
                                        </p:tgtEl>
                                      </p:cBhvr>
                                      <p:by x="105000" y="105000"/>
                                    </p:animScale>
                                  </p:childTnLst>
                                </p:cTn>
                              </p:par>
                            </p:childTnLst>
                          </p:cTn>
                        </p:par>
                        <p:par>
                          <p:cTn id="397" fill="hold">
                            <p:stCondLst>
                              <p:cond delay="3980"/>
                            </p:stCondLst>
                            <p:childTnLst>
                              <p:par>
                                <p:cTn id="398" presetID="26" presetClass="emph" presetSubtype="0" fill="hold" nodeType="afterEffect">
                                  <p:stCondLst>
                                    <p:cond delay="0"/>
                                  </p:stCondLst>
                                  <p:childTnLst>
                                    <p:animEffect transition="out" filter="fade">
                                      <p:cBhvr>
                                        <p:cTn id="399" dur="250" tmFilter="0, 0; .2, .5; .8, .5; 1, 0"/>
                                        <p:tgtEl>
                                          <p:spTgt spid="171"/>
                                        </p:tgtEl>
                                      </p:cBhvr>
                                    </p:animEffect>
                                    <p:animScale>
                                      <p:cBhvr>
                                        <p:cTn id="400" dur="125" autoRev="1" fill="hold"/>
                                        <p:tgtEl>
                                          <p:spTgt spid="171"/>
                                        </p:tgtEl>
                                      </p:cBhvr>
                                      <p:by x="105000" y="105000"/>
                                    </p:animScale>
                                  </p:childTnLst>
                                </p:cTn>
                              </p:par>
                            </p:childTnLst>
                          </p:cTn>
                        </p:par>
                        <p:par>
                          <p:cTn id="401" fill="hold">
                            <p:stCondLst>
                              <p:cond delay="4230"/>
                            </p:stCondLst>
                            <p:childTnLst>
                              <p:par>
                                <p:cTn id="402" presetID="26" presetClass="emph" presetSubtype="0" fill="hold" nodeType="afterEffect">
                                  <p:stCondLst>
                                    <p:cond delay="0"/>
                                  </p:stCondLst>
                                  <p:childTnLst>
                                    <p:animEffect transition="out" filter="fade">
                                      <p:cBhvr>
                                        <p:cTn id="403" dur="250" tmFilter="0, 0; .2, .5; .8, .5; 1, 0"/>
                                        <p:tgtEl>
                                          <p:spTgt spid="171"/>
                                        </p:tgtEl>
                                      </p:cBhvr>
                                    </p:animEffect>
                                    <p:animScale>
                                      <p:cBhvr>
                                        <p:cTn id="404" dur="125" autoRev="1" fill="hold"/>
                                        <p:tgtEl>
                                          <p:spTgt spid="171"/>
                                        </p:tgtEl>
                                      </p:cBhvr>
                                      <p:by x="105000" y="105000"/>
                                    </p:animScale>
                                  </p:childTnLst>
                                </p:cTn>
                              </p:par>
                            </p:childTnLst>
                          </p:cTn>
                        </p:par>
                        <p:par>
                          <p:cTn id="405" fill="hold">
                            <p:stCondLst>
                              <p:cond delay="4480"/>
                            </p:stCondLst>
                            <p:childTnLst>
                              <p:par>
                                <p:cTn id="406" presetID="26" presetClass="emph" presetSubtype="0" fill="hold" nodeType="afterEffect">
                                  <p:stCondLst>
                                    <p:cond delay="0"/>
                                  </p:stCondLst>
                                  <p:childTnLst>
                                    <p:animEffect transition="out" filter="fade">
                                      <p:cBhvr>
                                        <p:cTn id="407" dur="250" tmFilter="0, 0; .2, .5; .8, .5; 1, 0"/>
                                        <p:tgtEl>
                                          <p:spTgt spid="171"/>
                                        </p:tgtEl>
                                      </p:cBhvr>
                                    </p:animEffect>
                                    <p:animScale>
                                      <p:cBhvr>
                                        <p:cTn id="408" dur="125" autoRev="1" fill="hold"/>
                                        <p:tgtEl>
                                          <p:spTgt spid="171"/>
                                        </p:tgtEl>
                                      </p:cBhvr>
                                      <p:by x="105000" y="105000"/>
                                    </p:animScale>
                                  </p:childTnLst>
                                </p:cTn>
                              </p:par>
                              <p:par>
                                <p:cTn id="409" presetID="1" presetClass="mediacall" presetSubtype="0" fill="hold" nodeType="withEffect">
                                  <p:stCondLst>
                                    <p:cond delay="500"/>
                                  </p:stCondLst>
                                  <p:childTnLst>
                                    <p:cmd type="call" cmd="playFrom(0.0)">
                                      <p:cBhvr>
                                        <p:cTn id="410" dur="1" fill="hold"/>
                                        <p:tgtEl>
                                          <p:spTgt spid="172"/>
                                        </p:tgtEl>
                                      </p:cBhvr>
                                    </p:cmd>
                                  </p:childTnLst>
                                </p:cTn>
                              </p:par>
                              <p:par>
                                <p:cTn id="411" presetID="47" presetClass="entr" presetSubtype="0" fill="hold" grpId="2" nodeType="withEffect">
                                  <p:stCondLst>
                                    <p:cond delay="500"/>
                                  </p:stCondLst>
                                  <p:childTnLst>
                                    <p:set>
                                      <p:cBhvr>
                                        <p:cTn id="412" dur="1" fill="hold">
                                          <p:stCondLst>
                                            <p:cond delay="0"/>
                                          </p:stCondLst>
                                        </p:cTn>
                                        <p:tgtEl>
                                          <p:spTgt spid="166"/>
                                        </p:tgtEl>
                                        <p:attrNameLst>
                                          <p:attrName>style.visibility</p:attrName>
                                        </p:attrNameLst>
                                      </p:cBhvr>
                                      <p:to>
                                        <p:strVal val="visible"/>
                                      </p:to>
                                    </p:set>
                                    <p:animEffect transition="in" filter="fade">
                                      <p:cBhvr>
                                        <p:cTn id="413" dur="1000"/>
                                        <p:tgtEl>
                                          <p:spTgt spid="166"/>
                                        </p:tgtEl>
                                      </p:cBhvr>
                                    </p:animEffect>
                                    <p:anim calcmode="lin" valueType="num">
                                      <p:cBhvr>
                                        <p:cTn id="414" dur="1000" fill="hold"/>
                                        <p:tgtEl>
                                          <p:spTgt spid="166"/>
                                        </p:tgtEl>
                                        <p:attrNameLst>
                                          <p:attrName>ppt_x</p:attrName>
                                        </p:attrNameLst>
                                      </p:cBhvr>
                                      <p:tavLst>
                                        <p:tav tm="0">
                                          <p:val>
                                            <p:strVal val="#ppt_x"/>
                                          </p:val>
                                        </p:tav>
                                        <p:tav tm="100000">
                                          <p:val>
                                            <p:strVal val="#ppt_x"/>
                                          </p:val>
                                        </p:tav>
                                      </p:tavLst>
                                    </p:anim>
                                    <p:anim calcmode="lin" valueType="num">
                                      <p:cBhvr>
                                        <p:cTn id="415"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11"/>
                  </p:tgtEl>
                </p:cond>
              </p:nextCondLst>
            </p:seq>
            <p:seq concurrent="1" nextAc="seek">
              <p:cTn id="416" restart="whenNotActive" fill="hold" evtFilter="cancelBubble" nodeType="interactiveSeq">
                <p:stCondLst>
                  <p:cond evt="onClick" delay="0">
                    <p:tgtEl>
                      <p:spTgt spid="171"/>
                    </p:tgtEl>
                  </p:cond>
                </p:stCondLst>
                <p:endSync evt="end" delay="0">
                  <p:rtn val="all"/>
                </p:endSync>
                <p:childTnLst>
                  <p:par>
                    <p:cTn id="417" fill="hold">
                      <p:stCondLst>
                        <p:cond delay="0"/>
                      </p:stCondLst>
                      <p:childTnLst>
                        <p:par>
                          <p:cTn id="418" fill="hold">
                            <p:stCondLst>
                              <p:cond delay="0"/>
                            </p:stCondLst>
                            <p:childTnLst>
                              <p:par>
                                <p:cTn id="419" presetID="1" presetClass="mediacall" presetSubtype="0" fill="hold" nodeType="clickEffect">
                                  <p:stCondLst>
                                    <p:cond delay="0"/>
                                  </p:stCondLst>
                                  <p:childTnLst>
                                    <p:cmd type="call" cmd="playFrom(0.0)">
                                      <p:cBhvr>
                                        <p:cTn id="420" dur="1" fill="hold"/>
                                        <p:tgtEl>
                                          <p:spTgt spid="172"/>
                                        </p:tgtEl>
                                      </p:cBhvr>
                                    </p:cmd>
                                  </p:childTnLst>
                                </p:cTn>
                              </p:par>
                            </p:childTnLst>
                          </p:cTn>
                        </p:par>
                      </p:childTnLst>
                    </p:cTn>
                  </p:par>
                </p:childTnLst>
              </p:cTn>
              <p:nextCondLst>
                <p:cond evt="onClick" delay="0">
                  <p:tgtEl>
                    <p:spTgt spid="171"/>
                  </p:tgtEl>
                </p:cond>
              </p:nextCondLst>
            </p:seq>
            <p:audio>
              <p:cMediaNode vol="80000" numSld="999" showWhenStopped="0">
                <p:cTn id="421" fill="hold" display="0">
                  <p:stCondLst>
                    <p:cond delay="indefinite"/>
                  </p:stCondLst>
                  <p:endCondLst>
                    <p:cond evt="onStopAudio" delay="0">
                      <p:tgtEl>
                        <p:sldTgt/>
                      </p:tgtEl>
                    </p:cond>
                  </p:endCondLst>
                </p:cTn>
                <p:tgtEl>
                  <p:spTgt spid="172"/>
                </p:tgtEl>
              </p:cMediaNode>
            </p:audio>
          </p:childTnLst>
        </p:cTn>
      </p:par>
    </p:tnLst>
    <p:bldLst>
      <p:bldP spid="166" grpId="0" animBg="1"/>
      <p:bldP spid="166" grpId="1" animBg="1"/>
      <p:bldP spid="166" grpId="2"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 name="Picture 8" descr="C:\Users\Dawson\Desktop\Mario Kart Template\Item_Boo.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414863" y="3345149"/>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67"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3365354" y="3470857"/>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68"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518737" y="3431596"/>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69"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617626" y="3495858"/>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70"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459489" y="3387320"/>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71" name="Picture 170"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310988" y="3197235"/>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72"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459489" y="3345734"/>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390312" y="3223676"/>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74"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617626" y="3503872"/>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75" name="Picture 5" descr="C:\Users\Dawson\Desktop\Mario Kart Template\Item_Golden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638689" y="3351567"/>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76"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3518737" y="3404982"/>
            <a:ext cx="2175674" cy="2175674"/>
          </a:xfrm>
          <a:prstGeom prst="rect">
            <a:avLst/>
          </a:prstGeom>
          <a:noFill/>
          <a:extLst>
            <a:ext uri="{909E8E84-426E-40DD-AFC4-6F175D3DCCD1}">
              <a14:hiddenFill xmlns:a14="http://schemas.microsoft.com/office/drawing/2010/main">
                <a:solidFill>
                  <a:srgbClr val="FFFFFF"/>
                </a:solidFill>
              </a14:hiddenFill>
            </a:ext>
          </a:extLst>
        </p:spPr>
      </p:pic>
      <p:pic>
        <p:nvPicPr>
          <p:cNvPr id="177"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3337492" y="3108366"/>
            <a:ext cx="2538163" cy="2768906"/>
          </a:xfrm>
          <a:prstGeom prst="rect">
            <a:avLst/>
          </a:prstGeom>
          <a:noFill/>
          <a:extLst>
            <a:ext uri="{909E8E84-426E-40DD-AFC4-6F175D3DCCD1}">
              <a14:hiddenFill xmlns:a14="http://schemas.microsoft.com/office/drawing/2010/main">
                <a:solidFill>
                  <a:srgbClr val="FFFFFF"/>
                </a:solidFill>
              </a14:hiddenFill>
            </a:ext>
          </a:extLst>
        </p:spPr>
      </p:pic>
      <p:grpSp>
        <p:nvGrpSpPr>
          <p:cNvPr id="178" name="Group 177"/>
          <p:cNvGrpSpPr/>
          <p:nvPr/>
        </p:nvGrpSpPr>
        <p:grpSpPr>
          <a:xfrm>
            <a:off x="3378485" y="3255733"/>
            <a:ext cx="2456178" cy="2474172"/>
            <a:chOff x="8007349" y="-1244184"/>
            <a:chExt cx="6134100" cy="6179041"/>
          </a:xfrm>
        </p:grpSpPr>
        <p:pic>
          <p:nvPicPr>
            <p:cNvPr id="179"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80"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81" name="Picture 3" descr="C:\Users\Dawson\Desktop\Mario Kart Template\Item_Red_Shell.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82" name="Picture 3" descr="C:\Users\Dawson\Desktop\Mario Kart Template\Item_Mushroom_Boost.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3715151" y="3607003"/>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83"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3390312" y="3473087"/>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84" name="LightningBolt C" descr="C:\Users\Dawson\Desktop\Mario Kart Template\Item_ThunderBolt_Glow.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3459489" y="3320123"/>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85" name="Item_ThunderBolt">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4301774" y="4188019"/>
            <a:ext cx="609600" cy="609600"/>
          </a:xfrm>
          <a:prstGeom prst="rect">
            <a:avLst/>
          </a:prstGeom>
        </p:spPr>
      </p:pic>
      <p:sp>
        <p:nvSpPr>
          <p:cNvPr id="186" name="Text Placeholder 26"/>
          <p:cNvSpPr txBox="1">
            <a:spLocks/>
          </p:cNvSpPr>
          <p:nvPr/>
        </p:nvSpPr>
        <p:spPr>
          <a:xfrm>
            <a:off x="251520" y="261210"/>
            <a:ext cx="8684708" cy="97047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cap="flat" cmpd="sng" algn="ctr">
            <a:solidFill>
              <a:schemeClr val="bg1">
                <a:lumMod val="85000"/>
              </a:schemeClr>
            </a:solidFill>
            <a:prstDash val="solid"/>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800" b="1" baseline="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a:t>Change places!</a:t>
            </a:r>
          </a:p>
        </p:txBody>
      </p:sp>
      <p:pic>
        <p:nvPicPr>
          <p:cNvPr id="70" name="Picture 8" descr="C:\Users\Dawson\Desktop\Mario Kart Template\Item_Boo.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274326"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6224817"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378200"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477089"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318952"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74"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170451"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318952"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249775"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477089"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5" descr="C:\Users\Dawson\Desktop\Mario Kart Template\Item_Golden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498152"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378200"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6196956"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grpSp>
        <p:nvGrpSpPr>
          <p:cNvPr id="82" name="Group 81"/>
          <p:cNvGrpSpPr/>
          <p:nvPr/>
        </p:nvGrpSpPr>
        <p:grpSpPr>
          <a:xfrm>
            <a:off x="6237948" y="2191914"/>
            <a:ext cx="2456178" cy="2474172"/>
            <a:chOff x="8007349" y="-1244184"/>
            <a:chExt cx="6134100" cy="6179041"/>
          </a:xfrm>
        </p:grpSpPr>
        <p:pic>
          <p:nvPicPr>
            <p:cNvPr id="83"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3" descr="C:\Users\Dawson\Desktop\Mario Kart Template\Item_Red_Shell.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86" name="Picture 3" descr="C:\Users\Dawson\Desktop\Mario Kart Template\Item_Mushroom_Boost.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6574614"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6249775"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88" name="LightningBolt C" descr="C:\Users\Dawson\Desktop\Mario Kart Template\Item_ThunderBolt_Glow.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6318952"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89" name="Item_ThunderBolt">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7161237" y="3124200"/>
            <a:ext cx="609600" cy="609600"/>
          </a:xfrm>
          <a:prstGeom prst="rect">
            <a:avLst/>
          </a:prstGeom>
        </p:spPr>
      </p:pic>
      <p:pic>
        <p:nvPicPr>
          <p:cNvPr id="90" name="Picture 8" descr="C:\Users\Dawson\Desktop\Mario Kart Template\Item_Boo.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86253"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436744"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90127"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89016"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30879"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94"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82378"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530879"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461702"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89016"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5" descr="C:\Users\Dawson\Desktop\Mario Kart Template\Item_Golden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10079"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590127"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408883"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grpSp>
        <p:nvGrpSpPr>
          <p:cNvPr id="102" name="Group 101"/>
          <p:cNvGrpSpPr/>
          <p:nvPr/>
        </p:nvGrpSpPr>
        <p:grpSpPr>
          <a:xfrm>
            <a:off x="449875" y="2191914"/>
            <a:ext cx="2456178" cy="2474172"/>
            <a:chOff x="8007349" y="-1244184"/>
            <a:chExt cx="6134100" cy="6179041"/>
          </a:xfrm>
        </p:grpSpPr>
        <p:pic>
          <p:nvPicPr>
            <p:cNvPr id="103"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3" descr="C:\Users\Dawson\Desktop\Mario Kart Template\Item_Red_Shell.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06" name="Picture 3" descr="C:\Users\Dawson\Desktop\Mario Kart Template\Item_Mushroom_Boost.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786541"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461702"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08" name="LightningBolt C" descr="C:\Users\Dawson\Desktop\Mario Kart Template\Item_ThunderBolt_Glow.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530879"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09" name="Item_ThunderBolt">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1373164" y="3124200"/>
            <a:ext cx="609600" cy="609600"/>
          </a:xfrm>
          <a:prstGeom prst="rect">
            <a:avLst/>
          </a:prstGeom>
        </p:spPr>
      </p:pic>
    </p:spTree>
    <p:custDataLst>
      <p:tags r:id="rId1"/>
    </p:custDataLst>
    <p:extLst>
      <p:ext uri="{BB962C8B-B14F-4D97-AF65-F5344CB8AC3E}">
        <p14:creationId xmlns:p14="http://schemas.microsoft.com/office/powerpoint/2010/main" val="2733408650"/>
      </p:ext>
    </p:extLst>
  </p:cSld>
  <p:clrMapOvr>
    <a:masterClrMapping/>
  </p:clrMapOvr>
  <p:transition advClick="0">
    <p:fade/>
    <p:sndAc>
      <p:stSnd>
        <p:snd r:embed="rId5" name="Item_Box_Open.wav"/>
      </p:stSnd>
    </p:sndAc>
  </p:transition>
  <p:timing>
    <p:tnLst>
      <p:par>
        <p:cTn id="1" dur="indefinite" restart="never" nodeType="tmRoot">
          <p:childTnLst>
            <p:seq concurrent="1" nextAc="seek">
              <p:cTn id="2" restart="whenNotActive" fill="hold" evtFilter="cancelBubble" nodeType="interactiveSeq">
                <p:stCondLst>
                  <p:cond evt="onClick" delay="0">
                    <p:tgtEl>
                      <p:spTgt spid="177"/>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77"/>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6" name="Item_Box_Open_Definitive.wav"/>
                                        </p:tgtEl>
                                      </p:cMediaNode>
                                    </p:audio>
                                  </p:sub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78"/>
                                        </p:tgtEl>
                                        <p:attrNameLst>
                                          <p:attrName>style.visibility</p:attrName>
                                        </p:attrNameLst>
                                      </p:cBhvr>
                                      <p:to>
                                        <p:strVal val="visible"/>
                                      </p:to>
                                    </p:set>
                                    <p:animEffect transition="in" filter="fade">
                                      <p:cBhvr>
                                        <p:cTn id="10" dur="120"/>
                                        <p:tgtEl>
                                          <p:spTgt spid="178"/>
                                        </p:tgtEl>
                                      </p:cBhvr>
                                    </p:animEffect>
                                  </p:childTnLst>
                                </p:cTn>
                              </p:par>
                            </p:childTnLst>
                          </p:cTn>
                        </p:par>
                        <p:par>
                          <p:cTn id="11" fill="hold">
                            <p:stCondLst>
                              <p:cond delay="120"/>
                            </p:stCondLst>
                            <p:childTnLst>
                              <p:par>
                                <p:cTn id="12" presetID="1" presetClass="exit" presetSubtype="0" fill="hold" nodeType="afterEffect">
                                  <p:stCondLst>
                                    <p:cond delay="0"/>
                                  </p:stCondLst>
                                  <p:childTnLst>
                                    <p:set>
                                      <p:cBhvr>
                                        <p:cTn id="13" dur="1" fill="hold">
                                          <p:stCondLst>
                                            <p:cond delay="119"/>
                                          </p:stCondLst>
                                        </p:cTn>
                                        <p:tgtEl>
                                          <p:spTgt spid="178"/>
                                        </p:tgtEl>
                                        <p:attrNameLst>
                                          <p:attrName>style.visibility</p:attrName>
                                        </p:attrNameLst>
                                      </p:cBhvr>
                                      <p:to>
                                        <p:strVal val="hidden"/>
                                      </p:to>
                                    </p:set>
                                  </p:childTnLst>
                                </p:cTn>
                              </p:par>
                            </p:childTnLst>
                          </p:cTn>
                        </p:par>
                        <p:par>
                          <p:cTn id="14" fill="hold">
                            <p:stCondLst>
                              <p:cond delay="240"/>
                            </p:stCondLst>
                            <p:childTnLst>
                              <p:par>
                                <p:cTn id="15" presetID="10" presetClass="entr" presetSubtype="0" fill="hold" nodeType="afterEffect">
                                  <p:stCondLst>
                                    <p:cond delay="0"/>
                                  </p:stCondLst>
                                  <p:childTnLst>
                                    <p:set>
                                      <p:cBhvr>
                                        <p:cTn id="16" dur="1" fill="hold">
                                          <p:stCondLst>
                                            <p:cond delay="0"/>
                                          </p:stCondLst>
                                        </p:cTn>
                                        <p:tgtEl>
                                          <p:spTgt spid="171"/>
                                        </p:tgtEl>
                                        <p:attrNameLst>
                                          <p:attrName>style.visibility</p:attrName>
                                        </p:attrNameLst>
                                      </p:cBhvr>
                                      <p:to>
                                        <p:strVal val="visible"/>
                                      </p:to>
                                    </p:set>
                                    <p:animEffect transition="in" filter="fade">
                                      <p:cBhvr>
                                        <p:cTn id="17" dur="120"/>
                                        <p:tgtEl>
                                          <p:spTgt spid="171"/>
                                        </p:tgtEl>
                                      </p:cBhvr>
                                    </p:animEffect>
                                  </p:childTnLst>
                                </p:cTn>
                              </p:par>
                            </p:childTnLst>
                          </p:cTn>
                        </p:par>
                        <p:par>
                          <p:cTn id="18" fill="hold">
                            <p:stCondLst>
                              <p:cond delay="360"/>
                            </p:stCondLst>
                            <p:childTnLst>
                              <p:par>
                                <p:cTn id="19" presetID="1" presetClass="exit" presetSubtype="0" fill="hold" nodeType="afterEffect">
                                  <p:stCondLst>
                                    <p:cond delay="0"/>
                                  </p:stCondLst>
                                  <p:childTnLst>
                                    <p:set>
                                      <p:cBhvr>
                                        <p:cTn id="20" dur="1" fill="hold">
                                          <p:stCondLst>
                                            <p:cond delay="119"/>
                                          </p:stCondLst>
                                        </p:cTn>
                                        <p:tgtEl>
                                          <p:spTgt spid="171"/>
                                        </p:tgtEl>
                                        <p:attrNameLst>
                                          <p:attrName>style.visibility</p:attrName>
                                        </p:attrNameLst>
                                      </p:cBhvr>
                                      <p:to>
                                        <p:strVal val="hidden"/>
                                      </p:to>
                                    </p:set>
                                  </p:childTnLst>
                                </p:cTn>
                              </p:par>
                            </p:childTnLst>
                          </p:cTn>
                        </p:par>
                        <p:par>
                          <p:cTn id="21" fill="hold">
                            <p:stCondLst>
                              <p:cond delay="480"/>
                            </p:stCondLst>
                            <p:childTnLst>
                              <p:par>
                                <p:cTn id="22" presetID="10" presetClass="entr" presetSubtype="0" fill="hold" nodeType="afterEffect">
                                  <p:stCondLst>
                                    <p:cond delay="0"/>
                                  </p:stCondLst>
                                  <p:childTnLst>
                                    <p:set>
                                      <p:cBhvr>
                                        <p:cTn id="23" dur="1" fill="hold">
                                          <p:stCondLst>
                                            <p:cond delay="0"/>
                                          </p:stCondLst>
                                        </p:cTn>
                                        <p:tgtEl>
                                          <p:spTgt spid="176"/>
                                        </p:tgtEl>
                                        <p:attrNameLst>
                                          <p:attrName>style.visibility</p:attrName>
                                        </p:attrNameLst>
                                      </p:cBhvr>
                                      <p:to>
                                        <p:strVal val="visible"/>
                                      </p:to>
                                    </p:set>
                                    <p:animEffect transition="in" filter="fade">
                                      <p:cBhvr>
                                        <p:cTn id="24" dur="120"/>
                                        <p:tgtEl>
                                          <p:spTgt spid="176"/>
                                        </p:tgtEl>
                                      </p:cBhvr>
                                    </p:animEffect>
                                  </p:childTnLst>
                                </p:cTn>
                              </p:par>
                            </p:childTnLst>
                          </p:cTn>
                        </p:par>
                        <p:par>
                          <p:cTn id="25" fill="hold">
                            <p:stCondLst>
                              <p:cond delay="600"/>
                            </p:stCondLst>
                            <p:childTnLst>
                              <p:par>
                                <p:cTn id="26" presetID="1" presetClass="exit" presetSubtype="0" fill="hold" nodeType="afterEffect">
                                  <p:stCondLst>
                                    <p:cond delay="0"/>
                                  </p:stCondLst>
                                  <p:childTnLst>
                                    <p:set>
                                      <p:cBhvr>
                                        <p:cTn id="27" dur="1" fill="hold">
                                          <p:stCondLst>
                                            <p:cond delay="119"/>
                                          </p:stCondLst>
                                        </p:cTn>
                                        <p:tgtEl>
                                          <p:spTgt spid="176"/>
                                        </p:tgtEl>
                                        <p:attrNameLst>
                                          <p:attrName>style.visibility</p:attrName>
                                        </p:attrNameLst>
                                      </p:cBhvr>
                                      <p:to>
                                        <p:strVal val="hidden"/>
                                      </p:to>
                                    </p:set>
                                  </p:childTnLst>
                                </p:cTn>
                              </p:par>
                            </p:childTnLst>
                          </p:cTn>
                        </p:par>
                        <p:par>
                          <p:cTn id="28" fill="hold">
                            <p:stCondLst>
                              <p:cond delay="720"/>
                            </p:stCondLst>
                            <p:childTnLst>
                              <p:par>
                                <p:cTn id="29" presetID="10" presetClass="entr" presetSubtype="0" fill="hold" nodeType="afterEffect">
                                  <p:stCondLst>
                                    <p:cond delay="0"/>
                                  </p:stCondLst>
                                  <p:childTnLst>
                                    <p:set>
                                      <p:cBhvr>
                                        <p:cTn id="30" dur="1" fill="hold">
                                          <p:stCondLst>
                                            <p:cond delay="0"/>
                                          </p:stCondLst>
                                        </p:cTn>
                                        <p:tgtEl>
                                          <p:spTgt spid="182"/>
                                        </p:tgtEl>
                                        <p:attrNameLst>
                                          <p:attrName>style.visibility</p:attrName>
                                        </p:attrNameLst>
                                      </p:cBhvr>
                                      <p:to>
                                        <p:strVal val="visible"/>
                                      </p:to>
                                    </p:set>
                                    <p:animEffect transition="in" filter="fade">
                                      <p:cBhvr>
                                        <p:cTn id="31" dur="120"/>
                                        <p:tgtEl>
                                          <p:spTgt spid="182"/>
                                        </p:tgtEl>
                                      </p:cBhvr>
                                    </p:animEffect>
                                  </p:childTnLst>
                                </p:cTn>
                              </p:par>
                            </p:childTnLst>
                          </p:cTn>
                        </p:par>
                        <p:par>
                          <p:cTn id="32" fill="hold">
                            <p:stCondLst>
                              <p:cond delay="840"/>
                            </p:stCondLst>
                            <p:childTnLst>
                              <p:par>
                                <p:cTn id="33" presetID="1" presetClass="exit" presetSubtype="0" fill="hold" nodeType="afterEffect">
                                  <p:stCondLst>
                                    <p:cond delay="0"/>
                                  </p:stCondLst>
                                  <p:childTnLst>
                                    <p:set>
                                      <p:cBhvr>
                                        <p:cTn id="34" dur="1" fill="hold">
                                          <p:stCondLst>
                                            <p:cond delay="119"/>
                                          </p:stCondLst>
                                        </p:cTn>
                                        <p:tgtEl>
                                          <p:spTgt spid="182"/>
                                        </p:tgtEl>
                                        <p:attrNameLst>
                                          <p:attrName>style.visibility</p:attrName>
                                        </p:attrNameLst>
                                      </p:cBhvr>
                                      <p:to>
                                        <p:strVal val="hidden"/>
                                      </p:to>
                                    </p:set>
                                  </p:childTnLst>
                                </p:cTn>
                              </p:par>
                            </p:childTnLst>
                          </p:cTn>
                        </p:par>
                        <p:par>
                          <p:cTn id="35" fill="hold">
                            <p:stCondLst>
                              <p:cond delay="960"/>
                            </p:stCondLst>
                            <p:childTnLst>
                              <p:par>
                                <p:cTn id="36" presetID="10" presetClass="entr" presetSubtype="0" fill="hold" nodeType="afterEffect">
                                  <p:stCondLst>
                                    <p:cond delay="0"/>
                                  </p:stCondLst>
                                  <p:childTnLst>
                                    <p:set>
                                      <p:cBhvr>
                                        <p:cTn id="37" dur="1" fill="hold">
                                          <p:stCondLst>
                                            <p:cond delay="0"/>
                                          </p:stCondLst>
                                        </p:cTn>
                                        <p:tgtEl>
                                          <p:spTgt spid="183"/>
                                        </p:tgtEl>
                                        <p:attrNameLst>
                                          <p:attrName>style.visibility</p:attrName>
                                        </p:attrNameLst>
                                      </p:cBhvr>
                                      <p:to>
                                        <p:strVal val="visible"/>
                                      </p:to>
                                    </p:set>
                                    <p:animEffect transition="in" filter="fade">
                                      <p:cBhvr>
                                        <p:cTn id="38" dur="120"/>
                                        <p:tgtEl>
                                          <p:spTgt spid="183"/>
                                        </p:tgtEl>
                                      </p:cBhvr>
                                    </p:animEffect>
                                  </p:childTnLst>
                                </p:cTn>
                              </p:par>
                            </p:childTnLst>
                          </p:cTn>
                        </p:par>
                        <p:par>
                          <p:cTn id="39" fill="hold">
                            <p:stCondLst>
                              <p:cond delay="1080"/>
                            </p:stCondLst>
                            <p:childTnLst>
                              <p:par>
                                <p:cTn id="40" presetID="1" presetClass="exit" presetSubtype="0" fill="hold" nodeType="afterEffect">
                                  <p:stCondLst>
                                    <p:cond delay="0"/>
                                  </p:stCondLst>
                                  <p:childTnLst>
                                    <p:set>
                                      <p:cBhvr>
                                        <p:cTn id="41" dur="1" fill="hold">
                                          <p:stCondLst>
                                            <p:cond delay="119"/>
                                          </p:stCondLst>
                                        </p:cTn>
                                        <p:tgtEl>
                                          <p:spTgt spid="183"/>
                                        </p:tgtEl>
                                        <p:attrNameLst>
                                          <p:attrName>style.visibility</p:attrName>
                                        </p:attrNameLst>
                                      </p:cBhvr>
                                      <p:to>
                                        <p:strVal val="hidden"/>
                                      </p:to>
                                    </p:set>
                                  </p:childTnLst>
                                </p:cTn>
                              </p:par>
                            </p:childTnLst>
                          </p:cTn>
                        </p:par>
                        <p:par>
                          <p:cTn id="42" fill="hold">
                            <p:stCondLst>
                              <p:cond delay="1200"/>
                            </p:stCondLst>
                            <p:childTnLst>
                              <p:par>
                                <p:cTn id="43" presetID="10" presetClass="entr" presetSubtype="0" fill="hold" nodeType="afterEffect">
                                  <p:stCondLst>
                                    <p:cond delay="0"/>
                                  </p:stCondLst>
                                  <p:childTnLst>
                                    <p:set>
                                      <p:cBhvr>
                                        <p:cTn id="44" dur="1" fill="hold">
                                          <p:stCondLst>
                                            <p:cond delay="0"/>
                                          </p:stCondLst>
                                        </p:cTn>
                                        <p:tgtEl>
                                          <p:spTgt spid="168"/>
                                        </p:tgtEl>
                                        <p:attrNameLst>
                                          <p:attrName>style.visibility</p:attrName>
                                        </p:attrNameLst>
                                      </p:cBhvr>
                                      <p:to>
                                        <p:strVal val="visible"/>
                                      </p:to>
                                    </p:set>
                                    <p:animEffect transition="in" filter="fade">
                                      <p:cBhvr>
                                        <p:cTn id="45" dur="120"/>
                                        <p:tgtEl>
                                          <p:spTgt spid="168"/>
                                        </p:tgtEl>
                                      </p:cBhvr>
                                    </p:animEffect>
                                  </p:childTnLst>
                                </p:cTn>
                              </p:par>
                            </p:childTnLst>
                          </p:cTn>
                        </p:par>
                        <p:par>
                          <p:cTn id="46" fill="hold">
                            <p:stCondLst>
                              <p:cond delay="1320"/>
                            </p:stCondLst>
                            <p:childTnLst>
                              <p:par>
                                <p:cTn id="47" presetID="1" presetClass="exit" presetSubtype="0" fill="hold" nodeType="afterEffect">
                                  <p:stCondLst>
                                    <p:cond delay="0"/>
                                  </p:stCondLst>
                                  <p:childTnLst>
                                    <p:set>
                                      <p:cBhvr>
                                        <p:cTn id="48" dur="1" fill="hold">
                                          <p:stCondLst>
                                            <p:cond delay="119"/>
                                          </p:stCondLst>
                                        </p:cTn>
                                        <p:tgtEl>
                                          <p:spTgt spid="168"/>
                                        </p:tgtEl>
                                        <p:attrNameLst>
                                          <p:attrName>style.visibility</p:attrName>
                                        </p:attrNameLst>
                                      </p:cBhvr>
                                      <p:to>
                                        <p:strVal val="hidden"/>
                                      </p:to>
                                    </p:set>
                                  </p:childTnLst>
                                </p:cTn>
                              </p:par>
                            </p:childTnLst>
                          </p:cTn>
                        </p:par>
                        <p:par>
                          <p:cTn id="49" fill="hold">
                            <p:stCondLst>
                              <p:cond delay="1440"/>
                            </p:stCondLst>
                            <p:childTnLst>
                              <p:par>
                                <p:cTn id="50" presetID="10" presetClass="entr" presetSubtype="0" fill="hold" nodeType="afterEffect">
                                  <p:stCondLst>
                                    <p:cond delay="0"/>
                                  </p:stCondLst>
                                  <p:childTnLst>
                                    <p:set>
                                      <p:cBhvr>
                                        <p:cTn id="51" dur="1" fill="hold">
                                          <p:stCondLst>
                                            <p:cond delay="0"/>
                                          </p:stCondLst>
                                        </p:cTn>
                                        <p:tgtEl>
                                          <p:spTgt spid="174"/>
                                        </p:tgtEl>
                                        <p:attrNameLst>
                                          <p:attrName>style.visibility</p:attrName>
                                        </p:attrNameLst>
                                      </p:cBhvr>
                                      <p:to>
                                        <p:strVal val="visible"/>
                                      </p:to>
                                    </p:set>
                                    <p:animEffect transition="in" filter="fade">
                                      <p:cBhvr>
                                        <p:cTn id="52" dur="120"/>
                                        <p:tgtEl>
                                          <p:spTgt spid="174"/>
                                        </p:tgtEl>
                                      </p:cBhvr>
                                    </p:animEffect>
                                  </p:childTnLst>
                                </p:cTn>
                              </p:par>
                            </p:childTnLst>
                          </p:cTn>
                        </p:par>
                        <p:par>
                          <p:cTn id="53" fill="hold">
                            <p:stCondLst>
                              <p:cond delay="1560"/>
                            </p:stCondLst>
                            <p:childTnLst>
                              <p:par>
                                <p:cTn id="54" presetID="1" presetClass="exit" presetSubtype="0" fill="hold" nodeType="afterEffect">
                                  <p:stCondLst>
                                    <p:cond delay="0"/>
                                  </p:stCondLst>
                                  <p:childTnLst>
                                    <p:set>
                                      <p:cBhvr>
                                        <p:cTn id="55" dur="1" fill="hold">
                                          <p:stCondLst>
                                            <p:cond delay="119"/>
                                          </p:stCondLst>
                                        </p:cTn>
                                        <p:tgtEl>
                                          <p:spTgt spid="174"/>
                                        </p:tgtEl>
                                        <p:attrNameLst>
                                          <p:attrName>style.visibility</p:attrName>
                                        </p:attrNameLst>
                                      </p:cBhvr>
                                      <p:to>
                                        <p:strVal val="hidden"/>
                                      </p:to>
                                    </p:set>
                                  </p:childTnLst>
                                </p:cTn>
                              </p:par>
                            </p:childTnLst>
                          </p:cTn>
                        </p:par>
                        <p:par>
                          <p:cTn id="56" fill="hold">
                            <p:stCondLst>
                              <p:cond delay="1680"/>
                            </p:stCondLst>
                            <p:childTnLst>
                              <p:par>
                                <p:cTn id="57" presetID="10" presetClass="entr" presetSubtype="0" fill="hold" nodeType="afterEffect">
                                  <p:stCondLst>
                                    <p:cond delay="0"/>
                                  </p:stCondLst>
                                  <p:childTnLst>
                                    <p:set>
                                      <p:cBhvr>
                                        <p:cTn id="58" dur="1" fill="hold">
                                          <p:stCondLst>
                                            <p:cond delay="0"/>
                                          </p:stCondLst>
                                        </p:cTn>
                                        <p:tgtEl>
                                          <p:spTgt spid="173"/>
                                        </p:tgtEl>
                                        <p:attrNameLst>
                                          <p:attrName>style.visibility</p:attrName>
                                        </p:attrNameLst>
                                      </p:cBhvr>
                                      <p:to>
                                        <p:strVal val="visible"/>
                                      </p:to>
                                    </p:set>
                                    <p:animEffect transition="in" filter="fade">
                                      <p:cBhvr>
                                        <p:cTn id="59" dur="120"/>
                                        <p:tgtEl>
                                          <p:spTgt spid="173"/>
                                        </p:tgtEl>
                                      </p:cBhvr>
                                    </p:animEffect>
                                  </p:childTnLst>
                                </p:cTn>
                              </p:par>
                            </p:childTnLst>
                          </p:cTn>
                        </p:par>
                        <p:par>
                          <p:cTn id="60" fill="hold">
                            <p:stCondLst>
                              <p:cond delay="1800"/>
                            </p:stCondLst>
                            <p:childTnLst>
                              <p:par>
                                <p:cTn id="61" presetID="1" presetClass="exit" presetSubtype="0" fill="hold" nodeType="afterEffect">
                                  <p:stCondLst>
                                    <p:cond delay="0"/>
                                  </p:stCondLst>
                                  <p:childTnLst>
                                    <p:set>
                                      <p:cBhvr>
                                        <p:cTn id="62" dur="1" fill="hold">
                                          <p:stCondLst>
                                            <p:cond delay="119"/>
                                          </p:stCondLst>
                                        </p:cTn>
                                        <p:tgtEl>
                                          <p:spTgt spid="173"/>
                                        </p:tgtEl>
                                        <p:attrNameLst>
                                          <p:attrName>style.visibility</p:attrName>
                                        </p:attrNameLst>
                                      </p:cBhvr>
                                      <p:to>
                                        <p:strVal val="hidden"/>
                                      </p:to>
                                    </p:set>
                                  </p:childTnLst>
                                </p:cTn>
                              </p:par>
                            </p:childTnLst>
                          </p:cTn>
                        </p:par>
                        <p:par>
                          <p:cTn id="63" fill="hold">
                            <p:stCondLst>
                              <p:cond delay="1920"/>
                            </p:stCondLst>
                            <p:childTnLst>
                              <p:par>
                                <p:cTn id="64" presetID="10" presetClass="entr" presetSubtype="0" fill="hold" nodeType="afterEffect">
                                  <p:stCondLst>
                                    <p:cond delay="0"/>
                                  </p:stCondLst>
                                  <p:childTnLst>
                                    <p:set>
                                      <p:cBhvr>
                                        <p:cTn id="65" dur="1" fill="hold">
                                          <p:stCondLst>
                                            <p:cond delay="0"/>
                                          </p:stCondLst>
                                        </p:cTn>
                                        <p:tgtEl>
                                          <p:spTgt spid="172"/>
                                        </p:tgtEl>
                                        <p:attrNameLst>
                                          <p:attrName>style.visibility</p:attrName>
                                        </p:attrNameLst>
                                      </p:cBhvr>
                                      <p:to>
                                        <p:strVal val="visible"/>
                                      </p:to>
                                    </p:set>
                                    <p:animEffect transition="in" filter="fade">
                                      <p:cBhvr>
                                        <p:cTn id="66" dur="120"/>
                                        <p:tgtEl>
                                          <p:spTgt spid="172"/>
                                        </p:tgtEl>
                                      </p:cBhvr>
                                    </p:animEffect>
                                  </p:childTnLst>
                                </p:cTn>
                              </p:par>
                            </p:childTnLst>
                          </p:cTn>
                        </p:par>
                        <p:par>
                          <p:cTn id="67" fill="hold">
                            <p:stCondLst>
                              <p:cond delay="2040"/>
                            </p:stCondLst>
                            <p:childTnLst>
                              <p:par>
                                <p:cTn id="68" presetID="1" presetClass="exit" presetSubtype="0" fill="hold" nodeType="afterEffect">
                                  <p:stCondLst>
                                    <p:cond delay="0"/>
                                  </p:stCondLst>
                                  <p:childTnLst>
                                    <p:set>
                                      <p:cBhvr>
                                        <p:cTn id="69" dur="1" fill="hold">
                                          <p:stCondLst>
                                            <p:cond delay="119"/>
                                          </p:stCondLst>
                                        </p:cTn>
                                        <p:tgtEl>
                                          <p:spTgt spid="172"/>
                                        </p:tgtEl>
                                        <p:attrNameLst>
                                          <p:attrName>style.visibility</p:attrName>
                                        </p:attrNameLst>
                                      </p:cBhvr>
                                      <p:to>
                                        <p:strVal val="hidden"/>
                                      </p:to>
                                    </p:set>
                                  </p:childTnLst>
                                </p:cTn>
                              </p:par>
                            </p:childTnLst>
                          </p:cTn>
                        </p:par>
                        <p:par>
                          <p:cTn id="70" fill="hold">
                            <p:stCondLst>
                              <p:cond delay="2160"/>
                            </p:stCondLst>
                            <p:childTnLst>
                              <p:par>
                                <p:cTn id="71" presetID="10" presetClass="entr" presetSubtype="0" fill="hold" nodeType="afterEffect">
                                  <p:stCondLst>
                                    <p:cond delay="0"/>
                                  </p:stCondLst>
                                  <p:childTnLst>
                                    <p:set>
                                      <p:cBhvr>
                                        <p:cTn id="72" dur="1" fill="hold">
                                          <p:stCondLst>
                                            <p:cond delay="0"/>
                                          </p:stCondLst>
                                        </p:cTn>
                                        <p:tgtEl>
                                          <p:spTgt spid="166"/>
                                        </p:tgtEl>
                                        <p:attrNameLst>
                                          <p:attrName>style.visibility</p:attrName>
                                        </p:attrNameLst>
                                      </p:cBhvr>
                                      <p:to>
                                        <p:strVal val="visible"/>
                                      </p:to>
                                    </p:set>
                                    <p:animEffect transition="in" filter="fade">
                                      <p:cBhvr>
                                        <p:cTn id="73" dur="120"/>
                                        <p:tgtEl>
                                          <p:spTgt spid="166"/>
                                        </p:tgtEl>
                                      </p:cBhvr>
                                    </p:animEffect>
                                  </p:childTnLst>
                                </p:cTn>
                              </p:par>
                            </p:childTnLst>
                          </p:cTn>
                        </p:par>
                        <p:par>
                          <p:cTn id="74" fill="hold">
                            <p:stCondLst>
                              <p:cond delay="2280"/>
                            </p:stCondLst>
                            <p:childTnLst>
                              <p:par>
                                <p:cTn id="75" presetID="1" presetClass="exit" presetSubtype="0" fill="hold" nodeType="afterEffect">
                                  <p:stCondLst>
                                    <p:cond delay="0"/>
                                  </p:stCondLst>
                                  <p:childTnLst>
                                    <p:set>
                                      <p:cBhvr>
                                        <p:cTn id="76" dur="1" fill="hold">
                                          <p:stCondLst>
                                            <p:cond delay="119"/>
                                          </p:stCondLst>
                                        </p:cTn>
                                        <p:tgtEl>
                                          <p:spTgt spid="166"/>
                                        </p:tgtEl>
                                        <p:attrNameLst>
                                          <p:attrName>style.visibility</p:attrName>
                                        </p:attrNameLst>
                                      </p:cBhvr>
                                      <p:to>
                                        <p:strVal val="hidden"/>
                                      </p:to>
                                    </p:set>
                                  </p:childTnLst>
                                </p:cTn>
                              </p:par>
                            </p:childTnLst>
                          </p:cTn>
                        </p:par>
                        <p:par>
                          <p:cTn id="77" fill="hold">
                            <p:stCondLst>
                              <p:cond delay="2400"/>
                            </p:stCondLst>
                            <p:childTnLst>
                              <p:par>
                                <p:cTn id="78" presetID="10" presetClass="entr" presetSubtype="0" fill="hold" nodeType="afterEffect">
                                  <p:stCondLst>
                                    <p:cond delay="0"/>
                                  </p:stCondLst>
                                  <p:childTnLst>
                                    <p:set>
                                      <p:cBhvr>
                                        <p:cTn id="79" dur="1" fill="hold">
                                          <p:stCondLst>
                                            <p:cond delay="0"/>
                                          </p:stCondLst>
                                        </p:cTn>
                                        <p:tgtEl>
                                          <p:spTgt spid="175"/>
                                        </p:tgtEl>
                                        <p:attrNameLst>
                                          <p:attrName>style.visibility</p:attrName>
                                        </p:attrNameLst>
                                      </p:cBhvr>
                                      <p:to>
                                        <p:strVal val="visible"/>
                                      </p:to>
                                    </p:set>
                                    <p:animEffect transition="in" filter="fade">
                                      <p:cBhvr>
                                        <p:cTn id="80" dur="120"/>
                                        <p:tgtEl>
                                          <p:spTgt spid="175"/>
                                        </p:tgtEl>
                                      </p:cBhvr>
                                    </p:animEffect>
                                  </p:childTnLst>
                                </p:cTn>
                              </p:par>
                            </p:childTnLst>
                          </p:cTn>
                        </p:par>
                        <p:par>
                          <p:cTn id="81" fill="hold">
                            <p:stCondLst>
                              <p:cond delay="2520"/>
                            </p:stCondLst>
                            <p:childTnLst>
                              <p:par>
                                <p:cTn id="82" presetID="1" presetClass="exit" presetSubtype="0" fill="hold" nodeType="afterEffect">
                                  <p:stCondLst>
                                    <p:cond delay="0"/>
                                  </p:stCondLst>
                                  <p:childTnLst>
                                    <p:set>
                                      <p:cBhvr>
                                        <p:cTn id="83" dur="1" fill="hold">
                                          <p:stCondLst>
                                            <p:cond delay="119"/>
                                          </p:stCondLst>
                                        </p:cTn>
                                        <p:tgtEl>
                                          <p:spTgt spid="175"/>
                                        </p:tgtEl>
                                        <p:attrNameLst>
                                          <p:attrName>style.visibility</p:attrName>
                                        </p:attrNameLst>
                                      </p:cBhvr>
                                      <p:to>
                                        <p:strVal val="hidden"/>
                                      </p:to>
                                    </p:set>
                                  </p:childTnLst>
                                </p:cTn>
                              </p:par>
                            </p:childTnLst>
                          </p:cTn>
                        </p:par>
                        <p:par>
                          <p:cTn id="84" fill="hold">
                            <p:stCondLst>
                              <p:cond delay="2640"/>
                            </p:stCondLst>
                            <p:childTnLst>
                              <p:par>
                                <p:cTn id="85" presetID="10" presetClass="entr" presetSubtype="0" fill="hold" nodeType="afterEffect">
                                  <p:stCondLst>
                                    <p:cond delay="0"/>
                                  </p:stCondLst>
                                  <p:childTnLst>
                                    <p:set>
                                      <p:cBhvr>
                                        <p:cTn id="86" dur="1" fill="hold">
                                          <p:stCondLst>
                                            <p:cond delay="0"/>
                                          </p:stCondLst>
                                        </p:cTn>
                                        <p:tgtEl>
                                          <p:spTgt spid="170"/>
                                        </p:tgtEl>
                                        <p:attrNameLst>
                                          <p:attrName>style.visibility</p:attrName>
                                        </p:attrNameLst>
                                      </p:cBhvr>
                                      <p:to>
                                        <p:strVal val="visible"/>
                                      </p:to>
                                    </p:set>
                                    <p:animEffect transition="in" filter="fade">
                                      <p:cBhvr>
                                        <p:cTn id="87" dur="120"/>
                                        <p:tgtEl>
                                          <p:spTgt spid="170"/>
                                        </p:tgtEl>
                                      </p:cBhvr>
                                    </p:animEffect>
                                  </p:childTnLst>
                                </p:cTn>
                              </p:par>
                            </p:childTnLst>
                          </p:cTn>
                        </p:par>
                        <p:par>
                          <p:cTn id="88" fill="hold">
                            <p:stCondLst>
                              <p:cond delay="2760"/>
                            </p:stCondLst>
                            <p:childTnLst>
                              <p:par>
                                <p:cTn id="89" presetID="1" presetClass="exit" presetSubtype="0" fill="hold" nodeType="afterEffect">
                                  <p:stCondLst>
                                    <p:cond delay="0"/>
                                  </p:stCondLst>
                                  <p:childTnLst>
                                    <p:set>
                                      <p:cBhvr>
                                        <p:cTn id="90" dur="1" fill="hold">
                                          <p:stCondLst>
                                            <p:cond delay="119"/>
                                          </p:stCondLst>
                                        </p:cTn>
                                        <p:tgtEl>
                                          <p:spTgt spid="170"/>
                                        </p:tgtEl>
                                        <p:attrNameLst>
                                          <p:attrName>style.visibility</p:attrName>
                                        </p:attrNameLst>
                                      </p:cBhvr>
                                      <p:to>
                                        <p:strVal val="hidden"/>
                                      </p:to>
                                    </p:set>
                                  </p:childTnLst>
                                </p:cTn>
                              </p:par>
                            </p:childTnLst>
                          </p:cTn>
                        </p:par>
                        <p:par>
                          <p:cTn id="91" fill="hold">
                            <p:stCondLst>
                              <p:cond delay="2880"/>
                            </p:stCondLst>
                            <p:childTnLst>
                              <p:par>
                                <p:cTn id="92" presetID="10" presetClass="entr" presetSubtype="0" fill="hold" nodeType="afterEffect">
                                  <p:stCondLst>
                                    <p:cond delay="0"/>
                                  </p:stCondLst>
                                  <p:childTnLst>
                                    <p:set>
                                      <p:cBhvr>
                                        <p:cTn id="93" dur="1" fill="hold">
                                          <p:stCondLst>
                                            <p:cond delay="0"/>
                                          </p:stCondLst>
                                        </p:cTn>
                                        <p:tgtEl>
                                          <p:spTgt spid="169"/>
                                        </p:tgtEl>
                                        <p:attrNameLst>
                                          <p:attrName>style.visibility</p:attrName>
                                        </p:attrNameLst>
                                      </p:cBhvr>
                                      <p:to>
                                        <p:strVal val="visible"/>
                                      </p:to>
                                    </p:set>
                                    <p:animEffect transition="in" filter="fade">
                                      <p:cBhvr>
                                        <p:cTn id="94" dur="120"/>
                                        <p:tgtEl>
                                          <p:spTgt spid="169"/>
                                        </p:tgtEl>
                                      </p:cBhvr>
                                    </p:animEffect>
                                  </p:childTnLst>
                                </p:cTn>
                              </p:par>
                            </p:childTnLst>
                          </p:cTn>
                        </p:par>
                        <p:par>
                          <p:cTn id="95" fill="hold">
                            <p:stCondLst>
                              <p:cond delay="3000"/>
                            </p:stCondLst>
                            <p:childTnLst>
                              <p:par>
                                <p:cTn id="96" presetID="1" presetClass="exit" presetSubtype="0" fill="hold" nodeType="afterEffect">
                                  <p:stCondLst>
                                    <p:cond delay="0"/>
                                  </p:stCondLst>
                                  <p:childTnLst>
                                    <p:set>
                                      <p:cBhvr>
                                        <p:cTn id="97" dur="1" fill="hold">
                                          <p:stCondLst>
                                            <p:cond delay="119"/>
                                          </p:stCondLst>
                                        </p:cTn>
                                        <p:tgtEl>
                                          <p:spTgt spid="169"/>
                                        </p:tgtEl>
                                        <p:attrNameLst>
                                          <p:attrName>style.visibility</p:attrName>
                                        </p:attrNameLst>
                                      </p:cBhvr>
                                      <p:to>
                                        <p:strVal val="hidden"/>
                                      </p:to>
                                    </p:set>
                                  </p:childTnLst>
                                </p:cTn>
                              </p:par>
                            </p:childTnLst>
                          </p:cTn>
                        </p:par>
                        <p:par>
                          <p:cTn id="98" fill="hold">
                            <p:stCondLst>
                              <p:cond delay="3120"/>
                            </p:stCondLst>
                            <p:childTnLst>
                              <p:par>
                                <p:cTn id="99" presetID="10" presetClass="entr" presetSubtype="0" fill="hold" nodeType="afterEffect">
                                  <p:stCondLst>
                                    <p:cond delay="0"/>
                                  </p:stCondLst>
                                  <p:childTnLst>
                                    <p:set>
                                      <p:cBhvr>
                                        <p:cTn id="100" dur="1" fill="hold">
                                          <p:stCondLst>
                                            <p:cond delay="0"/>
                                          </p:stCondLst>
                                        </p:cTn>
                                        <p:tgtEl>
                                          <p:spTgt spid="167"/>
                                        </p:tgtEl>
                                        <p:attrNameLst>
                                          <p:attrName>style.visibility</p:attrName>
                                        </p:attrNameLst>
                                      </p:cBhvr>
                                      <p:to>
                                        <p:strVal val="visible"/>
                                      </p:to>
                                    </p:set>
                                    <p:animEffect transition="in" filter="fade">
                                      <p:cBhvr>
                                        <p:cTn id="101" dur="120"/>
                                        <p:tgtEl>
                                          <p:spTgt spid="167"/>
                                        </p:tgtEl>
                                      </p:cBhvr>
                                    </p:animEffect>
                                  </p:childTnLst>
                                </p:cTn>
                              </p:par>
                            </p:childTnLst>
                          </p:cTn>
                        </p:par>
                        <p:par>
                          <p:cTn id="102" fill="hold">
                            <p:stCondLst>
                              <p:cond delay="3240"/>
                            </p:stCondLst>
                            <p:childTnLst>
                              <p:par>
                                <p:cTn id="103" presetID="1" presetClass="exit" presetSubtype="0" fill="hold" nodeType="afterEffect">
                                  <p:stCondLst>
                                    <p:cond delay="0"/>
                                  </p:stCondLst>
                                  <p:childTnLst>
                                    <p:set>
                                      <p:cBhvr>
                                        <p:cTn id="104" dur="1" fill="hold">
                                          <p:stCondLst>
                                            <p:cond delay="119"/>
                                          </p:stCondLst>
                                        </p:cTn>
                                        <p:tgtEl>
                                          <p:spTgt spid="167"/>
                                        </p:tgtEl>
                                        <p:attrNameLst>
                                          <p:attrName>style.visibility</p:attrName>
                                        </p:attrNameLst>
                                      </p:cBhvr>
                                      <p:to>
                                        <p:strVal val="hidden"/>
                                      </p:to>
                                    </p:set>
                                  </p:childTnLst>
                                </p:cTn>
                              </p:par>
                            </p:childTnLst>
                          </p:cTn>
                        </p:par>
                        <p:par>
                          <p:cTn id="105" fill="hold">
                            <p:stCondLst>
                              <p:cond delay="3360"/>
                            </p:stCondLst>
                            <p:childTnLst>
                              <p:par>
                                <p:cTn id="106" presetID="10" presetClass="entr" presetSubtype="0" fill="hold" nodeType="afterEffect">
                                  <p:stCondLst>
                                    <p:cond delay="0"/>
                                  </p:stCondLst>
                                  <p:childTnLst>
                                    <p:set>
                                      <p:cBhvr>
                                        <p:cTn id="107" dur="1" fill="hold">
                                          <p:stCondLst>
                                            <p:cond delay="0"/>
                                          </p:stCondLst>
                                        </p:cTn>
                                        <p:tgtEl>
                                          <p:spTgt spid="184"/>
                                        </p:tgtEl>
                                        <p:attrNameLst>
                                          <p:attrName>style.visibility</p:attrName>
                                        </p:attrNameLst>
                                      </p:cBhvr>
                                      <p:to>
                                        <p:strVal val="visible"/>
                                      </p:to>
                                    </p:set>
                                    <p:animEffect transition="in" filter="fade">
                                      <p:cBhvr>
                                        <p:cTn id="108" dur="120"/>
                                        <p:tgtEl>
                                          <p:spTgt spid="184"/>
                                        </p:tgtEl>
                                      </p:cBhvr>
                                    </p:animEffect>
                                  </p:childTnLst>
                                </p:cTn>
                              </p:par>
                            </p:childTnLst>
                          </p:cTn>
                        </p:par>
                        <p:par>
                          <p:cTn id="109" fill="hold">
                            <p:stCondLst>
                              <p:cond delay="3480"/>
                            </p:stCondLst>
                            <p:childTnLst>
                              <p:par>
                                <p:cTn id="110" presetID="26" presetClass="emph" presetSubtype="0" fill="hold" nodeType="afterEffect">
                                  <p:stCondLst>
                                    <p:cond delay="0"/>
                                  </p:stCondLst>
                                  <p:childTnLst>
                                    <p:animEffect transition="out" filter="fade">
                                      <p:cBhvr>
                                        <p:cTn id="111" dur="250" tmFilter="0, 0; .2, .5; .8, .5; 1, 0"/>
                                        <p:tgtEl>
                                          <p:spTgt spid="184"/>
                                        </p:tgtEl>
                                      </p:cBhvr>
                                    </p:animEffect>
                                    <p:animScale>
                                      <p:cBhvr>
                                        <p:cTn id="112" dur="125" autoRev="1" fill="hold"/>
                                        <p:tgtEl>
                                          <p:spTgt spid="184"/>
                                        </p:tgtEl>
                                      </p:cBhvr>
                                      <p:by x="105000" y="105000"/>
                                    </p:animScale>
                                  </p:childTnLst>
                                </p:cTn>
                              </p:par>
                            </p:childTnLst>
                          </p:cTn>
                        </p:par>
                        <p:par>
                          <p:cTn id="113" fill="hold">
                            <p:stCondLst>
                              <p:cond delay="3730"/>
                            </p:stCondLst>
                            <p:childTnLst>
                              <p:par>
                                <p:cTn id="114" presetID="26" presetClass="emph" presetSubtype="0" fill="hold" nodeType="afterEffect">
                                  <p:stCondLst>
                                    <p:cond delay="0"/>
                                  </p:stCondLst>
                                  <p:childTnLst>
                                    <p:animEffect transition="out" filter="fade">
                                      <p:cBhvr>
                                        <p:cTn id="115" dur="250" tmFilter="0, 0; .2, .5; .8, .5; 1, 0"/>
                                        <p:tgtEl>
                                          <p:spTgt spid="184"/>
                                        </p:tgtEl>
                                      </p:cBhvr>
                                    </p:animEffect>
                                    <p:animScale>
                                      <p:cBhvr>
                                        <p:cTn id="116" dur="125" autoRev="1" fill="hold"/>
                                        <p:tgtEl>
                                          <p:spTgt spid="184"/>
                                        </p:tgtEl>
                                      </p:cBhvr>
                                      <p:by x="105000" y="105000"/>
                                    </p:animScale>
                                  </p:childTnLst>
                                </p:cTn>
                              </p:par>
                            </p:childTnLst>
                          </p:cTn>
                        </p:par>
                        <p:par>
                          <p:cTn id="117" fill="hold">
                            <p:stCondLst>
                              <p:cond delay="3980"/>
                            </p:stCondLst>
                            <p:childTnLst>
                              <p:par>
                                <p:cTn id="118" presetID="26" presetClass="emph" presetSubtype="0" fill="hold" nodeType="afterEffect">
                                  <p:stCondLst>
                                    <p:cond delay="0"/>
                                  </p:stCondLst>
                                  <p:childTnLst>
                                    <p:animEffect transition="out" filter="fade">
                                      <p:cBhvr>
                                        <p:cTn id="119" dur="250" tmFilter="0, 0; .2, .5; .8, .5; 1, 0"/>
                                        <p:tgtEl>
                                          <p:spTgt spid="184"/>
                                        </p:tgtEl>
                                      </p:cBhvr>
                                    </p:animEffect>
                                    <p:animScale>
                                      <p:cBhvr>
                                        <p:cTn id="120" dur="125" autoRev="1" fill="hold"/>
                                        <p:tgtEl>
                                          <p:spTgt spid="184"/>
                                        </p:tgtEl>
                                      </p:cBhvr>
                                      <p:by x="105000" y="105000"/>
                                    </p:animScale>
                                  </p:childTnLst>
                                </p:cTn>
                              </p:par>
                            </p:childTnLst>
                          </p:cTn>
                        </p:par>
                        <p:par>
                          <p:cTn id="121" fill="hold">
                            <p:stCondLst>
                              <p:cond delay="4230"/>
                            </p:stCondLst>
                            <p:childTnLst>
                              <p:par>
                                <p:cTn id="122" presetID="26" presetClass="emph" presetSubtype="0" fill="hold" nodeType="afterEffect">
                                  <p:stCondLst>
                                    <p:cond delay="0"/>
                                  </p:stCondLst>
                                  <p:childTnLst>
                                    <p:animEffect transition="out" filter="fade">
                                      <p:cBhvr>
                                        <p:cTn id="123" dur="250" tmFilter="0, 0; .2, .5; .8, .5; 1, 0"/>
                                        <p:tgtEl>
                                          <p:spTgt spid="184"/>
                                        </p:tgtEl>
                                      </p:cBhvr>
                                    </p:animEffect>
                                    <p:animScale>
                                      <p:cBhvr>
                                        <p:cTn id="124" dur="125" autoRev="1" fill="hold"/>
                                        <p:tgtEl>
                                          <p:spTgt spid="184"/>
                                        </p:tgtEl>
                                      </p:cBhvr>
                                      <p:by x="105000" y="105000"/>
                                    </p:animScale>
                                  </p:childTnLst>
                                </p:cTn>
                              </p:par>
                            </p:childTnLst>
                          </p:cTn>
                        </p:par>
                        <p:par>
                          <p:cTn id="125" fill="hold">
                            <p:stCondLst>
                              <p:cond delay="4480"/>
                            </p:stCondLst>
                            <p:childTnLst>
                              <p:par>
                                <p:cTn id="126" presetID="26" presetClass="emph" presetSubtype="0" fill="hold" nodeType="afterEffect">
                                  <p:stCondLst>
                                    <p:cond delay="0"/>
                                  </p:stCondLst>
                                  <p:childTnLst>
                                    <p:animEffect transition="out" filter="fade">
                                      <p:cBhvr>
                                        <p:cTn id="127" dur="250" tmFilter="0, 0; .2, .5; .8, .5; 1, 0"/>
                                        <p:tgtEl>
                                          <p:spTgt spid="184"/>
                                        </p:tgtEl>
                                      </p:cBhvr>
                                    </p:animEffect>
                                    <p:animScale>
                                      <p:cBhvr>
                                        <p:cTn id="128" dur="125" autoRev="1" fill="hold"/>
                                        <p:tgtEl>
                                          <p:spTgt spid="184"/>
                                        </p:tgtEl>
                                      </p:cBhvr>
                                      <p:by x="105000" y="105000"/>
                                    </p:animScale>
                                  </p:childTnLst>
                                </p:cTn>
                              </p:par>
                              <p:par>
                                <p:cTn id="129" presetID="1" presetClass="mediacall" presetSubtype="0" fill="hold" nodeType="withEffect">
                                  <p:stCondLst>
                                    <p:cond delay="0"/>
                                  </p:stCondLst>
                                  <p:childTnLst>
                                    <p:cmd type="call" cmd="playFrom(0.0)">
                                      <p:cBhvr>
                                        <p:cTn id="130" dur="371" fill="hold"/>
                                        <p:tgtEl>
                                          <p:spTgt spid="185"/>
                                        </p:tgtEl>
                                      </p:cBhvr>
                                    </p:cmd>
                                  </p:childTnLst>
                                </p:cTn>
                              </p:par>
                              <p:par>
                                <p:cTn id="131" presetID="47" presetClass="entr" presetSubtype="0" fill="hold" grpId="0" nodeType="withEffect">
                                  <p:stCondLst>
                                    <p:cond delay="0"/>
                                  </p:stCondLst>
                                  <p:childTnLst>
                                    <p:set>
                                      <p:cBhvr>
                                        <p:cTn id="132" dur="1" fill="hold">
                                          <p:stCondLst>
                                            <p:cond delay="0"/>
                                          </p:stCondLst>
                                        </p:cTn>
                                        <p:tgtEl>
                                          <p:spTgt spid="186"/>
                                        </p:tgtEl>
                                        <p:attrNameLst>
                                          <p:attrName>style.visibility</p:attrName>
                                        </p:attrNameLst>
                                      </p:cBhvr>
                                      <p:to>
                                        <p:strVal val="visible"/>
                                      </p:to>
                                    </p:set>
                                    <p:animEffect transition="in" filter="fade">
                                      <p:cBhvr>
                                        <p:cTn id="133" dur="1000"/>
                                        <p:tgtEl>
                                          <p:spTgt spid="186"/>
                                        </p:tgtEl>
                                      </p:cBhvr>
                                    </p:animEffect>
                                    <p:anim calcmode="lin" valueType="num">
                                      <p:cBhvr>
                                        <p:cTn id="134" dur="1000" fill="hold"/>
                                        <p:tgtEl>
                                          <p:spTgt spid="186"/>
                                        </p:tgtEl>
                                        <p:attrNameLst>
                                          <p:attrName>ppt_x</p:attrName>
                                        </p:attrNameLst>
                                      </p:cBhvr>
                                      <p:tavLst>
                                        <p:tav tm="0">
                                          <p:val>
                                            <p:strVal val="#ppt_x"/>
                                          </p:val>
                                        </p:tav>
                                        <p:tav tm="100000">
                                          <p:val>
                                            <p:strVal val="#ppt_x"/>
                                          </p:val>
                                        </p:tav>
                                      </p:tavLst>
                                    </p:anim>
                                    <p:anim calcmode="lin" valueType="num">
                                      <p:cBhvr>
                                        <p:cTn id="135" dur="1000" fill="hold"/>
                                        <p:tgtEl>
                                          <p:spTgt spid="18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77"/>
                  </p:tgtEl>
                </p:cond>
              </p:nextCondLst>
            </p:seq>
            <p:seq concurrent="1" nextAc="seek">
              <p:cTn id="136" restart="whenNotActive" fill="hold" evtFilter="cancelBubble" nodeType="interactiveSeq">
                <p:stCondLst>
                  <p:cond evt="onClick" delay="0">
                    <p:tgtEl>
                      <p:spTgt spid="184"/>
                    </p:tgtEl>
                  </p:cond>
                </p:stCondLst>
                <p:endSync evt="end" delay="0">
                  <p:rtn val="all"/>
                </p:endSync>
                <p:childTnLst>
                  <p:par>
                    <p:cTn id="137" fill="hold">
                      <p:stCondLst>
                        <p:cond delay="0"/>
                      </p:stCondLst>
                      <p:childTnLst>
                        <p:par>
                          <p:cTn id="138" fill="hold">
                            <p:stCondLst>
                              <p:cond delay="0"/>
                            </p:stCondLst>
                            <p:childTnLst>
                              <p:par>
                                <p:cTn id="139" presetID="1" presetClass="mediacall" presetSubtype="0" fill="hold" nodeType="clickEffect">
                                  <p:stCondLst>
                                    <p:cond delay="0"/>
                                  </p:stCondLst>
                                  <p:childTnLst>
                                    <p:cmd type="call" cmd="playFrom(0.0)">
                                      <p:cBhvr>
                                        <p:cTn id="140" dur="371" fill="hold"/>
                                        <p:tgtEl>
                                          <p:spTgt spid="185"/>
                                        </p:tgtEl>
                                      </p:cBhvr>
                                    </p:cmd>
                                  </p:childTnLst>
                                </p:cTn>
                              </p:par>
                            </p:childTnLst>
                          </p:cTn>
                        </p:par>
                      </p:childTnLst>
                    </p:cTn>
                  </p:par>
                </p:childTnLst>
              </p:cTn>
              <p:nextCondLst>
                <p:cond evt="onClick" delay="0">
                  <p:tgtEl>
                    <p:spTgt spid="184"/>
                  </p:tgtEl>
                </p:cond>
              </p:nextCondLst>
            </p:seq>
            <p:audio>
              <p:cMediaNode vol="80000" showWhenStopped="0">
                <p:cTn id="141" fill="hold" display="0">
                  <p:stCondLst>
                    <p:cond delay="indefinite"/>
                  </p:stCondLst>
                  <p:endCondLst>
                    <p:cond evt="onStopAudio" delay="0">
                      <p:tgtEl>
                        <p:sldTgt/>
                      </p:tgtEl>
                    </p:cond>
                  </p:endCondLst>
                </p:cTn>
                <p:tgtEl>
                  <p:spTgt spid="185"/>
                </p:tgtEl>
              </p:cMediaNode>
            </p:audio>
            <p:seq concurrent="1" nextAc="seek">
              <p:cTn id="142" restart="whenNotActive" fill="hold" evtFilter="cancelBubble" nodeType="interactiveSeq">
                <p:stCondLst>
                  <p:cond evt="onClick" delay="0">
                    <p:tgtEl>
                      <p:spTgt spid="81"/>
                    </p:tgtEl>
                  </p:cond>
                </p:stCondLst>
                <p:endSync evt="end" delay="0">
                  <p:rtn val="all"/>
                </p:endSync>
                <p:childTnLst>
                  <p:par>
                    <p:cTn id="143" fill="hold">
                      <p:stCondLst>
                        <p:cond delay="0"/>
                      </p:stCondLst>
                      <p:childTnLst>
                        <p:par>
                          <p:cTn id="144" fill="hold">
                            <p:stCondLst>
                              <p:cond delay="0"/>
                            </p:stCondLst>
                            <p:childTnLst>
                              <p:par>
                                <p:cTn id="145" presetID="1" presetClass="exit" presetSubtype="0" fill="hold" nodeType="clickEffect">
                                  <p:stCondLst>
                                    <p:cond delay="0"/>
                                  </p:stCondLst>
                                  <p:childTnLst>
                                    <p:set>
                                      <p:cBhvr>
                                        <p:cTn id="146" dur="1" fill="hold">
                                          <p:stCondLst>
                                            <p:cond delay="0"/>
                                          </p:stCondLst>
                                        </p:cTn>
                                        <p:tgtEl>
                                          <p:spTgt spid="81"/>
                                        </p:tgtEl>
                                        <p:attrNameLst>
                                          <p:attrName>style.visibility</p:attrName>
                                        </p:attrNameLst>
                                      </p:cBhvr>
                                      <p:to>
                                        <p:strVal val="hidden"/>
                                      </p:to>
                                    </p:set>
                                  </p:childTnLst>
                                  <p:subTnLst>
                                    <p:audio>
                                      <p:cMediaNode>
                                        <p:cTn display="0" masterRel="sameClick">
                                          <p:stCondLst>
                                            <p:cond evt="begin" delay="0">
                                              <p:tn val="145"/>
                                            </p:cond>
                                          </p:stCondLst>
                                          <p:endCondLst>
                                            <p:cond evt="onStopAudio" delay="0">
                                              <p:tgtEl>
                                                <p:sldTgt/>
                                              </p:tgtEl>
                                            </p:cond>
                                          </p:endCondLst>
                                        </p:cTn>
                                        <p:tgtEl>
                                          <p:sndTgt r:embed="rId6" name="Item_Box_Open_Definitive.wav"/>
                                        </p:tgtEl>
                                      </p:cMediaNode>
                                    </p:audio>
                                  </p:subTnLst>
                                </p:cTn>
                              </p:par>
                            </p:childTnLst>
                          </p:cTn>
                        </p:par>
                        <p:par>
                          <p:cTn id="147" fill="hold">
                            <p:stCondLst>
                              <p:cond delay="0"/>
                            </p:stCondLst>
                            <p:childTnLst>
                              <p:par>
                                <p:cTn id="148" presetID="10" presetClass="entr" presetSubtype="0" fill="hold" nodeType="afterEffect">
                                  <p:stCondLst>
                                    <p:cond delay="0"/>
                                  </p:stCondLst>
                                  <p:childTnLst>
                                    <p:set>
                                      <p:cBhvr>
                                        <p:cTn id="149" dur="1" fill="hold">
                                          <p:stCondLst>
                                            <p:cond delay="0"/>
                                          </p:stCondLst>
                                        </p:cTn>
                                        <p:tgtEl>
                                          <p:spTgt spid="82"/>
                                        </p:tgtEl>
                                        <p:attrNameLst>
                                          <p:attrName>style.visibility</p:attrName>
                                        </p:attrNameLst>
                                      </p:cBhvr>
                                      <p:to>
                                        <p:strVal val="visible"/>
                                      </p:to>
                                    </p:set>
                                    <p:animEffect transition="in" filter="fade">
                                      <p:cBhvr>
                                        <p:cTn id="150" dur="120"/>
                                        <p:tgtEl>
                                          <p:spTgt spid="82"/>
                                        </p:tgtEl>
                                      </p:cBhvr>
                                    </p:animEffect>
                                  </p:childTnLst>
                                </p:cTn>
                              </p:par>
                            </p:childTnLst>
                          </p:cTn>
                        </p:par>
                        <p:par>
                          <p:cTn id="151" fill="hold">
                            <p:stCondLst>
                              <p:cond delay="120"/>
                            </p:stCondLst>
                            <p:childTnLst>
                              <p:par>
                                <p:cTn id="152" presetID="1" presetClass="exit" presetSubtype="0" fill="hold" nodeType="afterEffect">
                                  <p:stCondLst>
                                    <p:cond delay="0"/>
                                  </p:stCondLst>
                                  <p:childTnLst>
                                    <p:set>
                                      <p:cBhvr>
                                        <p:cTn id="153" dur="1" fill="hold">
                                          <p:stCondLst>
                                            <p:cond delay="119"/>
                                          </p:stCondLst>
                                        </p:cTn>
                                        <p:tgtEl>
                                          <p:spTgt spid="82"/>
                                        </p:tgtEl>
                                        <p:attrNameLst>
                                          <p:attrName>style.visibility</p:attrName>
                                        </p:attrNameLst>
                                      </p:cBhvr>
                                      <p:to>
                                        <p:strVal val="hidden"/>
                                      </p:to>
                                    </p:set>
                                  </p:childTnLst>
                                </p:cTn>
                              </p:par>
                            </p:childTnLst>
                          </p:cTn>
                        </p:par>
                        <p:par>
                          <p:cTn id="154" fill="hold">
                            <p:stCondLst>
                              <p:cond delay="240"/>
                            </p:stCondLst>
                            <p:childTnLst>
                              <p:par>
                                <p:cTn id="155" presetID="10" presetClass="entr" presetSubtype="0" fill="hold" nodeType="afterEffect">
                                  <p:stCondLst>
                                    <p:cond delay="0"/>
                                  </p:stCondLst>
                                  <p:childTnLst>
                                    <p:set>
                                      <p:cBhvr>
                                        <p:cTn id="156" dur="1" fill="hold">
                                          <p:stCondLst>
                                            <p:cond delay="0"/>
                                          </p:stCondLst>
                                        </p:cTn>
                                        <p:tgtEl>
                                          <p:spTgt spid="75"/>
                                        </p:tgtEl>
                                        <p:attrNameLst>
                                          <p:attrName>style.visibility</p:attrName>
                                        </p:attrNameLst>
                                      </p:cBhvr>
                                      <p:to>
                                        <p:strVal val="visible"/>
                                      </p:to>
                                    </p:set>
                                    <p:animEffect transition="in" filter="fade">
                                      <p:cBhvr>
                                        <p:cTn id="157" dur="120"/>
                                        <p:tgtEl>
                                          <p:spTgt spid="75"/>
                                        </p:tgtEl>
                                      </p:cBhvr>
                                    </p:animEffect>
                                  </p:childTnLst>
                                </p:cTn>
                              </p:par>
                            </p:childTnLst>
                          </p:cTn>
                        </p:par>
                        <p:par>
                          <p:cTn id="158" fill="hold">
                            <p:stCondLst>
                              <p:cond delay="360"/>
                            </p:stCondLst>
                            <p:childTnLst>
                              <p:par>
                                <p:cTn id="159" presetID="1" presetClass="exit" presetSubtype="0" fill="hold" nodeType="afterEffect">
                                  <p:stCondLst>
                                    <p:cond delay="0"/>
                                  </p:stCondLst>
                                  <p:childTnLst>
                                    <p:set>
                                      <p:cBhvr>
                                        <p:cTn id="160" dur="1" fill="hold">
                                          <p:stCondLst>
                                            <p:cond delay="119"/>
                                          </p:stCondLst>
                                        </p:cTn>
                                        <p:tgtEl>
                                          <p:spTgt spid="75"/>
                                        </p:tgtEl>
                                        <p:attrNameLst>
                                          <p:attrName>style.visibility</p:attrName>
                                        </p:attrNameLst>
                                      </p:cBhvr>
                                      <p:to>
                                        <p:strVal val="hidden"/>
                                      </p:to>
                                    </p:set>
                                  </p:childTnLst>
                                </p:cTn>
                              </p:par>
                            </p:childTnLst>
                          </p:cTn>
                        </p:par>
                        <p:par>
                          <p:cTn id="161" fill="hold">
                            <p:stCondLst>
                              <p:cond delay="480"/>
                            </p:stCondLst>
                            <p:childTnLst>
                              <p:par>
                                <p:cTn id="162" presetID="10" presetClass="entr" presetSubtype="0" fill="hold" nodeType="afterEffect">
                                  <p:stCondLst>
                                    <p:cond delay="0"/>
                                  </p:stCondLst>
                                  <p:childTnLst>
                                    <p:set>
                                      <p:cBhvr>
                                        <p:cTn id="163" dur="1" fill="hold">
                                          <p:stCondLst>
                                            <p:cond delay="0"/>
                                          </p:stCondLst>
                                        </p:cTn>
                                        <p:tgtEl>
                                          <p:spTgt spid="80"/>
                                        </p:tgtEl>
                                        <p:attrNameLst>
                                          <p:attrName>style.visibility</p:attrName>
                                        </p:attrNameLst>
                                      </p:cBhvr>
                                      <p:to>
                                        <p:strVal val="visible"/>
                                      </p:to>
                                    </p:set>
                                    <p:animEffect transition="in" filter="fade">
                                      <p:cBhvr>
                                        <p:cTn id="164" dur="120"/>
                                        <p:tgtEl>
                                          <p:spTgt spid="80"/>
                                        </p:tgtEl>
                                      </p:cBhvr>
                                    </p:animEffect>
                                  </p:childTnLst>
                                </p:cTn>
                              </p:par>
                            </p:childTnLst>
                          </p:cTn>
                        </p:par>
                        <p:par>
                          <p:cTn id="165" fill="hold">
                            <p:stCondLst>
                              <p:cond delay="600"/>
                            </p:stCondLst>
                            <p:childTnLst>
                              <p:par>
                                <p:cTn id="166" presetID="1" presetClass="exit" presetSubtype="0" fill="hold" nodeType="afterEffect">
                                  <p:stCondLst>
                                    <p:cond delay="0"/>
                                  </p:stCondLst>
                                  <p:childTnLst>
                                    <p:set>
                                      <p:cBhvr>
                                        <p:cTn id="167" dur="1" fill="hold">
                                          <p:stCondLst>
                                            <p:cond delay="119"/>
                                          </p:stCondLst>
                                        </p:cTn>
                                        <p:tgtEl>
                                          <p:spTgt spid="80"/>
                                        </p:tgtEl>
                                        <p:attrNameLst>
                                          <p:attrName>style.visibility</p:attrName>
                                        </p:attrNameLst>
                                      </p:cBhvr>
                                      <p:to>
                                        <p:strVal val="hidden"/>
                                      </p:to>
                                    </p:set>
                                  </p:childTnLst>
                                </p:cTn>
                              </p:par>
                            </p:childTnLst>
                          </p:cTn>
                        </p:par>
                        <p:par>
                          <p:cTn id="168" fill="hold">
                            <p:stCondLst>
                              <p:cond delay="720"/>
                            </p:stCondLst>
                            <p:childTnLst>
                              <p:par>
                                <p:cTn id="169" presetID="10" presetClass="entr" presetSubtype="0" fill="hold" nodeType="afterEffect">
                                  <p:stCondLst>
                                    <p:cond delay="0"/>
                                  </p:stCondLst>
                                  <p:childTnLst>
                                    <p:set>
                                      <p:cBhvr>
                                        <p:cTn id="170" dur="1" fill="hold">
                                          <p:stCondLst>
                                            <p:cond delay="0"/>
                                          </p:stCondLst>
                                        </p:cTn>
                                        <p:tgtEl>
                                          <p:spTgt spid="86"/>
                                        </p:tgtEl>
                                        <p:attrNameLst>
                                          <p:attrName>style.visibility</p:attrName>
                                        </p:attrNameLst>
                                      </p:cBhvr>
                                      <p:to>
                                        <p:strVal val="visible"/>
                                      </p:to>
                                    </p:set>
                                    <p:animEffect transition="in" filter="fade">
                                      <p:cBhvr>
                                        <p:cTn id="171" dur="120"/>
                                        <p:tgtEl>
                                          <p:spTgt spid="86"/>
                                        </p:tgtEl>
                                      </p:cBhvr>
                                    </p:animEffect>
                                  </p:childTnLst>
                                </p:cTn>
                              </p:par>
                            </p:childTnLst>
                          </p:cTn>
                        </p:par>
                        <p:par>
                          <p:cTn id="172" fill="hold">
                            <p:stCondLst>
                              <p:cond delay="840"/>
                            </p:stCondLst>
                            <p:childTnLst>
                              <p:par>
                                <p:cTn id="173" presetID="1" presetClass="exit" presetSubtype="0" fill="hold" nodeType="afterEffect">
                                  <p:stCondLst>
                                    <p:cond delay="0"/>
                                  </p:stCondLst>
                                  <p:childTnLst>
                                    <p:set>
                                      <p:cBhvr>
                                        <p:cTn id="174" dur="1" fill="hold">
                                          <p:stCondLst>
                                            <p:cond delay="119"/>
                                          </p:stCondLst>
                                        </p:cTn>
                                        <p:tgtEl>
                                          <p:spTgt spid="86"/>
                                        </p:tgtEl>
                                        <p:attrNameLst>
                                          <p:attrName>style.visibility</p:attrName>
                                        </p:attrNameLst>
                                      </p:cBhvr>
                                      <p:to>
                                        <p:strVal val="hidden"/>
                                      </p:to>
                                    </p:set>
                                  </p:childTnLst>
                                </p:cTn>
                              </p:par>
                            </p:childTnLst>
                          </p:cTn>
                        </p:par>
                        <p:par>
                          <p:cTn id="175" fill="hold">
                            <p:stCondLst>
                              <p:cond delay="960"/>
                            </p:stCondLst>
                            <p:childTnLst>
                              <p:par>
                                <p:cTn id="176" presetID="10" presetClass="entr" presetSubtype="0" fill="hold" nodeType="afterEffect">
                                  <p:stCondLst>
                                    <p:cond delay="0"/>
                                  </p:stCondLst>
                                  <p:childTnLst>
                                    <p:set>
                                      <p:cBhvr>
                                        <p:cTn id="177" dur="1" fill="hold">
                                          <p:stCondLst>
                                            <p:cond delay="0"/>
                                          </p:stCondLst>
                                        </p:cTn>
                                        <p:tgtEl>
                                          <p:spTgt spid="87"/>
                                        </p:tgtEl>
                                        <p:attrNameLst>
                                          <p:attrName>style.visibility</p:attrName>
                                        </p:attrNameLst>
                                      </p:cBhvr>
                                      <p:to>
                                        <p:strVal val="visible"/>
                                      </p:to>
                                    </p:set>
                                    <p:animEffect transition="in" filter="fade">
                                      <p:cBhvr>
                                        <p:cTn id="178" dur="120"/>
                                        <p:tgtEl>
                                          <p:spTgt spid="87"/>
                                        </p:tgtEl>
                                      </p:cBhvr>
                                    </p:animEffect>
                                  </p:childTnLst>
                                </p:cTn>
                              </p:par>
                            </p:childTnLst>
                          </p:cTn>
                        </p:par>
                        <p:par>
                          <p:cTn id="179" fill="hold">
                            <p:stCondLst>
                              <p:cond delay="1080"/>
                            </p:stCondLst>
                            <p:childTnLst>
                              <p:par>
                                <p:cTn id="180" presetID="1" presetClass="exit" presetSubtype="0" fill="hold" nodeType="afterEffect">
                                  <p:stCondLst>
                                    <p:cond delay="0"/>
                                  </p:stCondLst>
                                  <p:childTnLst>
                                    <p:set>
                                      <p:cBhvr>
                                        <p:cTn id="181" dur="1" fill="hold">
                                          <p:stCondLst>
                                            <p:cond delay="119"/>
                                          </p:stCondLst>
                                        </p:cTn>
                                        <p:tgtEl>
                                          <p:spTgt spid="87"/>
                                        </p:tgtEl>
                                        <p:attrNameLst>
                                          <p:attrName>style.visibility</p:attrName>
                                        </p:attrNameLst>
                                      </p:cBhvr>
                                      <p:to>
                                        <p:strVal val="hidden"/>
                                      </p:to>
                                    </p:set>
                                  </p:childTnLst>
                                </p:cTn>
                              </p:par>
                            </p:childTnLst>
                          </p:cTn>
                        </p:par>
                        <p:par>
                          <p:cTn id="182" fill="hold">
                            <p:stCondLst>
                              <p:cond delay="1200"/>
                            </p:stCondLst>
                            <p:childTnLst>
                              <p:par>
                                <p:cTn id="183" presetID="10" presetClass="entr" presetSubtype="0" fill="hold" nodeType="afterEffect">
                                  <p:stCondLst>
                                    <p:cond delay="0"/>
                                  </p:stCondLst>
                                  <p:childTnLst>
                                    <p:set>
                                      <p:cBhvr>
                                        <p:cTn id="184" dur="1" fill="hold">
                                          <p:stCondLst>
                                            <p:cond delay="0"/>
                                          </p:stCondLst>
                                        </p:cTn>
                                        <p:tgtEl>
                                          <p:spTgt spid="72"/>
                                        </p:tgtEl>
                                        <p:attrNameLst>
                                          <p:attrName>style.visibility</p:attrName>
                                        </p:attrNameLst>
                                      </p:cBhvr>
                                      <p:to>
                                        <p:strVal val="visible"/>
                                      </p:to>
                                    </p:set>
                                    <p:animEffect transition="in" filter="fade">
                                      <p:cBhvr>
                                        <p:cTn id="185" dur="120"/>
                                        <p:tgtEl>
                                          <p:spTgt spid="72"/>
                                        </p:tgtEl>
                                      </p:cBhvr>
                                    </p:animEffect>
                                  </p:childTnLst>
                                </p:cTn>
                              </p:par>
                            </p:childTnLst>
                          </p:cTn>
                        </p:par>
                        <p:par>
                          <p:cTn id="186" fill="hold">
                            <p:stCondLst>
                              <p:cond delay="1320"/>
                            </p:stCondLst>
                            <p:childTnLst>
                              <p:par>
                                <p:cTn id="187" presetID="1" presetClass="exit" presetSubtype="0" fill="hold" nodeType="afterEffect">
                                  <p:stCondLst>
                                    <p:cond delay="0"/>
                                  </p:stCondLst>
                                  <p:childTnLst>
                                    <p:set>
                                      <p:cBhvr>
                                        <p:cTn id="188" dur="1" fill="hold">
                                          <p:stCondLst>
                                            <p:cond delay="119"/>
                                          </p:stCondLst>
                                        </p:cTn>
                                        <p:tgtEl>
                                          <p:spTgt spid="72"/>
                                        </p:tgtEl>
                                        <p:attrNameLst>
                                          <p:attrName>style.visibility</p:attrName>
                                        </p:attrNameLst>
                                      </p:cBhvr>
                                      <p:to>
                                        <p:strVal val="hidden"/>
                                      </p:to>
                                    </p:set>
                                  </p:childTnLst>
                                </p:cTn>
                              </p:par>
                            </p:childTnLst>
                          </p:cTn>
                        </p:par>
                        <p:par>
                          <p:cTn id="189" fill="hold">
                            <p:stCondLst>
                              <p:cond delay="1440"/>
                            </p:stCondLst>
                            <p:childTnLst>
                              <p:par>
                                <p:cTn id="190" presetID="10" presetClass="entr" presetSubtype="0" fill="hold" nodeType="afterEffect">
                                  <p:stCondLst>
                                    <p:cond delay="0"/>
                                  </p:stCondLst>
                                  <p:childTnLst>
                                    <p:set>
                                      <p:cBhvr>
                                        <p:cTn id="191" dur="1" fill="hold">
                                          <p:stCondLst>
                                            <p:cond delay="0"/>
                                          </p:stCondLst>
                                        </p:cTn>
                                        <p:tgtEl>
                                          <p:spTgt spid="78"/>
                                        </p:tgtEl>
                                        <p:attrNameLst>
                                          <p:attrName>style.visibility</p:attrName>
                                        </p:attrNameLst>
                                      </p:cBhvr>
                                      <p:to>
                                        <p:strVal val="visible"/>
                                      </p:to>
                                    </p:set>
                                    <p:animEffect transition="in" filter="fade">
                                      <p:cBhvr>
                                        <p:cTn id="192" dur="120"/>
                                        <p:tgtEl>
                                          <p:spTgt spid="78"/>
                                        </p:tgtEl>
                                      </p:cBhvr>
                                    </p:animEffect>
                                  </p:childTnLst>
                                </p:cTn>
                              </p:par>
                            </p:childTnLst>
                          </p:cTn>
                        </p:par>
                        <p:par>
                          <p:cTn id="193" fill="hold">
                            <p:stCondLst>
                              <p:cond delay="1560"/>
                            </p:stCondLst>
                            <p:childTnLst>
                              <p:par>
                                <p:cTn id="194" presetID="1" presetClass="exit" presetSubtype="0" fill="hold" nodeType="afterEffect">
                                  <p:stCondLst>
                                    <p:cond delay="0"/>
                                  </p:stCondLst>
                                  <p:childTnLst>
                                    <p:set>
                                      <p:cBhvr>
                                        <p:cTn id="195" dur="1" fill="hold">
                                          <p:stCondLst>
                                            <p:cond delay="119"/>
                                          </p:stCondLst>
                                        </p:cTn>
                                        <p:tgtEl>
                                          <p:spTgt spid="78"/>
                                        </p:tgtEl>
                                        <p:attrNameLst>
                                          <p:attrName>style.visibility</p:attrName>
                                        </p:attrNameLst>
                                      </p:cBhvr>
                                      <p:to>
                                        <p:strVal val="hidden"/>
                                      </p:to>
                                    </p:set>
                                  </p:childTnLst>
                                </p:cTn>
                              </p:par>
                            </p:childTnLst>
                          </p:cTn>
                        </p:par>
                        <p:par>
                          <p:cTn id="196" fill="hold">
                            <p:stCondLst>
                              <p:cond delay="1680"/>
                            </p:stCondLst>
                            <p:childTnLst>
                              <p:par>
                                <p:cTn id="197" presetID="10" presetClass="entr" presetSubtype="0" fill="hold" nodeType="afterEffect">
                                  <p:stCondLst>
                                    <p:cond delay="0"/>
                                  </p:stCondLst>
                                  <p:childTnLst>
                                    <p:set>
                                      <p:cBhvr>
                                        <p:cTn id="198" dur="1" fill="hold">
                                          <p:stCondLst>
                                            <p:cond delay="0"/>
                                          </p:stCondLst>
                                        </p:cTn>
                                        <p:tgtEl>
                                          <p:spTgt spid="77"/>
                                        </p:tgtEl>
                                        <p:attrNameLst>
                                          <p:attrName>style.visibility</p:attrName>
                                        </p:attrNameLst>
                                      </p:cBhvr>
                                      <p:to>
                                        <p:strVal val="visible"/>
                                      </p:to>
                                    </p:set>
                                    <p:animEffect transition="in" filter="fade">
                                      <p:cBhvr>
                                        <p:cTn id="199" dur="120"/>
                                        <p:tgtEl>
                                          <p:spTgt spid="77"/>
                                        </p:tgtEl>
                                      </p:cBhvr>
                                    </p:animEffect>
                                  </p:childTnLst>
                                </p:cTn>
                              </p:par>
                            </p:childTnLst>
                          </p:cTn>
                        </p:par>
                        <p:par>
                          <p:cTn id="200" fill="hold">
                            <p:stCondLst>
                              <p:cond delay="1800"/>
                            </p:stCondLst>
                            <p:childTnLst>
                              <p:par>
                                <p:cTn id="201" presetID="1" presetClass="exit" presetSubtype="0" fill="hold" nodeType="afterEffect">
                                  <p:stCondLst>
                                    <p:cond delay="0"/>
                                  </p:stCondLst>
                                  <p:childTnLst>
                                    <p:set>
                                      <p:cBhvr>
                                        <p:cTn id="202" dur="1" fill="hold">
                                          <p:stCondLst>
                                            <p:cond delay="119"/>
                                          </p:stCondLst>
                                        </p:cTn>
                                        <p:tgtEl>
                                          <p:spTgt spid="77"/>
                                        </p:tgtEl>
                                        <p:attrNameLst>
                                          <p:attrName>style.visibility</p:attrName>
                                        </p:attrNameLst>
                                      </p:cBhvr>
                                      <p:to>
                                        <p:strVal val="hidden"/>
                                      </p:to>
                                    </p:set>
                                  </p:childTnLst>
                                </p:cTn>
                              </p:par>
                            </p:childTnLst>
                          </p:cTn>
                        </p:par>
                        <p:par>
                          <p:cTn id="203" fill="hold">
                            <p:stCondLst>
                              <p:cond delay="1920"/>
                            </p:stCondLst>
                            <p:childTnLst>
                              <p:par>
                                <p:cTn id="204" presetID="10" presetClass="entr" presetSubtype="0" fill="hold" nodeType="afterEffect">
                                  <p:stCondLst>
                                    <p:cond delay="0"/>
                                  </p:stCondLst>
                                  <p:childTnLst>
                                    <p:set>
                                      <p:cBhvr>
                                        <p:cTn id="205" dur="1" fill="hold">
                                          <p:stCondLst>
                                            <p:cond delay="0"/>
                                          </p:stCondLst>
                                        </p:cTn>
                                        <p:tgtEl>
                                          <p:spTgt spid="76"/>
                                        </p:tgtEl>
                                        <p:attrNameLst>
                                          <p:attrName>style.visibility</p:attrName>
                                        </p:attrNameLst>
                                      </p:cBhvr>
                                      <p:to>
                                        <p:strVal val="visible"/>
                                      </p:to>
                                    </p:set>
                                    <p:animEffect transition="in" filter="fade">
                                      <p:cBhvr>
                                        <p:cTn id="206" dur="120"/>
                                        <p:tgtEl>
                                          <p:spTgt spid="76"/>
                                        </p:tgtEl>
                                      </p:cBhvr>
                                    </p:animEffect>
                                  </p:childTnLst>
                                </p:cTn>
                              </p:par>
                            </p:childTnLst>
                          </p:cTn>
                        </p:par>
                        <p:par>
                          <p:cTn id="207" fill="hold">
                            <p:stCondLst>
                              <p:cond delay="2040"/>
                            </p:stCondLst>
                            <p:childTnLst>
                              <p:par>
                                <p:cTn id="208" presetID="1" presetClass="exit" presetSubtype="0" fill="hold" nodeType="afterEffect">
                                  <p:stCondLst>
                                    <p:cond delay="0"/>
                                  </p:stCondLst>
                                  <p:childTnLst>
                                    <p:set>
                                      <p:cBhvr>
                                        <p:cTn id="209" dur="1" fill="hold">
                                          <p:stCondLst>
                                            <p:cond delay="119"/>
                                          </p:stCondLst>
                                        </p:cTn>
                                        <p:tgtEl>
                                          <p:spTgt spid="76"/>
                                        </p:tgtEl>
                                        <p:attrNameLst>
                                          <p:attrName>style.visibility</p:attrName>
                                        </p:attrNameLst>
                                      </p:cBhvr>
                                      <p:to>
                                        <p:strVal val="hidden"/>
                                      </p:to>
                                    </p:set>
                                  </p:childTnLst>
                                </p:cTn>
                              </p:par>
                            </p:childTnLst>
                          </p:cTn>
                        </p:par>
                        <p:par>
                          <p:cTn id="210" fill="hold">
                            <p:stCondLst>
                              <p:cond delay="2160"/>
                            </p:stCondLst>
                            <p:childTnLst>
                              <p:par>
                                <p:cTn id="211" presetID="10" presetClass="entr" presetSubtype="0" fill="hold" nodeType="afterEffect">
                                  <p:stCondLst>
                                    <p:cond delay="0"/>
                                  </p:stCondLst>
                                  <p:childTnLst>
                                    <p:set>
                                      <p:cBhvr>
                                        <p:cTn id="212" dur="1" fill="hold">
                                          <p:stCondLst>
                                            <p:cond delay="0"/>
                                          </p:stCondLst>
                                        </p:cTn>
                                        <p:tgtEl>
                                          <p:spTgt spid="70"/>
                                        </p:tgtEl>
                                        <p:attrNameLst>
                                          <p:attrName>style.visibility</p:attrName>
                                        </p:attrNameLst>
                                      </p:cBhvr>
                                      <p:to>
                                        <p:strVal val="visible"/>
                                      </p:to>
                                    </p:set>
                                    <p:animEffect transition="in" filter="fade">
                                      <p:cBhvr>
                                        <p:cTn id="213" dur="120"/>
                                        <p:tgtEl>
                                          <p:spTgt spid="70"/>
                                        </p:tgtEl>
                                      </p:cBhvr>
                                    </p:animEffect>
                                  </p:childTnLst>
                                </p:cTn>
                              </p:par>
                            </p:childTnLst>
                          </p:cTn>
                        </p:par>
                        <p:par>
                          <p:cTn id="214" fill="hold">
                            <p:stCondLst>
                              <p:cond delay="2280"/>
                            </p:stCondLst>
                            <p:childTnLst>
                              <p:par>
                                <p:cTn id="215" presetID="1" presetClass="exit" presetSubtype="0" fill="hold" nodeType="afterEffect">
                                  <p:stCondLst>
                                    <p:cond delay="0"/>
                                  </p:stCondLst>
                                  <p:childTnLst>
                                    <p:set>
                                      <p:cBhvr>
                                        <p:cTn id="216" dur="1" fill="hold">
                                          <p:stCondLst>
                                            <p:cond delay="119"/>
                                          </p:stCondLst>
                                        </p:cTn>
                                        <p:tgtEl>
                                          <p:spTgt spid="70"/>
                                        </p:tgtEl>
                                        <p:attrNameLst>
                                          <p:attrName>style.visibility</p:attrName>
                                        </p:attrNameLst>
                                      </p:cBhvr>
                                      <p:to>
                                        <p:strVal val="hidden"/>
                                      </p:to>
                                    </p:set>
                                  </p:childTnLst>
                                </p:cTn>
                              </p:par>
                            </p:childTnLst>
                          </p:cTn>
                        </p:par>
                        <p:par>
                          <p:cTn id="217" fill="hold">
                            <p:stCondLst>
                              <p:cond delay="2400"/>
                            </p:stCondLst>
                            <p:childTnLst>
                              <p:par>
                                <p:cTn id="218" presetID="10" presetClass="entr" presetSubtype="0" fill="hold" nodeType="afterEffect">
                                  <p:stCondLst>
                                    <p:cond delay="0"/>
                                  </p:stCondLst>
                                  <p:childTnLst>
                                    <p:set>
                                      <p:cBhvr>
                                        <p:cTn id="219" dur="1" fill="hold">
                                          <p:stCondLst>
                                            <p:cond delay="0"/>
                                          </p:stCondLst>
                                        </p:cTn>
                                        <p:tgtEl>
                                          <p:spTgt spid="79"/>
                                        </p:tgtEl>
                                        <p:attrNameLst>
                                          <p:attrName>style.visibility</p:attrName>
                                        </p:attrNameLst>
                                      </p:cBhvr>
                                      <p:to>
                                        <p:strVal val="visible"/>
                                      </p:to>
                                    </p:set>
                                    <p:animEffect transition="in" filter="fade">
                                      <p:cBhvr>
                                        <p:cTn id="220" dur="120"/>
                                        <p:tgtEl>
                                          <p:spTgt spid="79"/>
                                        </p:tgtEl>
                                      </p:cBhvr>
                                    </p:animEffect>
                                  </p:childTnLst>
                                </p:cTn>
                              </p:par>
                            </p:childTnLst>
                          </p:cTn>
                        </p:par>
                        <p:par>
                          <p:cTn id="221" fill="hold">
                            <p:stCondLst>
                              <p:cond delay="2520"/>
                            </p:stCondLst>
                            <p:childTnLst>
                              <p:par>
                                <p:cTn id="222" presetID="1" presetClass="exit" presetSubtype="0" fill="hold" nodeType="afterEffect">
                                  <p:stCondLst>
                                    <p:cond delay="0"/>
                                  </p:stCondLst>
                                  <p:childTnLst>
                                    <p:set>
                                      <p:cBhvr>
                                        <p:cTn id="223" dur="1" fill="hold">
                                          <p:stCondLst>
                                            <p:cond delay="119"/>
                                          </p:stCondLst>
                                        </p:cTn>
                                        <p:tgtEl>
                                          <p:spTgt spid="79"/>
                                        </p:tgtEl>
                                        <p:attrNameLst>
                                          <p:attrName>style.visibility</p:attrName>
                                        </p:attrNameLst>
                                      </p:cBhvr>
                                      <p:to>
                                        <p:strVal val="hidden"/>
                                      </p:to>
                                    </p:set>
                                  </p:childTnLst>
                                </p:cTn>
                              </p:par>
                            </p:childTnLst>
                          </p:cTn>
                        </p:par>
                        <p:par>
                          <p:cTn id="224" fill="hold">
                            <p:stCondLst>
                              <p:cond delay="2640"/>
                            </p:stCondLst>
                            <p:childTnLst>
                              <p:par>
                                <p:cTn id="225" presetID="10" presetClass="entr" presetSubtype="0" fill="hold" nodeType="afterEffect">
                                  <p:stCondLst>
                                    <p:cond delay="0"/>
                                  </p:stCondLst>
                                  <p:childTnLst>
                                    <p:set>
                                      <p:cBhvr>
                                        <p:cTn id="226" dur="1" fill="hold">
                                          <p:stCondLst>
                                            <p:cond delay="0"/>
                                          </p:stCondLst>
                                        </p:cTn>
                                        <p:tgtEl>
                                          <p:spTgt spid="74"/>
                                        </p:tgtEl>
                                        <p:attrNameLst>
                                          <p:attrName>style.visibility</p:attrName>
                                        </p:attrNameLst>
                                      </p:cBhvr>
                                      <p:to>
                                        <p:strVal val="visible"/>
                                      </p:to>
                                    </p:set>
                                    <p:animEffect transition="in" filter="fade">
                                      <p:cBhvr>
                                        <p:cTn id="227" dur="120"/>
                                        <p:tgtEl>
                                          <p:spTgt spid="74"/>
                                        </p:tgtEl>
                                      </p:cBhvr>
                                    </p:animEffect>
                                  </p:childTnLst>
                                </p:cTn>
                              </p:par>
                            </p:childTnLst>
                          </p:cTn>
                        </p:par>
                        <p:par>
                          <p:cTn id="228" fill="hold">
                            <p:stCondLst>
                              <p:cond delay="2760"/>
                            </p:stCondLst>
                            <p:childTnLst>
                              <p:par>
                                <p:cTn id="229" presetID="1" presetClass="exit" presetSubtype="0" fill="hold" nodeType="afterEffect">
                                  <p:stCondLst>
                                    <p:cond delay="0"/>
                                  </p:stCondLst>
                                  <p:childTnLst>
                                    <p:set>
                                      <p:cBhvr>
                                        <p:cTn id="230" dur="1" fill="hold">
                                          <p:stCondLst>
                                            <p:cond delay="119"/>
                                          </p:stCondLst>
                                        </p:cTn>
                                        <p:tgtEl>
                                          <p:spTgt spid="74"/>
                                        </p:tgtEl>
                                        <p:attrNameLst>
                                          <p:attrName>style.visibility</p:attrName>
                                        </p:attrNameLst>
                                      </p:cBhvr>
                                      <p:to>
                                        <p:strVal val="hidden"/>
                                      </p:to>
                                    </p:set>
                                  </p:childTnLst>
                                </p:cTn>
                              </p:par>
                            </p:childTnLst>
                          </p:cTn>
                        </p:par>
                        <p:par>
                          <p:cTn id="231" fill="hold">
                            <p:stCondLst>
                              <p:cond delay="2880"/>
                            </p:stCondLst>
                            <p:childTnLst>
                              <p:par>
                                <p:cTn id="232" presetID="10" presetClass="entr" presetSubtype="0" fill="hold" nodeType="afterEffect">
                                  <p:stCondLst>
                                    <p:cond delay="0"/>
                                  </p:stCondLst>
                                  <p:childTnLst>
                                    <p:set>
                                      <p:cBhvr>
                                        <p:cTn id="233" dur="1" fill="hold">
                                          <p:stCondLst>
                                            <p:cond delay="0"/>
                                          </p:stCondLst>
                                        </p:cTn>
                                        <p:tgtEl>
                                          <p:spTgt spid="73"/>
                                        </p:tgtEl>
                                        <p:attrNameLst>
                                          <p:attrName>style.visibility</p:attrName>
                                        </p:attrNameLst>
                                      </p:cBhvr>
                                      <p:to>
                                        <p:strVal val="visible"/>
                                      </p:to>
                                    </p:set>
                                    <p:animEffect transition="in" filter="fade">
                                      <p:cBhvr>
                                        <p:cTn id="234" dur="120"/>
                                        <p:tgtEl>
                                          <p:spTgt spid="73"/>
                                        </p:tgtEl>
                                      </p:cBhvr>
                                    </p:animEffect>
                                  </p:childTnLst>
                                </p:cTn>
                              </p:par>
                            </p:childTnLst>
                          </p:cTn>
                        </p:par>
                        <p:par>
                          <p:cTn id="235" fill="hold">
                            <p:stCondLst>
                              <p:cond delay="3000"/>
                            </p:stCondLst>
                            <p:childTnLst>
                              <p:par>
                                <p:cTn id="236" presetID="1" presetClass="exit" presetSubtype="0" fill="hold" nodeType="afterEffect">
                                  <p:stCondLst>
                                    <p:cond delay="0"/>
                                  </p:stCondLst>
                                  <p:childTnLst>
                                    <p:set>
                                      <p:cBhvr>
                                        <p:cTn id="237" dur="1" fill="hold">
                                          <p:stCondLst>
                                            <p:cond delay="119"/>
                                          </p:stCondLst>
                                        </p:cTn>
                                        <p:tgtEl>
                                          <p:spTgt spid="73"/>
                                        </p:tgtEl>
                                        <p:attrNameLst>
                                          <p:attrName>style.visibility</p:attrName>
                                        </p:attrNameLst>
                                      </p:cBhvr>
                                      <p:to>
                                        <p:strVal val="hidden"/>
                                      </p:to>
                                    </p:set>
                                  </p:childTnLst>
                                </p:cTn>
                              </p:par>
                            </p:childTnLst>
                          </p:cTn>
                        </p:par>
                        <p:par>
                          <p:cTn id="238" fill="hold">
                            <p:stCondLst>
                              <p:cond delay="3120"/>
                            </p:stCondLst>
                            <p:childTnLst>
                              <p:par>
                                <p:cTn id="239" presetID="10" presetClass="entr" presetSubtype="0" fill="hold" nodeType="afterEffect">
                                  <p:stCondLst>
                                    <p:cond delay="0"/>
                                  </p:stCondLst>
                                  <p:childTnLst>
                                    <p:set>
                                      <p:cBhvr>
                                        <p:cTn id="240" dur="1" fill="hold">
                                          <p:stCondLst>
                                            <p:cond delay="0"/>
                                          </p:stCondLst>
                                        </p:cTn>
                                        <p:tgtEl>
                                          <p:spTgt spid="71"/>
                                        </p:tgtEl>
                                        <p:attrNameLst>
                                          <p:attrName>style.visibility</p:attrName>
                                        </p:attrNameLst>
                                      </p:cBhvr>
                                      <p:to>
                                        <p:strVal val="visible"/>
                                      </p:to>
                                    </p:set>
                                    <p:animEffect transition="in" filter="fade">
                                      <p:cBhvr>
                                        <p:cTn id="241" dur="120"/>
                                        <p:tgtEl>
                                          <p:spTgt spid="71"/>
                                        </p:tgtEl>
                                      </p:cBhvr>
                                    </p:animEffect>
                                  </p:childTnLst>
                                </p:cTn>
                              </p:par>
                            </p:childTnLst>
                          </p:cTn>
                        </p:par>
                        <p:par>
                          <p:cTn id="242" fill="hold">
                            <p:stCondLst>
                              <p:cond delay="3240"/>
                            </p:stCondLst>
                            <p:childTnLst>
                              <p:par>
                                <p:cTn id="243" presetID="1" presetClass="exit" presetSubtype="0" fill="hold" nodeType="afterEffect">
                                  <p:stCondLst>
                                    <p:cond delay="0"/>
                                  </p:stCondLst>
                                  <p:childTnLst>
                                    <p:set>
                                      <p:cBhvr>
                                        <p:cTn id="244" dur="1" fill="hold">
                                          <p:stCondLst>
                                            <p:cond delay="119"/>
                                          </p:stCondLst>
                                        </p:cTn>
                                        <p:tgtEl>
                                          <p:spTgt spid="71"/>
                                        </p:tgtEl>
                                        <p:attrNameLst>
                                          <p:attrName>style.visibility</p:attrName>
                                        </p:attrNameLst>
                                      </p:cBhvr>
                                      <p:to>
                                        <p:strVal val="hidden"/>
                                      </p:to>
                                    </p:set>
                                  </p:childTnLst>
                                </p:cTn>
                              </p:par>
                            </p:childTnLst>
                          </p:cTn>
                        </p:par>
                        <p:par>
                          <p:cTn id="245" fill="hold">
                            <p:stCondLst>
                              <p:cond delay="3360"/>
                            </p:stCondLst>
                            <p:childTnLst>
                              <p:par>
                                <p:cTn id="246" presetID="10" presetClass="entr" presetSubtype="0" fill="hold" nodeType="afterEffect">
                                  <p:stCondLst>
                                    <p:cond delay="0"/>
                                  </p:stCondLst>
                                  <p:childTnLst>
                                    <p:set>
                                      <p:cBhvr>
                                        <p:cTn id="247" dur="1" fill="hold">
                                          <p:stCondLst>
                                            <p:cond delay="0"/>
                                          </p:stCondLst>
                                        </p:cTn>
                                        <p:tgtEl>
                                          <p:spTgt spid="88"/>
                                        </p:tgtEl>
                                        <p:attrNameLst>
                                          <p:attrName>style.visibility</p:attrName>
                                        </p:attrNameLst>
                                      </p:cBhvr>
                                      <p:to>
                                        <p:strVal val="visible"/>
                                      </p:to>
                                    </p:set>
                                    <p:animEffect transition="in" filter="fade">
                                      <p:cBhvr>
                                        <p:cTn id="248" dur="120"/>
                                        <p:tgtEl>
                                          <p:spTgt spid="88"/>
                                        </p:tgtEl>
                                      </p:cBhvr>
                                    </p:animEffect>
                                  </p:childTnLst>
                                </p:cTn>
                              </p:par>
                            </p:childTnLst>
                          </p:cTn>
                        </p:par>
                        <p:par>
                          <p:cTn id="249" fill="hold">
                            <p:stCondLst>
                              <p:cond delay="3480"/>
                            </p:stCondLst>
                            <p:childTnLst>
                              <p:par>
                                <p:cTn id="250" presetID="26" presetClass="emph" presetSubtype="0" fill="hold" nodeType="afterEffect">
                                  <p:stCondLst>
                                    <p:cond delay="0"/>
                                  </p:stCondLst>
                                  <p:childTnLst>
                                    <p:animEffect transition="out" filter="fade">
                                      <p:cBhvr>
                                        <p:cTn id="251" dur="250" tmFilter="0, 0; .2, .5; .8, .5; 1, 0"/>
                                        <p:tgtEl>
                                          <p:spTgt spid="88"/>
                                        </p:tgtEl>
                                      </p:cBhvr>
                                    </p:animEffect>
                                    <p:animScale>
                                      <p:cBhvr>
                                        <p:cTn id="252" dur="125" autoRev="1" fill="hold"/>
                                        <p:tgtEl>
                                          <p:spTgt spid="88"/>
                                        </p:tgtEl>
                                      </p:cBhvr>
                                      <p:by x="105000" y="105000"/>
                                    </p:animScale>
                                  </p:childTnLst>
                                </p:cTn>
                              </p:par>
                            </p:childTnLst>
                          </p:cTn>
                        </p:par>
                        <p:par>
                          <p:cTn id="253" fill="hold">
                            <p:stCondLst>
                              <p:cond delay="3730"/>
                            </p:stCondLst>
                            <p:childTnLst>
                              <p:par>
                                <p:cTn id="254" presetID="26" presetClass="emph" presetSubtype="0" fill="hold" nodeType="afterEffect">
                                  <p:stCondLst>
                                    <p:cond delay="0"/>
                                  </p:stCondLst>
                                  <p:childTnLst>
                                    <p:animEffect transition="out" filter="fade">
                                      <p:cBhvr>
                                        <p:cTn id="255" dur="250" tmFilter="0, 0; .2, .5; .8, .5; 1, 0"/>
                                        <p:tgtEl>
                                          <p:spTgt spid="88"/>
                                        </p:tgtEl>
                                      </p:cBhvr>
                                    </p:animEffect>
                                    <p:animScale>
                                      <p:cBhvr>
                                        <p:cTn id="256" dur="125" autoRev="1" fill="hold"/>
                                        <p:tgtEl>
                                          <p:spTgt spid="88"/>
                                        </p:tgtEl>
                                      </p:cBhvr>
                                      <p:by x="105000" y="105000"/>
                                    </p:animScale>
                                  </p:childTnLst>
                                </p:cTn>
                              </p:par>
                            </p:childTnLst>
                          </p:cTn>
                        </p:par>
                        <p:par>
                          <p:cTn id="257" fill="hold">
                            <p:stCondLst>
                              <p:cond delay="3980"/>
                            </p:stCondLst>
                            <p:childTnLst>
                              <p:par>
                                <p:cTn id="258" presetID="26" presetClass="emph" presetSubtype="0" fill="hold" nodeType="afterEffect">
                                  <p:stCondLst>
                                    <p:cond delay="0"/>
                                  </p:stCondLst>
                                  <p:childTnLst>
                                    <p:animEffect transition="out" filter="fade">
                                      <p:cBhvr>
                                        <p:cTn id="259" dur="250" tmFilter="0, 0; .2, .5; .8, .5; 1, 0"/>
                                        <p:tgtEl>
                                          <p:spTgt spid="88"/>
                                        </p:tgtEl>
                                      </p:cBhvr>
                                    </p:animEffect>
                                    <p:animScale>
                                      <p:cBhvr>
                                        <p:cTn id="260" dur="125" autoRev="1" fill="hold"/>
                                        <p:tgtEl>
                                          <p:spTgt spid="88"/>
                                        </p:tgtEl>
                                      </p:cBhvr>
                                      <p:by x="105000" y="105000"/>
                                    </p:animScale>
                                  </p:childTnLst>
                                </p:cTn>
                              </p:par>
                            </p:childTnLst>
                          </p:cTn>
                        </p:par>
                        <p:par>
                          <p:cTn id="261" fill="hold">
                            <p:stCondLst>
                              <p:cond delay="4230"/>
                            </p:stCondLst>
                            <p:childTnLst>
                              <p:par>
                                <p:cTn id="262" presetID="26" presetClass="emph" presetSubtype="0" fill="hold" nodeType="afterEffect">
                                  <p:stCondLst>
                                    <p:cond delay="0"/>
                                  </p:stCondLst>
                                  <p:childTnLst>
                                    <p:animEffect transition="out" filter="fade">
                                      <p:cBhvr>
                                        <p:cTn id="263" dur="250" tmFilter="0, 0; .2, .5; .8, .5; 1, 0"/>
                                        <p:tgtEl>
                                          <p:spTgt spid="88"/>
                                        </p:tgtEl>
                                      </p:cBhvr>
                                    </p:animEffect>
                                    <p:animScale>
                                      <p:cBhvr>
                                        <p:cTn id="264" dur="125" autoRev="1" fill="hold"/>
                                        <p:tgtEl>
                                          <p:spTgt spid="88"/>
                                        </p:tgtEl>
                                      </p:cBhvr>
                                      <p:by x="105000" y="105000"/>
                                    </p:animScale>
                                  </p:childTnLst>
                                </p:cTn>
                              </p:par>
                            </p:childTnLst>
                          </p:cTn>
                        </p:par>
                        <p:par>
                          <p:cTn id="265" fill="hold">
                            <p:stCondLst>
                              <p:cond delay="4480"/>
                            </p:stCondLst>
                            <p:childTnLst>
                              <p:par>
                                <p:cTn id="266" presetID="26" presetClass="emph" presetSubtype="0" fill="hold" nodeType="afterEffect">
                                  <p:stCondLst>
                                    <p:cond delay="0"/>
                                  </p:stCondLst>
                                  <p:childTnLst>
                                    <p:animEffect transition="out" filter="fade">
                                      <p:cBhvr>
                                        <p:cTn id="267" dur="250" tmFilter="0, 0; .2, .5; .8, .5; 1, 0"/>
                                        <p:tgtEl>
                                          <p:spTgt spid="88"/>
                                        </p:tgtEl>
                                      </p:cBhvr>
                                    </p:animEffect>
                                    <p:animScale>
                                      <p:cBhvr>
                                        <p:cTn id="268" dur="125" autoRev="1" fill="hold"/>
                                        <p:tgtEl>
                                          <p:spTgt spid="88"/>
                                        </p:tgtEl>
                                      </p:cBhvr>
                                      <p:by x="105000" y="105000"/>
                                    </p:animScale>
                                  </p:childTnLst>
                                </p:cTn>
                              </p:par>
                              <p:par>
                                <p:cTn id="269" presetID="1" presetClass="mediacall" presetSubtype="0" fill="hold" nodeType="withEffect">
                                  <p:stCondLst>
                                    <p:cond delay="0"/>
                                  </p:stCondLst>
                                  <p:childTnLst>
                                    <p:cmd type="call" cmd="playFrom(0.0)">
                                      <p:cBhvr>
                                        <p:cTn id="270" dur="371" fill="hold"/>
                                        <p:tgtEl>
                                          <p:spTgt spid="89"/>
                                        </p:tgtEl>
                                      </p:cBhvr>
                                    </p:cmd>
                                  </p:childTnLst>
                                </p:cTn>
                              </p:par>
                              <p:par>
                                <p:cTn id="271" presetID="47" presetClass="entr" presetSubtype="0" fill="hold" grpId="1" nodeType="withEffect">
                                  <p:stCondLst>
                                    <p:cond delay="0"/>
                                  </p:stCondLst>
                                  <p:childTnLst>
                                    <p:set>
                                      <p:cBhvr>
                                        <p:cTn id="272" dur="1" fill="hold">
                                          <p:stCondLst>
                                            <p:cond delay="0"/>
                                          </p:stCondLst>
                                        </p:cTn>
                                        <p:tgtEl>
                                          <p:spTgt spid="186"/>
                                        </p:tgtEl>
                                        <p:attrNameLst>
                                          <p:attrName>style.visibility</p:attrName>
                                        </p:attrNameLst>
                                      </p:cBhvr>
                                      <p:to>
                                        <p:strVal val="visible"/>
                                      </p:to>
                                    </p:set>
                                    <p:animEffect transition="in" filter="fade">
                                      <p:cBhvr>
                                        <p:cTn id="273" dur="1000"/>
                                        <p:tgtEl>
                                          <p:spTgt spid="186"/>
                                        </p:tgtEl>
                                      </p:cBhvr>
                                    </p:animEffect>
                                    <p:anim calcmode="lin" valueType="num">
                                      <p:cBhvr>
                                        <p:cTn id="274" dur="1000" fill="hold"/>
                                        <p:tgtEl>
                                          <p:spTgt spid="186"/>
                                        </p:tgtEl>
                                        <p:attrNameLst>
                                          <p:attrName>ppt_x</p:attrName>
                                        </p:attrNameLst>
                                      </p:cBhvr>
                                      <p:tavLst>
                                        <p:tav tm="0">
                                          <p:val>
                                            <p:strVal val="#ppt_x"/>
                                          </p:val>
                                        </p:tav>
                                        <p:tav tm="100000">
                                          <p:val>
                                            <p:strVal val="#ppt_x"/>
                                          </p:val>
                                        </p:tav>
                                      </p:tavLst>
                                    </p:anim>
                                    <p:anim calcmode="lin" valueType="num">
                                      <p:cBhvr>
                                        <p:cTn id="275" dur="1000" fill="hold"/>
                                        <p:tgtEl>
                                          <p:spTgt spid="18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81"/>
                  </p:tgtEl>
                </p:cond>
              </p:nextCondLst>
            </p:seq>
            <p:seq concurrent="1" nextAc="seek">
              <p:cTn id="276" restart="whenNotActive" fill="hold" evtFilter="cancelBubble" nodeType="interactiveSeq">
                <p:stCondLst>
                  <p:cond evt="onClick" delay="0">
                    <p:tgtEl>
                      <p:spTgt spid="88"/>
                    </p:tgtEl>
                  </p:cond>
                </p:stCondLst>
                <p:endSync evt="end" delay="0">
                  <p:rtn val="all"/>
                </p:endSync>
                <p:childTnLst>
                  <p:par>
                    <p:cTn id="277" fill="hold">
                      <p:stCondLst>
                        <p:cond delay="0"/>
                      </p:stCondLst>
                      <p:childTnLst>
                        <p:par>
                          <p:cTn id="278" fill="hold">
                            <p:stCondLst>
                              <p:cond delay="0"/>
                            </p:stCondLst>
                            <p:childTnLst>
                              <p:par>
                                <p:cTn id="279" presetID="1" presetClass="mediacall" presetSubtype="0" fill="hold" nodeType="clickEffect">
                                  <p:stCondLst>
                                    <p:cond delay="0"/>
                                  </p:stCondLst>
                                  <p:childTnLst>
                                    <p:cmd type="call" cmd="playFrom(0.0)">
                                      <p:cBhvr>
                                        <p:cTn id="280" dur="371" fill="hold"/>
                                        <p:tgtEl>
                                          <p:spTgt spid="89"/>
                                        </p:tgtEl>
                                      </p:cBhvr>
                                    </p:cmd>
                                  </p:childTnLst>
                                </p:cTn>
                              </p:par>
                            </p:childTnLst>
                          </p:cTn>
                        </p:par>
                      </p:childTnLst>
                    </p:cTn>
                  </p:par>
                </p:childTnLst>
              </p:cTn>
              <p:nextCondLst>
                <p:cond evt="onClick" delay="0">
                  <p:tgtEl>
                    <p:spTgt spid="88"/>
                  </p:tgtEl>
                </p:cond>
              </p:nextCondLst>
            </p:seq>
            <p:audio>
              <p:cMediaNode vol="80000" showWhenStopped="0">
                <p:cTn id="281" fill="hold" display="0">
                  <p:stCondLst>
                    <p:cond delay="indefinite"/>
                  </p:stCondLst>
                  <p:endCondLst>
                    <p:cond evt="onStopAudio" delay="0">
                      <p:tgtEl>
                        <p:sldTgt/>
                      </p:tgtEl>
                    </p:cond>
                  </p:endCondLst>
                </p:cTn>
                <p:tgtEl>
                  <p:spTgt spid="89"/>
                </p:tgtEl>
              </p:cMediaNode>
            </p:audio>
            <p:seq concurrent="1" nextAc="seek">
              <p:cTn id="282" restart="whenNotActive" fill="hold" evtFilter="cancelBubble" nodeType="interactiveSeq">
                <p:stCondLst>
                  <p:cond evt="onClick" delay="0">
                    <p:tgtEl>
                      <p:spTgt spid="101"/>
                    </p:tgtEl>
                  </p:cond>
                </p:stCondLst>
                <p:endSync evt="end" delay="0">
                  <p:rtn val="all"/>
                </p:endSync>
                <p:childTnLst>
                  <p:par>
                    <p:cTn id="283" fill="hold">
                      <p:stCondLst>
                        <p:cond delay="0"/>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101"/>
                                        </p:tgtEl>
                                        <p:attrNameLst>
                                          <p:attrName>style.visibility</p:attrName>
                                        </p:attrNameLst>
                                      </p:cBhvr>
                                      <p:to>
                                        <p:strVal val="hidden"/>
                                      </p:to>
                                    </p:set>
                                  </p:childTnLst>
                                  <p:subTnLst>
                                    <p:audio>
                                      <p:cMediaNode>
                                        <p:cTn display="0" masterRel="sameClick">
                                          <p:stCondLst>
                                            <p:cond evt="begin" delay="0">
                                              <p:tn val="285"/>
                                            </p:cond>
                                          </p:stCondLst>
                                          <p:endCondLst>
                                            <p:cond evt="onStopAudio" delay="0">
                                              <p:tgtEl>
                                                <p:sldTgt/>
                                              </p:tgtEl>
                                            </p:cond>
                                          </p:endCondLst>
                                        </p:cTn>
                                        <p:tgtEl>
                                          <p:sndTgt r:embed="rId6" name="Item_Box_Open_Definitive.wav"/>
                                        </p:tgtEl>
                                      </p:cMediaNode>
                                    </p:audio>
                                  </p:subTnLst>
                                </p:cTn>
                              </p:par>
                            </p:childTnLst>
                          </p:cTn>
                        </p:par>
                        <p:par>
                          <p:cTn id="287" fill="hold">
                            <p:stCondLst>
                              <p:cond delay="0"/>
                            </p:stCondLst>
                            <p:childTnLst>
                              <p:par>
                                <p:cTn id="288" presetID="10" presetClass="entr" presetSubtype="0" fill="hold" nodeType="afterEffect">
                                  <p:stCondLst>
                                    <p:cond delay="0"/>
                                  </p:stCondLst>
                                  <p:childTnLst>
                                    <p:set>
                                      <p:cBhvr>
                                        <p:cTn id="289" dur="1" fill="hold">
                                          <p:stCondLst>
                                            <p:cond delay="0"/>
                                          </p:stCondLst>
                                        </p:cTn>
                                        <p:tgtEl>
                                          <p:spTgt spid="102"/>
                                        </p:tgtEl>
                                        <p:attrNameLst>
                                          <p:attrName>style.visibility</p:attrName>
                                        </p:attrNameLst>
                                      </p:cBhvr>
                                      <p:to>
                                        <p:strVal val="visible"/>
                                      </p:to>
                                    </p:set>
                                    <p:animEffect transition="in" filter="fade">
                                      <p:cBhvr>
                                        <p:cTn id="290" dur="120"/>
                                        <p:tgtEl>
                                          <p:spTgt spid="102"/>
                                        </p:tgtEl>
                                      </p:cBhvr>
                                    </p:animEffect>
                                  </p:childTnLst>
                                </p:cTn>
                              </p:par>
                            </p:childTnLst>
                          </p:cTn>
                        </p:par>
                        <p:par>
                          <p:cTn id="291" fill="hold">
                            <p:stCondLst>
                              <p:cond delay="120"/>
                            </p:stCondLst>
                            <p:childTnLst>
                              <p:par>
                                <p:cTn id="292" presetID="1" presetClass="exit" presetSubtype="0" fill="hold" nodeType="afterEffect">
                                  <p:stCondLst>
                                    <p:cond delay="0"/>
                                  </p:stCondLst>
                                  <p:childTnLst>
                                    <p:set>
                                      <p:cBhvr>
                                        <p:cTn id="293" dur="1" fill="hold">
                                          <p:stCondLst>
                                            <p:cond delay="119"/>
                                          </p:stCondLst>
                                        </p:cTn>
                                        <p:tgtEl>
                                          <p:spTgt spid="102"/>
                                        </p:tgtEl>
                                        <p:attrNameLst>
                                          <p:attrName>style.visibility</p:attrName>
                                        </p:attrNameLst>
                                      </p:cBhvr>
                                      <p:to>
                                        <p:strVal val="hidden"/>
                                      </p:to>
                                    </p:set>
                                  </p:childTnLst>
                                </p:cTn>
                              </p:par>
                            </p:childTnLst>
                          </p:cTn>
                        </p:par>
                        <p:par>
                          <p:cTn id="294" fill="hold">
                            <p:stCondLst>
                              <p:cond delay="240"/>
                            </p:stCondLst>
                            <p:childTnLst>
                              <p:par>
                                <p:cTn id="295" presetID="10" presetClass="entr" presetSubtype="0" fill="hold" nodeType="afterEffect">
                                  <p:stCondLst>
                                    <p:cond delay="0"/>
                                  </p:stCondLst>
                                  <p:childTnLst>
                                    <p:set>
                                      <p:cBhvr>
                                        <p:cTn id="296" dur="1" fill="hold">
                                          <p:stCondLst>
                                            <p:cond delay="0"/>
                                          </p:stCondLst>
                                        </p:cTn>
                                        <p:tgtEl>
                                          <p:spTgt spid="95"/>
                                        </p:tgtEl>
                                        <p:attrNameLst>
                                          <p:attrName>style.visibility</p:attrName>
                                        </p:attrNameLst>
                                      </p:cBhvr>
                                      <p:to>
                                        <p:strVal val="visible"/>
                                      </p:to>
                                    </p:set>
                                    <p:animEffect transition="in" filter="fade">
                                      <p:cBhvr>
                                        <p:cTn id="297" dur="120"/>
                                        <p:tgtEl>
                                          <p:spTgt spid="95"/>
                                        </p:tgtEl>
                                      </p:cBhvr>
                                    </p:animEffect>
                                  </p:childTnLst>
                                </p:cTn>
                              </p:par>
                            </p:childTnLst>
                          </p:cTn>
                        </p:par>
                        <p:par>
                          <p:cTn id="298" fill="hold">
                            <p:stCondLst>
                              <p:cond delay="360"/>
                            </p:stCondLst>
                            <p:childTnLst>
                              <p:par>
                                <p:cTn id="299" presetID="1" presetClass="exit" presetSubtype="0" fill="hold" nodeType="afterEffect">
                                  <p:stCondLst>
                                    <p:cond delay="0"/>
                                  </p:stCondLst>
                                  <p:childTnLst>
                                    <p:set>
                                      <p:cBhvr>
                                        <p:cTn id="300" dur="1" fill="hold">
                                          <p:stCondLst>
                                            <p:cond delay="119"/>
                                          </p:stCondLst>
                                        </p:cTn>
                                        <p:tgtEl>
                                          <p:spTgt spid="95"/>
                                        </p:tgtEl>
                                        <p:attrNameLst>
                                          <p:attrName>style.visibility</p:attrName>
                                        </p:attrNameLst>
                                      </p:cBhvr>
                                      <p:to>
                                        <p:strVal val="hidden"/>
                                      </p:to>
                                    </p:set>
                                  </p:childTnLst>
                                </p:cTn>
                              </p:par>
                            </p:childTnLst>
                          </p:cTn>
                        </p:par>
                        <p:par>
                          <p:cTn id="301" fill="hold">
                            <p:stCondLst>
                              <p:cond delay="480"/>
                            </p:stCondLst>
                            <p:childTnLst>
                              <p:par>
                                <p:cTn id="302" presetID="10" presetClass="entr" presetSubtype="0" fill="hold" nodeType="afterEffect">
                                  <p:stCondLst>
                                    <p:cond delay="0"/>
                                  </p:stCondLst>
                                  <p:childTnLst>
                                    <p:set>
                                      <p:cBhvr>
                                        <p:cTn id="303" dur="1" fill="hold">
                                          <p:stCondLst>
                                            <p:cond delay="0"/>
                                          </p:stCondLst>
                                        </p:cTn>
                                        <p:tgtEl>
                                          <p:spTgt spid="100"/>
                                        </p:tgtEl>
                                        <p:attrNameLst>
                                          <p:attrName>style.visibility</p:attrName>
                                        </p:attrNameLst>
                                      </p:cBhvr>
                                      <p:to>
                                        <p:strVal val="visible"/>
                                      </p:to>
                                    </p:set>
                                    <p:animEffect transition="in" filter="fade">
                                      <p:cBhvr>
                                        <p:cTn id="304" dur="120"/>
                                        <p:tgtEl>
                                          <p:spTgt spid="100"/>
                                        </p:tgtEl>
                                      </p:cBhvr>
                                    </p:animEffect>
                                  </p:childTnLst>
                                </p:cTn>
                              </p:par>
                            </p:childTnLst>
                          </p:cTn>
                        </p:par>
                        <p:par>
                          <p:cTn id="305" fill="hold">
                            <p:stCondLst>
                              <p:cond delay="600"/>
                            </p:stCondLst>
                            <p:childTnLst>
                              <p:par>
                                <p:cTn id="306" presetID="1" presetClass="exit" presetSubtype="0" fill="hold" nodeType="afterEffect">
                                  <p:stCondLst>
                                    <p:cond delay="0"/>
                                  </p:stCondLst>
                                  <p:childTnLst>
                                    <p:set>
                                      <p:cBhvr>
                                        <p:cTn id="307" dur="1" fill="hold">
                                          <p:stCondLst>
                                            <p:cond delay="119"/>
                                          </p:stCondLst>
                                        </p:cTn>
                                        <p:tgtEl>
                                          <p:spTgt spid="100"/>
                                        </p:tgtEl>
                                        <p:attrNameLst>
                                          <p:attrName>style.visibility</p:attrName>
                                        </p:attrNameLst>
                                      </p:cBhvr>
                                      <p:to>
                                        <p:strVal val="hidden"/>
                                      </p:to>
                                    </p:set>
                                  </p:childTnLst>
                                </p:cTn>
                              </p:par>
                            </p:childTnLst>
                          </p:cTn>
                        </p:par>
                        <p:par>
                          <p:cTn id="308" fill="hold">
                            <p:stCondLst>
                              <p:cond delay="720"/>
                            </p:stCondLst>
                            <p:childTnLst>
                              <p:par>
                                <p:cTn id="309" presetID="10" presetClass="entr" presetSubtype="0" fill="hold" nodeType="afterEffect">
                                  <p:stCondLst>
                                    <p:cond delay="0"/>
                                  </p:stCondLst>
                                  <p:childTnLst>
                                    <p:set>
                                      <p:cBhvr>
                                        <p:cTn id="310" dur="1" fill="hold">
                                          <p:stCondLst>
                                            <p:cond delay="0"/>
                                          </p:stCondLst>
                                        </p:cTn>
                                        <p:tgtEl>
                                          <p:spTgt spid="106"/>
                                        </p:tgtEl>
                                        <p:attrNameLst>
                                          <p:attrName>style.visibility</p:attrName>
                                        </p:attrNameLst>
                                      </p:cBhvr>
                                      <p:to>
                                        <p:strVal val="visible"/>
                                      </p:to>
                                    </p:set>
                                    <p:animEffect transition="in" filter="fade">
                                      <p:cBhvr>
                                        <p:cTn id="311" dur="120"/>
                                        <p:tgtEl>
                                          <p:spTgt spid="106"/>
                                        </p:tgtEl>
                                      </p:cBhvr>
                                    </p:animEffect>
                                  </p:childTnLst>
                                </p:cTn>
                              </p:par>
                            </p:childTnLst>
                          </p:cTn>
                        </p:par>
                        <p:par>
                          <p:cTn id="312" fill="hold">
                            <p:stCondLst>
                              <p:cond delay="840"/>
                            </p:stCondLst>
                            <p:childTnLst>
                              <p:par>
                                <p:cTn id="313" presetID="1" presetClass="exit" presetSubtype="0" fill="hold" nodeType="afterEffect">
                                  <p:stCondLst>
                                    <p:cond delay="0"/>
                                  </p:stCondLst>
                                  <p:childTnLst>
                                    <p:set>
                                      <p:cBhvr>
                                        <p:cTn id="314" dur="1" fill="hold">
                                          <p:stCondLst>
                                            <p:cond delay="119"/>
                                          </p:stCondLst>
                                        </p:cTn>
                                        <p:tgtEl>
                                          <p:spTgt spid="106"/>
                                        </p:tgtEl>
                                        <p:attrNameLst>
                                          <p:attrName>style.visibility</p:attrName>
                                        </p:attrNameLst>
                                      </p:cBhvr>
                                      <p:to>
                                        <p:strVal val="hidden"/>
                                      </p:to>
                                    </p:set>
                                  </p:childTnLst>
                                </p:cTn>
                              </p:par>
                            </p:childTnLst>
                          </p:cTn>
                        </p:par>
                        <p:par>
                          <p:cTn id="315" fill="hold">
                            <p:stCondLst>
                              <p:cond delay="960"/>
                            </p:stCondLst>
                            <p:childTnLst>
                              <p:par>
                                <p:cTn id="316" presetID="10" presetClass="entr" presetSubtype="0" fill="hold" nodeType="afterEffect">
                                  <p:stCondLst>
                                    <p:cond delay="0"/>
                                  </p:stCondLst>
                                  <p:childTnLst>
                                    <p:set>
                                      <p:cBhvr>
                                        <p:cTn id="317" dur="1" fill="hold">
                                          <p:stCondLst>
                                            <p:cond delay="0"/>
                                          </p:stCondLst>
                                        </p:cTn>
                                        <p:tgtEl>
                                          <p:spTgt spid="107"/>
                                        </p:tgtEl>
                                        <p:attrNameLst>
                                          <p:attrName>style.visibility</p:attrName>
                                        </p:attrNameLst>
                                      </p:cBhvr>
                                      <p:to>
                                        <p:strVal val="visible"/>
                                      </p:to>
                                    </p:set>
                                    <p:animEffect transition="in" filter="fade">
                                      <p:cBhvr>
                                        <p:cTn id="318" dur="120"/>
                                        <p:tgtEl>
                                          <p:spTgt spid="107"/>
                                        </p:tgtEl>
                                      </p:cBhvr>
                                    </p:animEffect>
                                  </p:childTnLst>
                                </p:cTn>
                              </p:par>
                            </p:childTnLst>
                          </p:cTn>
                        </p:par>
                        <p:par>
                          <p:cTn id="319" fill="hold">
                            <p:stCondLst>
                              <p:cond delay="1080"/>
                            </p:stCondLst>
                            <p:childTnLst>
                              <p:par>
                                <p:cTn id="320" presetID="1" presetClass="exit" presetSubtype="0" fill="hold" nodeType="afterEffect">
                                  <p:stCondLst>
                                    <p:cond delay="0"/>
                                  </p:stCondLst>
                                  <p:childTnLst>
                                    <p:set>
                                      <p:cBhvr>
                                        <p:cTn id="321" dur="1" fill="hold">
                                          <p:stCondLst>
                                            <p:cond delay="119"/>
                                          </p:stCondLst>
                                        </p:cTn>
                                        <p:tgtEl>
                                          <p:spTgt spid="107"/>
                                        </p:tgtEl>
                                        <p:attrNameLst>
                                          <p:attrName>style.visibility</p:attrName>
                                        </p:attrNameLst>
                                      </p:cBhvr>
                                      <p:to>
                                        <p:strVal val="hidden"/>
                                      </p:to>
                                    </p:set>
                                  </p:childTnLst>
                                </p:cTn>
                              </p:par>
                            </p:childTnLst>
                          </p:cTn>
                        </p:par>
                        <p:par>
                          <p:cTn id="322" fill="hold">
                            <p:stCondLst>
                              <p:cond delay="1200"/>
                            </p:stCondLst>
                            <p:childTnLst>
                              <p:par>
                                <p:cTn id="323" presetID="10" presetClass="entr" presetSubtype="0" fill="hold" nodeType="afterEffect">
                                  <p:stCondLst>
                                    <p:cond delay="0"/>
                                  </p:stCondLst>
                                  <p:childTnLst>
                                    <p:set>
                                      <p:cBhvr>
                                        <p:cTn id="324" dur="1" fill="hold">
                                          <p:stCondLst>
                                            <p:cond delay="0"/>
                                          </p:stCondLst>
                                        </p:cTn>
                                        <p:tgtEl>
                                          <p:spTgt spid="92"/>
                                        </p:tgtEl>
                                        <p:attrNameLst>
                                          <p:attrName>style.visibility</p:attrName>
                                        </p:attrNameLst>
                                      </p:cBhvr>
                                      <p:to>
                                        <p:strVal val="visible"/>
                                      </p:to>
                                    </p:set>
                                    <p:animEffect transition="in" filter="fade">
                                      <p:cBhvr>
                                        <p:cTn id="325" dur="120"/>
                                        <p:tgtEl>
                                          <p:spTgt spid="92"/>
                                        </p:tgtEl>
                                      </p:cBhvr>
                                    </p:animEffect>
                                  </p:childTnLst>
                                </p:cTn>
                              </p:par>
                            </p:childTnLst>
                          </p:cTn>
                        </p:par>
                        <p:par>
                          <p:cTn id="326" fill="hold">
                            <p:stCondLst>
                              <p:cond delay="1320"/>
                            </p:stCondLst>
                            <p:childTnLst>
                              <p:par>
                                <p:cTn id="327" presetID="1" presetClass="exit" presetSubtype="0" fill="hold" nodeType="afterEffect">
                                  <p:stCondLst>
                                    <p:cond delay="0"/>
                                  </p:stCondLst>
                                  <p:childTnLst>
                                    <p:set>
                                      <p:cBhvr>
                                        <p:cTn id="328" dur="1" fill="hold">
                                          <p:stCondLst>
                                            <p:cond delay="119"/>
                                          </p:stCondLst>
                                        </p:cTn>
                                        <p:tgtEl>
                                          <p:spTgt spid="92"/>
                                        </p:tgtEl>
                                        <p:attrNameLst>
                                          <p:attrName>style.visibility</p:attrName>
                                        </p:attrNameLst>
                                      </p:cBhvr>
                                      <p:to>
                                        <p:strVal val="hidden"/>
                                      </p:to>
                                    </p:set>
                                  </p:childTnLst>
                                </p:cTn>
                              </p:par>
                            </p:childTnLst>
                          </p:cTn>
                        </p:par>
                        <p:par>
                          <p:cTn id="329" fill="hold">
                            <p:stCondLst>
                              <p:cond delay="1440"/>
                            </p:stCondLst>
                            <p:childTnLst>
                              <p:par>
                                <p:cTn id="330" presetID="10" presetClass="entr" presetSubtype="0" fill="hold" nodeType="afterEffect">
                                  <p:stCondLst>
                                    <p:cond delay="0"/>
                                  </p:stCondLst>
                                  <p:childTnLst>
                                    <p:set>
                                      <p:cBhvr>
                                        <p:cTn id="331" dur="1" fill="hold">
                                          <p:stCondLst>
                                            <p:cond delay="0"/>
                                          </p:stCondLst>
                                        </p:cTn>
                                        <p:tgtEl>
                                          <p:spTgt spid="98"/>
                                        </p:tgtEl>
                                        <p:attrNameLst>
                                          <p:attrName>style.visibility</p:attrName>
                                        </p:attrNameLst>
                                      </p:cBhvr>
                                      <p:to>
                                        <p:strVal val="visible"/>
                                      </p:to>
                                    </p:set>
                                    <p:animEffect transition="in" filter="fade">
                                      <p:cBhvr>
                                        <p:cTn id="332" dur="120"/>
                                        <p:tgtEl>
                                          <p:spTgt spid="98"/>
                                        </p:tgtEl>
                                      </p:cBhvr>
                                    </p:animEffect>
                                  </p:childTnLst>
                                </p:cTn>
                              </p:par>
                            </p:childTnLst>
                          </p:cTn>
                        </p:par>
                        <p:par>
                          <p:cTn id="333" fill="hold">
                            <p:stCondLst>
                              <p:cond delay="1560"/>
                            </p:stCondLst>
                            <p:childTnLst>
                              <p:par>
                                <p:cTn id="334" presetID="1" presetClass="exit" presetSubtype="0" fill="hold" nodeType="afterEffect">
                                  <p:stCondLst>
                                    <p:cond delay="0"/>
                                  </p:stCondLst>
                                  <p:childTnLst>
                                    <p:set>
                                      <p:cBhvr>
                                        <p:cTn id="335" dur="1" fill="hold">
                                          <p:stCondLst>
                                            <p:cond delay="119"/>
                                          </p:stCondLst>
                                        </p:cTn>
                                        <p:tgtEl>
                                          <p:spTgt spid="98"/>
                                        </p:tgtEl>
                                        <p:attrNameLst>
                                          <p:attrName>style.visibility</p:attrName>
                                        </p:attrNameLst>
                                      </p:cBhvr>
                                      <p:to>
                                        <p:strVal val="hidden"/>
                                      </p:to>
                                    </p:set>
                                  </p:childTnLst>
                                </p:cTn>
                              </p:par>
                            </p:childTnLst>
                          </p:cTn>
                        </p:par>
                        <p:par>
                          <p:cTn id="336" fill="hold">
                            <p:stCondLst>
                              <p:cond delay="1680"/>
                            </p:stCondLst>
                            <p:childTnLst>
                              <p:par>
                                <p:cTn id="337" presetID="10" presetClass="entr" presetSubtype="0" fill="hold" nodeType="afterEffect">
                                  <p:stCondLst>
                                    <p:cond delay="0"/>
                                  </p:stCondLst>
                                  <p:childTnLst>
                                    <p:set>
                                      <p:cBhvr>
                                        <p:cTn id="338" dur="1" fill="hold">
                                          <p:stCondLst>
                                            <p:cond delay="0"/>
                                          </p:stCondLst>
                                        </p:cTn>
                                        <p:tgtEl>
                                          <p:spTgt spid="97"/>
                                        </p:tgtEl>
                                        <p:attrNameLst>
                                          <p:attrName>style.visibility</p:attrName>
                                        </p:attrNameLst>
                                      </p:cBhvr>
                                      <p:to>
                                        <p:strVal val="visible"/>
                                      </p:to>
                                    </p:set>
                                    <p:animEffect transition="in" filter="fade">
                                      <p:cBhvr>
                                        <p:cTn id="339" dur="120"/>
                                        <p:tgtEl>
                                          <p:spTgt spid="97"/>
                                        </p:tgtEl>
                                      </p:cBhvr>
                                    </p:animEffect>
                                  </p:childTnLst>
                                </p:cTn>
                              </p:par>
                            </p:childTnLst>
                          </p:cTn>
                        </p:par>
                        <p:par>
                          <p:cTn id="340" fill="hold">
                            <p:stCondLst>
                              <p:cond delay="1800"/>
                            </p:stCondLst>
                            <p:childTnLst>
                              <p:par>
                                <p:cTn id="341" presetID="1" presetClass="exit" presetSubtype="0" fill="hold" nodeType="afterEffect">
                                  <p:stCondLst>
                                    <p:cond delay="0"/>
                                  </p:stCondLst>
                                  <p:childTnLst>
                                    <p:set>
                                      <p:cBhvr>
                                        <p:cTn id="342" dur="1" fill="hold">
                                          <p:stCondLst>
                                            <p:cond delay="119"/>
                                          </p:stCondLst>
                                        </p:cTn>
                                        <p:tgtEl>
                                          <p:spTgt spid="97"/>
                                        </p:tgtEl>
                                        <p:attrNameLst>
                                          <p:attrName>style.visibility</p:attrName>
                                        </p:attrNameLst>
                                      </p:cBhvr>
                                      <p:to>
                                        <p:strVal val="hidden"/>
                                      </p:to>
                                    </p:set>
                                  </p:childTnLst>
                                </p:cTn>
                              </p:par>
                            </p:childTnLst>
                          </p:cTn>
                        </p:par>
                        <p:par>
                          <p:cTn id="343" fill="hold">
                            <p:stCondLst>
                              <p:cond delay="1920"/>
                            </p:stCondLst>
                            <p:childTnLst>
                              <p:par>
                                <p:cTn id="344" presetID="10" presetClass="entr" presetSubtype="0" fill="hold" nodeType="afterEffect">
                                  <p:stCondLst>
                                    <p:cond delay="0"/>
                                  </p:stCondLst>
                                  <p:childTnLst>
                                    <p:set>
                                      <p:cBhvr>
                                        <p:cTn id="345" dur="1" fill="hold">
                                          <p:stCondLst>
                                            <p:cond delay="0"/>
                                          </p:stCondLst>
                                        </p:cTn>
                                        <p:tgtEl>
                                          <p:spTgt spid="96"/>
                                        </p:tgtEl>
                                        <p:attrNameLst>
                                          <p:attrName>style.visibility</p:attrName>
                                        </p:attrNameLst>
                                      </p:cBhvr>
                                      <p:to>
                                        <p:strVal val="visible"/>
                                      </p:to>
                                    </p:set>
                                    <p:animEffect transition="in" filter="fade">
                                      <p:cBhvr>
                                        <p:cTn id="346" dur="120"/>
                                        <p:tgtEl>
                                          <p:spTgt spid="96"/>
                                        </p:tgtEl>
                                      </p:cBhvr>
                                    </p:animEffect>
                                  </p:childTnLst>
                                </p:cTn>
                              </p:par>
                            </p:childTnLst>
                          </p:cTn>
                        </p:par>
                        <p:par>
                          <p:cTn id="347" fill="hold">
                            <p:stCondLst>
                              <p:cond delay="2040"/>
                            </p:stCondLst>
                            <p:childTnLst>
                              <p:par>
                                <p:cTn id="348" presetID="1" presetClass="exit" presetSubtype="0" fill="hold" nodeType="afterEffect">
                                  <p:stCondLst>
                                    <p:cond delay="0"/>
                                  </p:stCondLst>
                                  <p:childTnLst>
                                    <p:set>
                                      <p:cBhvr>
                                        <p:cTn id="349" dur="1" fill="hold">
                                          <p:stCondLst>
                                            <p:cond delay="119"/>
                                          </p:stCondLst>
                                        </p:cTn>
                                        <p:tgtEl>
                                          <p:spTgt spid="96"/>
                                        </p:tgtEl>
                                        <p:attrNameLst>
                                          <p:attrName>style.visibility</p:attrName>
                                        </p:attrNameLst>
                                      </p:cBhvr>
                                      <p:to>
                                        <p:strVal val="hidden"/>
                                      </p:to>
                                    </p:set>
                                  </p:childTnLst>
                                </p:cTn>
                              </p:par>
                            </p:childTnLst>
                          </p:cTn>
                        </p:par>
                        <p:par>
                          <p:cTn id="350" fill="hold">
                            <p:stCondLst>
                              <p:cond delay="2160"/>
                            </p:stCondLst>
                            <p:childTnLst>
                              <p:par>
                                <p:cTn id="351" presetID="10" presetClass="entr" presetSubtype="0" fill="hold" nodeType="afterEffect">
                                  <p:stCondLst>
                                    <p:cond delay="0"/>
                                  </p:stCondLst>
                                  <p:childTnLst>
                                    <p:set>
                                      <p:cBhvr>
                                        <p:cTn id="352" dur="1" fill="hold">
                                          <p:stCondLst>
                                            <p:cond delay="0"/>
                                          </p:stCondLst>
                                        </p:cTn>
                                        <p:tgtEl>
                                          <p:spTgt spid="90"/>
                                        </p:tgtEl>
                                        <p:attrNameLst>
                                          <p:attrName>style.visibility</p:attrName>
                                        </p:attrNameLst>
                                      </p:cBhvr>
                                      <p:to>
                                        <p:strVal val="visible"/>
                                      </p:to>
                                    </p:set>
                                    <p:animEffect transition="in" filter="fade">
                                      <p:cBhvr>
                                        <p:cTn id="353" dur="120"/>
                                        <p:tgtEl>
                                          <p:spTgt spid="90"/>
                                        </p:tgtEl>
                                      </p:cBhvr>
                                    </p:animEffect>
                                  </p:childTnLst>
                                </p:cTn>
                              </p:par>
                            </p:childTnLst>
                          </p:cTn>
                        </p:par>
                        <p:par>
                          <p:cTn id="354" fill="hold">
                            <p:stCondLst>
                              <p:cond delay="2280"/>
                            </p:stCondLst>
                            <p:childTnLst>
                              <p:par>
                                <p:cTn id="355" presetID="1" presetClass="exit" presetSubtype="0" fill="hold" nodeType="afterEffect">
                                  <p:stCondLst>
                                    <p:cond delay="0"/>
                                  </p:stCondLst>
                                  <p:childTnLst>
                                    <p:set>
                                      <p:cBhvr>
                                        <p:cTn id="356" dur="1" fill="hold">
                                          <p:stCondLst>
                                            <p:cond delay="119"/>
                                          </p:stCondLst>
                                        </p:cTn>
                                        <p:tgtEl>
                                          <p:spTgt spid="90"/>
                                        </p:tgtEl>
                                        <p:attrNameLst>
                                          <p:attrName>style.visibility</p:attrName>
                                        </p:attrNameLst>
                                      </p:cBhvr>
                                      <p:to>
                                        <p:strVal val="hidden"/>
                                      </p:to>
                                    </p:set>
                                  </p:childTnLst>
                                </p:cTn>
                              </p:par>
                            </p:childTnLst>
                          </p:cTn>
                        </p:par>
                        <p:par>
                          <p:cTn id="357" fill="hold">
                            <p:stCondLst>
                              <p:cond delay="2400"/>
                            </p:stCondLst>
                            <p:childTnLst>
                              <p:par>
                                <p:cTn id="358" presetID="10" presetClass="entr" presetSubtype="0" fill="hold" nodeType="afterEffect">
                                  <p:stCondLst>
                                    <p:cond delay="0"/>
                                  </p:stCondLst>
                                  <p:childTnLst>
                                    <p:set>
                                      <p:cBhvr>
                                        <p:cTn id="359" dur="1" fill="hold">
                                          <p:stCondLst>
                                            <p:cond delay="0"/>
                                          </p:stCondLst>
                                        </p:cTn>
                                        <p:tgtEl>
                                          <p:spTgt spid="99"/>
                                        </p:tgtEl>
                                        <p:attrNameLst>
                                          <p:attrName>style.visibility</p:attrName>
                                        </p:attrNameLst>
                                      </p:cBhvr>
                                      <p:to>
                                        <p:strVal val="visible"/>
                                      </p:to>
                                    </p:set>
                                    <p:animEffect transition="in" filter="fade">
                                      <p:cBhvr>
                                        <p:cTn id="360" dur="120"/>
                                        <p:tgtEl>
                                          <p:spTgt spid="99"/>
                                        </p:tgtEl>
                                      </p:cBhvr>
                                    </p:animEffect>
                                  </p:childTnLst>
                                </p:cTn>
                              </p:par>
                            </p:childTnLst>
                          </p:cTn>
                        </p:par>
                        <p:par>
                          <p:cTn id="361" fill="hold">
                            <p:stCondLst>
                              <p:cond delay="2520"/>
                            </p:stCondLst>
                            <p:childTnLst>
                              <p:par>
                                <p:cTn id="362" presetID="1" presetClass="exit" presetSubtype="0" fill="hold" nodeType="afterEffect">
                                  <p:stCondLst>
                                    <p:cond delay="0"/>
                                  </p:stCondLst>
                                  <p:childTnLst>
                                    <p:set>
                                      <p:cBhvr>
                                        <p:cTn id="363" dur="1" fill="hold">
                                          <p:stCondLst>
                                            <p:cond delay="119"/>
                                          </p:stCondLst>
                                        </p:cTn>
                                        <p:tgtEl>
                                          <p:spTgt spid="99"/>
                                        </p:tgtEl>
                                        <p:attrNameLst>
                                          <p:attrName>style.visibility</p:attrName>
                                        </p:attrNameLst>
                                      </p:cBhvr>
                                      <p:to>
                                        <p:strVal val="hidden"/>
                                      </p:to>
                                    </p:set>
                                  </p:childTnLst>
                                </p:cTn>
                              </p:par>
                            </p:childTnLst>
                          </p:cTn>
                        </p:par>
                        <p:par>
                          <p:cTn id="364" fill="hold">
                            <p:stCondLst>
                              <p:cond delay="2640"/>
                            </p:stCondLst>
                            <p:childTnLst>
                              <p:par>
                                <p:cTn id="365" presetID="10" presetClass="entr" presetSubtype="0" fill="hold" nodeType="afterEffect">
                                  <p:stCondLst>
                                    <p:cond delay="0"/>
                                  </p:stCondLst>
                                  <p:childTnLst>
                                    <p:set>
                                      <p:cBhvr>
                                        <p:cTn id="366" dur="1" fill="hold">
                                          <p:stCondLst>
                                            <p:cond delay="0"/>
                                          </p:stCondLst>
                                        </p:cTn>
                                        <p:tgtEl>
                                          <p:spTgt spid="94"/>
                                        </p:tgtEl>
                                        <p:attrNameLst>
                                          <p:attrName>style.visibility</p:attrName>
                                        </p:attrNameLst>
                                      </p:cBhvr>
                                      <p:to>
                                        <p:strVal val="visible"/>
                                      </p:to>
                                    </p:set>
                                    <p:animEffect transition="in" filter="fade">
                                      <p:cBhvr>
                                        <p:cTn id="367" dur="120"/>
                                        <p:tgtEl>
                                          <p:spTgt spid="94"/>
                                        </p:tgtEl>
                                      </p:cBhvr>
                                    </p:animEffect>
                                  </p:childTnLst>
                                </p:cTn>
                              </p:par>
                            </p:childTnLst>
                          </p:cTn>
                        </p:par>
                        <p:par>
                          <p:cTn id="368" fill="hold">
                            <p:stCondLst>
                              <p:cond delay="2760"/>
                            </p:stCondLst>
                            <p:childTnLst>
                              <p:par>
                                <p:cTn id="369" presetID="1" presetClass="exit" presetSubtype="0" fill="hold" nodeType="afterEffect">
                                  <p:stCondLst>
                                    <p:cond delay="0"/>
                                  </p:stCondLst>
                                  <p:childTnLst>
                                    <p:set>
                                      <p:cBhvr>
                                        <p:cTn id="370" dur="1" fill="hold">
                                          <p:stCondLst>
                                            <p:cond delay="119"/>
                                          </p:stCondLst>
                                        </p:cTn>
                                        <p:tgtEl>
                                          <p:spTgt spid="94"/>
                                        </p:tgtEl>
                                        <p:attrNameLst>
                                          <p:attrName>style.visibility</p:attrName>
                                        </p:attrNameLst>
                                      </p:cBhvr>
                                      <p:to>
                                        <p:strVal val="hidden"/>
                                      </p:to>
                                    </p:set>
                                  </p:childTnLst>
                                </p:cTn>
                              </p:par>
                            </p:childTnLst>
                          </p:cTn>
                        </p:par>
                        <p:par>
                          <p:cTn id="371" fill="hold">
                            <p:stCondLst>
                              <p:cond delay="2880"/>
                            </p:stCondLst>
                            <p:childTnLst>
                              <p:par>
                                <p:cTn id="372" presetID="10" presetClass="entr" presetSubtype="0" fill="hold" nodeType="afterEffect">
                                  <p:stCondLst>
                                    <p:cond delay="0"/>
                                  </p:stCondLst>
                                  <p:childTnLst>
                                    <p:set>
                                      <p:cBhvr>
                                        <p:cTn id="373" dur="1" fill="hold">
                                          <p:stCondLst>
                                            <p:cond delay="0"/>
                                          </p:stCondLst>
                                        </p:cTn>
                                        <p:tgtEl>
                                          <p:spTgt spid="93"/>
                                        </p:tgtEl>
                                        <p:attrNameLst>
                                          <p:attrName>style.visibility</p:attrName>
                                        </p:attrNameLst>
                                      </p:cBhvr>
                                      <p:to>
                                        <p:strVal val="visible"/>
                                      </p:to>
                                    </p:set>
                                    <p:animEffect transition="in" filter="fade">
                                      <p:cBhvr>
                                        <p:cTn id="374" dur="120"/>
                                        <p:tgtEl>
                                          <p:spTgt spid="93"/>
                                        </p:tgtEl>
                                      </p:cBhvr>
                                    </p:animEffect>
                                  </p:childTnLst>
                                </p:cTn>
                              </p:par>
                            </p:childTnLst>
                          </p:cTn>
                        </p:par>
                        <p:par>
                          <p:cTn id="375" fill="hold">
                            <p:stCondLst>
                              <p:cond delay="3000"/>
                            </p:stCondLst>
                            <p:childTnLst>
                              <p:par>
                                <p:cTn id="376" presetID="1" presetClass="exit" presetSubtype="0" fill="hold" nodeType="afterEffect">
                                  <p:stCondLst>
                                    <p:cond delay="0"/>
                                  </p:stCondLst>
                                  <p:childTnLst>
                                    <p:set>
                                      <p:cBhvr>
                                        <p:cTn id="377" dur="1" fill="hold">
                                          <p:stCondLst>
                                            <p:cond delay="119"/>
                                          </p:stCondLst>
                                        </p:cTn>
                                        <p:tgtEl>
                                          <p:spTgt spid="93"/>
                                        </p:tgtEl>
                                        <p:attrNameLst>
                                          <p:attrName>style.visibility</p:attrName>
                                        </p:attrNameLst>
                                      </p:cBhvr>
                                      <p:to>
                                        <p:strVal val="hidden"/>
                                      </p:to>
                                    </p:set>
                                  </p:childTnLst>
                                </p:cTn>
                              </p:par>
                            </p:childTnLst>
                          </p:cTn>
                        </p:par>
                        <p:par>
                          <p:cTn id="378" fill="hold">
                            <p:stCondLst>
                              <p:cond delay="3120"/>
                            </p:stCondLst>
                            <p:childTnLst>
                              <p:par>
                                <p:cTn id="379" presetID="10" presetClass="entr" presetSubtype="0" fill="hold" nodeType="afterEffect">
                                  <p:stCondLst>
                                    <p:cond delay="0"/>
                                  </p:stCondLst>
                                  <p:childTnLst>
                                    <p:set>
                                      <p:cBhvr>
                                        <p:cTn id="380" dur="1" fill="hold">
                                          <p:stCondLst>
                                            <p:cond delay="0"/>
                                          </p:stCondLst>
                                        </p:cTn>
                                        <p:tgtEl>
                                          <p:spTgt spid="91"/>
                                        </p:tgtEl>
                                        <p:attrNameLst>
                                          <p:attrName>style.visibility</p:attrName>
                                        </p:attrNameLst>
                                      </p:cBhvr>
                                      <p:to>
                                        <p:strVal val="visible"/>
                                      </p:to>
                                    </p:set>
                                    <p:animEffect transition="in" filter="fade">
                                      <p:cBhvr>
                                        <p:cTn id="381" dur="120"/>
                                        <p:tgtEl>
                                          <p:spTgt spid="91"/>
                                        </p:tgtEl>
                                      </p:cBhvr>
                                    </p:animEffect>
                                  </p:childTnLst>
                                </p:cTn>
                              </p:par>
                            </p:childTnLst>
                          </p:cTn>
                        </p:par>
                        <p:par>
                          <p:cTn id="382" fill="hold">
                            <p:stCondLst>
                              <p:cond delay="3240"/>
                            </p:stCondLst>
                            <p:childTnLst>
                              <p:par>
                                <p:cTn id="383" presetID="1" presetClass="exit" presetSubtype="0" fill="hold" nodeType="afterEffect">
                                  <p:stCondLst>
                                    <p:cond delay="0"/>
                                  </p:stCondLst>
                                  <p:childTnLst>
                                    <p:set>
                                      <p:cBhvr>
                                        <p:cTn id="384" dur="1" fill="hold">
                                          <p:stCondLst>
                                            <p:cond delay="119"/>
                                          </p:stCondLst>
                                        </p:cTn>
                                        <p:tgtEl>
                                          <p:spTgt spid="91"/>
                                        </p:tgtEl>
                                        <p:attrNameLst>
                                          <p:attrName>style.visibility</p:attrName>
                                        </p:attrNameLst>
                                      </p:cBhvr>
                                      <p:to>
                                        <p:strVal val="hidden"/>
                                      </p:to>
                                    </p:set>
                                  </p:childTnLst>
                                </p:cTn>
                              </p:par>
                            </p:childTnLst>
                          </p:cTn>
                        </p:par>
                        <p:par>
                          <p:cTn id="385" fill="hold">
                            <p:stCondLst>
                              <p:cond delay="3360"/>
                            </p:stCondLst>
                            <p:childTnLst>
                              <p:par>
                                <p:cTn id="386" presetID="10" presetClass="entr" presetSubtype="0" fill="hold" nodeType="afterEffect">
                                  <p:stCondLst>
                                    <p:cond delay="0"/>
                                  </p:stCondLst>
                                  <p:childTnLst>
                                    <p:set>
                                      <p:cBhvr>
                                        <p:cTn id="387" dur="1" fill="hold">
                                          <p:stCondLst>
                                            <p:cond delay="0"/>
                                          </p:stCondLst>
                                        </p:cTn>
                                        <p:tgtEl>
                                          <p:spTgt spid="108"/>
                                        </p:tgtEl>
                                        <p:attrNameLst>
                                          <p:attrName>style.visibility</p:attrName>
                                        </p:attrNameLst>
                                      </p:cBhvr>
                                      <p:to>
                                        <p:strVal val="visible"/>
                                      </p:to>
                                    </p:set>
                                    <p:animEffect transition="in" filter="fade">
                                      <p:cBhvr>
                                        <p:cTn id="388" dur="120"/>
                                        <p:tgtEl>
                                          <p:spTgt spid="108"/>
                                        </p:tgtEl>
                                      </p:cBhvr>
                                    </p:animEffect>
                                  </p:childTnLst>
                                </p:cTn>
                              </p:par>
                            </p:childTnLst>
                          </p:cTn>
                        </p:par>
                        <p:par>
                          <p:cTn id="389" fill="hold">
                            <p:stCondLst>
                              <p:cond delay="3480"/>
                            </p:stCondLst>
                            <p:childTnLst>
                              <p:par>
                                <p:cTn id="390" presetID="26" presetClass="emph" presetSubtype="0" fill="hold" nodeType="afterEffect">
                                  <p:stCondLst>
                                    <p:cond delay="0"/>
                                  </p:stCondLst>
                                  <p:childTnLst>
                                    <p:animEffect transition="out" filter="fade">
                                      <p:cBhvr>
                                        <p:cTn id="391" dur="250" tmFilter="0, 0; .2, .5; .8, .5; 1, 0"/>
                                        <p:tgtEl>
                                          <p:spTgt spid="108"/>
                                        </p:tgtEl>
                                      </p:cBhvr>
                                    </p:animEffect>
                                    <p:animScale>
                                      <p:cBhvr>
                                        <p:cTn id="392" dur="125" autoRev="1" fill="hold"/>
                                        <p:tgtEl>
                                          <p:spTgt spid="108"/>
                                        </p:tgtEl>
                                      </p:cBhvr>
                                      <p:by x="105000" y="105000"/>
                                    </p:animScale>
                                  </p:childTnLst>
                                </p:cTn>
                              </p:par>
                            </p:childTnLst>
                          </p:cTn>
                        </p:par>
                        <p:par>
                          <p:cTn id="393" fill="hold">
                            <p:stCondLst>
                              <p:cond delay="3730"/>
                            </p:stCondLst>
                            <p:childTnLst>
                              <p:par>
                                <p:cTn id="394" presetID="26" presetClass="emph" presetSubtype="0" fill="hold" nodeType="afterEffect">
                                  <p:stCondLst>
                                    <p:cond delay="0"/>
                                  </p:stCondLst>
                                  <p:childTnLst>
                                    <p:animEffect transition="out" filter="fade">
                                      <p:cBhvr>
                                        <p:cTn id="395" dur="250" tmFilter="0, 0; .2, .5; .8, .5; 1, 0"/>
                                        <p:tgtEl>
                                          <p:spTgt spid="108"/>
                                        </p:tgtEl>
                                      </p:cBhvr>
                                    </p:animEffect>
                                    <p:animScale>
                                      <p:cBhvr>
                                        <p:cTn id="396" dur="125" autoRev="1" fill="hold"/>
                                        <p:tgtEl>
                                          <p:spTgt spid="108"/>
                                        </p:tgtEl>
                                      </p:cBhvr>
                                      <p:by x="105000" y="105000"/>
                                    </p:animScale>
                                  </p:childTnLst>
                                </p:cTn>
                              </p:par>
                            </p:childTnLst>
                          </p:cTn>
                        </p:par>
                        <p:par>
                          <p:cTn id="397" fill="hold">
                            <p:stCondLst>
                              <p:cond delay="3980"/>
                            </p:stCondLst>
                            <p:childTnLst>
                              <p:par>
                                <p:cTn id="398" presetID="26" presetClass="emph" presetSubtype="0" fill="hold" nodeType="afterEffect">
                                  <p:stCondLst>
                                    <p:cond delay="0"/>
                                  </p:stCondLst>
                                  <p:childTnLst>
                                    <p:animEffect transition="out" filter="fade">
                                      <p:cBhvr>
                                        <p:cTn id="399" dur="250" tmFilter="0, 0; .2, .5; .8, .5; 1, 0"/>
                                        <p:tgtEl>
                                          <p:spTgt spid="108"/>
                                        </p:tgtEl>
                                      </p:cBhvr>
                                    </p:animEffect>
                                    <p:animScale>
                                      <p:cBhvr>
                                        <p:cTn id="400" dur="125" autoRev="1" fill="hold"/>
                                        <p:tgtEl>
                                          <p:spTgt spid="108"/>
                                        </p:tgtEl>
                                      </p:cBhvr>
                                      <p:by x="105000" y="105000"/>
                                    </p:animScale>
                                  </p:childTnLst>
                                </p:cTn>
                              </p:par>
                            </p:childTnLst>
                          </p:cTn>
                        </p:par>
                        <p:par>
                          <p:cTn id="401" fill="hold">
                            <p:stCondLst>
                              <p:cond delay="4230"/>
                            </p:stCondLst>
                            <p:childTnLst>
                              <p:par>
                                <p:cTn id="402" presetID="26" presetClass="emph" presetSubtype="0" fill="hold" nodeType="afterEffect">
                                  <p:stCondLst>
                                    <p:cond delay="0"/>
                                  </p:stCondLst>
                                  <p:childTnLst>
                                    <p:animEffect transition="out" filter="fade">
                                      <p:cBhvr>
                                        <p:cTn id="403" dur="250" tmFilter="0, 0; .2, .5; .8, .5; 1, 0"/>
                                        <p:tgtEl>
                                          <p:spTgt spid="108"/>
                                        </p:tgtEl>
                                      </p:cBhvr>
                                    </p:animEffect>
                                    <p:animScale>
                                      <p:cBhvr>
                                        <p:cTn id="404" dur="125" autoRev="1" fill="hold"/>
                                        <p:tgtEl>
                                          <p:spTgt spid="108"/>
                                        </p:tgtEl>
                                      </p:cBhvr>
                                      <p:by x="105000" y="105000"/>
                                    </p:animScale>
                                  </p:childTnLst>
                                </p:cTn>
                              </p:par>
                            </p:childTnLst>
                          </p:cTn>
                        </p:par>
                        <p:par>
                          <p:cTn id="405" fill="hold">
                            <p:stCondLst>
                              <p:cond delay="4480"/>
                            </p:stCondLst>
                            <p:childTnLst>
                              <p:par>
                                <p:cTn id="406" presetID="26" presetClass="emph" presetSubtype="0" fill="hold" nodeType="afterEffect">
                                  <p:stCondLst>
                                    <p:cond delay="0"/>
                                  </p:stCondLst>
                                  <p:childTnLst>
                                    <p:animEffect transition="out" filter="fade">
                                      <p:cBhvr>
                                        <p:cTn id="407" dur="250" tmFilter="0, 0; .2, .5; .8, .5; 1, 0"/>
                                        <p:tgtEl>
                                          <p:spTgt spid="108"/>
                                        </p:tgtEl>
                                      </p:cBhvr>
                                    </p:animEffect>
                                    <p:animScale>
                                      <p:cBhvr>
                                        <p:cTn id="408" dur="125" autoRev="1" fill="hold"/>
                                        <p:tgtEl>
                                          <p:spTgt spid="108"/>
                                        </p:tgtEl>
                                      </p:cBhvr>
                                      <p:by x="105000" y="105000"/>
                                    </p:animScale>
                                  </p:childTnLst>
                                </p:cTn>
                              </p:par>
                              <p:par>
                                <p:cTn id="409" presetID="1" presetClass="mediacall" presetSubtype="0" fill="hold" nodeType="withEffect">
                                  <p:stCondLst>
                                    <p:cond delay="0"/>
                                  </p:stCondLst>
                                  <p:childTnLst>
                                    <p:cmd type="call" cmd="playFrom(0.0)">
                                      <p:cBhvr>
                                        <p:cTn id="410" dur="371" fill="hold"/>
                                        <p:tgtEl>
                                          <p:spTgt spid="109"/>
                                        </p:tgtEl>
                                      </p:cBhvr>
                                    </p:cmd>
                                  </p:childTnLst>
                                </p:cTn>
                              </p:par>
                              <p:par>
                                <p:cTn id="411" presetID="47" presetClass="entr" presetSubtype="0" fill="hold" grpId="2" nodeType="withEffect">
                                  <p:stCondLst>
                                    <p:cond delay="0"/>
                                  </p:stCondLst>
                                  <p:childTnLst>
                                    <p:set>
                                      <p:cBhvr>
                                        <p:cTn id="412" dur="1" fill="hold">
                                          <p:stCondLst>
                                            <p:cond delay="0"/>
                                          </p:stCondLst>
                                        </p:cTn>
                                        <p:tgtEl>
                                          <p:spTgt spid="186"/>
                                        </p:tgtEl>
                                        <p:attrNameLst>
                                          <p:attrName>style.visibility</p:attrName>
                                        </p:attrNameLst>
                                      </p:cBhvr>
                                      <p:to>
                                        <p:strVal val="visible"/>
                                      </p:to>
                                    </p:set>
                                    <p:animEffect transition="in" filter="fade">
                                      <p:cBhvr>
                                        <p:cTn id="413" dur="1000"/>
                                        <p:tgtEl>
                                          <p:spTgt spid="186"/>
                                        </p:tgtEl>
                                      </p:cBhvr>
                                    </p:animEffect>
                                    <p:anim calcmode="lin" valueType="num">
                                      <p:cBhvr>
                                        <p:cTn id="414" dur="1000" fill="hold"/>
                                        <p:tgtEl>
                                          <p:spTgt spid="186"/>
                                        </p:tgtEl>
                                        <p:attrNameLst>
                                          <p:attrName>ppt_x</p:attrName>
                                        </p:attrNameLst>
                                      </p:cBhvr>
                                      <p:tavLst>
                                        <p:tav tm="0">
                                          <p:val>
                                            <p:strVal val="#ppt_x"/>
                                          </p:val>
                                        </p:tav>
                                        <p:tav tm="100000">
                                          <p:val>
                                            <p:strVal val="#ppt_x"/>
                                          </p:val>
                                        </p:tav>
                                      </p:tavLst>
                                    </p:anim>
                                    <p:anim calcmode="lin" valueType="num">
                                      <p:cBhvr>
                                        <p:cTn id="415" dur="1000" fill="hold"/>
                                        <p:tgtEl>
                                          <p:spTgt spid="18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01"/>
                  </p:tgtEl>
                </p:cond>
              </p:nextCondLst>
            </p:seq>
            <p:seq concurrent="1" nextAc="seek">
              <p:cTn id="416" restart="whenNotActive" fill="hold" evtFilter="cancelBubble" nodeType="interactiveSeq">
                <p:stCondLst>
                  <p:cond evt="onClick" delay="0">
                    <p:tgtEl>
                      <p:spTgt spid="108"/>
                    </p:tgtEl>
                  </p:cond>
                </p:stCondLst>
                <p:endSync evt="end" delay="0">
                  <p:rtn val="all"/>
                </p:endSync>
                <p:childTnLst>
                  <p:par>
                    <p:cTn id="417" fill="hold">
                      <p:stCondLst>
                        <p:cond delay="0"/>
                      </p:stCondLst>
                      <p:childTnLst>
                        <p:par>
                          <p:cTn id="418" fill="hold">
                            <p:stCondLst>
                              <p:cond delay="0"/>
                            </p:stCondLst>
                            <p:childTnLst>
                              <p:par>
                                <p:cTn id="419" presetID="1" presetClass="mediacall" presetSubtype="0" fill="hold" nodeType="clickEffect">
                                  <p:stCondLst>
                                    <p:cond delay="0"/>
                                  </p:stCondLst>
                                  <p:childTnLst>
                                    <p:cmd type="call" cmd="playFrom(0.0)">
                                      <p:cBhvr>
                                        <p:cTn id="420" dur="371" fill="hold"/>
                                        <p:tgtEl>
                                          <p:spTgt spid="109"/>
                                        </p:tgtEl>
                                      </p:cBhvr>
                                    </p:cmd>
                                  </p:childTnLst>
                                </p:cTn>
                              </p:par>
                            </p:childTnLst>
                          </p:cTn>
                        </p:par>
                      </p:childTnLst>
                    </p:cTn>
                  </p:par>
                </p:childTnLst>
              </p:cTn>
              <p:nextCondLst>
                <p:cond evt="onClick" delay="0">
                  <p:tgtEl>
                    <p:spTgt spid="108"/>
                  </p:tgtEl>
                </p:cond>
              </p:nextCondLst>
            </p:seq>
            <p:audio>
              <p:cMediaNode vol="80000" showWhenStopped="0">
                <p:cTn id="421" fill="hold" display="0">
                  <p:stCondLst>
                    <p:cond delay="indefinite"/>
                  </p:stCondLst>
                  <p:endCondLst>
                    <p:cond evt="onStopAudio" delay="0">
                      <p:tgtEl>
                        <p:sldTgt/>
                      </p:tgtEl>
                    </p:cond>
                  </p:endCondLst>
                </p:cTn>
                <p:tgtEl>
                  <p:spTgt spid="109"/>
                </p:tgtEl>
              </p:cMediaNode>
            </p:audio>
          </p:childTnLst>
        </p:cTn>
      </p:par>
    </p:tnLst>
    <p:bldLst>
      <p:bldP spid="186" grpId="0" animBg="1"/>
      <p:bldP spid="186" grpId="1" animBg="1"/>
      <p:bldP spid="186" grpId="2"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036797765"/>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Text Placeholder 26"/>
          <p:cNvSpPr txBox="1">
            <a:spLocks/>
          </p:cNvSpPr>
          <p:nvPr/>
        </p:nvSpPr>
        <p:spPr>
          <a:xfrm>
            <a:off x="229646" y="261210"/>
            <a:ext cx="8684708" cy="1787723"/>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cap="flat" cmpd="sng" algn="ctr">
            <a:solidFill>
              <a:schemeClr val="bg1">
                <a:lumMod val="85000"/>
              </a:schemeClr>
            </a:solidFill>
            <a:prstDash val="solid"/>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800" b="1" baseline="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a:t>Other teams go back 1 space and go 5 spaces!</a:t>
            </a:r>
          </a:p>
        </p:txBody>
      </p:sp>
      <p:pic>
        <p:nvPicPr>
          <p:cNvPr id="146"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08883"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147"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436744"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48"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90127"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49"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89016"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50"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30879"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51" name="Picture 150"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82378"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52"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61702"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53"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89016"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54"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10079"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55"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590127"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156" name="Group 155"/>
          <p:cNvGrpSpPr/>
          <p:nvPr/>
        </p:nvGrpSpPr>
        <p:grpSpPr>
          <a:xfrm>
            <a:off x="449875" y="2191914"/>
            <a:ext cx="2456178" cy="2474172"/>
            <a:chOff x="8007349" y="-1244184"/>
            <a:chExt cx="6134100" cy="6179041"/>
          </a:xfrm>
        </p:grpSpPr>
        <p:pic>
          <p:nvPicPr>
            <p:cNvPr id="157" name="Picture 3" descr="C:\Users\Dawson\Desktop\Mario Kart Template\Item_Red_Shell.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58"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59"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60" name="Picture 9" descr="C:\Users\Dawson\Desktop\Mario Kart Template\Item_ThunderBolt_Glow.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530879"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61" name="Picture 3" descr="C:\Users\Dawson\Desktop\Mario Kart Template\Item_Mushroom_Boost.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786541"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62" name="Picture 8" descr="C:\Users\Dawson\Desktop\Mario Kart Template\Item_Boo.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486253"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63"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461702"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64" name="ThunderCloud L" descr="C:\Users\Dawson\Desktop\Mario Kart Template\Item_Thunder_Cloud.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530879"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65" name="Item_Thunderclou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1373164" y="3124200"/>
            <a:ext cx="609600" cy="609600"/>
          </a:xfrm>
          <a:prstGeom prst="rect">
            <a:avLst/>
          </a:prstGeom>
        </p:spPr>
      </p:pic>
      <p:pic>
        <p:nvPicPr>
          <p:cNvPr id="88"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196956"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6224817"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378200"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477089"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318952"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92"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170451"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249775"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477089"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498152"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378200"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98" name="Group 97"/>
          <p:cNvGrpSpPr/>
          <p:nvPr/>
        </p:nvGrpSpPr>
        <p:grpSpPr>
          <a:xfrm>
            <a:off x="6237948" y="2191914"/>
            <a:ext cx="2456178" cy="2474172"/>
            <a:chOff x="8007349" y="-1244184"/>
            <a:chExt cx="6134100" cy="6179041"/>
          </a:xfrm>
        </p:grpSpPr>
        <p:pic>
          <p:nvPicPr>
            <p:cNvPr id="99" name="Picture 3" descr="C:\Users\Dawson\Desktop\Mario Kart Template\Item_Red_Shell.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02" name="Picture 9" descr="C:\Users\Dawson\Desktop\Mario Kart Template\Item_ThunderBolt_Glow.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6318952"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3" descr="C:\Users\Dawson\Desktop\Mario Kart Template\Item_Mushroom_Boost.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6574614"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25" name="Picture 8" descr="C:\Users\Dawson\Desktop\Mario Kart Template\Item_Boo.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6274326"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26"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6249775"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27" name="ThunderCloud L" descr="C:\Users\Dawson\Desktop\Mario Kart Template\Item_Thunder_Cloud.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6318952"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28" name="Item_Thunderclou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7161237" y="3124200"/>
            <a:ext cx="609600" cy="609600"/>
          </a:xfrm>
          <a:prstGeom prst="rect">
            <a:avLst/>
          </a:prstGeom>
        </p:spPr>
      </p:pic>
      <p:pic>
        <p:nvPicPr>
          <p:cNvPr id="129"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302919" y="3108366"/>
            <a:ext cx="2538163" cy="2768906"/>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3330780" y="3470857"/>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484163" y="3431596"/>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583052" y="3495858"/>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424915" y="3387320"/>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34" name="Picture 133"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276414" y="3197235"/>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35" name="Picture 2" descr="C:\Users\Dawson\Desktop\Mario Kart Template\Item_Triple_Green_Shells.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355738" y="3223676"/>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36" name="Picture 4" descr="C:\Users\Dawson\Desktop\Mario Kart Template\Item_Star_Mushroom.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583052" y="3503872"/>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5" descr="C:\Users\Dawson\Desktop\Mario Kart Template\Item_Golden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604115" y="3351567"/>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38" name="Picture 7" descr="C:\Users\Dawson\Desktop\Mario Kart Template\Item_Blue_Shell_Spikes_Wings.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484163" y="3404982"/>
            <a:ext cx="2175674" cy="2175674"/>
          </a:xfrm>
          <a:prstGeom prst="rect">
            <a:avLst/>
          </a:prstGeom>
          <a:noFill/>
          <a:extLst>
            <a:ext uri="{909E8E84-426E-40DD-AFC4-6F175D3DCCD1}">
              <a14:hiddenFill xmlns:a14="http://schemas.microsoft.com/office/drawing/2010/main">
                <a:solidFill>
                  <a:srgbClr val="FFFFFF"/>
                </a:solidFill>
              </a14:hiddenFill>
            </a:ext>
          </a:extLst>
        </p:spPr>
      </p:pic>
      <p:grpSp>
        <p:nvGrpSpPr>
          <p:cNvPr id="139" name="Group 138"/>
          <p:cNvGrpSpPr/>
          <p:nvPr/>
        </p:nvGrpSpPr>
        <p:grpSpPr>
          <a:xfrm>
            <a:off x="3343911" y="3255733"/>
            <a:ext cx="2456178" cy="2474172"/>
            <a:chOff x="8007349" y="-1244184"/>
            <a:chExt cx="6134100" cy="6179041"/>
          </a:xfrm>
        </p:grpSpPr>
        <p:pic>
          <p:nvPicPr>
            <p:cNvPr id="140" name="Picture 3" descr="C:\Users\Dawson\Desktop\Mario Kart Template\Item_Red_Shell.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3" descr="C:\Users\Dawson\Desktop\Mario Kart Template\Item_Red_Shell.pn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42"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43" name="Picture 9" descr="C:\Users\Dawson\Desktop\Mario Kart Template\Item_ThunderBolt_Glow.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3424915" y="3320123"/>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44" name="Picture 3" descr="C:\Users\Dawson\Desktop\Mario Kart Template\Item_Mushroom_Boost.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3680577" y="3607003"/>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45" name="Picture 8" descr="C:\Users\Dawson\Desktop\Mario Kart Template\Item_Boo.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3380289" y="3345149"/>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67"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3355738" y="3473087"/>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68" name="ThunderCloud L" descr="C:\Users\Dawson\Desktop\Mario Kart Template\Item_Thunder_Cloud.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3424915" y="3345734"/>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69" name="Item_Thunderclou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4267200" y="4188019"/>
            <a:ext cx="609600" cy="609600"/>
          </a:xfrm>
          <a:prstGeom prst="rect">
            <a:avLst/>
          </a:prstGeom>
        </p:spPr>
      </p:pic>
    </p:spTree>
    <p:custDataLst>
      <p:tags r:id="rId1"/>
    </p:custDataLst>
    <p:extLst>
      <p:ext uri="{BB962C8B-B14F-4D97-AF65-F5344CB8AC3E}">
        <p14:creationId xmlns:p14="http://schemas.microsoft.com/office/powerpoint/2010/main" val="3260425701"/>
      </p:ext>
    </p:extLst>
  </p:cSld>
  <p:clrMapOvr>
    <a:masterClrMapping/>
  </p:clrMapOvr>
  <p:transition advClick="0">
    <p:fade/>
    <p:sndAc>
      <p:stSnd>
        <p:snd r:embed="rId5" name="Item_Box_Open.wav"/>
      </p:stSnd>
    </p:sndAc>
  </p:transition>
  <p:timing>
    <p:tnLst>
      <p:par>
        <p:cTn id="1" dur="indefinite" restart="never" nodeType="tmRoot">
          <p:childTnLst>
            <p:seq concurrent="1" nextAc="seek">
              <p:cTn id="2" restart="whenNotActive" fill="hold" evtFilter="cancelBubble" nodeType="interactiveSeq">
                <p:stCondLst>
                  <p:cond evt="onClick" delay="0">
                    <p:tgtEl>
                      <p:spTgt spid="146"/>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46"/>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6" name="Item_Box_Open_Definitive.wav"/>
                                        </p:tgtEl>
                                      </p:cMediaNode>
                                    </p:audio>
                                  </p:sub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62"/>
                                        </p:tgtEl>
                                        <p:attrNameLst>
                                          <p:attrName>style.visibility</p:attrName>
                                        </p:attrNameLst>
                                      </p:cBhvr>
                                      <p:to>
                                        <p:strVal val="visible"/>
                                      </p:to>
                                    </p:set>
                                    <p:animEffect transition="in" filter="fade">
                                      <p:cBhvr>
                                        <p:cTn id="10" dur="120"/>
                                        <p:tgtEl>
                                          <p:spTgt spid="162"/>
                                        </p:tgtEl>
                                      </p:cBhvr>
                                    </p:animEffect>
                                  </p:childTnLst>
                                </p:cTn>
                              </p:par>
                            </p:childTnLst>
                          </p:cTn>
                        </p:par>
                        <p:par>
                          <p:cTn id="11" fill="hold">
                            <p:stCondLst>
                              <p:cond delay="120"/>
                            </p:stCondLst>
                            <p:childTnLst>
                              <p:par>
                                <p:cTn id="12" presetID="1" presetClass="exit" presetSubtype="0" fill="hold" nodeType="afterEffect">
                                  <p:stCondLst>
                                    <p:cond delay="0"/>
                                  </p:stCondLst>
                                  <p:childTnLst>
                                    <p:set>
                                      <p:cBhvr>
                                        <p:cTn id="13" dur="1" fill="hold">
                                          <p:stCondLst>
                                            <p:cond delay="119"/>
                                          </p:stCondLst>
                                        </p:cTn>
                                        <p:tgtEl>
                                          <p:spTgt spid="162"/>
                                        </p:tgtEl>
                                        <p:attrNameLst>
                                          <p:attrName>style.visibility</p:attrName>
                                        </p:attrNameLst>
                                      </p:cBhvr>
                                      <p:to>
                                        <p:strVal val="hidden"/>
                                      </p:to>
                                    </p:set>
                                  </p:childTnLst>
                                </p:cTn>
                              </p:par>
                            </p:childTnLst>
                          </p:cTn>
                        </p:par>
                        <p:par>
                          <p:cTn id="14" fill="hold">
                            <p:stCondLst>
                              <p:cond delay="240"/>
                            </p:stCondLst>
                            <p:childTnLst>
                              <p:par>
                                <p:cTn id="15" presetID="10" presetClass="entr" presetSubtype="0" fill="hold" nodeType="afterEffect">
                                  <p:stCondLst>
                                    <p:cond delay="0"/>
                                  </p:stCondLst>
                                  <p:childTnLst>
                                    <p:set>
                                      <p:cBhvr>
                                        <p:cTn id="16" dur="1" fill="hold">
                                          <p:stCondLst>
                                            <p:cond delay="0"/>
                                          </p:stCondLst>
                                        </p:cTn>
                                        <p:tgtEl>
                                          <p:spTgt spid="163"/>
                                        </p:tgtEl>
                                        <p:attrNameLst>
                                          <p:attrName>style.visibility</p:attrName>
                                        </p:attrNameLst>
                                      </p:cBhvr>
                                      <p:to>
                                        <p:strVal val="visible"/>
                                      </p:to>
                                    </p:set>
                                    <p:animEffect transition="in" filter="fade">
                                      <p:cBhvr>
                                        <p:cTn id="17" dur="120"/>
                                        <p:tgtEl>
                                          <p:spTgt spid="163"/>
                                        </p:tgtEl>
                                      </p:cBhvr>
                                    </p:animEffect>
                                  </p:childTnLst>
                                </p:cTn>
                              </p:par>
                            </p:childTnLst>
                          </p:cTn>
                        </p:par>
                        <p:par>
                          <p:cTn id="18" fill="hold">
                            <p:stCondLst>
                              <p:cond delay="360"/>
                            </p:stCondLst>
                            <p:childTnLst>
                              <p:par>
                                <p:cTn id="19" presetID="1" presetClass="exit" presetSubtype="0" fill="hold" nodeType="afterEffect">
                                  <p:stCondLst>
                                    <p:cond delay="0"/>
                                  </p:stCondLst>
                                  <p:childTnLst>
                                    <p:set>
                                      <p:cBhvr>
                                        <p:cTn id="20" dur="1" fill="hold">
                                          <p:stCondLst>
                                            <p:cond delay="119"/>
                                          </p:stCondLst>
                                        </p:cTn>
                                        <p:tgtEl>
                                          <p:spTgt spid="163"/>
                                        </p:tgtEl>
                                        <p:attrNameLst>
                                          <p:attrName>style.visibility</p:attrName>
                                        </p:attrNameLst>
                                      </p:cBhvr>
                                      <p:to>
                                        <p:strVal val="hidden"/>
                                      </p:to>
                                    </p:set>
                                  </p:childTnLst>
                                </p:cTn>
                              </p:par>
                            </p:childTnLst>
                          </p:cTn>
                        </p:par>
                        <p:par>
                          <p:cTn id="21" fill="hold">
                            <p:stCondLst>
                              <p:cond delay="480"/>
                            </p:stCondLst>
                            <p:childTnLst>
                              <p:par>
                                <p:cTn id="22" presetID="10" presetClass="entr" presetSubtype="0" fill="hold" nodeType="afterEffect">
                                  <p:stCondLst>
                                    <p:cond delay="0"/>
                                  </p:stCondLst>
                                  <p:childTnLst>
                                    <p:set>
                                      <p:cBhvr>
                                        <p:cTn id="23" dur="1" fill="hold">
                                          <p:stCondLst>
                                            <p:cond delay="0"/>
                                          </p:stCondLst>
                                        </p:cTn>
                                        <p:tgtEl>
                                          <p:spTgt spid="160"/>
                                        </p:tgtEl>
                                        <p:attrNameLst>
                                          <p:attrName>style.visibility</p:attrName>
                                        </p:attrNameLst>
                                      </p:cBhvr>
                                      <p:to>
                                        <p:strVal val="visible"/>
                                      </p:to>
                                    </p:set>
                                    <p:animEffect transition="in" filter="fade">
                                      <p:cBhvr>
                                        <p:cTn id="24" dur="120"/>
                                        <p:tgtEl>
                                          <p:spTgt spid="160"/>
                                        </p:tgtEl>
                                      </p:cBhvr>
                                    </p:animEffect>
                                  </p:childTnLst>
                                </p:cTn>
                              </p:par>
                            </p:childTnLst>
                          </p:cTn>
                        </p:par>
                        <p:par>
                          <p:cTn id="25" fill="hold">
                            <p:stCondLst>
                              <p:cond delay="600"/>
                            </p:stCondLst>
                            <p:childTnLst>
                              <p:par>
                                <p:cTn id="26" presetID="1" presetClass="exit" presetSubtype="0" fill="hold" nodeType="afterEffect">
                                  <p:stCondLst>
                                    <p:cond delay="0"/>
                                  </p:stCondLst>
                                  <p:childTnLst>
                                    <p:set>
                                      <p:cBhvr>
                                        <p:cTn id="27" dur="1" fill="hold">
                                          <p:stCondLst>
                                            <p:cond delay="119"/>
                                          </p:stCondLst>
                                        </p:cTn>
                                        <p:tgtEl>
                                          <p:spTgt spid="160"/>
                                        </p:tgtEl>
                                        <p:attrNameLst>
                                          <p:attrName>style.visibility</p:attrName>
                                        </p:attrNameLst>
                                      </p:cBhvr>
                                      <p:to>
                                        <p:strVal val="hidden"/>
                                      </p:to>
                                    </p:set>
                                  </p:childTnLst>
                                </p:cTn>
                              </p:par>
                            </p:childTnLst>
                          </p:cTn>
                        </p:par>
                        <p:par>
                          <p:cTn id="28" fill="hold">
                            <p:stCondLst>
                              <p:cond delay="720"/>
                            </p:stCondLst>
                            <p:childTnLst>
                              <p:par>
                                <p:cTn id="29" presetID="10" presetClass="entr" presetSubtype="0" fill="hold" nodeType="afterEffect">
                                  <p:stCondLst>
                                    <p:cond delay="0"/>
                                  </p:stCondLst>
                                  <p:childTnLst>
                                    <p:set>
                                      <p:cBhvr>
                                        <p:cTn id="30" dur="1" fill="hold">
                                          <p:stCondLst>
                                            <p:cond delay="0"/>
                                          </p:stCondLst>
                                        </p:cTn>
                                        <p:tgtEl>
                                          <p:spTgt spid="156"/>
                                        </p:tgtEl>
                                        <p:attrNameLst>
                                          <p:attrName>style.visibility</p:attrName>
                                        </p:attrNameLst>
                                      </p:cBhvr>
                                      <p:to>
                                        <p:strVal val="visible"/>
                                      </p:to>
                                    </p:set>
                                    <p:animEffect transition="in" filter="fade">
                                      <p:cBhvr>
                                        <p:cTn id="31" dur="120"/>
                                        <p:tgtEl>
                                          <p:spTgt spid="156"/>
                                        </p:tgtEl>
                                      </p:cBhvr>
                                    </p:animEffect>
                                  </p:childTnLst>
                                </p:cTn>
                              </p:par>
                            </p:childTnLst>
                          </p:cTn>
                        </p:par>
                        <p:par>
                          <p:cTn id="32" fill="hold">
                            <p:stCondLst>
                              <p:cond delay="840"/>
                            </p:stCondLst>
                            <p:childTnLst>
                              <p:par>
                                <p:cTn id="33" presetID="1" presetClass="exit" presetSubtype="0" fill="hold" nodeType="afterEffect">
                                  <p:stCondLst>
                                    <p:cond delay="0"/>
                                  </p:stCondLst>
                                  <p:childTnLst>
                                    <p:set>
                                      <p:cBhvr>
                                        <p:cTn id="34" dur="1" fill="hold">
                                          <p:stCondLst>
                                            <p:cond delay="119"/>
                                          </p:stCondLst>
                                        </p:cTn>
                                        <p:tgtEl>
                                          <p:spTgt spid="156"/>
                                        </p:tgtEl>
                                        <p:attrNameLst>
                                          <p:attrName>style.visibility</p:attrName>
                                        </p:attrNameLst>
                                      </p:cBhvr>
                                      <p:to>
                                        <p:strVal val="hidden"/>
                                      </p:to>
                                    </p:set>
                                  </p:childTnLst>
                                </p:cTn>
                              </p:par>
                            </p:childTnLst>
                          </p:cTn>
                        </p:par>
                        <p:par>
                          <p:cTn id="35" fill="hold">
                            <p:stCondLst>
                              <p:cond delay="960"/>
                            </p:stCondLst>
                            <p:childTnLst>
                              <p:par>
                                <p:cTn id="36" presetID="10" presetClass="entr" presetSubtype="0" fill="hold" nodeType="afterEffect">
                                  <p:stCondLst>
                                    <p:cond delay="0"/>
                                  </p:stCondLst>
                                  <p:childTnLst>
                                    <p:set>
                                      <p:cBhvr>
                                        <p:cTn id="37" dur="1" fill="hold">
                                          <p:stCondLst>
                                            <p:cond delay="0"/>
                                          </p:stCondLst>
                                        </p:cTn>
                                        <p:tgtEl>
                                          <p:spTgt spid="148"/>
                                        </p:tgtEl>
                                        <p:attrNameLst>
                                          <p:attrName>style.visibility</p:attrName>
                                        </p:attrNameLst>
                                      </p:cBhvr>
                                      <p:to>
                                        <p:strVal val="visible"/>
                                      </p:to>
                                    </p:set>
                                    <p:animEffect transition="in" filter="fade">
                                      <p:cBhvr>
                                        <p:cTn id="38" dur="120"/>
                                        <p:tgtEl>
                                          <p:spTgt spid="148"/>
                                        </p:tgtEl>
                                      </p:cBhvr>
                                    </p:animEffect>
                                  </p:childTnLst>
                                </p:cTn>
                              </p:par>
                            </p:childTnLst>
                          </p:cTn>
                        </p:par>
                        <p:par>
                          <p:cTn id="39" fill="hold">
                            <p:stCondLst>
                              <p:cond delay="1080"/>
                            </p:stCondLst>
                            <p:childTnLst>
                              <p:par>
                                <p:cTn id="40" presetID="1" presetClass="exit" presetSubtype="0" fill="hold" nodeType="afterEffect">
                                  <p:stCondLst>
                                    <p:cond delay="0"/>
                                  </p:stCondLst>
                                  <p:childTnLst>
                                    <p:set>
                                      <p:cBhvr>
                                        <p:cTn id="41" dur="1" fill="hold">
                                          <p:stCondLst>
                                            <p:cond delay="119"/>
                                          </p:stCondLst>
                                        </p:cTn>
                                        <p:tgtEl>
                                          <p:spTgt spid="148"/>
                                        </p:tgtEl>
                                        <p:attrNameLst>
                                          <p:attrName>style.visibility</p:attrName>
                                        </p:attrNameLst>
                                      </p:cBhvr>
                                      <p:to>
                                        <p:strVal val="hidden"/>
                                      </p:to>
                                    </p:set>
                                  </p:childTnLst>
                                </p:cTn>
                              </p:par>
                            </p:childTnLst>
                          </p:cTn>
                        </p:par>
                        <p:par>
                          <p:cTn id="42" fill="hold">
                            <p:stCondLst>
                              <p:cond delay="1200"/>
                            </p:stCondLst>
                            <p:childTnLst>
                              <p:par>
                                <p:cTn id="43" presetID="10" presetClass="entr" presetSubtype="0" fill="hold" nodeType="afterEffect">
                                  <p:stCondLst>
                                    <p:cond delay="0"/>
                                  </p:stCondLst>
                                  <p:childTnLst>
                                    <p:set>
                                      <p:cBhvr>
                                        <p:cTn id="44" dur="1" fill="hold">
                                          <p:stCondLst>
                                            <p:cond delay="0"/>
                                          </p:stCondLst>
                                        </p:cTn>
                                        <p:tgtEl>
                                          <p:spTgt spid="155"/>
                                        </p:tgtEl>
                                        <p:attrNameLst>
                                          <p:attrName>style.visibility</p:attrName>
                                        </p:attrNameLst>
                                      </p:cBhvr>
                                      <p:to>
                                        <p:strVal val="visible"/>
                                      </p:to>
                                    </p:set>
                                    <p:animEffect transition="in" filter="fade">
                                      <p:cBhvr>
                                        <p:cTn id="45" dur="120"/>
                                        <p:tgtEl>
                                          <p:spTgt spid="155"/>
                                        </p:tgtEl>
                                      </p:cBhvr>
                                    </p:animEffect>
                                  </p:childTnLst>
                                </p:cTn>
                              </p:par>
                            </p:childTnLst>
                          </p:cTn>
                        </p:par>
                        <p:par>
                          <p:cTn id="46" fill="hold">
                            <p:stCondLst>
                              <p:cond delay="1320"/>
                            </p:stCondLst>
                            <p:childTnLst>
                              <p:par>
                                <p:cTn id="47" presetID="1" presetClass="exit" presetSubtype="0" fill="hold" nodeType="afterEffect">
                                  <p:stCondLst>
                                    <p:cond delay="0"/>
                                  </p:stCondLst>
                                  <p:childTnLst>
                                    <p:set>
                                      <p:cBhvr>
                                        <p:cTn id="48" dur="1" fill="hold">
                                          <p:stCondLst>
                                            <p:cond delay="119"/>
                                          </p:stCondLst>
                                        </p:cTn>
                                        <p:tgtEl>
                                          <p:spTgt spid="155"/>
                                        </p:tgtEl>
                                        <p:attrNameLst>
                                          <p:attrName>style.visibility</p:attrName>
                                        </p:attrNameLst>
                                      </p:cBhvr>
                                      <p:to>
                                        <p:strVal val="hidden"/>
                                      </p:to>
                                    </p:set>
                                  </p:childTnLst>
                                </p:cTn>
                              </p:par>
                            </p:childTnLst>
                          </p:cTn>
                        </p:par>
                        <p:par>
                          <p:cTn id="49" fill="hold">
                            <p:stCondLst>
                              <p:cond delay="1440"/>
                            </p:stCondLst>
                            <p:childTnLst>
                              <p:par>
                                <p:cTn id="50" presetID="10" presetClass="entr" presetSubtype="0" fill="hold" nodeType="afterEffect">
                                  <p:stCondLst>
                                    <p:cond delay="0"/>
                                  </p:stCondLst>
                                  <p:childTnLst>
                                    <p:set>
                                      <p:cBhvr>
                                        <p:cTn id="51" dur="1" fill="hold">
                                          <p:stCondLst>
                                            <p:cond delay="0"/>
                                          </p:stCondLst>
                                        </p:cTn>
                                        <p:tgtEl>
                                          <p:spTgt spid="154"/>
                                        </p:tgtEl>
                                        <p:attrNameLst>
                                          <p:attrName>style.visibility</p:attrName>
                                        </p:attrNameLst>
                                      </p:cBhvr>
                                      <p:to>
                                        <p:strVal val="visible"/>
                                      </p:to>
                                    </p:set>
                                    <p:animEffect transition="in" filter="fade">
                                      <p:cBhvr>
                                        <p:cTn id="52" dur="120"/>
                                        <p:tgtEl>
                                          <p:spTgt spid="154"/>
                                        </p:tgtEl>
                                      </p:cBhvr>
                                    </p:animEffect>
                                  </p:childTnLst>
                                </p:cTn>
                              </p:par>
                            </p:childTnLst>
                          </p:cTn>
                        </p:par>
                        <p:par>
                          <p:cTn id="53" fill="hold">
                            <p:stCondLst>
                              <p:cond delay="1560"/>
                            </p:stCondLst>
                            <p:childTnLst>
                              <p:par>
                                <p:cTn id="54" presetID="1" presetClass="exit" presetSubtype="0" fill="hold" nodeType="afterEffect">
                                  <p:stCondLst>
                                    <p:cond delay="0"/>
                                  </p:stCondLst>
                                  <p:childTnLst>
                                    <p:set>
                                      <p:cBhvr>
                                        <p:cTn id="55" dur="1" fill="hold">
                                          <p:stCondLst>
                                            <p:cond delay="119"/>
                                          </p:stCondLst>
                                        </p:cTn>
                                        <p:tgtEl>
                                          <p:spTgt spid="154"/>
                                        </p:tgtEl>
                                        <p:attrNameLst>
                                          <p:attrName>style.visibility</p:attrName>
                                        </p:attrNameLst>
                                      </p:cBhvr>
                                      <p:to>
                                        <p:strVal val="hidden"/>
                                      </p:to>
                                    </p:set>
                                  </p:childTnLst>
                                </p:cTn>
                              </p:par>
                            </p:childTnLst>
                          </p:cTn>
                        </p:par>
                        <p:par>
                          <p:cTn id="56" fill="hold">
                            <p:stCondLst>
                              <p:cond delay="1680"/>
                            </p:stCondLst>
                            <p:childTnLst>
                              <p:par>
                                <p:cTn id="57" presetID="10" presetClass="entr" presetSubtype="0" fill="hold" nodeType="afterEffect">
                                  <p:stCondLst>
                                    <p:cond delay="0"/>
                                  </p:stCondLst>
                                  <p:childTnLst>
                                    <p:set>
                                      <p:cBhvr>
                                        <p:cTn id="58" dur="1" fill="hold">
                                          <p:stCondLst>
                                            <p:cond delay="0"/>
                                          </p:stCondLst>
                                        </p:cTn>
                                        <p:tgtEl>
                                          <p:spTgt spid="153"/>
                                        </p:tgtEl>
                                        <p:attrNameLst>
                                          <p:attrName>style.visibility</p:attrName>
                                        </p:attrNameLst>
                                      </p:cBhvr>
                                      <p:to>
                                        <p:strVal val="visible"/>
                                      </p:to>
                                    </p:set>
                                    <p:animEffect transition="in" filter="fade">
                                      <p:cBhvr>
                                        <p:cTn id="59" dur="120"/>
                                        <p:tgtEl>
                                          <p:spTgt spid="153"/>
                                        </p:tgtEl>
                                      </p:cBhvr>
                                    </p:animEffect>
                                  </p:childTnLst>
                                </p:cTn>
                              </p:par>
                            </p:childTnLst>
                          </p:cTn>
                        </p:par>
                        <p:par>
                          <p:cTn id="60" fill="hold">
                            <p:stCondLst>
                              <p:cond delay="1800"/>
                            </p:stCondLst>
                            <p:childTnLst>
                              <p:par>
                                <p:cTn id="61" presetID="1" presetClass="exit" presetSubtype="0" fill="hold" nodeType="afterEffect">
                                  <p:stCondLst>
                                    <p:cond delay="0"/>
                                  </p:stCondLst>
                                  <p:childTnLst>
                                    <p:set>
                                      <p:cBhvr>
                                        <p:cTn id="62" dur="1" fill="hold">
                                          <p:stCondLst>
                                            <p:cond delay="119"/>
                                          </p:stCondLst>
                                        </p:cTn>
                                        <p:tgtEl>
                                          <p:spTgt spid="153"/>
                                        </p:tgtEl>
                                        <p:attrNameLst>
                                          <p:attrName>style.visibility</p:attrName>
                                        </p:attrNameLst>
                                      </p:cBhvr>
                                      <p:to>
                                        <p:strVal val="hidden"/>
                                      </p:to>
                                    </p:set>
                                  </p:childTnLst>
                                </p:cTn>
                              </p:par>
                            </p:childTnLst>
                          </p:cTn>
                        </p:par>
                        <p:par>
                          <p:cTn id="63" fill="hold">
                            <p:stCondLst>
                              <p:cond delay="1920"/>
                            </p:stCondLst>
                            <p:childTnLst>
                              <p:par>
                                <p:cTn id="64" presetID="10" presetClass="entr" presetSubtype="0" fill="hold" nodeType="afterEffect">
                                  <p:stCondLst>
                                    <p:cond delay="0"/>
                                  </p:stCondLst>
                                  <p:childTnLst>
                                    <p:set>
                                      <p:cBhvr>
                                        <p:cTn id="65" dur="1" fill="hold">
                                          <p:stCondLst>
                                            <p:cond delay="0"/>
                                          </p:stCondLst>
                                        </p:cTn>
                                        <p:tgtEl>
                                          <p:spTgt spid="147"/>
                                        </p:tgtEl>
                                        <p:attrNameLst>
                                          <p:attrName>style.visibility</p:attrName>
                                        </p:attrNameLst>
                                      </p:cBhvr>
                                      <p:to>
                                        <p:strVal val="visible"/>
                                      </p:to>
                                    </p:set>
                                    <p:animEffect transition="in" filter="fade">
                                      <p:cBhvr>
                                        <p:cTn id="66" dur="120"/>
                                        <p:tgtEl>
                                          <p:spTgt spid="147"/>
                                        </p:tgtEl>
                                      </p:cBhvr>
                                    </p:animEffect>
                                  </p:childTnLst>
                                </p:cTn>
                              </p:par>
                            </p:childTnLst>
                          </p:cTn>
                        </p:par>
                        <p:par>
                          <p:cTn id="67" fill="hold">
                            <p:stCondLst>
                              <p:cond delay="2040"/>
                            </p:stCondLst>
                            <p:childTnLst>
                              <p:par>
                                <p:cTn id="68" presetID="1" presetClass="exit" presetSubtype="0" fill="hold" nodeType="afterEffect">
                                  <p:stCondLst>
                                    <p:cond delay="0"/>
                                  </p:stCondLst>
                                  <p:childTnLst>
                                    <p:set>
                                      <p:cBhvr>
                                        <p:cTn id="69" dur="1" fill="hold">
                                          <p:stCondLst>
                                            <p:cond delay="119"/>
                                          </p:stCondLst>
                                        </p:cTn>
                                        <p:tgtEl>
                                          <p:spTgt spid="147"/>
                                        </p:tgtEl>
                                        <p:attrNameLst>
                                          <p:attrName>style.visibility</p:attrName>
                                        </p:attrNameLst>
                                      </p:cBhvr>
                                      <p:to>
                                        <p:strVal val="hidden"/>
                                      </p:to>
                                    </p:set>
                                  </p:childTnLst>
                                </p:cTn>
                              </p:par>
                            </p:childTnLst>
                          </p:cTn>
                        </p:par>
                        <p:par>
                          <p:cTn id="70" fill="hold">
                            <p:stCondLst>
                              <p:cond delay="2160"/>
                            </p:stCondLst>
                            <p:childTnLst>
                              <p:par>
                                <p:cTn id="71" presetID="10" presetClass="entr" presetSubtype="0" fill="hold" nodeType="afterEffect">
                                  <p:stCondLst>
                                    <p:cond delay="0"/>
                                  </p:stCondLst>
                                  <p:childTnLst>
                                    <p:set>
                                      <p:cBhvr>
                                        <p:cTn id="72" dur="1" fill="hold">
                                          <p:stCondLst>
                                            <p:cond delay="0"/>
                                          </p:stCondLst>
                                        </p:cTn>
                                        <p:tgtEl>
                                          <p:spTgt spid="152"/>
                                        </p:tgtEl>
                                        <p:attrNameLst>
                                          <p:attrName>style.visibility</p:attrName>
                                        </p:attrNameLst>
                                      </p:cBhvr>
                                      <p:to>
                                        <p:strVal val="visible"/>
                                      </p:to>
                                    </p:set>
                                    <p:animEffect transition="in" filter="fade">
                                      <p:cBhvr>
                                        <p:cTn id="73" dur="120"/>
                                        <p:tgtEl>
                                          <p:spTgt spid="152"/>
                                        </p:tgtEl>
                                      </p:cBhvr>
                                    </p:animEffect>
                                  </p:childTnLst>
                                </p:cTn>
                              </p:par>
                            </p:childTnLst>
                          </p:cTn>
                        </p:par>
                        <p:par>
                          <p:cTn id="74" fill="hold">
                            <p:stCondLst>
                              <p:cond delay="2280"/>
                            </p:stCondLst>
                            <p:childTnLst>
                              <p:par>
                                <p:cTn id="75" presetID="1" presetClass="exit" presetSubtype="0" fill="hold" nodeType="afterEffect">
                                  <p:stCondLst>
                                    <p:cond delay="0"/>
                                  </p:stCondLst>
                                  <p:childTnLst>
                                    <p:set>
                                      <p:cBhvr>
                                        <p:cTn id="76" dur="1" fill="hold">
                                          <p:stCondLst>
                                            <p:cond delay="119"/>
                                          </p:stCondLst>
                                        </p:cTn>
                                        <p:tgtEl>
                                          <p:spTgt spid="152"/>
                                        </p:tgtEl>
                                        <p:attrNameLst>
                                          <p:attrName>style.visibility</p:attrName>
                                        </p:attrNameLst>
                                      </p:cBhvr>
                                      <p:to>
                                        <p:strVal val="hidden"/>
                                      </p:to>
                                    </p:set>
                                  </p:childTnLst>
                                </p:cTn>
                              </p:par>
                            </p:childTnLst>
                          </p:cTn>
                        </p:par>
                        <p:par>
                          <p:cTn id="77" fill="hold">
                            <p:stCondLst>
                              <p:cond delay="2400"/>
                            </p:stCondLst>
                            <p:childTnLst>
                              <p:par>
                                <p:cTn id="78" presetID="10" presetClass="entr" presetSubtype="0" fill="hold" nodeType="afterEffect">
                                  <p:stCondLst>
                                    <p:cond delay="0"/>
                                  </p:stCondLst>
                                  <p:childTnLst>
                                    <p:set>
                                      <p:cBhvr>
                                        <p:cTn id="79" dur="1" fill="hold">
                                          <p:stCondLst>
                                            <p:cond delay="0"/>
                                          </p:stCondLst>
                                        </p:cTn>
                                        <p:tgtEl>
                                          <p:spTgt spid="161"/>
                                        </p:tgtEl>
                                        <p:attrNameLst>
                                          <p:attrName>style.visibility</p:attrName>
                                        </p:attrNameLst>
                                      </p:cBhvr>
                                      <p:to>
                                        <p:strVal val="visible"/>
                                      </p:to>
                                    </p:set>
                                    <p:animEffect transition="in" filter="fade">
                                      <p:cBhvr>
                                        <p:cTn id="80" dur="120"/>
                                        <p:tgtEl>
                                          <p:spTgt spid="161"/>
                                        </p:tgtEl>
                                      </p:cBhvr>
                                    </p:animEffect>
                                  </p:childTnLst>
                                </p:cTn>
                              </p:par>
                            </p:childTnLst>
                          </p:cTn>
                        </p:par>
                        <p:par>
                          <p:cTn id="81" fill="hold">
                            <p:stCondLst>
                              <p:cond delay="2520"/>
                            </p:stCondLst>
                            <p:childTnLst>
                              <p:par>
                                <p:cTn id="82" presetID="1" presetClass="exit" presetSubtype="0" fill="hold" nodeType="afterEffect">
                                  <p:stCondLst>
                                    <p:cond delay="0"/>
                                  </p:stCondLst>
                                  <p:childTnLst>
                                    <p:set>
                                      <p:cBhvr>
                                        <p:cTn id="83" dur="1" fill="hold">
                                          <p:stCondLst>
                                            <p:cond delay="119"/>
                                          </p:stCondLst>
                                        </p:cTn>
                                        <p:tgtEl>
                                          <p:spTgt spid="161"/>
                                        </p:tgtEl>
                                        <p:attrNameLst>
                                          <p:attrName>style.visibility</p:attrName>
                                        </p:attrNameLst>
                                      </p:cBhvr>
                                      <p:to>
                                        <p:strVal val="hidden"/>
                                      </p:to>
                                    </p:set>
                                  </p:childTnLst>
                                </p:cTn>
                              </p:par>
                            </p:childTnLst>
                          </p:cTn>
                        </p:par>
                        <p:par>
                          <p:cTn id="84" fill="hold">
                            <p:stCondLst>
                              <p:cond delay="2640"/>
                            </p:stCondLst>
                            <p:childTnLst>
                              <p:par>
                                <p:cTn id="85" presetID="10" presetClass="entr" presetSubtype="0" fill="hold" nodeType="afterEffect">
                                  <p:stCondLst>
                                    <p:cond delay="0"/>
                                  </p:stCondLst>
                                  <p:childTnLst>
                                    <p:set>
                                      <p:cBhvr>
                                        <p:cTn id="86" dur="1" fill="hold">
                                          <p:stCondLst>
                                            <p:cond delay="0"/>
                                          </p:stCondLst>
                                        </p:cTn>
                                        <p:tgtEl>
                                          <p:spTgt spid="151"/>
                                        </p:tgtEl>
                                        <p:attrNameLst>
                                          <p:attrName>style.visibility</p:attrName>
                                        </p:attrNameLst>
                                      </p:cBhvr>
                                      <p:to>
                                        <p:strVal val="visible"/>
                                      </p:to>
                                    </p:set>
                                    <p:animEffect transition="in" filter="fade">
                                      <p:cBhvr>
                                        <p:cTn id="87" dur="120"/>
                                        <p:tgtEl>
                                          <p:spTgt spid="151"/>
                                        </p:tgtEl>
                                      </p:cBhvr>
                                    </p:animEffect>
                                  </p:childTnLst>
                                </p:cTn>
                              </p:par>
                            </p:childTnLst>
                          </p:cTn>
                        </p:par>
                        <p:par>
                          <p:cTn id="88" fill="hold">
                            <p:stCondLst>
                              <p:cond delay="2760"/>
                            </p:stCondLst>
                            <p:childTnLst>
                              <p:par>
                                <p:cTn id="89" presetID="1" presetClass="exit" presetSubtype="0" fill="hold" nodeType="afterEffect">
                                  <p:stCondLst>
                                    <p:cond delay="0"/>
                                  </p:stCondLst>
                                  <p:childTnLst>
                                    <p:set>
                                      <p:cBhvr>
                                        <p:cTn id="90" dur="1" fill="hold">
                                          <p:stCondLst>
                                            <p:cond delay="119"/>
                                          </p:stCondLst>
                                        </p:cTn>
                                        <p:tgtEl>
                                          <p:spTgt spid="151"/>
                                        </p:tgtEl>
                                        <p:attrNameLst>
                                          <p:attrName>style.visibility</p:attrName>
                                        </p:attrNameLst>
                                      </p:cBhvr>
                                      <p:to>
                                        <p:strVal val="hidden"/>
                                      </p:to>
                                    </p:set>
                                  </p:childTnLst>
                                </p:cTn>
                              </p:par>
                            </p:childTnLst>
                          </p:cTn>
                        </p:par>
                        <p:par>
                          <p:cTn id="91" fill="hold">
                            <p:stCondLst>
                              <p:cond delay="2880"/>
                            </p:stCondLst>
                            <p:childTnLst>
                              <p:par>
                                <p:cTn id="92" presetID="10" presetClass="entr" presetSubtype="0" fill="hold" nodeType="afterEffect">
                                  <p:stCondLst>
                                    <p:cond delay="0"/>
                                  </p:stCondLst>
                                  <p:childTnLst>
                                    <p:set>
                                      <p:cBhvr>
                                        <p:cTn id="93" dur="1" fill="hold">
                                          <p:stCondLst>
                                            <p:cond delay="0"/>
                                          </p:stCondLst>
                                        </p:cTn>
                                        <p:tgtEl>
                                          <p:spTgt spid="150"/>
                                        </p:tgtEl>
                                        <p:attrNameLst>
                                          <p:attrName>style.visibility</p:attrName>
                                        </p:attrNameLst>
                                      </p:cBhvr>
                                      <p:to>
                                        <p:strVal val="visible"/>
                                      </p:to>
                                    </p:set>
                                    <p:animEffect transition="in" filter="fade">
                                      <p:cBhvr>
                                        <p:cTn id="94" dur="120"/>
                                        <p:tgtEl>
                                          <p:spTgt spid="150"/>
                                        </p:tgtEl>
                                      </p:cBhvr>
                                    </p:animEffect>
                                  </p:childTnLst>
                                </p:cTn>
                              </p:par>
                            </p:childTnLst>
                          </p:cTn>
                        </p:par>
                        <p:par>
                          <p:cTn id="95" fill="hold">
                            <p:stCondLst>
                              <p:cond delay="3000"/>
                            </p:stCondLst>
                            <p:childTnLst>
                              <p:par>
                                <p:cTn id="96" presetID="1" presetClass="exit" presetSubtype="0" fill="hold" nodeType="afterEffect">
                                  <p:stCondLst>
                                    <p:cond delay="0"/>
                                  </p:stCondLst>
                                  <p:childTnLst>
                                    <p:set>
                                      <p:cBhvr>
                                        <p:cTn id="97" dur="1" fill="hold">
                                          <p:stCondLst>
                                            <p:cond delay="119"/>
                                          </p:stCondLst>
                                        </p:cTn>
                                        <p:tgtEl>
                                          <p:spTgt spid="150"/>
                                        </p:tgtEl>
                                        <p:attrNameLst>
                                          <p:attrName>style.visibility</p:attrName>
                                        </p:attrNameLst>
                                      </p:cBhvr>
                                      <p:to>
                                        <p:strVal val="hidden"/>
                                      </p:to>
                                    </p:set>
                                  </p:childTnLst>
                                </p:cTn>
                              </p:par>
                            </p:childTnLst>
                          </p:cTn>
                        </p:par>
                        <p:par>
                          <p:cTn id="98" fill="hold">
                            <p:stCondLst>
                              <p:cond delay="3120"/>
                            </p:stCondLst>
                            <p:childTnLst>
                              <p:par>
                                <p:cTn id="99" presetID="10" presetClass="entr" presetSubtype="0" fill="hold" nodeType="afterEffect">
                                  <p:stCondLst>
                                    <p:cond delay="0"/>
                                  </p:stCondLst>
                                  <p:childTnLst>
                                    <p:set>
                                      <p:cBhvr>
                                        <p:cTn id="100" dur="1" fill="hold">
                                          <p:stCondLst>
                                            <p:cond delay="0"/>
                                          </p:stCondLst>
                                        </p:cTn>
                                        <p:tgtEl>
                                          <p:spTgt spid="149"/>
                                        </p:tgtEl>
                                        <p:attrNameLst>
                                          <p:attrName>style.visibility</p:attrName>
                                        </p:attrNameLst>
                                      </p:cBhvr>
                                      <p:to>
                                        <p:strVal val="visible"/>
                                      </p:to>
                                    </p:set>
                                    <p:animEffect transition="in" filter="fade">
                                      <p:cBhvr>
                                        <p:cTn id="101" dur="120"/>
                                        <p:tgtEl>
                                          <p:spTgt spid="149"/>
                                        </p:tgtEl>
                                      </p:cBhvr>
                                    </p:animEffect>
                                  </p:childTnLst>
                                </p:cTn>
                              </p:par>
                            </p:childTnLst>
                          </p:cTn>
                        </p:par>
                        <p:par>
                          <p:cTn id="102" fill="hold">
                            <p:stCondLst>
                              <p:cond delay="3240"/>
                            </p:stCondLst>
                            <p:childTnLst>
                              <p:par>
                                <p:cTn id="103" presetID="1" presetClass="exit" presetSubtype="0" fill="hold" nodeType="afterEffect">
                                  <p:stCondLst>
                                    <p:cond delay="0"/>
                                  </p:stCondLst>
                                  <p:childTnLst>
                                    <p:set>
                                      <p:cBhvr>
                                        <p:cTn id="104" dur="1" fill="hold">
                                          <p:stCondLst>
                                            <p:cond delay="119"/>
                                          </p:stCondLst>
                                        </p:cTn>
                                        <p:tgtEl>
                                          <p:spTgt spid="149"/>
                                        </p:tgtEl>
                                        <p:attrNameLst>
                                          <p:attrName>style.visibility</p:attrName>
                                        </p:attrNameLst>
                                      </p:cBhvr>
                                      <p:to>
                                        <p:strVal val="hidden"/>
                                      </p:to>
                                    </p:set>
                                  </p:childTnLst>
                                </p:cTn>
                              </p:par>
                            </p:childTnLst>
                          </p:cTn>
                        </p:par>
                        <p:par>
                          <p:cTn id="105" fill="hold">
                            <p:stCondLst>
                              <p:cond delay="3360"/>
                            </p:stCondLst>
                            <p:childTnLst>
                              <p:par>
                                <p:cTn id="106" presetID="10" presetClass="entr" presetSubtype="0" fill="hold" nodeType="afterEffect">
                                  <p:stCondLst>
                                    <p:cond delay="0"/>
                                  </p:stCondLst>
                                  <p:childTnLst>
                                    <p:set>
                                      <p:cBhvr>
                                        <p:cTn id="107" dur="1" fill="hold">
                                          <p:stCondLst>
                                            <p:cond delay="0"/>
                                          </p:stCondLst>
                                        </p:cTn>
                                        <p:tgtEl>
                                          <p:spTgt spid="164"/>
                                        </p:tgtEl>
                                        <p:attrNameLst>
                                          <p:attrName>style.visibility</p:attrName>
                                        </p:attrNameLst>
                                      </p:cBhvr>
                                      <p:to>
                                        <p:strVal val="visible"/>
                                      </p:to>
                                    </p:set>
                                    <p:animEffect transition="in" filter="fade">
                                      <p:cBhvr>
                                        <p:cTn id="108" dur="130"/>
                                        <p:tgtEl>
                                          <p:spTgt spid="164"/>
                                        </p:tgtEl>
                                      </p:cBhvr>
                                    </p:animEffect>
                                  </p:childTnLst>
                                </p:cTn>
                              </p:par>
                            </p:childTnLst>
                          </p:cTn>
                        </p:par>
                        <p:par>
                          <p:cTn id="109" fill="hold">
                            <p:stCondLst>
                              <p:cond delay="3490"/>
                            </p:stCondLst>
                            <p:childTnLst>
                              <p:par>
                                <p:cTn id="110" presetID="26" presetClass="emph" presetSubtype="0" fill="hold" nodeType="afterEffect">
                                  <p:stCondLst>
                                    <p:cond delay="0"/>
                                  </p:stCondLst>
                                  <p:childTnLst>
                                    <p:animEffect transition="out" filter="fade">
                                      <p:cBhvr>
                                        <p:cTn id="111" dur="250" tmFilter="0, 0; .2, .5; .8, .5; 1, 0"/>
                                        <p:tgtEl>
                                          <p:spTgt spid="164"/>
                                        </p:tgtEl>
                                      </p:cBhvr>
                                    </p:animEffect>
                                    <p:animScale>
                                      <p:cBhvr>
                                        <p:cTn id="112" dur="125" autoRev="1" fill="hold"/>
                                        <p:tgtEl>
                                          <p:spTgt spid="164"/>
                                        </p:tgtEl>
                                      </p:cBhvr>
                                      <p:by x="105000" y="105000"/>
                                    </p:animScale>
                                  </p:childTnLst>
                                </p:cTn>
                              </p:par>
                            </p:childTnLst>
                          </p:cTn>
                        </p:par>
                        <p:par>
                          <p:cTn id="113" fill="hold">
                            <p:stCondLst>
                              <p:cond delay="3740"/>
                            </p:stCondLst>
                            <p:childTnLst>
                              <p:par>
                                <p:cTn id="114" presetID="26" presetClass="emph" presetSubtype="0" fill="hold" nodeType="afterEffect">
                                  <p:stCondLst>
                                    <p:cond delay="0"/>
                                  </p:stCondLst>
                                  <p:childTnLst>
                                    <p:animEffect transition="out" filter="fade">
                                      <p:cBhvr>
                                        <p:cTn id="115" dur="250" tmFilter="0, 0; .2, .5; .8, .5; 1, 0"/>
                                        <p:tgtEl>
                                          <p:spTgt spid="164"/>
                                        </p:tgtEl>
                                      </p:cBhvr>
                                    </p:animEffect>
                                    <p:animScale>
                                      <p:cBhvr>
                                        <p:cTn id="116" dur="125" autoRev="1" fill="hold"/>
                                        <p:tgtEl>
                                          <p:spTgt spid="164"/>
                                        </p:tgtEl>
                                      </p:cBhvr>
                                      <p:by x="105000" y="105000"/>
                                    </p:animScale>
                                  </p:childTnLst>
                                </p:cTn>
                              </p:par>
                            </p:childTnLst>
                          </p:cTn>
                        </p:par>
                        <p:par>
                          <p:cTn id="117" fill="hold">
                            <p:stCondLst>
                              <p:cond delay="3990"/>
                            </p:stCondLst>
                            <p:childTnLst>
                              <p:par>
                                <p:cTn id="118" presetID="26" presetClass="emph" presetSubtype="0" fill="hold" nodeType="afterEffect">
                                  <p:stCondLst>
                                    <p:cond delay="0"/>
                                  </p:stCondLst>
                                  <p:childTnLst>
                                    <p:animEffect transition="out" filter="fade">
                                      <p:cBhvr>
                                        <p:cTn id="119" dur="250" tmFilter="0, 0; .2, .5; .8, .5; 1, 0"/>
                                        <p:tgtEl>
                                          <p:spTgt spid="164"/>
                                        </p:tgtEl>
                                      </p:cBhvr>
                                    </p:animEffect>
                                    <p:animScale>
                                      <p:cBhvr>
                                        <p:cTn id="120" dur="125" autoRev="1" fill="hold"/>
                                        <p:tgtEl>
                                          <p:spTgt spid="164"/>
                                        </p:tgtEl>
                                      </p:cBhvr>
                                      <p:by x="105000" y="105000"/>
                                    </p:animScale>
                                  </p:childTnLst>
                                </p:cTn>
                              </p:par>
                            </p:childTnLst>
                          </p:cTn>
                        </p:par>
                        <p:par>
                          <p:cTn id="121" fill="hold">
                            <p:stCondLst>
                              <p:cond delay="4240"/>
                            </p:stCondLst>
                            <p:childTnLst>
                              <p:par>
                                <p:cTn id="122" presetID="26" presetClass="emph" presetSubtype="0" fill="hold" nodeType="afterEffect">
                                  <p:stCondLst>
                                    <p:cond delay="0"/>
                                  </p:stCondLst>
                                  <p:childTnLst>
                                    <p:animEffect transition="out" filter="fade">
                                      <p:cBhvr>
                                        <p:cTn id="123" dur="250" tmFilter="0, 0; .2, .5; .8, .5; 1, 0"/>
                                        <p:tgtEl>
                                          <p:spTgt spid="164"/>
                                        </p:tgtEl>
                                      </p:cBhvr>
                                    </p:animEffect>
                                    <p:animScale>
                                      <p:cBhvr>
                                        <p:cTn id="124" dur="125" autoRev="1" fill="hold"/>
                                        <p:tgtEl>
                                          <p:spTgt spid="164"/>
                                        </p:tgtEl>
                                      </p:cBhvr>
                                      <p:by x="105000" y="105000"/>
                                    </p:animScale>
                                  </p:childTnLst>
                                </p:cTn>
                              </p:par>
                            </p:childTnLst>
                          </p:cTn>
                        </p:par>
                        <p:par>
                          <p:cTn id="125" fill="hold">
                            <p:stCondLst>
                              <p:cond delay="4490"/>
                            </p:stCondLst>
                            <p:childTnLst>
                              <p:par>
                                <p:cTn id="126" presetID="26" presetClass="emph" presetSubtype="0" fill="hold" nodeType="afterEffect">
                                  <p:stCondLst>
                                    <p:cond delay="0"/>
                                  </p:stCondLst>
                                  <p:childTnLst>
                                    <p:animEffect transition="out" filter="fade">
                                      <p:cBhvr>
                                        <p:cTn id="127" dur="250" tmFilter="0, 0; .2, .5; .8, .5; 1, 0"/>
                                        <p:tgtEl>
                                          <p:spTgt spid="164"/>
                                        </p:tgtEl>
                                      </p:cBhvr>
                                    </p:animEffect>
                                    <p:animScale>
                                      <p:cBhvr>
                                        <p:cTn id="128" dur="125" autoRev="1" fill="hold"/>
                                        <p:tgtEl>
                                          <p:spTgt spid="164"/>
                                        </p:tgtEl>
                                      </p:cBhvr>
                                      <p:by x="105000" y="105000"/>
                                    </p:animScale>
                                  </p:childTnLst>
                                </p:cTn>
                              </p:par>
                              <p:par>
                                <p:cTn id="129" presetID="1" presetClass="mediacall" presetSubtype="0" fill="hold" nodeType="withEffect">
                                  <p:stCondLst>
                                    <p:cond delay="500"/>
                                  </p:stCondLst>
                                  <p:childTnLst>
                                    <p:cmd type="call" cmd="playFrom(0.0)">
                                      <p:cBhvr>
                                        <p:cTn id="130" dur="2554" fill="hold"/>
                                        <p:tgtEl>
                                          <p:spTgt spid="165"/>
                                        </p:tgtEl>
                                      </p:cBhvr>
                                    </p:cmd>
                                  </p:childTnLst>
                                </p:cTn>
                              </p:par>
                              <p:par>
                                <p:cTn id="131" presetID="47" presetClass="entr" presetSubtype="0" fill="hold" grpId="0" nodeType="withEffect">
                                  <p:stCondLst>
                                    <p:cond delay="500"/>
                                  </p:stCondLst>
                                  <p:childTnLst>
                                    <p:set>
                                      <p:cBhvr>
                                        <p:cTn id="132" dur="1" fill="hold">
                                          <p:stCondLst>
                                            <p:cond delay="0"/>
                                          </p:stCondLst>
                                        </p:cTn>
                                        <p:tgtEl>
                                          <p:spTgt spid="166"/>
                                        </p:tgtEl>
                                        <p:attrNameLst>
                                          <p:attrName>style.visibility</p:attrName>
                                        </p:attrNameLst>
                                      </p:cBhvr>
                                      <p:to>
                                        <p:strVal val="visible"/>
                                      </p:to>
                                    </p:set>
                                    <p:animEffect transition="in" filter="fade">
                                      <p:cBhvr>
                                        <p:cTn id="133" dur="1000"/>
                                        <p:tgtEl>
                                          <p:spTgt spid="166"/>
                                        </p:tgtEl>
                                      </p:cBhvr>
                                    </p:animEffect>
                                    <p:anim calcmode="lin" valueType="num">
                                      <p:cBhvr>
                                        <p:cTn id="134" dur="1000" fill="hold"/>
                                        <p:tgtEl>
                                          <p:spTgt spid="166"/>
                                        </p:tgtEl>
                                        <p:attrNameLst>
                                          <p:attrName>ppt_x</p:attrName>
                                        </p:attrNameLst>
                                      </p:cBhvr>
                                      <p:tavLst>
                                        <p:tav tm="0">
                                          <p:val>
                                            <p:strVal val="#ppt_x"/>
                                          </p:val>
                                        </p:tav>
                                        <p:tav tm="100000">
                                          <p:val>
                                            <p:strVal val="#ppt_x"/>
                                          </p:val>
                                        </p:tav>
                                      </p:tavLst>
                                    </p:anim>
                                    <p:anim calcmode="lin" valueType="num">
                                      <p:cBhvr>
                                        <p:cTn id="135"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46"/>
                  </p:tgtEl>
                </p:cond>
              </p:nextCondLst>
            </p:seq>
            <p:seq concurrent="1" nextAc="seek">
              <p:cTn id="136" restart="whenNotActive" fill="hold" evtFilter="cancelBubble" nodeType="interactiveSeq">
                <p:stCondLst>
                  <p:cond evt="onClick" delay="0">
                    <p:tgtEl>
                      <p:spTgt spid="164"/>
                    </p:tgtEl>
                  </p:cond>
                </p:stCondLst>
                <p:endSync evt="end" delay="0">
                  <p:rtn val="all"/>
                </p:endSync>
                <p:childTnLst>
                  <p:par>
                    <p:cTn id="137" fill="hold">
                      <p:stCondLst>
                        <p:cond delay="0"/>
                      </p:stCondLst>
                      <p:childTnLst>
                        <p:par>
                          <p:cTn id="138" fill="hold">
                            <p:stCondLst>
                              <p:cond delay="0"/>
                            </p:stCondLst>
                            <p:childTnLst>
                              <p:par>
                                <p:cTn id="139" presetID="1" presetClass="mediacall" presetSubtype="0" fill="hold" nodeType="clickEffect">
                                  <p:stCondLst>
                                    <p:cond delay="0"/>
                                  </p:stCondLst>
                                  <p:childTnLst>
                                    <p:cmd type="call" cmd="playFrom(0.0)">
                                      <p:cBhvr>
                                        <p:cTn id="140" dur="2554" fill="hold"/>
                                        <p:tgtEl>
                                          <p:spTgt spid="165"/>
                                        </p:tgtEl>
                                      </p:cBhvr>
                                    </p:cmd>
                                  </p:childTnLst>
                                </p:cTn>
                              </p:par>
                            </p:childTnLst>
                          </p:cTn>
                        </p:par>
                      </p:childTnLst>
                    </p:cTn>
                  </p:par>
                </p:childTnLst>
              </p:cTn>
              <p:nextCondLst>
                <p:cond evt="onClick" delay="0">
                  <p:tgtEl>
                    <p:spTgt spid="164"/>
                  </p:tgtEl>
                </p:cond>
              </p:nextCondLst>
            </p:seq>
            <p:audio>
              <p:cMediaNode vol="80000" showWhenStopped="0">
                <p:cTn id="141" fill="hold" display="0">
                  <p:stCondLst>
                    <p:cond delay="indefinite"/>
                  </p:stCondLst>
                  <p:endCondLst>
                    <p:cond evt="onStopAudio" delay="0">
                      <p:tgtEl>
                        <p:sldTgt/>
                      </p:tgtEl>
                    </p:cond>
                  </p:endCondLst>
                </p:cTn>
                <p:tgtEl>
                  <p:spTgt spid="165"/>
                </p:tgtEl>
              </p:cMediaNode>
            </p:audio>
            <p:seq concurrent="1" nextAc="seek">
              <p:cTn id="142" restart="whenNotActive" fill="hold" evtFilter="cancelBubble" nodeType="interactiveSeq">
                <p:stCondLst>
                  <p:cond evt="onClick" delay="0">
                    <p:tgtEl>
                      <p:spTgt spid="88"/>
                    </p:tgtEl>
                  </p:cond>
                </p:stCondLst>
                <p:endSync evt="end" delay="0">
                  <p:rtn val="all"/>
                </p:endSync>
                <p:childTnLst>
                  <p:par>
                    <p:cTn id="143" fill="hold">
                      <p:stCondLst>
                        <p:cond delay="0"/>
                      </p:stCondLst>
                      <p:childTnLst>
                        <p:par>
                          <p:cTn id="144" fill="hold">
                            <p:stCondLst>
                              <p:cond delay="0"/>
                            </p:stCondLst>
                            <p:childTnLst>
                              <p:par>
                                <p:cTn id="145" presetID="1" presetClass="exit" presetSubtype="0" fill="hold" nodeType="clickEffect">
                                  <p:stCondLst>
                                    <p:cond delay="0"/>
                                  </p:stCondLst>
                                  <p:childTnLst>
                                    <p:set>
                                      <p:cBhvr>
                                        <p:cTn id="146" dur="1" fill="hold">
                                          <p:stCondLst>
                                            <p:cond delay="0"/>
                                          </p:stCondLst>
                                        </p:cTn>
                                        <p:tgtEl>
                                          <p:spTgt spid="88"/>
                                        </p:tgtEl>
                                        <p:attrNameLst>
                                          <p:attrName>style.visibility</p:attrName>
                                        </p:attrNameLst>
                                      </p:cBhvr>
                                      <p:to>
                                        <p:strVal val="hidden"/>
                                      </p:to>
                                    </p:set>
                                  </p:childTnLst>
                                  <p:subTnLst>
                                    <p:audio>
                                      <p:cMediaNode>
                                        <p:cTn display="0" masterRel="sameClick">
                                          <p:stCondLst>
                                            <p:cond evt="begin" delay="0">
                                              <p:tn val="145"/>
                                            </p:cond>
                                          </p:stCondLst>
                                          <p:endCondLst>
                                            <p:cond evt="onStopAudio" delay="0">
                                              <p:tgtEl>
                                                <p:sldTgt/>
                                              </p:tgtEl>
                                            </p:cond>
                                          </p:endCondLst>
                                        </p:cTn>
                                        <p:tgtEl>
                                          <p:sndTgt r:embed="rId6" name="Item_Box_Open_Definitive.wav"/>
                                        </p:tgtEl>
                                      </p:cMediaNode>
                                    </p:audio>
                                  </p:subTnLst>
                                </p:cTn>
                              </p:par>
                            </p:childTnLst>
                          </p:cTn>
                        </p:par>
                        <p:par>
                          <p:cTn id="147" fill="hold">
                            <p:stCondLst>
                              <p:cond delay="0"/>
                            </p:stCondLst>
                            <p:childTnLst>
                              <p:par>
                                <p:cTn id="148" presetID="10" presetClass="entr" presetSubtype="0" fill="hold" nodeType="afterEffect">
                                  <p:stCondLst>
                                    <p:cond delay="0"/>
                                  </p:stCondLst>
                                  <p:childTnLst>
                                    <p:set>
                                      <p:cBhvr>
                                        <p:cTn id="149" dur="1" fill="hold">
                                          <p:stCondLst>
                                            <p:cond delay="0"/>
                                          </p:stCondLst>
                                        </p:cTn>
                                        <p:tgtEl>
                                          <p:spTgt spid="125"/>
                                        </p:tgtEl>
                                        <p:attrNameLst>
                                          <p:attrName>style.visibility</p:attrName>
                                        </p:attrNameLst>
                                      </p:cBhvr>
                                      <p:to>
                                        <p:strVal val="visible"/>
                                      </p:to>
                                    </p:set>
                                    <p:animEffect transition="in" filter="fade">
                                      <p:cBhvr>
                                        <p:cTn id="150" dur="120"/>
                                        <p:tgtEl>
                                          <p:spTgt spid="125"/>
                                        </p:tgtEl>
                                      </p:cBhvr>
                                    </p:animEffect>
                                  </p:childTnLst>
                                </p:cTn>
                              </p:par>
                            </p:childTnLst>
                          </p:cTn>
                        </p:par>
                        <p:par>
                          <p:cTn id="151" fill="hold">
                            <p:stCondLst>
                              <p:cond delay="120"/>
                            </p:stCondLst>
                            <p:childTnLst>
                              <p:par>
                                <p:cTn id="152" presetID="1" presetClass="exit" presetSubtype="0" fill="hold" nodeType="afterEffect">
                                  <p:stCondLst>
                                    <p:cond delay="0"/>
                                  </p:stCondLst>
                                  <p:childTnLst>
                                    <p:set>
                                      <p:cBhvr>
                                        <p:cTn id="153" dur="1" fill="hold">
                                          <p:stCondLst>
                                            <p:cond delay="119"/>
                                          </p:stCondLst>
                                        </p:cTn>
                                        <p:tgtEl>
                                          <p:spTgt spid="125"/>
                                        </p:tgtEl>
                                        <p:attrNameLst>
                                          <p:attrName>style.visibility</p:attrName>
                                        </p:attrNameLst>
                                      </p:cBhvr>
                                      <p:to>
                                        <p:strVal val="hidden"/>
                                      </p:to>
                                    </p:set>
                                  </p:childTnLst>
                                </p:cTn>
                              </p:par>
                            </p:childTnLst>
                          </p:cTn>
                        </p:par>
                        <p:par>
                          <p:cTn id="154" fill="hold">
                            <p:stCondLst>
                              <p:cond delay="240"/>
                            </p:stCondLst>
                            <p:childTnLst>
                              <p:par>
                                <p:cTn id="155" presetID="10" presetClass="entr" presetSubtype="0" fill="hold" nodeType="afterEffect">
                                  <p:stCondLst>
                                    <p:cond delay="0"/>
                                  </p:stCondLst>
                                  <p:childTnLst>
                                    <p:set>
                                      <p:cBhvr>
                                        <p:cTn id="156" dur="1" fill="hold">
                                          <p:stCondLst>
                                            <p:cond delay="0"/>
                                          </p:stCondLst>
                                        </p:cTn>
                                        <p:tgtEl>
                                          <p:spTgt spid="126"/>
                                        </p:tgtEl>
                                        <p:attrNameLst>
                                          <p:attrName>style.visibility</p:attrName>
                                        </p:attrNameLst>
                                      </p:cBhvr>
                                      <p:to>
                                        <p:strVal val="visible"/>
                                      </p:to>
                                    </p:set>
                                    <p:animEffect transition="in" filter="fade">
                                      <p:cBhvr>
                                        <p:cTn id="157" dur="120"/>
                                        <p:tgtEl>
                                          <p:spTgt spid="126"/>
                                        </p:tgtEl>
                                      </p:cBhvr>
                                    </p:animEffect>
                                  </p:childTnLst>
                                </p:cTn>
                              </p:par>
                            </p:childTnLst>
                          </p:cTn>
                        </p:par>
                        <p:par>
                          <p:cTn id="158" fill="hold">
                            <p:stCondLst>
                              <p:cond delay="360"/>
                            </p:stCondLst>
                            <p:childTnLst>
                              <p:par>
                                <p:cTn id="159" presetID="1" presetClass="exit" presetSubtype="0" fill="hold" nodeType="afterEffect">
                                  <p:stCondLst>
                                    <p:cond delay="0"/>
                                  </p:stCondLst>
                                  <p:childTnLst>
                                    <p:set>
                                      <p:cBhvr>
                                        <p:cTn id="160" dur="1" fill="hold">
                                          <p:stCondLst>
                                            <p:cond delay="119"/>
                                          </p:stCondLst>
                                        </p:cTn>
                                        <p:tgtEl>
                                          <p:spTgt spid="126"/>
                                        </p:tgtEl>
                                        <p:attrNameLst>
                                          <p:attrName>style.visibility</p:attrName>
                                        </p:attrNameLst>
                                      </p:cBhvr>
                                      <p:to>
                                        <p:strVal val="hidden"/>
                                      </p:to>
                                    </p:set>
                                  </p:childTnLst>
                                </p:cTn>
                              </p:par>
                            </p:childTnLst>
                          </p:cTn>
                        </p:par>
                        <p:par>
                          <p:cTn id="161" fill="hold">
                            <p:stCondLst>
                              <p:cond delay="480"/>
                            </p:stCondLst>
                            <p:childTnLst>
                              <p:par>
                                <p:cTn id="162" presetID="10" presetClass="entr" presetSubtype="0" fill="hold" nodeType="afterEffect">
                                  <p:stCondLst>
                                    <p:cond delay="0"/>
                                  </p:stCondLst>
                                  <p:childTnLst>
                                    <p:set>
                                      <p:cBhvr>
                                        <p:cTn id="163" dur="1" fill="hold">
                                          <p:stCondLst>
                                            <p:cond delay="0"/>
                                          </p:stCondLst>
                                        </p:cTn>
                                        <p:tgtEl>
                                          <p:spTgt spid="102"/>
                                        </p:tgtEl>
                                        <p:attrNameLst>
                                          <p:attrName>style.visibility</p:attrName>
                                        </p:attrNameLst>
                                      </p:cBhvr>
                                      <p:to>
                                        <p:strVal val="visible"/>
                                      </p:to>
                                    </p:set>
                                    <p:animEffect transition="in" filter="fade">
                                      <p:cBhvr>
                                        <p:cTn id="164" dur="120"/>
                                        <p:tgtEl>
                                          <p:spTgt spid="102"/>
                                        </p:tgtEl>
                                      </p:cBhvr>
                                    </p:animEffect>
                                  </p:childTnLst>
                                </p:cTn>
                              </p:par>
                            </p:childTnLst>
                          </p:cTn>
                        </p:par>
                        <p:par>
                          <p:cTn id="165" fill="hold">
                            <p:stCondLst>
                              <p:cond delay="600"/>
                            </p:stCondLst>
                            <p:childTnLst>
                              <p:par>
                                <p:cTn id="166" presetID="1" presetClass="exit" presetSubtype="0" fill="hold" nodeType="afterEffect">
                                  <p:stCondLst>
                                    <p:cond delay="0"/>
                                  </p:stCondLst>
                                  <p:childTnLst>
                                    <p:set>
                                      <p:cBhvr>
                                        <p:cTn id="167" dur="1" fill="hold">
                                          <p:stCondLst>
                                            <p:cond delay="119"/>
                                          </p:stCondLst>
                                        </p:cTn>
                                        <p:tgtEl>
                                          <p:spTgt spid="102"/>
                                        </p:tgtEl>
                                        <p:attrNameLst>
                                          <p:attrName>style.visibility</p:attrName>
                                        </p:attrNameLst>
                                      </p:cBhvr>
                                      <p:to>
                                        <p:strVal val="hidden"/>
                                      </p:to>
                                    </p:set>
                                  </p:childTnLst>
                                </p:cTn>
                              </p:par>
                            </p:childTnLst>
                          </p:cTn>
                        </p:par>
                        <p:par>
                          <p:cTn id="168" fill="hold">
                            <p:stCondLst>
                              <p:cond delay="720"/>
                            </p:stCondLst>
                            <p:childTnLst>
                              <p:par>
                                <p:cTn id="169" presetID="10" presetClass="entr" presetSubtype="0" fill="hold" nodeType="afterEffect">
                                  <p:stCondLst>
                                    <p:cond delay="0"/>
                                  </p:stCondLst>
                                  <p:childTnLst>
                                    <p:set>
                                      <p:cBhvr>
                                        <p:cTn id="170" dur="1" fill="hold">
                                          <p:stCondLst>
                                            <p:cond delay="0"/>
                                          </p:stCondLst>
                                        </p:cTn>
                                        <p:tgtEl>
                                          <p:spTgt spid="98"/>
                                        </p:tgtEl>
                                        <p:attrNameLst>
                                          <p:attrName>style.visibility</p:attrName>
                                        </p:attrNameLst>
                                      </p:cBhvr>
                                      <p:to>
                                        <p:strVal val="visible"/>
                                      </p:to>
                                    </p:set>
                                    <p:animEffect transition="in" filter="fade">
                                      <p:cBhvr>
                                        <p:cTn id="171" dur="120"/>
                                        <p:tgtEl>
                                          <p:spTgt spid="98"/>
                                        </p:tgtEl>
                                      </p:cBhvr>
                                    </p:animEffect>
                                  </p:childTnLst>
                                </p:cTn>
                              </p:par>
                            </p:childTnLst>
                          </p:cTn>
                        </p:par>
                        <p:par>
                          <p:cTn id="172" fill="hold">
                            <p:stCondLst>
                              <p:cond delay="840"/>
                            </p:stCondLst>
                            <p:childTnLst>
                              <p:par>
                                <p:cTn id="173" presetID="1" presetClass="exit" presetSubtype="0" fill="hold" nodeType="afterEffect">
                                  <p:stCondLst>
                                    <p:cond delay="0"/>
                                  </p:stCondLst>
                                  <p:childTnLst>
                                    <p:set>
                                      <p:cBhvr>
                                        <p:cTn id="174" dur="1" fill="hold">
                                          <p:stCondLst>
                                            <p:cond delay="119"/>
                                          </p:stCondLst>
                                        </p:cTn>
                                        <p:tgtEl>
                                          <p:spTgt spid="98"/>
                                        </p:tgtEl>
                                        <p:attrNameLst>
                                          <p:attrName>style.visibility</p:attrName>
                                        </p:attrNameLst>
                                      </p:cBhvr>
                                      <p:to>
                                        <p:strVal val="hidden"/>
                                      </p:to>
                                    </p:set>
                                  </p:childTnLst>
                                </p:cTn>
                              </p:par>
                            </p:childTnLst>
                          </p:cTn>
                        </p:par>
                        <p:par>
                          <p:cTn id="175" fill="hold">
                            <p:stCondLst>
                              <p:cond delay="960"/>
                            </p:stCondLst>
                            <p:childTnLst>
                              <p:par>
                                <p:cTn id="176" presetID="10" presetClass="entr" presetSubtype="0" fill="hold" nodeType="afterEffect">
                                  <p:stCondLst>
                                    <p:cond delay="0"/>
                                  </p:stCondLst>
                                  <p:childTnLst>
                                    <p:set>
                                      <p:cBhvr>
                                        <p:cTn id="177" dur="1" fill="hold">
                                          <p:stCondLst>
                                            <p:cond delay="0"/>
                                          </p:stCondLst>
                                        </p:cTn>
                                        <p:tgtEl>
                                          <p:spTgt spid="90"/>
                                        </p:tgtEl>
                                        <p:attrNameLst>
                                          <p:attrName>style.visibility</p:attrName>
                                        </p:attrNameLst>
                                      </p:cBhvr>
                                      <p:to>
                                        <p:strVal val="visible"/>
                                      </p:to>
                                    </p:set>
                                    <p:animEffect transition="in" filter="fade">
                                      <p:cBhvr>
                                        <p:cTn id="178" dur="120"/>
                                        <p:tgtEl>
                                          <p:spTgt spid="90"/>
                                        </p:tgtEl>
                                      </p:cBhvr>
                                    </p:animEffect>
                                  </p:childTnLst>
                                </p:cTn>
                              </p:par>
                            </p:childTnLst>
                          </p:cTn>
                        </p:par>
                        <p:par>
                          <p:cTn id="179" fill="hold">
                            <p:stCondLst>
                              <p:cond delay="1080"/>
                            </p:stCondLst>
                            <p:childTnLst>
                              <p:par>
                                <p:cTn id="180" presetID="1" presetClass="exit" presetSubtype="0" fill="hold" nodeType="afterEffect">
                                  <p:stCondLst>
                                    <p:cond delay="0"/>
                                  </p:stCondLst>
                                  <p:childTnLst>
                                    <p:set>
                                      <p:cBhvr>
                                        <p:cTn id="181" dur="1" fill="hold">
                                          <p:stCondLst>
                                            <p:cond delay="119"/>
                                          </p:stCondLst>
                                        </p:cTn>
                                        <p:tgtEl>
                                          <p:spTgt spid="90"/>
                                        </p:tgtEl>
                                        <p:attrNameLst>
                                          <p:attrName>style.visibility</p:attrName>
                                        </p:attrNameLst>
                                      </p:cBhvr>
                                      <p:to>
                                        <p:strVal val="hidden"/>
                                      </p:to>
                                    </p:set>
                                  </p:childTnLst>
                                </p:cTn>
                              </p:par>
                            </p:childTnLst>
                          </p:cTn>
                        </p:par>
                        <p:par>
                          <p:cTn id="182" fill="hold">
                            <p:stCondLst>
                              <p:cond delay="1200"/>
                            </p:stCondLst>
                            <p:childTnLst>
                              <p:par>
                                <p:cTn id="183" presetID="10" presetClass="entr" presetSubtype="0" fill="hold" nodeType="afterEffect">
                                  <p:stCondLst>
                                    <p:cond delay="0"/>
                                  </p:stCondLst>
                                  <p:childTnLst>
                                    <p:set>
                                      <p:cBhvr>
                                        <p:cTn id="184" dur="1" fill="hold">
                                          <p:stCondLst>
                                            <p:cond delay="0"/>
                                          </p:stCondLst>
                                        </p:cTn>
                                        <p:tgtEl>
                                          <p:spTgt spid="97"/>
                                        </p:tgtEl>
                                        <p:attrNameLst>
                                          <p:attrName>style.visibility</p:attrName>
                                        </p:attrNameLst>
                                      </p:cBhvr>
                                      <p:to>
                                        <p:strVal val="visible"/>
                                      </p:to>
                                    </p:set>
                                    <p:animEffect transition="in" filter="fade">
                                      <p:cBhvr>
                                        <p:cTn id="185" dur="120"/>
                                        <p:tgtEl>
                                          <p:spTgt spid="97"/>
                                        </p:tgtEl>
                                      </p:cBhvr>
                                    </p:animEffect>
                                  </p:childTnLst>
                                </p:cTn>
                              </p:par>
                            </p:childTnLst>
                          </p:cTn>
                        </p:par>
                        <p:par>
                          <p:cTn id="186" fill="hold">
                            <p:stCondLst>
                              <p:cond delay="1320"/>
                            </p:stCondLst>
                            <p:childTnLst>
                              <p:par>
                                <p:cTn id="187" presetID="1" presetClass="exit" presetSubtype="0" fill="hold" nodeType="afterEffect">
                                  <p:stCondLst>
                                    <p:cond delay="0"/>
                                  </p:stCondLst>
                                  <p:childTnLst>
                                    <p:set>
                                      <p:cBhvr>
                                        <p:cTn id="188" dur="1" fill="hold">
                                          <p:stCondLst>
                                            <p:cond delay="119"/>
                                          </p:stCondLst>
                                        </p:cTn>
                                        <p:tgtEl>
                                          <p:spTgt spid="97"/>
                                        </p:tgtEl>
                                        <p:attrNameLst>
                                          <p:attrName>style.visibility</p:attrName>
                                        </p:attrNameLst>
                                      </p:cBhvr>
                                      <p:to>
                                        <p:strVal val="hidden"/>
                                      </p:to>
                                    </p:set>
                                  </p:childTnLst>
                                </p:cTn>
                              </p:par>
                            </p:childTnLst>
                          </p:cTn>
                        </p:par>
                        <p:par>
                          <p:cTn id="189" fill="hold">
                            <p:stCondLst>
                              <p:cond delay="1440"/>
                            </p:stCondLst>
                            <p:childTnLst>
                              <p:par>
                                <p:cTn id="190" presetID="10" presetClass="entr" presetSubtype="0" fill="hold" nodeType="afterEffect">
                                  <p:stCondLst>
                                    <p:cond delay="0"/>
                                  </p:stCondLst>
                                  <p:childTnLst>
                                    <p:set>
                                      <p:cBhvr>
                                        <p:cTn id="191" dur="1" fill="hold">
                                          <p:stCondLst>
                                            <p:cond delay="0"/>
                                          </p:stCondLst>
                                        </p:cTn>
                                        <p:tgtEl>
                                          <p:spTgt spid="96"/>
                                        </p:tgtEl>
                                        <p:attrNameLst>
                                          <p:attrName>style.visibility</p:attrName>
                                        </p:attrNameLst>
                                      </p:cBhvr>
                                      <p:to>
                                        <p:strVal val="visible"/>
                                      </p:to>
                                    </p:set>
                                    <p:animEffect transition="in" filter="fade">
                                      <p:cBhvr>
                                        <p:cTn id="192" dur="120"/>
                                        <p:tgtEl>
                                          <p:spTgt spid="96"/>
                                        </p:tgtEl>
                                      </p:cBhvr>
                                    </p:animEffect>
                                  </p:childTnLst>
                                </p:cTn>
                              </p:par>
                            </p:childTnLst>
                          </p:cTn>
                        </p:par>
                        <p:par>
                          <p:cTn id="193" fill="hold">
                            <p:stCondLst>
                              <p:cond delay="1560"/>
                            </p:stCondLst>
                            <p:childTnLst>
                              <p:par>
                                <p:cTn id="194" presetID="1" presetClass="exit" presetSubtype="0" fill="hold" nodeType="afterEffect">
                                  <p:stCondLst>
                                    <p:cond delay="0"/>
                                  </p:stCondLst>
                                  <p:childTnLst>
                                    <p:set>
                                      <p:cBhvr>
                                        <p:cTn id="195" dur="1" fill="hold">
                                          <p:stCondLst>
                                            <p:cond delay="119"/>
                                          </p:stCondLst>
                                        </p:cTn>
                                        <p:tgtEl>
                                          <p:spTgt spid="96"/>
                                        </p:tgtEl>
                                        <p:attrNameLst>
                                          <p:attrName>style.visibility</p:attrName>
                                        </p:attrNameLst>
                                      </p:cBhvr>
                                      <p:to>
                                        <p:strVal val="hidden"/>
                                      </p:to>
                                    </p:set>
                                  </p:childTnLst>
                                </p:cTn>
                              </p:par>
                            </p:childTnLst>
                          </p:cTn>
                        </p:par>
                        <p:par>
                          <p:cTn id="196" fill="hold">
                            <p:stCondLst>
                              <p:cond delay="1680"/>
                            </p:stCondLst>
                            <p:childTnLst>
                              <p:par>
                                <p:cTn id="197" presetID="10" presetClass="entr" presetSubtype="0" fill="hold" nodeType="afterEffect">
                                  <p:stCondLst>
                                    <p:cond delay="0"/>
                                  </p:stCondLst>
                                  <p:childTnLst>
                                    <p:set>
                                      <p:cBhvr>
                                        <p:cTn id="198" dur="1" fill="hold">
                                          <p:stCondLst>
                                            <p:cond delay="0"/>
                                          </p:stCondLst>
                                        </p:cTn>
                                        <p:tgtEl>
                                          <p:spTgt spid="95"/>
                                        </p:tgtEl>
                                        <p:attrNameLst>
                                          <p:attrName>style.visibility</p:attrName>
                                        </p:attrNameLst>
                                      </p:cBhvr>
                                      <p:to>
                                        <p:strVal val="visible"/>
                                      </p:to>
                                    </p:set>
                                    <p:animEffect transition="in" filter="fade">
                                      <p:cBhvr>
                                        <p:cTn id="199" dur="120"/>
                                        <p:tgtEl>
                                          <p:spTgt spid="95"/>
                                        </p:tgtEl>
                                      </p:cBhvr>
                                    </p:animEffect>
                                  </p:childTnLst>
                                </p:cTn>
                              </p:par>
                            </p:childTnLst>
                          </p:cTn>
                        </p:par>
                        <p:par>
                          <p:cTn id="200" fill="hold">
                            <p:stCondLst>
                              <p:cond delay="1800"/>
                            </p:stCondLst>
                            <p:childTnLst>
                              <p:par>
                                <p:cTn id="201" presetID="1" presetClass="exit" presetSubtype="0" fill="hold" nodeType="afterEffect">
                                  <p:stCondLst>
                                    <p:cond delay="0"/>
                                  </p:stCondLst>
                                  <p:childTnLst>
                                    <p:set>
                                      <p:cBhvr>
                                        <p:cTn id="202" dur="1" fill="hold">
                                          <p:stCondLst>
                                            <p:cond delay="119"/>
                                          </p:stCondLst>
                                        </p:cTn>
                                        <p:tgtEl>
                                          <p:spTgt spid="95"/>
                                        </p:tgtEl>
                                        <p:attrNameLst>
                                          <p:attrName>style.visibility</p:attrName>
                                        </p:attrNameLst>
                                      </p:cBhvr>
                                      <p:to>
                                        <p:strVal val="hidden"/>
                                      </p:to>
                                    </p:set>
                                  </p:childTnLst>
                                </p:cTn>
                              </p:par>
                            </p:childTnLst>
                          </p:cTn>
                        </p:par>
                        <p:par>
                          <p:cTn id="203" fill="hold">
                            <p:stCondLst>
                              <p:cond delay="1920"/>
                            </p:stCondLst>
                            <p:childTnLst>
                              <p:par>
                                <p:cTn id="204" presetID="10" presetClass="entr" presetSubtype="0" fill="hold" nodeType="afterEffect">
                                  <p:stCondLst>
                                    <p:cond delay="0"/>
                                  </p:stCondLst>
                                  <p:childTnLst>
                                    <p:set>
                                      <p:cBhvr>
                                        <p:cTn id="205" dur="1" fill="hold">
                                          <p:stCondLst>
                                            <p:cond delay="0"/>
                                          </p:stCondLst>
                                        </p:cTn>
                                        <p:tgtEl>
                                          <p:spTgt spid="89"/>
                                        </p:tgtEl>
                                        <p:attrNameLst>
                                          <p:attrName>style.visibility</p:attrName>
                                        </p:attrNameLst>
                                      </p:cBhvr>
                                      <p:to>
                                        <p:strVal val="visible"/>
                                      </p:to>
                                    </p:set>
                                    <p:animEffect transition="in" filter="fade">
                                      <p:cBhvr>
                                        <p:cTn id="206" dur="120"/>
                                        <p:tgtEl>
                                          <p:spTgt spid="89"/>
                                        </p:tgtEl>
                                      </p:cBhvr>
                                    </p:animEffect>
                                  </p:childTnLst>
                                </p:cTn>
                              </p:par>
                            </p:childTnLst>
                          </p:cTn>
                        </p:par>
                        <p:par>
                          <p:cTn id="207" fill="hold">
                            <p:stCondLst>
                              <p:cond delay="2040"/>
                            </p:stCondLst>
                            <p:childTnLst>
                              <p:par>
                                <p:cTn id="208" presetID="1" presetClass="exit" presetSubtype="0" fill="hold" nodeType="afterEffect">
                                  <p:stCondLst>
                                    <p:cond delay="0"/>
                                  </p:stCondLst>
                                  <p:childTnLst>
                                    <p:set>
                                      <p:cBhvr>
                                        <p:cTn id="209" dur="1" fill="hold">
                                          <p:stCondLst>
                                            <p:cond delay="119"/>
                                          </p:stCondLst>
                                        </p:cTn>
                                        <p:tgtEl>
                                          <p:spTgt spid="89"/>
                                        </p:tgtEl>
                                        <p:attrNameLst>
                                          <p:attrName>style.visibility</p:attrName>
                                        </p:attrNameLst>
                                      </p:cBhvr>
                                      <p:to>
                                        <p:strVal val="hidden"/>
                                      </p:to>
                                    </p:set>
                                  </p:childTnLst>
                                </p:cTn>
                              </p:par>
                            </p:childTnLst>
                          </p:cTn>
                        </p:par>
                        <p:par>
                          <p:cTn id="210" fill="hold">
                            <p:stCondLst>
                              <p:cond delay="2160"/>
                            </p:stCondLst>
                            <p:childTnLst>
                              <p:par>
                                <p:cTn id="211" presetID="10" presetClass="entr" presetSubtype="0" fill="hold" nodeType="afterEffect">
                                  <p:stCondLst>
                                    <p:cond delay="0"/>
                                  </p:stCondLst>
                                  <p:childTnLst>
                                    <p:set>
                                      <p:cBhvr>
                                        <p:cTn id="212" dur="1" fill="hold">
                                          <p:stCondLst>
                                            <p:cond delay="0"/>
                                          </p:stCondLst>
                                        </p:cTn>
                                        <p:tgtEl>
                                          <p:spTgt spid="94"/>
                                        </p:tgtEl>
                                        <p:attrNameLst>
                                          <p:attrName>style.visibility</p:attrName>
                                        </p:attrNameLst>
                                      </p:cBhvr>
                                      <p:to>
                                        <p:strVal val="visible"/>
                                      </p:to>
                                    </p:set>
                                    <p:animEffect transition="in" filter="fade">
                                      <p:cBhvr>
                                        <p:cTn id="213" dur="120"/>
                                        <p:tgtEl>
                                          <p:spTgt spid="94"/>
                                        </p:tgtEl>
                                      </p:cBhvr>
                                    </p:animEffect>
                                  </p:childTnLst>
                                </p:cTn>
                              </p:par>
                            </p:childTnLst>
                          </p:cTn>
                        </p:par>
                        <p:par>
                          <p:cTn id="214" fill="hold">
                            <p:stCondLst>
                              <p:cond delay="2280"/>
                            </p:stCondLst>
                            <p:childTnLst>
                              <p:par>
                                <p:cTn id="215" presetID="1" presetClass="exit" presetSubtype="0" fill="hold" nodeType="afterEffect">
                                  <p:stCondLst>
                                    <p:cond delay="0"/>
                                  </p:stCondLst>
                                  <p:childTnLst>
                                    <p:set>
                                      <p:cBhvr>
                                        <p:cTn id="216" dur="1" fill="hold">
                                          <p:stCondLst>
                                            <p:cond delay="119"/>
                                          </p:stCondLst>
                                        </p:cTn>
                                        <p:tgtEl>
                                          <p:spTgt spid="94"/>
                                        </p:tgtEl>
                                        <p:attrNameLst>
                                          <p:attrName>style.visibility</p:attrName>
                                        </p:attrNameLst>
                                      </p:cBhvr>
                                      <p:to>
                                        <p:strVal val="hidden"/>
                                      </p:to>
                                    </p:set>
                                  </p:childTnLst>
                                </p:cTn>
                              </p:par>
                            </p:childTnLst>
                          </p:cTn>
                        </p:par>
                        <p:par>
                          <p:cTn id="217" fill="hold">
                            <p:stCondLst>
                              <p:cond delay="2400"/>
                            </p:stCondLst>
                            <p:childTnLst>
                              <p:par>
                                <p:cTn id="218" presetID="10" presetClass="entr" presetSubtype="0" fill="hold" nodeType="afterEffect">
                                  <p:stCondLst>
                                    <p:cond delay="0"/>
                                  </p:stCondLst>
                                  <p:childTnLst>
                                    <p:set>
                                      <p:cBhvr>
                                        <p:cTn id="219" dur="1" fill="hold">
                                          <p:stCondLst>
                                            <p:cond delay="0"/>
                                          </p:stCondLst>
                                        </p:cTn>
                                        <p:tgtEl>
                                          <p:spTgt spid="103"/>
                                        </p:tgtEl>
                                        <p:attrNameLst>
                                          <p:attrName>style.visibility</p:attrName>
                                        </p:attrNameLst>
                                      </p:cBhvr>
                                      <p:to>
                                        <p:strVal val="visible"/>
                                      </p:to>
                                    </p:set>
                                    <p:animEffect transition="in" filter="fade">
                                      <p:cBhvr>
                                        <p:cTn id="220" dur="120"/>
                                        <p:tgtEl>
                                          <p:spTgt spid="103"/>
                                        </p:tgtEl>
                                      </p:cBhvr>
                                    </p:animEffect>
                                  </p:childTnLst>
                                </p:cTn>
                              </p:par>
                            </p:childTnLst>
                          </p:cTn>
                        </p:par>
                        <p:par>
                          <p:cTn id="221" fill="hold">
                            <p:stCondLst>
                              <p:cond delay="2520"/>
                            </p:stCondLst>
                            <p:childTnLst>
                              <p:par>
                                <p:cTn id="222" presetID="1" presetClass="exit" presetSubtype="0" fill="hold" nodeType="afterEffect">
                                  <p:stCondLst>
                                    <p:cond delay="0"/>
                                  </p:stCondLst>
                                  <p:childTnLst>
                                    <p:set>
                                      <p:cBhvr>
                                        <p:cTn id="223" dur="1" fill="hold">
                                          <p:stCondLst>
                                            <p:cond delay="119"/>
                                          </p:stCondLst>
                                        </p:cTn>
                                        <p:tgtEl>
                                          <p:spTgt spid="103"/>
                                        </p:tgtEl>
                                        <p:attrNameLst>
                                          <p:attrName>style.visibility</p:attrName>
                                        </p:attrNameLst>
                                      </p:cBhvr>
                                      <p:to>
                                        <p:strVal val="hidden"/>
                                      </p:to>
                                    </p:set>
                                  </p:childTnLst>
                                </p:cTn>
                              </p:par>
                            </p:childTnLst>
                          </p:cTn>
                        </p:par>
                        <p:par>
                          <p:cTn id="224" fill="hold">
                            <p:stCondLst>
                              <p:cond delay="2640"/>
                            </p:stCondLst>
                            <p:childTnLst>
                              <p:par>
                                <p:cTn id="225" presetID="10" presetClass="entr" presetSubtype="0" fill="hold" nodeType="afterEffect">
                                  <p:stCondLst>
                                    <p:cond delay="0"/>
                                  </p:stCondLst>
                                  <p:childTnLst>
                                    <p:set>
                                      <p:cBhvr>
                                        <p:cTn id="226" dur="1" fill="hold">
                                          <p:stCondLst>
                                            <p:cond delay="0"/>
                                          </p:stCondLst>
                                        </p:cTn>
                                        <p:tgtEl>
                                          <p:spTgt spid="93"/>
                                        </p:tgtEl>
                                        <p:attrNameLst>
                                          <p:attrName>style.visibility</p:attrName>
                                        </p:attrNameLst>
                                      </p:cBhvr>
                                      <p:to>
                                        <p:strVal val="visible"/>
                                      </p:to>
                                    </p:set>
                                    <p:animEffect transition="in" filter="fade">
                                      <p:cBhvr>
                                        <p:cTn id="227" dur="120"/>
                                        <p:tgtEl>
                                          <p:spTgt spid="93"/>
                                        </p:tgtEl>
                                      </p:cBhvr>
                                    </p:animEffect>
                                  </p:childTnLst>
                                </p:cTn>
                              </p:par>
                            </p:childTnLst>
                          </p:cTn>
                        </p:par>
                        <p:par>
                          <p:cTn id="228" fill="hold">
                            <p:stCondLst>
                              <p:cond delay="2760"/>
                            </p:stCondLst>
                            <p:childTnLst>
                              <p:par>
                                <p:cTn id="229" presetID="1" presetClass="exit" presetSubtype="0" fill="hold" nodeType="afterEffect">
                                  <p:stCondLst>
                                    <p:cond delay="0"/>
                                  </p:stCondLst>
                                  <p:childTnLst>
                                    <p:set>
                                      <p:cBhvr>
                                        <p:cTn id="230" dur="1" fill="hold">
                                          <p:stCondLst>
                                            <p:cond delay="119"/>
                                          </p:stCondLst>
                                        </p:cTn>
                                        <p:tgtEl>
                                          <p:spTgt spid="93"/>
                                        </p:tgtEl>
                                        <p:attrNameLst>
                                          <p:attrName>style.visibility</p:attrName>
                                        </p:attrNameLst>
                                      </p:cBhvr>
                                      <p:to>
                                        <p:strVal val="hidden"/>
                                      </p:to>
                                    </p:set>
                                  </p:childTnLst>
                                </p:cTn>
                              </p:par>
                            </p:childTnLst>
                          </p:cTn>
                        </p:par>
                        <p:par>
                          <p:cTn id="231" fill="hold">
                            <p:stCondLst>
                              <p:cond delay="2880"/>
                            </p:stCondLst>
                            <p:childTnLst>
                              <p:par>
                                <p:cTn id="232" presetID="10" presetClass="entr" presetSubtype="0" fill="hold" nodeType="afterEffect">
                                  <p:stCondLst>
                                    <p:cond delay="0"/>
                                  </p:stCondLst>
                                  <p:childTnLst>
                                    <p:set>
                                      <p:cBhvr>
                                        <p:cTn id="233" dur="1" fill="hold">
                                          <p:stCondLst>
                                            <p:cond delay="0"/>
                                          </p:stCondLst>
                                        </p:cTn>
                                        <p:tgtEl>
                                          <p:spTgt spid="92"/>
                                        </p:tgtEl>
                                        <p:attrNameLst>
                                          <p:attrName>style.visibility</p:attrName>
                                        </p:attrNameLst>
                                      </p:cBhvr>
                                      <p:to>
                                        <p:strVal val="visible"/>
                                      </p:to>
                                    </p:set>
                                    <p:animEffect transition="in" filter="fade">
                                      <p:cBhvr>
                                        <p:cTn id="234" dur="120"/>
                                        <p:tgtEl>
                                          <p:spTgt spid="92"/>
                                        </p:tgtEl>
                                      </p:cBhvr>
                                    </p:animEffect>
                                  </p:childTnLst>
                                </p:cTn>
                              </p:par>
                            </p:childTnLst>
                          </p:cTn>
                        </p:par>
                        <p:par>
                          <p:cTn id="235" fill="hold">
                            <p:stCondLst>
                              <p:cond delay="3000"/>
                            </p:stCondLst>
                            <p:childTnLst>
                              <p:par>
                                <p:cTn id="236" presetID="1" presetClass="exit" presetSubtype="0" fill="hold" nodeType="afterEffect">
                                  <p:stCondLst>
                                    <p:cond delay="0"/>
                                  </p:stCondLst>
                                  <p:childTnLst>
                                    <p:set>
                                      <p:cBhvr>
                                        <p:cTn id="237" dur="1" fill="hold">
                                          <p:stCondLst>
                                            <p:cond delay="119"/>
                                          </p:stCondLst>
                                        </p:cTn>
                                        <p:tgtEl>
                                          <p:spTgt spid="92"/>
                                        </p:tgtEl>
                                        <p:attrNameLst>
                                          <p:attrName>style.visibility</p:attrName>
                                        </p:attrNameLst>
                                      </p:cBhvr>
                                      <p:to>
                                        <p:strVal val="hidden"/>
                                      </p:to>
                                    </p:set>
                                  </p:childTnLst>
                                </p:cTn>
                              </p:par>
                            </p:childTnLst>
                          </p:cTn>
                        </p:par>
                        <p:par>
                          <p:cTn id="238" fill="hold">
                            <p:stCondLst>
                              <p:cond delay="3120"/>
                            </p:stCondLst>
                            <p:childTnLst>
                              <p:par>
                                <p:cTn id="239" presetID="10" presetClass="entr" presetSubtype="0" fill="hold" nodeType="afterEffect">
                                  <p:stCondLst>
                                    <p:cond delay="0"/>
                                  </p:stCondLst>
                                  <p:childTnLst>
                                    <p:set>
                                      <p:cBhvr>
                                        <p:cTn id="240" dur="1" fill="hold">
                                          <p:stCondLst>
                                            <p:cond delay="0"/>
                                          </p:stCondLst>
                                        </p:cTn>
                                        <p:tgtEl>
                                          <p:spTgt spid="91"/>
                                        </p:tgtEl>
                                        <p:attrNameLst>
                                          <p:attrName>style.visibility</p:attrName>
                                        </p:attrNameLst>
                                      </p:cBhvr>
                                      <p:to>
                                        <p:strVal val="visible"/>
                                      </p:to>
                                    </p:set>
                                    <p:animEffect transition="in" filter="fade">
                                      <p:cBhvr>
                                        <p:cTn id="241" dur="120"/>
                                        <p:tgtEl>
                                          <p:spTgt spid="91"/>
                                        </p:tgtEl>
                                      </p:cBhvr>
                                    </p:animEffect>
                                  </p:childTnLst>
                                </p:cTn>
                              </p:par>
                            </p:childTnLst>
                          </p:cTn>
                        </p:par>
                        <p:par>
                          <p:cTn id="242" fill="hold">
                            <p:stCondLst>
                              <p:cond delay="3240"/>
                            </p:stCondLst>
                            <p:childTnLst>
                              <p:par>
                                <p:cTn id="243" presetID="1" presetClass="exit" presetSubtype="0" fill="hold" nodeType="afterEffect">
                                  <p:stCondLst>
                                    <p:cond delay="0"/>
                                  </p:stCondLst>
                                  <p:childTnLst>
                                    <p:set>
                                      <p:cBhvr>
                                        <p:cTn id="244" dur="1" fill="hold">
                                          <p:stCondLst>
                                            <p:cond delay="119"/>
                                          </p:stCondLst>
                                        </p:cTn>
                                        <p:tgtEl>
                                          <p:spTgt spid="91"/>
                                        </p:tgtEl>
                                        <p:attrNameLst>
                                          <p:attrName>style.visibility</p:attrName>
                                        </p:attrNameLst>
                                      </p:cBhvr>
                                      <p:to>
                                        <p:strVal val="hidden"/>
                                      </p:to>
                                    </p:set>
                                  </p:childTnLst>
                                </p:cTn>
                              </p:par>
                            </p:childTnLst>
                          </p:cTn>
                        </p:par>
                        <p:par>
                          <p:cTn id="245" fill="hold">
                            <p:stCondLst>
                              <p:cond delay="3360"/>
                            </p:stCondLst>
                            <p:childTnLst>
                              <p:par>
                                <p:cTn id="246" presetID="10" presetClass="entr" presetSubtype="0" fill="hold" nodeType="afterEffect">
                                  <p:stCondLst>
                                    <p:cond delay="0"/>
                                  </p:stCondLst>
                                  <p:childTnLst>
                                    <p:set>
                                      <p:cBhvr>
                                        <p:cTn id="247" dur="1" fill="hold">
                                          <p:stCondLst>
                                            <p:cond delay="0"/>
                                          </p:stCondLst>
                                        </p:cTn>
                                        <p:tgtEl>
                                          <p:spTgt spid="127"/>
                                        </p:tgtEl>
                                        <p:attrNameLst>
                                          <p:attrName>style.visibility</p:attrName>
                                        </p:attrNameLst>
                                      </p:cBhvr>
                                      <p:to>
                                        <p:strVal val="visible"/>
                                      </p:to>
                                    </p:set>
                                    <p:animEffect transition="in" filter="fade">
                                      <p:cBhvr>
                                        <p:cTn id="248" dur="130"/>
                                        <p:tgtEl>
                                          <p:spTgt spid="127"/>
                                        </p:tgtEl>
                                      </p:cBhvr>
                                    </p:animEffect>
                                  </p:childTnLst>
                                </p:cTn>
                              </p:par>
                            </p:childTnLst>
                          </p:cTn>
                        </p:par>
                        <p:par>
                          <p:cTn id="249" fill="hold">
                            <p:stCondLst>
                              <p:cond delay="3490"/>
                            </p:stCondLst>
                            <p:childTnLst>
                              <p:par>
                                <p:cTn id="250" presetID="26" presetClass="emph" presetSubtype="0" fill="hold" nodeType="afterEffect">
                                  <p:stCondLst>
                                    <p:cond delay="0"/>
                                  </p:stCondLst>
                                  <p:childTnLst>
                                    <p:animEffect transition="out" filter="fade">
                                      <p:cBhvr>
                                        <p:cTn id="251" dur="250" tmFilter="0, 0; .2, .5; .8, .5; 1, 0"/>
                                        <p:tgtEl>
                                          <p:spTgt spid="127"/>
                                        </p:tgtEl>
                                      </p:cBhvr>
                                    </p:animEffect>
                                    <p:animScale>
                                      <p:cBhvr>
                                        <p:cTn id="252" dur="125" autoRev="1" fill="hold"/>
                                        <p:tgtEl>
                                          <p:spTgt spid="127"/>
                                        </p:tgtEl>
                                      </p:cBhvr>
                                      <p:by x="105000" y="105000"/>
                                    </p:animScale>
                                  </p:childTnLst>
                                </p:cTn>
                              </p:par>
                            </p:childTnLst>
                          </p:cTn>
                        </p:par>
                        <p:par>
                          <p:cTn id="253" fill="hold">
                            <p:stCondLst>
                              <p:cond delay="3740"/>
                            </p:stCondLst>
                            <p:childTnLst>
                              <p:par>
                                <p:cTn id="254" presetID="26" presetClass="emph" presetSubtype="0" fill="hold" nodeType="afterEffect">
                                  <p:stCondLst>
                                    <p:cond delay="0"/>
                                  </p:stCondLst>
                                  <p:childTnLst>
                                    <p:animEffect transition="out" filter="fade">
                                      <p:cBhvr>
                                        <p:cTn id="255" dur="250" tmFilter="0, 0; .2, .5; .8, .5; 1, 0"/>
                                        <p:tgtEl>
                                          <p:spTgt spid="127"/>
                                        </p:tgtEl>
                                      </p:cBhvr>
                                    </p:animEffect>
                                    <p:animScale>
                                      <p:cBhvr>
                                        <p:cTn id="256" dur="125" autoRev="1" fill="hold"/>
                                        <p:tgtEl>
                                          <p:spTgt spid="127"/>
                                        </p:tgtEl>
                                      </p:cBhvr>
                                      <p:by x="105000" y="105000"/>
                                    </p:animScale>
                                  </p:childTnLst>
                                </p:cTn>
                              </p:par>
                            </p:childTnLst>
                          </p:cTn>
                        </p:par>
                        <p:par>
                          <p:cTn id="257" fill="hold">
                            <p:stCondLst>
                              <p:cond delay="3990"/>
                            </p:stCondLst>
                            <p:childTnLst>
                              <p:par>
                                <p:cTn id="258" presetID="26" presetClass="emph" presetSubtype="0" fill="hold" nodeType="afterEffect">
                                  <p:stCondLst>
                                    <p:cond delay="0"/>
                                  </p:stCondLst>
                                  <p:childTnLst>
                                    <p:animEffect transition="out" filter="fade">
                                      <p:cBhvr>
                                        <p:cTn id="259" dur="250" tmFilter="0, 0; .2, .5; .8, .5; 1, 0"/>
                                        <p:tgtEl>
                                          <p:spTgt spid="127"/>
                                        </p:tgtEl>
                                      </p:cBhvr>
                                    </p:animEffect>
                                    <p:animScale>
                                      <p:cBhvr>
                                        <p:cTn id="260" dur="125" autoRev="1" fill="hold"/>
                                        <p:tgtEl>
                                          <p:spTgt spid="127"/>
                                        </p:tgtEl>
                                      </p:cBhvr>
                                      <p:by x="105000" y="105000"/>
                                    </p:animScale>
                                  </p:childTnLst>
                                </p:cTn>
                              </p:par>
                            </p:childTnLst>
                          </p:cTn>
                        </p:par>
                        <p:par>
                          <p:cTn id="261" fill="hold">
                            <p:stCondLst>
                              <p:cond delay="4240"/>
                            </p:stCondLst>
                            <p:childTnLst>
                              <p:par>
                                <p:cTn id="262" presetID="26" presetClass="emph" presetSubtype="0" fill="hold" nodeType="afterEffect">
                                  <p:stCondLst>
                                    <p:cond delay="0"/>
                                  </p:stCondLst>
                                  <p:childTnLst>
                                    <p:animEffect transition="out" filter="fade">
                                      <p:cBhvr>
                                        <p:cTn id="263" dur="250" tmFilter="0, 0; .2, .5; .8, .5; 1, 0"/>
                                        <p:tgtEl>
                                          <p:spTgt spid="127"/>
                                        </p:tgtEl>
                                      </p:cBhvr>
                                    </p:animEffect>
                                    <p:animScale>
                                      <p:cBhvr>
                                        <p:cTn id="264" dur="125" autoRev="1" fill="hold"/>
                                        <p:tgtEl>
                                          <p:spTgt spid="127"/>
                                        </p:tgtEl>
                                      </p:cBhvr>
                                      <p:by x="105000" y="105000"/>
                                    </p:animScale>
                                  </p:childTnLst>
                                </p:cTn>
                              </p:par>
                            </p:childTnLst>
                          </p:cTn>
                        </p:par>
                        <p:par>
                          <p:cTn id="265" fill="hold">
                            <p:stCondLst>
                              <p:cond delay="4490"/>
                            </p:stCondLst>
                            <p:childTnLst>
                              <p:par>
                                <p:cTn id="266" presetID="26" presetClass="emph" presetSubtype="0" fill="hold" nodeType="afterEffect">
                                  <p:stCondLst>
                                    <p:cond delay="0"/>
                                  </p:stCondLst>
                                  <p:childTnLst>
                                    <p:animEffect transition="out" filter="fade">
                                      <p:cBhvr>
                                        <p:cTn id="267" dur="250" tmFilter="0, 0; .2, .5; .8, .5; 1, 0"/>
                                        <p:tgtEl>
                                          <p:spTgt spid="127"/>
                                        </p:tgtEl>
                                      </p:cBhvr>
                                    </p:animEffect>
                                    <p:animScale>
                                      <p:cBhvr>
                                        <p:cTn id="268" dur="125" autoRev="1" fill="hold"/>
                                        <p:tgtEl>
                                          <p:spTgt spid="127"/>
                                        </p:tgtEl>
                                      </p:cBhvr>
                                      <p:by x="105000" y="105000"/>
                                    </p:animScale>
                                  </p:childTnLst>
                                </p:cTn>
                              </p:par>
                              <p:par>
                                <p:cTn id="269" presetID="1" presetClass="mediacall" presetSubtype="0" fill="hold" nodeType="withEffect">
                                  <p:stCondLst>
                                    <p:cond delay="500"/>
                                  </p:stCondLst>
                                  <p:childTnLst>
                                    <p:cmd type="call" cmd="playFrom(0.0)">
                                      <p:cBhvr>
                                        <p:cTn id="270" dur="2554" fill="hold"/>
                                        <p:tgtEl>
                                          <p:spTgt spid="128"/>
                                        </p:tgtEl>
                                      </p:cBhvr>
                                    </p:cmd>
                                  </p:childTnLst>
                                </p:cTn>
                              </p:par>
                              <p:par>
                                <p:cTn id="271" presetID="47" presetClass="entr" presetSubtype="0" fill="hold" grpId="1" nodeType="withEffect">
                                  <p:stCondLst>
                                    <p:cond delay="500"/>
                                  </p:stCondLst>
                                  <p:childTnLst>
                                    <p:set>
                                      <p:cBhvr>
                                        <p:cTn id="272" dur="1" fill="hold">
                                          <p:stCondLst>
                                            <p:cond delay="0"/>
                                          </p:stCondLst>
                                        </p:cTn>
                                        <p:tgtEl>
                                          <p:spTgt spid="166"/>
                                        </p:tgtEl>
                                        <p:attrNameLst>
                                          <p:attrName>style.visibility</p:attrName>
                                        </p:attrNameLst>
                                      </p:cBhvr>
                                      <p:to>
                                        <p:strVal val="visible"/>
                                      </p:to>
                                    </p:set>
                                    <p:animEffect transition="in" filter="fade">
                                      <p:cBhvr>
                                        <p:cTn id="273" dur="1000"/>
                                        <p:tgtEl>
                                          <p:spTgt spid="166"/>
                                        </p:tgtEl>
                                      </p:cBhvr>
                                    </p:animEffect>
                                    <p:anim calcmode="lin" valueType="num">
                                      <p:cBhvr>
                                        <p:cTn id="274" dur="1000" fill="hold"/>
                                        <p:tgtEl>
                                          <p:spTgt spid="166"/>
                                        </p:tgtEl>
                                        <p:attrNameLst>
                                          <p:attrName>ppt_x</p:attrName>
                                        </p:attrNameLst>
                                      </p:cBhvr>
                                      <p:tavLst>
                                        <p:tav tm="0">
                                          <p:val>
                                            <p:strVal val="#ppt_x"/>
                                          </p:val>
                                        </p:tav>
                                        <p:tav tm="100000">
                                          <p:val>
                                            <p:strVal val="#ppt_x"/>
                                          </p:val>
                                        </p:tav>
                                      </p:tavLst>
                                    </p:anim>
                                    <p:anim calcmode="lin" valueType="num">
                                      <p:cBhvr>
                                        <p:cTn id="275"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88"/>
                  </p:tgtEl>
                </p:cond>
              </p:nextCondLst>
            </p:seq>
            <p:seq concurrent="1" nextAc="seek">
              <p:cTn id="276" restart="whenNotActive" fill="hold" evtFilter="cancelBubble" nodeType="interactiveSeq">
                <p:stCondLst>
                  <p:cond evt="onClick" delay="0">
                    <p:tgtEl>
                      <p:spTgt spid="127"/>
                    </p:tgtEl>
                  </p:cond>
                </p:stCondLst>
                <p:endSync evt="end" delay="0">
                  <p:rtn val="all"/>
                </p:endSync>
                <p:childTnLst>
                  <p:par>
                    <p:cTn id="277" fill="hold">
                      <p:stCondLst>
                        <p:cond delay="0"/>
                      </p:stCondLst>
                      <p:childTnLst>
                        <p:par>
                          <p:cTn id="278" fill="hold">
                            <p:stCondLst>
                              <p:cond delay="0"/>
                            </p:stCondLst>
                            <p:childTnLst>
                              <p:par>
                                <p:cTn id="279" presetID="1" presetClass="mediacall" presetSubtype="0" fill="hold" nodeType="clickEffect">
                                  <p:stCondLst>
                                    <p:cond delay="0"/>
                                  </p:stCondLst>
                                  <p:childTnLst>
                                    <p:cmd type="call" cmd="playFrom(0.0)">
                                      <p:cBhvr>
                                        <p:cTn id="280" dur="2554" fill="hold"/>
                                        <p:tgtEl>
                                          <p:spTgt spid="128"/>
                                        </p:tgtEl>
                                      </p:cBhvr>
                                    </p:cmd>
                                  </p:childTnLst>
                                </p:cTn>
                              </p:par>
                            </p:childTnLst>
                          </p:cTn>
                        </p:par>
                      </p:childTnLst>
                    </p:cTn>
                  </p:par>
                </p:childTnLst>
              </p:cTn>
              <p:nextCondLst>
                <p:cond evt="onClick" delay="0">
                  <p:tgtEl>
                    <p:spTgt spid="127"/>
                  </p:tgtEl>
                </p:cond>
              </p:nextCondLst>
            </p:seq>
            <p:audio>
              <p:cMediaNode vol="80000" showWhenStopped="0">
                <p:cTn id="281" fill="hold" display="0">
                  <p:stCondLst>
                    <p:cond delay="indefinite"/>
                  </p:stCondLst>
                  <p:endCondLst>
                    <p:cond evt="onStopAudio" delay="0">
                      <p:tgtEl>
                        <p:sldTgt/>
                      </p:tgtEl>
                    </p:cond>
                  </p:endCondLst>
                </p:cTn>
                <p:tgtEl>
                  <p:spTgt spid="128"/>
                </p:tgtEl>
              </p:cMediaNode>
            </p:audio>
            <p:seq concurrent="1" nextAc="seek">
              <p:cTn id="282" restart="whenNotActive" fill="hold" evtFilter="cancelBubble" nodeType="interactiveSeq">
                <p:stCondLst>
                  <p:cond evt="onClick" delay="0">
                    <p:tgtEl>
                      <p:spTgt spid="129"/>
                    </p:tgtEl>
                  </p:cond>
                </p:stCondLst>
                <p:endSync evt="end" delay="0">
                  <p:rtn val="all"/>
                </p:endSync>
                <p:childTnLst>
                  <p:par>
                    <p:cTn id="283" fill="hold">
                      <p:stCondLst>
                        <p:cond delay="0"/>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129"/>
                                        </p:tgtEl>
                                        <p:attrNameLst>
                                          <p:attrName>style.visibility</p:attrName>
                                        </p:attrNameLst>
                                      </p:cBhvr>
                                      <p:to>
                                        <p:strVal val="hidden"/>
                                      </p:to>
                                    </p:set>
                                  </p:childTnLst>
                                  <p:subTnLst>
                                    <p:audio>
                                      <p:cMediaNode>
                                        <p:cTn display="0" masterRel="sameClick">
                                          <p:stCondLst>
                                            <p:cond evt="begin" delay="0">
                                              <p:tn val="285"/>
                                            </p:cond>
                                          </p:stCondLst>
                                          <p:endCondLst>
                                            <p:cond evt="onStopAudio" delay="0">
                                              <p:tgtEl>
                                                <p:sldTgt/>
                                              </p:tgtEl>
                                            </p:cond>
                                          </p:endCondLst>
                                        </p:cTn>
                                        <p:tgtEl>
                                          <p:sndTgt r:embed="rId6" name="Item_Box_Open_Definitive.wav"/>
                                        </p:tgtEl>
                                      </p:cMediaNode>
                                    </p:audio>
                                  </p:subTnLst>
                                </p:cTn>
                              </p:par>
                            </p:childTnLst>
                          </p:cTn>
                        </p:par>
                        <p:par>
                          <p:cTn id="287" fill="hold">
                            <p:stCondLst>
                              <p:cond delay="0"/>
                            </p:stCondLst>
                            <p:childTnLst>
                              <p:par>
                                <p:cTn id="288" presetID="10" presetClass="entr" presetSubtype="0" fill="hold" nodeType="afterEffect">
                                  <p:stCondLst>
                                    <p:cond delay="0"/>
                                  </p:stCondLst>
                                  <p:childTnLst>
                                    <p:set>
                                      <p:cBhvr>
                                        <p:cTn id="289" dur="1" fill="hold">
                                          <p:stCondLst>
                                            <p:cond delay="0"/>
                                          </p:stCondLst>
                                        </p:cTn>
                                        <p:tgtEl>
                                          <p:spTgt spid="145"/>
                                        </p:tgtEl>
                                        <p:attrNameLst>
                                          <p:attrName>style.visibility</p:attrName>
                                        </p:attrNameLst>
                                      </p:cBhvr>
                                      <p:to>
                                        <p:strVal val="visible"/>
                                      </p:to>
                                    </p:set>
                                    <p:animEffect transition="in" filter="fade">
                                      <p:cBhvr>
                                        <p:cTn id="290" dur="120"/>
                                        <p:tgtEl>
                                          <p:spTgt spid="145"/>
                                        </p:tgtEl>
                                      </p:cBhvr>
                                    </p:animEffect>
                                  </p:childTnLst>
                                </p:cTn>
                              </p:par>
                            </p:childTnLst>
                          </p:cTn>
                        </p:par>
                        <p:par>
                          <p:cTn id="291" fill="hold">
                            <p:stCondLst>
                              <p:cond delay="120"/>
                            </p:stCondLst>
                            <p:childTnLst>
                              <p:par>
                                <p:cTn id="292" presetID="1" presetClass="exit" presetSubtype="0" fill="hold" nodeType="afterEffect">
                                  <p:stCondLst>
                                    <p:cond delay="0"/>
                                  </p:stCondLst>
                                  <p:childTnLst>
                                    <p:set>
                                      <p:cBhvr>
                                        <p:cTn id="293" dur="1" fill="hold">
                                          <p:stCondLst>
                                            <p:cond delay="119"/>
                                          </p:stCondLst>
                                        </p:cTn>
                                        <p:tgtEl>
                                          <p:spTgt spid="145"/>
                                        </p:tgtEl>
                                        <p:attrNameLst>
                                          <p:attrName>style.visibility</p:attrName>
                                        </p:attrNameLst>
                                      </p:cBhvr>
                                      <p:to>
                                        <p:strVal val="hidden"/>
                                      </p:to>
                                    </p:set>
                                  </p:childTnLst>
                                </p:cTn>
                              </p:par>
                            </p:childTnLst>
                          </p:cTn>
                        </p:par>
                        <p:par>
                          <p:cTn id="294" fill="hold">
                            <p:stCondLst>
                              <p:cond delay="240"/>
                            </p:stCondLst>
                            <p:childTnLst>
                              <p:par>
                                <p:cTn id="295" presetID="10" presetClass="entr" presetSubtype="0" fill="hold" nodeType="afterEffect">
                                  <p:stCondLst>
                                    <p:cond delay="0"/>
                                  </p:stCondLst>
                                  <p:childTnLst>
                                    <p:set>
                                      <p:cBhvr>
                                        <p:cTn id="296" dur="1" fill="hold">
                                          <p:stCondLst>
                                            <p:cond delay="0"/>
                                          </p:stCondLst>
                                        </p:cTn>
                                        <p:tgtEl>
                                          <p:spTgt spid="167"/>
                                        </p:tgtEl>
                                        <p:attrNameLst>
                                          <p:attrName>style.visibility</p:attrName>
                                        </p:attrNameLst>
                                      </p:cBhvr>
                                      <p:to>
                                        <p:strVal val="visible"/>
                                      </p:to>
                                    </p:set>
                                    <p:animEffect transition="in" filter="fade">
                                      <p:cBhvr>
                                        <p:cTn id="297" dur="120"/>
                                        <p:tgtEl>
                                          <p:spTgt spid="167"/>
                                        </p:tgtEl>
                                      </p:cBhvr>
                                    </p:animEffect>
                                  </p:childTnLst>
                                </p:cTn>
                              </p:par>
                            </p:childTnLst>
                          </p:cTn>
                        </p:par>
                        <p:par>
                          <p:cTn id="298" fill="hold">
                            <p:stCondLst>
                              <p:cond delay="360"/>
                            </p:stCondLst>
                            <p:childTnLst>
                              <p:par>
                                <p:cTn id="299" presetID="1" presetClass="exit" presetSubtype="0" fill="hold" nodeType="afterEffect">
                                  <p:stCondLst>
                                    <p:cond delay="0"/>
                                  </p:stCondLst>
                                  <p:childTnLst>
                                    <p:set>
                                      <p:cBhvr>
                                        <p:cTn id="300" dur="1" fill="hold">
                                          <p:stCondLst>
                                            <p:cond delay="119"/>
                                          </p:stCondLst>
                                        </p:cTn>
                                        <p:tgtEl>
                                          <p:spTgt spid="167"/>
                                        </p:tgtEl>
                                        <p:attrNameLst>
                                          <p:attrName>style.visibility</p:attrName>
                                        </p:attrNameLst>
                                      </p:cBhvr>
                                      <p:to>
                                        <p:strVal val="hidden"/>
                                      </p:to>
                                    </p:set>
                                  </p:childTnLst>
                                </p:cTn>
                              </p:par>
                            </p:childTnLst>
                          </p:cTn>
                        </p:par>
                        <p:par>
                          <p:cTn id="301" fill="hold">
                            <p:stCondLst>
                              <p:cond delay="480"/>
                            </p:stCondLst>
                            <p:childTnLst>
                              <p:par>
                                <p:cTn id="302" presetID="10" presetClass="entr" presetSubtype="0" fill="hold" nodeType="afterEffect">
                                  <p:stCondLst>
                                    <p:cond delay="0"/>
                                  </p:stCondLst>
                                  <p:childTnLst>
                                    <p:set>
                                      <p:cBhvr>
                                        <p:cTn id="303" dur="1" fill="hold">
                                          <p:stCondLst>
                                            <p:cond delay="0"/>
                                          </p:stCondLst>
                                        </p:cTn>
                                        <p:tgtEl>
                                          <p:spTgt spid="143"/>
                                        </p:tgtEl>
                                        <p:attrNameLst>
                                          <p:attrName>style.visibility</p:attrName>
                                        </p:attrNameLst>
                                      </p:cBhvr>
                                      <p:to>
                                        <p:strVal val="visible"/>
                                      </p:to>
                                    </p:set>
                                    <p:animEffect transition="in" filter="fade">
                                      <p:cBhvr>
                                        <p:cTn id="304" dur="120"/>
                                        <p:tgtEl>
                                          <p:spTgt spid="143"/>
                                        </p:tgtEl>
                                      </p:cBhvr>
                                    </p:animEffect>
                                  </p:childTnLst>
                                </p:cTn>
                              </p:par>
                            </p:childTnLst>
                          </p:cTn>
                        </p:par>
                        <p:par>
                          <p:cTn id="305" fill="hold">
                            <p:stCondLst>
                              <p:cond delay="600"/>
                            </p:stCondLst>
                            <p:childTnLst>
                              <p:par>
                                <p:cTn id="306" presetID="1" presetClass="exit" presetSubtype="0" fill="hold" nodeType="afterEffect">
                                  <p:stCondLst>
                                    <p:cond delay="0"/>
                                  </p:stCondLst>
                                  <p:childTnLst>
                                    <p:set>
                                      <p:cBhvr>
                                        <p:cTn id="307" dur="1" fill="hold">
                                          <p:stCondLst>
                                            <p:cond delay="119"/>
                                          </p:stCondLst>
                                        </p:cTn>
                                        <p:tgtEl>
                                          <p:spTgt spid="143"/>
                                        </p:tgtEl>
                                        <p:attrNameLst>
                                          <p:attrName>style.visibility</p:attrName>
                                        </p:attrNameLst>
                                      </p:cBhvr>
                                      <p:to>
                                        <p:strVal val="hidden"/>
                                      </p:to>
                                    </p:set>
                                  </p:childTnLst>
                                </p:cTn>
                              </p:par>
                            </p:childTnLst>
                          </p:cTn>
                        </p:par>
                        <p:par>
                          <p:cTn id="308" fill="hold">
                            <p:stCondLst>
                              <p:cond delay="720"/>
                            </p:stCondLst>
                            <p:childTnLst>
                              <p:par>
                                <p:cTn id="309" presetID="10" presetClass="entr" presetSubtype="0" fill="hold" nodeType="afterEffect">
                                  <p:stCondLst>
                                    <p:cond delay="0"/>
                                  </p:stCondLst>
                                  <p:childTnLst>
                                    <p:set>
                                      <p:cBhvr>
                                        <p:cTn id="310" dur="1" fill="hold">
                                          <p:stCondLst>
                                            <p:cond delay="0"/>
                                          </p:stCondLst>
                                        </p:cTn>
                                        <p:tgtEl>
                                          <p:spTgt spid="139"/>
                                        </p:tgtEl>
                                        <p:attrNameLst>
                                          <p:attrName>style.visibility</p:attrName>
                                        </p:attrNameLst>
                                      </p:cBhvr>
                                      <p:to>
                                        <p:strVal val="visible"/>
                                      </p:to>
                                    </p:set>
                                    <p:animEffect transition="in" filter="fade">
                                      <p:cBhvr>
                                        <p:cTn id="311" dur="120"/>
                                        <p:tgtEl>
                                          <p:spTgt spid="139"/>
                                        </p:tgtEl>
                                      </p:cBhvr>
                                    </p:animEffect>
                                  </p:childTnLst>
                                </p:cTn>
                              </p:par>
                            </p:childTnLst>
                          </p:cTn>
                        </p:par>
                        <p:par>
                          <p:cTn id="312" fill="hold">
                            <p:stCondLst>
                              <p:cond delay="840"/>
                            </p:stCondLst>
                            <p:childTnLst>
                              <p:par>
                                <p:cTn id="313" presetID="1" presetClass="exit" presetSubtype="0" fill="hold" nodeType="afterEffect">
                                  <p:stCondLst>
                                    <p:cond delay="0"/>
                                  </p:stCondLst>
                                  <p:childTnLst>
                                    <p:set>
                                      <p:cBhvr>
                                        <p:cTn id="314" dur="1" fill="hold">
                                          <p:stCondLst>
                                            <p:cond delay="119"/>
                                          </p:stCondLst>
                                        </p:cTn>
                                        <p:tgtEl>
                                          <p:spTgt spid="139"/>
                                        </p:tgtEl>
                                        <p:attrNameLst>
                                          <p:attrName>style.visibility</p:attrName>
                                        </p:attrNameLst>
                                      </p:cBhvr>
                                      <p:to>
                                        <p:strVal val="hidden"/>
                                      </p:to>
                                    </p:set>
                                  </p:childTnLst>
                                </p:cTn>
                              </p:par>
                            </p:childTnLst>
                          </p:cTn>
                        </p:par>
                        <p:par>
                          <p:cTn id="315" fill="hold">
                            <p:stCondLst>
                              <p:cond delay="960"/>
                            </p:stCondLst>
                            <p:childTnLst>
                              <p:par>
                                <p:cTn id="316" presetID="10" presetClass="entr" presetSubtype="0" fill="hold" nodeType="afterEffect">
                                  <p:stCondLst>
                                    <p:cond delay="0"/>
                                  </p:stCondLst>
                                  <p:childTnLst>
                                    <p:set>
                                      <p:cBhvr>
                                        <p:cTn id="317" dur="1" fill="hold">
                                          <p:stCondLst>
                                            <p:cond delay="0"/>
                                          </p:stCondLst>
                                        </p:cTn>
                                        <p:tgtEl>
                                          <p:spTgt spid="131"/>
                                        </p:tgtEl>
                                        <p:attrNameLst>
                                          <p:attrName>style.visibility</p:attrName>
                                        </p:attrNameLst>
                                      </p:cBhvr>
                                      <p:to>
                                        <p:strVal val="visible"/>
                                      </p:to>
                                    </p:set>
                                    <p:animEffect transition="in" filter="fade">
                                      <p:cBhvr>
                                        <p:cTn id="318" dur="120"/>
                                        <p:tgtEl>
                                          <p:spTgt spid="131"/>
                                        </p:tgtEl>
                                      </p:cBhvr>
                                    </p:animEffect>
                                  </p:childTnLst>
                                </p:cTn>
                              </p:par>
                            </p:childTnLst>
                          </p:cTn>
                        </p:par>
                        <p:par>
                          <p:cTn id="319" fill="hold">
                            <p:stCondLst>
                              <p:cond delay="1080"/>
                            </p:stCondLst>
                            <p:childTnLst>
                              <p:par>
                                <p:cTn id="320" presetID="1" presetClass="exit" presetSubtype="0" fill="hold" nodeType="afterEffect">
                                  <p:stCondLst>
                                    <p:cond delay="0"/>
                                  </p:stCondLst>
                                  <p:childTnLst>
                                    <p:set>
                                      <p:cBhvr>
                                        <p:cTn id="321" dur="1" fill="hold">
                                          <p:stCondLst>
                                            <p:cond delay="119"/>
                                          </p:stCondLst>
                                        </p:cTn>
                                        <p:tgtEl>
                                          <p:spTgt spid="131"/>
                                        </p:tgtEl>
                                        <p:attrNameLst>
                                          <p:attrName>style.visibility</p:attrName>
                                        </p:attrNameLst>
                                      </p:cBhvr>
                                      <p:to>
                                        <p:strVal val="hidden"/>
                                      </p:to>
                                    </p:set>
                                  </p:childTnLst>
                                </p:cTn>
                              </p:par>
                            </p:childTnLst>
                          </p:cTn>
                        </p:par>
                        <p:par>
                          <p:cTn id="322" fill="hold">
                            <p:stCondLst>
                              <p:cond delay="1200"/>
                            </p:stCondLst>
                            <p:childTnLst>
                              <p:par>
                                <p:cTn id="323" presetID="10" presetClass="entr" presetSubtype="0" fill="hold" nodeType="afterEffect">
                                  <p:stCondLst>
                                    <p:cond delay="0"/>
                                  </p:stCondLst>
                                  <p:childTnLst>
                                    <p:set>
                                      <p:cBhvr>
                                        <p:cTn id="324" dur="1" fill="hold">
                                          <p:stCondLst>
                                            <p:cond delay="0"/>
                                          </p:stCondLst>
                                        </p:cTn>
                                        <p:tgtEl>
                                          <p:spTgt spid="138"/>
                                        </p:tgtEl>
                                        <p:attrNameLst>
                                          <p:attrName>style.visibility</p:attrName>
                                        </p:attrNameLst>
                                      </p:cBhvr>
                                      <p:to>
                                        <p:strVal val="visible"/>
                                      </p:to>
                                    </p:set>
                                    <p:animEffect transition="in" filter="fade">
                                      <p:cBhvr>
                                        <p:cTn id="325" dur="120"/>
                                        <p:tgtEl>
                                          <p:spTgt spid="138"/>
                                        </p:tgtEl>
                                      </p:cBhvr>
                                    </p:animEffect>
                                  </p:childTnLst>
                                </p:cTn>
                              </p:par>
                            </p:childTnLst>
                          </p:cTn>
                        </p:par>
                        <p:par>
                          <p:cTn id="326" fill="hold">
                            <p:stCondLst>
                              <p:cond delay="1320"/>
                            </p:stCondLst>
                            <p:childTnLst>
                              <p:par>
                                <p:cTn id="327" presetID="1" presetClass="exit" presetSubtype="0" fill="hold" nodeType="afterEffect">
                                  <p:stCondLst>
                                    <p:cond delay="0"/>
                                  </p:stCondLst>
                                  <p:childTnLst>
                                    <p:set>
                                      <p:cBhvr>
                                        <p:cTn id="328" dur="1" fill="hold">
                                          <p:stCondLst>
                                            <p:cond delay="119"/>
                                          </p:stCondLst>
                                        </p:cTn>
                                        <p:tgtEl>
                                          <p:spTgt spid="138"/>
                                        </p:tgtEl>
                                        <p:attrNameLst>
                                          <p:attrName>style.visibility</p:attrName>
                                        </p:attrNameLst>
                                      </p:cBhvr>
                                      <p:to>
                                        <p:strVal val="hidden"/>
                                      </p:to>
                                    </p:set>
                                  </p:childTnLst>
                                </p:cTn>
                              </p:par>
                            </p:childTnLst>
                          </p:cTn>
                        </p:par>
                        <p:par>
                          <p:cTn id="329" fill="hold">
                            <p:stCondLst>
                              <p:cond delay="1440"/>
                            </p:stCondLst>
                            <p:childTnLst>
                              <p:par>
                                <p:cTn id="330" presetID="10" presetClass="entr" presetSubtype="0" fill="hold" nodeType="afterEffect">
                                  <p:stCondLst>
                                    <p:cond delay="0"/>
                                  </p:stCondLst>
                                  <p:childTnLst>
                                    <p:set>
                                      <p:cBhvr>
                                        <p:cTn id="331" dur="1" fill="hold">
                                          <p:stCondLst>
                                            <p:cond delay="0"/>
                                          </p:stCondLst>
                                        </p:cTn>
                                        <p:tgtEl>
                                          <p:spTgt spid="137"/>
                                        </p:tgtEl>
                                        <p:attrNameLst>
                                          <p:attrName>style.visibility</p:attrName>
                                        </p:attrNameLst>
                                      </p:cBhvr>
                                      <p:to>
                                        <p:strVal val="visible"/>
                                      </p:to>
                                    </p:set>
                                    <p:animEffect transition="in" filter="fade">
                                      <p:cBhvr>
                                        <p:cTn id="332" dur="120"/>
                                        <p:tgtEl>
                                          <p:spTgt spid="137"/>
                                        </p:tgtEl>
                                      </p:cBhvr>
                                    </p:animEffect>
                                  </p:childTnLst>
                                </p:cTn>
                              </p:par>
                            </p:childTnLst>
                          </p:cTn>
                        </p:par>
                        <p:par>
                          <p:cTn id="333" fill="hold">
                            <p:stCondLst>
                              <p:cond delay="1560"/>
                            </p:stCondLst>
                            <p:childTnLst>
                              <p:par>
                                <p:cTn id="334" presetID="1" presetClass="exit" presetSubtype="0" fill="hold" nodeType="afterEffect">
                                  <p:stCondLst>
                                    <p:cond delay="0"/>
                                  </p:stCondLst>
                                  <p:childTnLst>
                                    <p:set>
                                      <p:cBhvr>
                                        <p:cTn id="335" dur="1" fill="hold">
                                          <p:stCondLst>
                                            <p:cond delay="119"/>
                                          </p:stCondLst>
                                        </p:cTn>
                                        <p:tgtEl>
                                          <p:spTgt spid="137"/>
                                        </p:tgtEl>
                                        <p:attrNameLst>
                                          <p:attrName>style.visibility</p:attrName>
                                        </p:attrNameLst>
                                      </p:cBhvr>
                                      <p:to>
                                        <p:strVal val="hidden"/>
                                      </p:to>
                                    </p:set>
                                  </p:childTnLst>
                                </p:cTn>
                              </p:par>
                            </p:childTnLst>
                          </p:cTn>
                        </p:par>
                        <p:par>
                          <p:cTn id="336" fill="hold">
                            <p:stCondLst>
                              <p:cond delay="1680"/>
                            </p:stCondLst>
                            <p:childTnLst>
                              <p:par>
                                <p:cTn id="337" presetID="10" presetClass="entr" presetSubtype="0" fill="hold" nodeType="afterEffect">
                                  <p:stCondLst>
                                    <p:cond delay="0"/>
                                  </p:stCondLst>
                                  <p:childTnLst>
                                    <p:set>
                                      <p:cBhvr>
                                        <p:cTn id="338" dur="1" fill="hold">
                                          <p:stCondLst>
                                            <p:cond delay="0"/>
                                          </p:stCondLst>
                                        </p:cTn>
                                        <p:tgtEl>
                                          <p:spTgt spid="136"/>
                                        </p:tgtEl>
                                        <p:attrNameLst>
                                          <p:attrName>style.visibility</p:attrName>
                                        </p:attrNameLst>
                                      </p:cBhvr>
                                      <p:to>
                                        <p:strVal val="visible"/>
                                      </p:to>
                                    </p:set>
                                    <p:animEffect transition="in" filter="fade">
                                      <p:cBhvr>
                                        <p:cTn id="339" dur="120"/>
                                        <p:tgtEl>
                                          <p:spTgt spid="136"/>
                                        </p:tgtEl>
                                      </p:cBhvr>
                                    </p:animEffect>
                                  </p:childTnLst>
                                </p:cTn>
                              </p:par>
                            </p:childTnLst>
                          </p:cTn>
                        </p:par>
                        <p:par>
                          <p:cTn id="340" fill="hold">
                            <p:stCondLst>
                              <p:cond delay="1800"/>
                            </p:stCondLst>
                            <p:childTnLst>
                              <p:par>
                                <p:cTn id="341" presetID="1" presetClass="exit" presetSubtype="0" fill="hold" nodeType="afterEffect">
                                  <p:stCondLst>
                                    <p:cond delay="0"/>
                                  </p:stCondLst>
                                  <p:childTnLst>
                                    <p:set>
                                      <p:cBhvr>
                                        <p:cTn id="342" dur="1" fill="hold">
                                          <p:stCondLst>
                                            <p:cond delay="119"/>
                                          </p:stCondLst>
                                        </p:cTn>
                                        <p:tgtEl>
                                          <p:spTgt spid="136"/>
                                        </p:tgtEl>
                                        <p:attrNameLst>
                                          <p:attrName>style.visibility</p:attrName>
                                        </p:attrNameLst>
                                      </p:cBhvr>
                                      <p:to>
                                        <p:strVal val="hidden"/>
                                      </p:to>
                                    </p:set>
                                  </p:childTnLst>
                                </p:cTn>
                              </p:par>
                            </p:childTnLst>
                          </p:cTn>
                        </p:par>
                        <p:par>
                          <p:cTn id="343" fill="hold">
                            <p:stCondLst>
                              <p:cond delay="1920"/>
                            </p:stCondLst>
                            <p:childTnLst>
                              <p:par>
                                <p:cTn id="344" presetID="10" presetClass="entr" presetSubtype="0" fill="hold" nodeType="afterEffect">
                                  <p:stCondLst>
                                    <p:cond delay="0"/>
                                  </p:stCondLst>
                                  <p:childTnLst>
                                    <p:set>
                                      <p:cBhvr>
                                        <p:cTn id="345" dur="1" fill="hold">
                                          <p:stCondLst>
                                            <p:cond delay="0"/>
                                          </p:stCondLst>
                                        </p:cTn>
                                        <p:tgtEl>
                                          <p:spTgt spid="130"/>
                                        </p:tgtEl>
                                        <p:attrNameLst>
                                          <p:attrName>style.visibility</p:attrName>
                                        </p:attrNameLst>
                                      </p:cBhvr>
                                      <p:to>
                                        <p:strVal val="visible"/>
                                      </p:to>
                                    </p:set>
                                    <p:animEffect transition="in" filter="fade">
                                      <p:cBhvr>
                                        <p:cTn id="346" dur="120"/>
                                        <p:tgtEl>
                                          <p:spTgt spid="130"/>
                                        </p:tgtEl>
                                      </p:cBhvr>
                                    </p:animEffect>
                                  </p:childTnLst>
                                </p:cTn>
                              </p:par>
                            </p:childTnLst>
                          </p:cTn>
                        </p:par>
                        <p:par>
                          <p:cTn id="347" fill="hold">
                            <p:stCondLst>
                              <p:cond delay="2040"/>
                            </p:stCondLst>
                            <p:childTnLst>
                              <p:par>
                                <p:cTn id="348" presetID="1" presetClass="exit" presetSubtype="0" fill="hold" nodeType="afterEffect">
                                  <p:stCondLst>
                                    <p:cond delay="0"/>
                                  </p:stCondLst>
                                  <p:childTnLst>
                                    <p:set>
                                      <p:cBhvr>
                                        <p:cTn id="349" dur="1" fill="hold">
                                          <p:stCondLst>
                                            <p:cond delay="119"/>
                                          </p:stCondLst>
                                        </p:cTn>
                                        <p:tgtEl>
                                          <p:spTgt spid="130"/>
                                        </p:tgtEl>
                                        <p:attrNameLst>
                                          <p:attrName>style.visibility</p:attrName>
                                        </p:attrNameLst>
                                      </p:cBhvr>
                                      <p:to>
                                        <p:strVal val="hidden"/>
                                      </p:to>
                                    </p:set>
                                  </p:childTnLst>
                                </p:cTn>
                              </p:par>
                            </p:childTnLst>
                          </p:cTn>
                        </p:par>
                        <p:par>
                          <p:cTn id="350" fill="hold">
                            <p:stCondLst>
                              <p:cond delay="2160"/>
                            </p:stCondLst>
                            <p:childTnLst>
                              <p:par>
                                <p:cTn id="351" presetID="10" presetClass="entr" presetSubtype="0" fill="hold" nodeType="afterEffect">
                                  <p:stCondLst>
                                    <p:cond delay="0"/>
                                  </p:stCondLst>
                                  <p:childTnLst>
                                    <p:set>
                                      <p:cBhvr>
                                        <p:cTn id="352" dur="1" fill="hold">
                                          <p:stCondLst>
                                            <p:cond delay="0"/>
                                          </p:stCondLst>
                                        </p:cTn>
                                        <p:tgtEl>
                                          <p:spTgt spid="135"/>
                                        </p:tgtEl>
                                        <p:attrNameLst>
                                          <p:attrName>style.visibility</p:attrName>
                                        </p:attrNameLst>
                                      </p:cBhvr>
                                      <p:to>
                                        <p:strVal val="visible"/>
                                      </p:to>
                                    </p:set>
                                    <p:animEffect transition="in" filter="fade">
                                      <p:cBhvr>
                                        <p:cTn id="353" dur="120"/>
                                        <p:tgtEl>
                                          <p:spTgt spid="135"/>
                                        </p:tgtEl>
                                      </p:cBhvr>
                                    </p:animEffect>
                                  </p:childTnLst>
                                </p:cTn>
                              </p:par>
                            </p:childTnLst>
                          </p:cTn>
                        </p:par>
                        <p:par>
                          <p:cTn id="354" fill="hold">
                            <p:stCondLst>
                              <p:cond delay="2280"/>
                            </p:stCondLst>
                            <p:childTnLst>
                              <p:par>
                                <p:cTn id="355" presetID="1" presetClass="exit" presetSubtype="0" fill="hold" nodeType="afterEffect">
                                  <p:stCondLst>
                                    <p:cond delay="0"/>
                                  </p:stCondLst>
                                  <p:childTnLst>
                                    <p:set>
                                      <p:cBhvr>
                                        <p:cTn id="356" dur="1" fill="hold">
                                          <p:stCondLst>
                                            <p:cond delay="119"/>
                                          </p:stCondLst>
                                        </p:cTn>
                                        <p:tgtEl>
                                          <p:spTgt spid="135"/>
                                        </p:tgtEl>
                                        <p:attrNameLst>
                                          <p:attrName>style.visibility</p:attrName>
                                        </p:attrNameLst>
                                      </p:cBhvr>
                                      <p:to>
                                        <p:strVal val="hidden"/>
                                      </p:to>
                                    </p:set>
                                  </p:childTnLst>
                                </p:cTn>
                              </p:par>
                            </p:childTnLst>
                          </p:cTn>
                        </p:par>
                        <p:par>
                          <p:cTn id="357" fill="hold">
                            <p:stCondLst>
                              <p:cond delay="2400"/>
                            </p:stCondLst>
                            <p:childTnLst>
                              <p:par>
                                <p:cTn id="358" presetID="10" presetClass="entr" presetSubtype="0" fill="hold" nodeType="afterEffect">
                                  <p:stCondLst>
                                    <p:cond delay="0"/>
                                  </p:stCondLst>
                                  <p:childTnLst>
                                    <p:set>
                                      <p:cBhvr>
                                        <p:cTn id="359" dur="1" fill="hold">
                                          <p:stCondLst>
                                            <p:cond delay="0"/>
                                          </p:stCondLst>
                                        </p:cTn>
                                        <p:tgtEl>
                                          <p:spTgt spid="144"/>
                                        </p:tgtEl>
                                        <p:attrNameLst>
                                          <p:attrName>style.visibility</p:attrName>
                                        </p:attrNameLst>
                                      </p:cBhvr>
                                      <p:to>
                                        <p:strVal val="visible"/>
                                      </p:to>
                                    </p:set>
                                    <p:animEffect transition="in" filter="fade">
                                      <p:cBhvr>
                                        <p:cTn id="360" dur="120"/>
                                        <p:tgtEl>
                                          <p:spTgt spid="144"/>
                                        </p:tgtEl>
                                      </p:cBhvr>
                                    </p:animEffect>
                                  </p:childTnLst>
                                </p:cTn>
                              </p:par>
                            </p:childTnLst>
                          </p:cTn>
                        </p:par>
                        <p:par>
                          <p:cTn id="361" fill="hold">
                            <p:stCondLst>
                              <p:cond delay="2520"/>
                            </p:stCondLst>
                            <p:childTnLst>
                              <p:par>
                                <p:cTn id="362" presetID="1" presetClass="exit" presetSubtype="0" fill="hold" nodeType="afterEffect">
                                  <p:stCondLst>
                                    <p:cond delay="0"/>
                                  </p:stCondLst>
                                  <p:childTnLst>
                                    <p:set>
                                      <p:cBhvr>
                                        <p:cTn id="363" dur="1" fill="hold">
                                          <p:stCondLst>
                                            <p:cond delay="119"/>
                                          </p:stCondLst>
                                        </p:cTn>
                                        <p:tgtEl>
                                          <p:spTgt spid="144"/>
                                        </p:tgtEl>
                                        <p:attrNameLst>
                                          <p:attrName>style.visibility</p:attrName>
                                        </p:attrNameLst>
                                      </p:cBhvr>
                                      <p:to>
                                        <p:strVal val="hidden"/>
                                      </p:to>
                                    </p:set>
                                  </p:childTnLst>
                                </p:cTn>
                              </p:par>
                            </p:childTnLst>
                          </p:cTn>
                        </p:par>
                        <p:par>
                          <p:cTn id="364" fill="hold">
                            <p:stCondLst>
                              <p:cond delay="2640"/>
                            </p:stCondLst>
                            <p:childTnLst>
                              <p:par>
                                <p:cTn id="365" presetID="10" presetClass="entr" presetSubtype="0" fill="hold" nodeType="afterEffect">
                                  <p:stCondLst>
                                    <p:cond delay="0"/>
                                  </p:stCondLst>
                                  <p:childTnLst>
                                    <p:set>
                                      <p:cBhvr>
                                        <p:cTn id="366" dur="1" fill="hold">
                                          <p:stCondLst>
                                            <p:cond delay="0"/>
                                          </p:stCondLst>
                                        </p:cTn>
                                        <p:tgtEl>
                                          <p:spTgt spid="134"/>
                                        </p:tgtEl>
                                        <p:attrNameLst>
                                          <p:attrName>style.visibility</p:attrName>
                                        </p:attrNameLst>
                                      </p:cBhvr>
                                      <p:to>
                                        <p:strVal val="visible"/>
                                      </p:to>
                                    </p:set>
                                    <p:animEffect transition="in" filter="fade">
                                      <p:cBhvr>
                                        <p:cTn id="367" dur="120"/>
                                        <p:tgtEl>
                                          <p:spTgt spid="134"/>
                                        </p:tgtEl>
                                      </p:cBhvr>
                                    </p:animEffect>
                                  </p:childTnLst>
                                </p:cTn>
                              </p:par>
                            </p:childTnLst>
                          </p:cTn>
                        </p:par>
                        <p:par>
                          <p:cTn id="368" fill="hold">
                            <p:stCondLst>
                              <p:cond delay="2760"/>
                            </p:stCondLst>
                            <p:childTnLst>
                              <p:par>
                                <p:cTn id="369" presetID="1" presetClass="exit" presetSubtype="0" fill="hold" nodeType="afterEffect">
                                  <p:stCondLst>
                                    <p:cond delay="0"/>
                                  </p:stCondLst>
                                  <p:childTnLst>
                                    <p:set>
                                      <p:cBhvr>
                                        <p:cTn id="370" dur="1" fill="hold">
                                          <p:stCondLst>
                                            <p:cond delay="119"/>
                                          </p:stCondLst>
                                        </p:cTn>
                                        <p:tgtEl>
                                          <p:spTgt spid="134"/>
                                        </p:tgtEl>
                                        <p:attrNameLst>
                                          <p:attrName>style.visibility</p:attrName>
                                        </p:attrNameLst>
                                      </p:cBhvr>
                                      <p:to>
                                        <p:strVal val="hidden"/>
                                      </p:to>
                                    </p:set>
                                  </p:childTnLst>
                                </p:cTn>
                              </p:par>
                            </p:childTnLst>
                          </p:cTn>
                        </p:par>
                        <p:par>
                          <p:cTn id="371" fill="hold">
                            <p:stCondLst>
                              <p:cond delay="2880"/>
                            </p:stCondLst>
                            <p:childTnLst>
                              <p:par>
                                <p:cTn id="372" presetID="10" presetClass="entr" presetSubtype="0" fill="hold" nodeType="afterEffect">
                                  <p:stCondLst>
                                    <p:cond delay="0"/>
                                  </p:stCondLst>
                                  <p:childTnLst>
                                    <p:set>
                                      <p:cBhvr>
                                        <p:cTn id="373" dur="1" fill="hold">
                                          <p:stCondLst>
                                            <p:cond delay="0"/>
                                          </p:stCondLst>
                                        </p:cTn>
                                        <p:tgtEl>
                                          <p:spTgt spid="133"/>
                                        </p:tgtEl>
                                        <p:attrNameLst>
                                          <p:attrName>style.visibility</p:attrName>
                                        </p:attrNameLst>
                                      </p:cBhvr>
                                      <p:to>
                                        <p:strVal val="visible"/>
                                      </p:to>
                                    </p:set>
                                    <p:animEffect transition="in" filter="fade">
                                      <p:cBhvr>
                                        <p:cTn id="374" dur="120"/>
                                        <p:tgtEl>
                                          <p:spTgt spid="133"/>
                                        </p:tgtEl>
                                      </p:cBhvr>
                                    </p:animEffect>
                                  </p:childTnLst>
                                </p:cTn>
                              </p:par>
                            </p:childTnLst>
                          </p:cTn>
                        </p:par>
                        <p:par>
                          <p:cTn id="375" fill="hold">
                            <p:stCondLst>
                              <p:cond delay="3000"/>
                            </p:stCondLst>
                            <p:childTnLst>
                              <p:par>
                                <p:cTn id="376" presetID="1" presetClass="exit" presetSubtype="0" fill="hold" nodeType="afterEffect">
                                  <p:stCondLst>
                                    <p:cond delay="0"/>
                                  </p:stCondLst>
                                  <p:childTnLst>
                                    <p:set>
                                      <p:cBhvr>
                                        <p:cTn id="377" dur="1" fill="hold">
                                          <p:stCondLst>
                                            <p:cond delay="119"/>
                                          </p:stCondLst>
                                        </p:cTn>
                                        <p:tgtEl>
                                          <p:spTgt spid="133"/>
                                        </p:tgtEl>
                                        <p:attrNameLst>
                                          <p:attrName>style.visibility</p:attrName>
                                        </p:attrNameLst>
                                      </p:cBhvr>
                                      <p:to>
                                        <p:strVal val="hidden"/>
                                      </p:to>
                                    </p:set>
                                  </p:childTnLst>
                                </p:cTn>
                              </p:par>
                            </p:childTnLst>
                          </p:cTn>
                        </p:par>
                        <p:par>
                          <p:cTn id="378" fill="hold">
                            <p:stCondLst>
                              <p:cond delay="3120"/>
                            </p:stCondLst>
                            <p:childTnLst>
                              <p:par>
                                <p:cTn id="379" presetID="10" presetClass="entr" presetSubtype="0" fill="hold" nodeType="afterEffect">
                                  <p:stCondLst>
                                    <p:cond delay="0"/>
                                  </p:stCondLst>
                                  <p:childTnLst>
                                    <p:set>
                                      <p:cBhvr>
                                        <p:cTn id="380" dur="1" fill="hold">
                                          <p:stCondLst>
                                            <p:cond delay="0"/>
                                          </p:stCondLst>
                                        </p:cTn>
                                        <p:tgtEl>
                                          <p:spTgt spid="132"/>
                                        </p:tgtEl>
                                        <p:attrNameLst>
                                          <p:attrName>style.visibility</p:attrName>
                                        </p:attrNameLst>
                                      </p:cBhvr>
                                      <p:to>
                                        <p:strVal val="visible"/>
                                      </p:to>
                                    </p:set>
                                    <p:animEffect transition="in" filter="fade">
                                      <p:cBhvr>
                                        <p:cTn id="381" dur="120"/>
                                        <p:tgtEl>
                                          <p:spTgt spid="132"/>
                                        </p:tgtEl>
                                      </p:cBhvr>
                                    </p:animEffect>
                                  </p:childTnLst>
                                </p:cTn>
                              </p:par>
                            </p:childTnLst>
                          </p:cTn>
                        </p:par>
                        <p:par>
                          <p:cTn id="382" fill="hold">
                            <p:stCondLst>
                              <p:cond delay="3240"/>
                            </p:stCondLst>
                            <p:childTnLst>
                              <p:par>
                                <p:cTn id="383" presetID="1" presetClass="exit" presetSubtype="0" fill="hold" nodeType="afterEffect">
                                  <p:stCondLst>
                                    <p:cond delay="0"/>
                                  </p:stCondLst>
                                  <p:childTnLst>
                                    <p:set>
                                      <p:cBhvr>
                                        <p:cTn id="384" dur="1" fill="hold">
                                          <p:stCondLst>
                                            <p:cond delay="119"/>
                                          </p:stCondLst>
                                        </p:cTn>
                                        <p:tgtEl>
                                          <p:spTgt spid="132"/>
                                        </p:tgtEl>
                                        <p:attrNameLst>
                                          <p:attrName>style.visibility</p:attrName>
                                        </p:attrNameLst>
                                      </p:cBhvr>
                                      <p:to>
                                        <p:strVal val="hidden"/>
                                      </p:to>
                                    </p:set>
                                  </p:childTnLst>
                                </p:cTn>
                              </p:par>
                            </p:childTnLst>
                          </p:cTn>
                        </p:par>
                        <p:par>
                          <p:cTn id="385" fill="hold">
                            <p:stCondLst>
                              <p:cond delay="3360"/>
                            </p:stCondLst>
                            <p:childTnLst>
                              <p:par>
                                <p:cTn id="386" presetID="10" presetClass="entr" presetSubtype="0" fill="hold" nodeType="afterEffect">
                                  <p:stCondLst>
                                    <p:cond delay="0"/>
                                  </p:stCondLst>
                                  <p:childTnLst>
                                    <p:set>
                                      <p:cBhvr>
                                        <p:cTn id="387" dur="1" fill="hold">
                                          <p:stCondLst>
                                            <p:cond delay="0"/>
                                          </p:stCondLst>
                                        </p:cTn>
                                        <p:tgtEl>
                                          <p:spTgt spid="168"/>
                                        </p:tgtEl>
                                        <p:attrNameLst>
                                          <p:attrName>style.visibility</p:attrName>
                                        </p:attrNameLst>
                                      </p:cBhvr>
                                      <p:to>
                                        <p:strVal val="visible"/>
                                      </p:to>
                                    </p:set>
                                    <p:animEffect transition="in" filter="fade">
                                      <p:cBhvr>
                                        <p:cTn id="388" dur="130"/>
                                        <p:tgtEl>
                                          <p:spTgt spid="168"/>
                                        </p:tgtEl>
                                      </p:cBhvr>
                                    </p:animEffect>
                                  </p:childTnLst>
                                </p:cTn>
                              </p:par>
                            </p:childTnLst>
                          </p:cTn>
                        </p:par>
                        <p:par>
                          <p:cTn id="389" fill="hold">
                            <p:stCondLst>
                              <p:cond delay="3490"/>
                            </p:stCondLst>
                            <p:childTnLst>
                              <p:par>
                                <p:cTn id="390" presetID="26" presetClass="emph" presetSubtype="0" fill="hold" nodeType="afterEffect">
                                  <p:stCondLst>
                                    <p:cond delay="0"/>
                                  </p:stCondLst>
                                  <p:childTnLst>
                                    <p:animEffect transition="out" filter="fade">
                                      <p:cBhvr>
                                        <p:cTn id="391" dur="250" tmFilter="0, 0; .2, .5; .8, .5; 1, 0"/>
                                        <p:tgtEl>
                                          <p:spTgt spid="168"/>
                                        </p:tgtEl>
                                      </p:cBhvr>
                                    </p:animEffect>
                                    <p:animScale>
                                      <p:cBhvr>
                                        <p:cTn id="392" dur="125" autoRev="1" fill="hold"/>
                                        <p:tgtEl>
                                          <p:spTgt spid="168"/>
                                        </p:tgtEl>
                                      </p:cBhvr>
                                      <p:by x="105000" y="105000"/>
                                    </p:animScale>
                                  </p:childTnLst>
                                </p:cTn>
                              </p:par>
                            </p:childTnLst>
                          </p:cTn>
                        </p:par>
                        <p:par>
                          <p:cTn id="393" fill="hold">
                            <p:stCondLst>
                              <p:cond delay="3740"/>
                            </p:stCondLst>
                            <p:childTnLst>
                              <p:par>
                                <p:cTn id="394" presetID="26" presetClass="emph" presetSubtype="0" fill="hold" nodeType="afterEffect">
                                  <p:stCondLst>
                                    <p:cond delay="0"/>
                                  </p:stCondLst>
                                  <p:childTnLst>
                                    <p:animEffect transition="out" filter="fade">
                                      <p:cBhvr>
                                        <p:cTn id="395" dur="250" tmFilter="0, 0; .2, .5; .8, .5; 1, 0"/>
                                        <p:tgtEl>
                                          <p:spTgt spid="168"/>
                                        </p:tgtEl>
                                      </p:cBhvr>
                                    </p:animEffect>
                                    <p:animScale>
                                      <p:cBhvr>
                                        <p:cTn id="396" dur="125" autoRev="1" fill="hold"/>
                                        <p:tgtEl>
                                          <p:spTgt spid="168"/>
                                        </p:tgtEl>
                                      </p:cBhvr>
                                      <p:by x="105000" y="105000"/>
                                    </p:animScale>
                                  </p:childTnLst>
                                </p:cTn>
                              </p:par>
                            </p:childTnLst>
                          </p:cTn>
                        </p:par>
                        <p:par>
                          <p:cTn id="397" fill="hold">
                            <p:stCondLst>
                              <p:cond delay="3990"/>
                            </p:stCondLst>
                            <p:childTnLst>
                              <p:par>
                                <p:cTn id="398" presetID="26" presetClass="emph" presetSubtype="0" fill="hold" nodeType="afterEffect">
                                  <p:stCondLst>
                                    <p:cond delay="0"/>
                                  </p:stCondLst>
                                  <p:childTnLst>
                                    <p:animEffect transition="out" filter="fade">
                                      <p:cBhvr>
                                        <p:cTn id="399" dur="250" tmFilter="0, 0; .2, .5; .8, .5; 1, 0"/>
                                        <p:tgtEl>
                                          <p:spTgt spid="168"/>
                                        </p:tgtEl>
                                      </p:cBhvr>
                                    </p:animEffect>
                                    <p:animScale>
                                      <p:cBhvr>
                                        <p:cTn id="400" dur="125" autoRev="1" fill="hold"/>
                                        <p:tgtEl>
                                          <p:spTgt spid="168"/>
                                        </p:tgtEl>
                                      </p:cBhvr>
                                      <p:by x="105000" y="105000"/>
                                    </p:animScale>
                                  </p:childTnLst>
                                </p:cTn>
                              </p:par>
                            </p:childTnLst>
                          </p:cTn>
                        </p:par>
                        <p:par>
                          <p:cTn id="401" fill="hold">
                            <p:stCondLst>
                              <p:cond delay="4240"/>
                            </p:stCondLst>
                            <p:childTnLst>
                              <p:par>
                                <p:cTn id="402" presetID="26" presetClass="emph" presetSubtype="0" fill="hold" nodeType="afterEffect">
                                  <p:stCondLst>
                                    <p:cond delay="0"/>
                                  </p:stCondLst>
                                  <p:childTnLst>
                                    <p:animEffect transition="out" filter="fade">
                                      <p:cBhvr>
                                        <p:cTn id="403" dur="250" tmFilter="0, 0; .2, .5; .8, .5; 1, 0"/>
                                        <p:tgtEl>
                                          <p:spTgt spid="168"/>
                                        </p:tgtEl>
                                      </p:cBhvr>
                                    </p:animEffect>
                                    <p:animScale>
                                      <p:cBhvr>
                                        <p:cTn id="404" dur="125" autoRev="1" fill="hold"/>
                                        <p:tgtEl>
                                          <p:spTgt spid="168"/>
                                        </p:tgtEl>
                                      </p:cBhvr>
                                      <p:by x="105000" y="105000"/>
                                    </p:animScale>
                                  </p:childTnLst>
                                </p:cTn>
                              </p:par>
                            </p:childTnLst>
                          </p:cTn>
                        </p:par>
                        <p:par>
                          <p:cTn id="405" fill="hold">
                            <p:stCondLst>
                              <p:cond delay="4490"/>
                            </p:stCondLst>
                            <p:childTnLst>
                              <p:par>
                                <p:cTn id="406" presetID="26" presetClass="emph" presetSubtype="0" fill="hold" nodeType="afterEffect">
                                  <p:stCondLst>
                                    <p:cond delay="0"/>
                                  </p:stCondLst>
                                  <p:childTnLst>
                                    <p:animEffect transition="out" filter="fade">
                                      <p:cBhvr>
                                        <p:cTn id="407" dur="250" tmFilter="0, 0; .2, .5; .8, .5; 1, 0"/>
                                        <p:tgtEl>
                                          <p:spTgt spid="168"/>
                                        </p:tgtEl>
                                      </p:cBhvr>
                                    </p:animEffect>
                                    <p:animScale>
                                      <p:cBhvr>
                                        <p:cTn id="408" dur="125" autoRev="1" fill="hold"/>
                                        <p:tgtEl>
                                          <p:spTgt spid="168"/>
                                        </p:tgtEl>
                                      </p:cBhvr>
                                      <p:by x="105000" y="105000"/>
                                    </p:animScale>
                                  </p:childTnLst>
                                </p:cTn>
                              </p:par>
                              <p:par>
                                <p:cTn id="409" presetID="1" presetClass="mediacall" presetSubtype="0" fill="hold" nodeType="withEffect">
                                  <p:stCondLst>
                                    <p:cond delay="500"/>
                                  </p:stCondLst>
                                  <p:childTnLst>
                                    <p:cmd type="call" cmd="playFrom(0.0)">
                                      <p:cBhvr>
                                        <p:cTn id="410" dur="2554" fill="hold"/>
                                        <p:tgtEl>
                                          <p:spTgt spid="169"/>
                                        </p:tgtEl>
                                      </p:cBhvr>
                                    </p:cmd>
                                  </p:childTnLst>
                                </p:cTn>
                              </p:par>
                              <p:par>
                                <p:cTn id="411" presetID="47" presetClass="entr" presetSubtype="0" fill="hold" grpId="2" nodeType="withEffect">
                                  <p:stCondLst>
                                    <p:cond delay="500"/>
                                  </p:stCondLst>
                                  <p:childTnLst>
                                    <p:set>
                                      <p:cBhvr>
                                        <p:cTn id="412" dur="1" fill="hold">
                                          <p:stCondLst>
                                            <p:cond delay="0"/>
                                          </p:stCondLst>
                                        </p:cTn>
                                        <p:tgtEl>
                                          <p:spTgt spid="166"/>
                                        </p:tgtEl>
                                        <p:attrNameLst>
                                          <p:attrName>style.visibility</p:attrName>
                                        </p:attrNameLst>
                                      </p:cBhvr>
                                      <p:to>
                                        <p:strVal val="visible"/>
                                      </p:to>
                                    </p:set>
                                    <p:animEffect transition="in" filter="fade">
                                      <p:cBhvr>
                                        <p:cTn id="413" dur="1000"/>
                                        <p:tgtEl>
                                          <p:spTgt spid="166"/>
                                        </p:tgtEl>
                                      </p:cBhvr>
                                    </p:animEffect>
                                    <p:anim calcmode="lin" valueType="num">
                                      <p:cBhvr>
                                        <p:cTn id="414" dur="1000" fill="hold"/>
                                        <p:tgtEl>
                                          <p:spTgt spid="166"/>
                                        </p:tgtEl>
                                        <p:attrNameLst>
                                          <p:attrName>ppt_x</p:attrName>
                                        </p:attrNameLst>
                                      </p:cBhvr>
                                      <p:tavLst>
                                        <p:tav tm="0">
                                          <p:val>
                                            <p:strVal val="#ppt_x"/>
                                          </p:val>
                                        </p:tav>
                                        <p:tav tm="100000">
                                          <p:val>
                                            <p:strVal val="#ppt_x"/>
                                          </p:val>
                                        </p:tav>
                                      </p:tavLst>
                                    </p:anim>
                                    <p:anim calcmode="lin" valueType="num">
                                      <p:cBhvr>
                                        <p:cTn id="415"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29"/>
                  </p:tgtEl>
                </p:cond>
              </p:nextCondLst>
            </p:seq>
            <p:seq concurrent="1" nextAc="seek">
              <p:cTn id="416" restart="whenNotActive" fill="hold" evtFilter="cancelBubble" nodeType="interactiveSeq">
                <p:stCondLst>
                  <p:cond evt="onClick" delay="0">
                    <p:tgtEl>
                      <p:spTgt spid="168"/>
                    </p:tgtEl>
                  </p:cond>
                </p:stCondLst>
                <p:endSync evt="end" delay="0">
                  <p:rtn val="all"/>
                </p:endSync>
                <p:childTnLst>
                  <p:par>
                    <p:cTn id="417" fill="hold">
                      <p:stCondLst>
                        <p:cond delay="0"/>
                      </p:stCondLst>
                      <p:childTnLst>
                        <p:par>
                          <p:cTn id="418" fill="hold">
                            <p:stCondLst>
                              <p:cond delay="0"/>
                            </p:stCondLst>
                            <p:childTnLst>
                              <p:par>
                                <p:cTn id="419" presetID="1" presetClass="mediacall" presetSubtype="0" fill="hold" nodeType="clickEffect">
                                  <p:stCondLst>
                                    <p:cond delay="0"/>
                                  </p:stCondLst>
                                  <p:childTnLst>
                                    <p:cmd type="call" cmd="playFrom(0.0)">
                                      <p:cBhvr>
                                        <p:cTn id="420" dur="2554" fill="hold"/>
                                        <p:tgtEl>
                                          <p:spTgt spid="169"/>
                                        </p:tgtEl>
                                      </p:cBhvr>
                                    </p:cmd>
                                  </p:childTnLst>
                                </p:cTn>
                              </p:par>
                            </p:childTnLst>
                          </p:cTn>
                        </p:par>
                      </p:childTnLst>
                    </p:cTn>
                  </p:par>
                </p:childTnLst>
              </p:cTn>
              <p:nextCondLst>
                <p:cond evt="onClick" delay="0">
                  <p:tgtEl>
                    <p:spTgt spid="168"/>
                  </p:tgtEl>
                </p:cond>
              </p:nextCondLst>
            </p:seq>
            <p:audio>
              <p:cMediaNode vol="80000" showWhenStopped="0">
                <p:cTn id="421" fill="hold" display="0">
                  <p:stCondLst>
                    <p:cond delay="indefinite"/>
                  </p:stCondLst>
                  <p:endCondLst>
                    <p:cond evt="onStopAudio" delay="0">
                      <p:tgtEl>
                        <p:sldTgt/>
                      </p:tgtEl>
                    </p:cond>
                  </p:endCondLst>
                </p:cTn>
                <p:tgtEl>
                  <p:spTgt spid="169"/>
                </p:tgtEl>
              </p:cMediaNode>
            </p:audio>
          </p:childTnLst>
        </p:cTn>
      </p:par>
    </p:tnLst>
    <p:bldLst>
      <p:bldP spid="166" grpId="0" animBg="1"/>
      <p:bldP spid="166" grpId="1" animBg="1"/>
      <p:bldP spid="166" grpId="2"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 name="Picture 3"/>
          <p:cNvPicPr>
            <a:picLocks noChangeAspect="1" noChangeArrowheads="1"/>
          </p:cNvPicPr>
          <p:nvPr/>
        </p:nvPicPr>
        <p:blipFill rotWithShape="1">
          <a:blip r:embed="rId21" cstate="email">
            <a:extLst>
              <a:ext uri="{28A0092B-C50C-407E-A947-70E740481C1C}">
                <a14:useLocalDpi xmlns:a14="http://schemas.microsoft.com/office/drawing/2010/main"/>
              </a:ext>
            </a:extLst>
          </a:blip>
          <a:srcRect l="11290" t="1523" r="11290" b="1703"/>
          <a:stretch/>
        </p:blipFill>
        <p:spPr bwMode="auto">
          <a:xfrm>
            <a:off x="1"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8" name="Picture 107"/>
          <p:cNvPicPr>
            <a:picLocks noChangeAspect="1"/>
          </p:cNvPicPr>
          <p:nvPr/>
        </p:nvPicPr>
        <p:blipFill>
          <a:blip r:embed="rId22"/>
          <a:stretch>
            <a:fillRect/>
          </a:stretch>
        </p:blipFill>
        <p:spPr>
          <a:xfrm>
            <a:off x="957943" y="3591462"/>
            <a:ext cx="7228114" cy="3148192"/>
          </a:xfrm>
          <a:prstGeom prst="rect">
            <a:avLst/>
          </a:prstGeom>
        </p:spPr>
      </p:pic>
      <p:pic>
        <p:nvPicPr>
          <p:cNvPr id="2" name="GIF Box"/>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3550444" y="5322888"/>
            <a:ext cx="2043113" cy="135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Bowser GIF"/>
          <p:cNvPicPr>
            <a:picLocks noChangeAspect="1" noChangeArrowheads="1" noCrop="1"/>
          </p:cNvPicPr>
          <p:nvPr/>
        </p:nvPicPr>
        <p:blipFill>
          <a:blip r:embed="rId24">
            <a:extLst>
              <a:ext uri="{28A0092B-C50C-407E-A947-70E740481C1C}">
                <a14:useLocalDpi xmlns:a14="http://schemas.microsoft.com/office/drawing/2010/main"/>
              </a:ext>
            </a:extLst>
          </a:blip>
          <a:stretch>
            <a:fillRect/>
          </a:stretch>
        </p:blipFill>
        <p:spPr bwMode="auto">
          <a:xfrm>
            <a:off x="5067806" y="6154757"/>
            <a:ext cx="332368" cy="354526"/>
          </a:xfrm>
          <a:prstGeom prst="rect">
            <a:avLst/>
          </a:prstGeom>
          <a:noFill/>
          <a:extLst>
            <a:ext uri="{909E8E84-426E-40DD-AFC4-6F175D3DCCD1}">
              <a14:hiddenFill xmlns:a14="http://schemas.microsoft.com/office/drawing/2010/main">
                <a:solidFill>
                  <a:srgbClr val="FFFFFF"/>
                </a:solidFill>
              </a14:hiddenFill>
            </a:ext>
          </a:extLst>
        </p:spPr>
      </p:pic>
      <p:pic>
        <p:nvPicPr>
          <p:cNvPr id="4" name="Wario GIF"/>
          <p:cNvPicPr>
            <a:picLocks noChangeAspect="1" noChangeArrowheads="1" noCrop="1"/>
          </p:cNvPicPr>
          <p:nvPr/>
        </p:nvPicPr>
        <p:blipFill>
          <a:blip r:embed="rId25" cstate="email">
            <a:extLst>
              <a:ext uri="{28A0092B-C50C-407E-A947-70E740481C1C}">
                <a14:useLocalDpi xmlns:a14="http://schemas.microsoft.com/office/drawing/2010/main"/>
              </a:ext>
            </a:extLst>
          </a:blip>
          <a:stretch>
            <a:fillRect/>
          </a:stretch>
        </p:blipFill>
        <p:spPr bwMode="auto">
          <a:xfrm>
            <a:off x="4660199" y="6126178"/>
            <a:ext cx="289218" cy="354526"/>
          </a:xfrm>
          <a:prstGeom prst="rect">
            <a:avLst/>
          </a:prstGeom>
          <a:noFill/>
          <a:extLst>
            <a:ext uri="{909E8E84-426E-40DD-AFC4-6F175D3DCCD1}">
              <a14:hiddenFill xmlns:a14="http://schemas.microsoft.com/office/drawing/2010/main">
                <a:solidFill>
                  <a:srgbClr val="FFFFFF"/>
                </a:solidFill>
              </a14:hiddenFill>
            </a:ext>
          </a:extLst>
        </p:spPr>
      </p:pic>
      <p:pic>
        <p:nvPicPr>
          <p:cNvPr id="5" name="DK GIF"/>
          <p:cNvPicPr>
            <a:picLocks noChangeAspect="1" noChangeArrowheads="1" noCrop="1"/>
          </p:cNvPicPr>
          <p:nvPr/>
        </p:nvPicPr>
        <p:blipFill>
          <a:blip r:embed="rId26">
            <a:extLst>
              <a:ext uri="{28A0092B-C50C-407E-A947-70E740481C1C}">
                <a14:useLocalDpi xmlns:a14="http://schemas.microsoft.com/office/drawing/2010/main"/>
              </a:ext>
            </a:extLst>
          </a:blip>
          <a:stretch>
            <a:fillRect/>
          </a:stretch>
        </p:blipFill>
        <p:spPr bwMode="auto">
          <a:xfrm>
            <a:off x="4201560" y="6155232"/>
            <a:ext cx="322909" cy="343091"/>
          </a:xfrm>
          <a:prstGeom prst="rect">
            <a:avLst/>
          </a:prstGeom>
          <a:noFill/>
          <a:extLst>
            <a:ext uri="{909E8E84-426E-40DD-AFC4-6F175D3DCCD1}">
              <a14:hiddenFill xmlns:a14="http://schemas.microsoft.com/office/drawing/2010/main">
                <a:solidFill>
                  <a:srgbClr val="FFFFFF"/>
                </a:solidFill>
              </a14:hiddenFill>
            </a:ext>
          </a:extLst>
        </p:spPr>
      </p:pic>
      <p:pic>
        <p:nvPicPr>
          <p:cNvPr id="6" name="Yoshi GIF"/>
          <p:cNvPicPr>
            <a:picLocks noChangeAspect="1" noChangeArrowheads="1" noCrop="1"/>
          </p:cNvPicPr>
          <p:nvPr/>
        </p:nvPicPr>
        <p:blipFill>
          <a:blip r:embed="rId27">
            <a:extLst>
              <a:ext uri="{28A0092B-C50C-407E-A947-70E740481C1C}">
                <a14:useLocalDpi xmlns:a14="http://schemas.microsoft.com/office/drawing/2010/main"/>
              </a:ext>
            </a:extLst>
          </a:blip>
          <a:stretch>
            <a:fillRect/>
          </a:stretch>
        </p:blipFill>
        <p:spPr bwMode="auto">
          <a:xfrm>
            <a:off x="3733707" y="6156501"/>
            <a:ext cx="343091" cy="343091"/>
          </a:xfrm>
          <a:prstGeom prst="rect">
            <a:avLst/>
          </a:prstGeom>
          <a:noFill/>
          <a:extLst>
            <a:ext uri="{909E8E84-426E-40DD-AFC4-6F175D3DCCD1}">
              <a14:hiddenFill xmlns:a14="http://schemas.microsoft.com/office/drawing/2010/main">
                <a:solidFill>
                  <a:srgbClr val="FFFFFF"/>
                </a:solidFill>
              </a14:hiddenFill>
            </a:ext>
          </a:extLst>
        </p:spPr>
      </p:pic>
      <p:pic>
        <p:nvPicPr>
          <p:cNvPr id="7" name="Toad GIF"/>
          <p:cNvPicPr>
            <a:picLocks noChangeAspect="1" noChangeArrowheads="1" noCrop="1"/>
          </p:cNvPicPr>
          <p:nvPr/>
        </p:nvPicPr>
        <p:blipFill>
          <a:blip r:embed="rId28">
            <a:extLst>
              <a:ext uri="{28A0092B-C50C-407E-A947-70E740481C1C}">
                <a14:useLocalDpi xmlns:a14="http://schemas.microsoft.com/office/drawing/2010/main"/>
              </a:ext>
            </a:extLst>
          </a:blip>
          <a:stretch>
            <a:fillRect/>
          </a:stretch>
        </p:blipFill>
        <p:spPr bwMode="auto">
          <a:xfrm>
            <a:off x="5103205" y="5595159"/>
            <a:ext cx="343089" cy="354526"/>
          </a:xfrm>
          <a:prstGeom prst="rect">
            <a:avLst/>
          </a:prstGeom>
          <a:noFill/>
          <a:extLst>
            <a:ext uri="{909E8E84-426E-40DD-AFC4-6F175D3DCCD1}">
              <a14:hiddenFill xmlns:a14="http://schemas.microsoft.com/office/drawing/2010/main">
                <a:solidFill>
                  <a:srgbClr val="FFFFFF"/>
                </a:solidFill>
              </a14:hiddenFill>
            </a:ext>
          </a:extLst>
        </p:spPr>
      </p:pic>
      <p:pic>
        <p:nvPicPr>
          <p:cNvPr id="8" name="Peach GIF"/>
          <p:cNvPicPr>
            <a:picLocks noChangeAspect="1" noChangeArrowheads="1" noCrop="1"/>
          </p:cNvPicPr>
          <p:nvPr/>
        </p:nvPicPr>
        <p:blipFill>
          <a:blip r:embed="rId29">
            <a:extLst>
              <a:ext uri="{28A0092B-C50C-407E-A947-70E740481C1C}">
                <a14:useLocalDpi xmlns:a14="http://schemas.microsoft.com/office/drawing/2010/main"/>
              </a:ext>
            </a:extLst>
          </a:blip>
          <a:stretch>
            <a:fillRect/>
          </a:stretch>
        </p:blipFill>
        <p:spPr bwMode="auto">
          <a:xfrm>
            <a:off x="4632581" y="5600876"/>
            <a:ext cx="343091" cy="343091"/>
          </a:xfrm>
          <a:prstGeom prst="rect">
            <a:avLst/>
          </a:prstGeom>
          <a:noFill/>
          <a:extLst>
            <a:ext uri="{909E8E84-426E-40DD-AFC4-6F175D3DCCD1}">
              <a14:hiddenFill xmlns:a14="http://schemas.microsoft.com/office/drawing/2010/main">
                <a:solidFill>
                  <a:srgbClr val="FFFFFF"/>
                </a:solidFill>
              </a14:hiddenFill>
            </a:ext>
          </a:extLst>
        </p:spPr>
      </p:pic>
      <p:pic>
        <p:nvPicPr>
          <p:cNvPr id="9" name="Luigi GIF"/>
          <p:cNvPicPr>
            <a:picLocks noChangeAspect="1" noChangeArrowheads="1" noCrop="1"/>
          </p:cNvPicPr>
          <p:nvPr/>
        </p:nvPicPr>
        <p:blipFill>
          <a:blip r:embed="rId30">
            <a:extLst>
              <a:ext uri="{28A0092B-C50C-407E-A947-70E740481C1C}">
                <a14:useLocalDpi xmlns:a14="http://schemas.microsoft.com/office/drawing/2010/main"/>
              </a:ext>
            </a:extLst>
          </a:blip>
          <a:stretch>
            <a:fillRect/>
          </a:stretch>
        </p:blipFill>
        <p:spPr bwMode="auto">
          <a:xfrm>
            <a:off x="4192862" y="5595159"/>
            <a:ext cx="332368" cy="354526"/>
          </a:xfrm>
          <a:prstGeom prst="rect">
            <a:avLst/>
          </a:prstGeom>
          <a:noFill/>
          <a:extLst>
            <a:ext uri="{909E8E84-426E-40DD-AFC4-6F175D3DCCD1}">
              <a14:hiddenFill xmlns:a14="http://schemas.microsoft.com/office/drawing/2010/main">
                <a:solidFill>
                  <a:srgbClr val="FFFFFF"/>
                </a:solidFill>
              </a14:hiddenFill>
            </a:ext>
          </a:extLst>
        </p:spPr>
      </p:pic>
      <p:pic>
        <p:nvPicPr>
          <p:cNvPr id="10" name="Mario GIF" descr="C:\Users\Dawson\Desktop\Mario Kart Template\MarioRotating.gif"/>
          <p:cNvPicPr>
            <a:picLocks noChangeAspect="1" noChangeArrowheads="1" noCrop="1"/>
          </p:cNvPicPr>
          <p:nvPr/>
        </p:nvPicPr>
        <p:blipFill>
          <a:blip r:embed="rId31">
            <a:extLst>
              <a:ext uri="{28A0092B-C50C-407E-A947-70E740481C1C}">
                <a14:useLocalDpi xmlns:a14="http://schemas.microsoft.com/office/drawing/2010/main"/>
              </a:ext>
            </a:extLst>
          </a:blip>
          <a:srcRect/>
          <a:stretch>
            <a:fillRect/>
          </a:stretch>
        </p:blipFill>
        <p:spPr bwMode="auto">
          <a:xfrm>
            <a:off x="3733707" y="5595159"/>
            <a:ext cx="343091" cy="354526"/>
          </a:xfrm>
          <a:prstGeom prst="rect">
            <a:avLst/>
          </a:prstGeom>
          <a:noFill/>
          <a:extLst>
            <a:ext uri="{909E8E84-426E-40DD-AFC4-6F175D3DCCD1}">
              <a14:hiddenFill xmlns:a14="http://schemas.microsoft.com/office/drawing/2010/main">
                <a:solidFill>
                  <a:srgbClr val="FFFFFF"/>
                </a:solidFill>
              </a14:hiddenFill>
            </a:ext>
          </a:extLst>
        </p:spPr>
      </p:pic>
      <p:pic>
        <p:nvPicPr>
          <p:cNvPr id="32" name="Bowser"/>
          <p:cNvPicPr>
            <a:picLocks noChangeAspect="1"/>
          </p:cNvPicPr>
          <p:nvPr/>
        </p:nvPicPr>
        <p:blipFill>
          <a:blip r:embed="rId32" cstate="email">
            <a:extLst>
              <a:ext uri="{28A0092B-C50C-407E-A947-70E740481C1C}">
                <a14:useLocalDpi xmlns:a14="http://schemas.microsoft.com/office/drawing/2010/main"/>
              </a:ext>
            </a:extLst>
          </a:blip>
          <a:stretch>
            <a:fillRect/>
          </a:stretch>
        </p:blipFill>
        <p:spPr>
          <a:xfrm>
            <a:off x="3664726" y="1223722"/>
            <a:ext cx="2131410" cy="2690207"/>
          </a:xfrm>
          <a:prstGeom prst="rect">
            <a:avLst/>
          </a:prstGeom>
        </p:spPr>
      </p:pic>
      <p:pic>
        <p:nvPicPr>
          <p:cNvPr id="65" name="Wario"/>
          <p:cNvPicPr>
            <a:picLocks noChangeAspect="1"/>
          </p:cNvPicPr>
          <p:nvPr/>
        </p:nvPicPr>
        <p:blipFill>
          <a:blip r:embed="rId33" cstate="email">
            <a:extLst>
              <a:ext uri="{28A0092B-C50C-407E-A947-70E740481C1C}">
                <a14:useLocalDpi xmlns:a14="http://schemas.microsoft.com/office/drawing/2010/main"/>
              </a:ext>
            </a:extLst>
          </a:blip>
          <a:stretch>
            <a:fillRect/>
          </a:stretch>
        </p:blipFill>
        <p:spPr>
          <a:xfrm>
            <a:off x="3491880" y="1321641"/>
            <a:ext cx="2227842" cy="2631638"/>
          </a:xfrm>
          <a:prstGeom prst="rect">
            <a:avLst/>
          </a:prstGeom>
        </p:spPr>
      </p:pic>
      <p:pic>
        <p:nvPicPr>
          <p:cNvPr id="30" name="DK"/>
          <p:cNvPicPr>
            <a:picLocks noChangeAspect="1"/>
          </p:cNvPicPr>
          <p:nvPr/>
        </p:nvPicPr>
        <p:blipFill>
          <a:blip r:embed="rId34" cstate="email">
            <a:extLst>
              <a:ext uri="{28A0092B-C50C-407E-A947-70E740481C1C}">
                <a14:useLocalDpi xmlns:a14="http://schemas.microsoft.com/office/drawing/2010/main"/>
              </a:ext>
            </a:extLst>
          </a:blip>
          <a:stretch>
            <a:fillRect/>
          </a:stretch>
        </p:blipFill>
        <p:spPr>
          <a:xfrm>
            <a:off x="3402757" y="1167673"/>
            <a:ext cx="2459646" cy="2746256"/>
          </a:xfrm>
          <a:prstGeom prst="rect">
            <a:avLst/>
          </a:prstGeom>
        </p:spPr>
      </p:pic>
      <p:pic>
        <p:nvPicPr>
          <p:cNvPr id="34" name="Yoshi"/>
          <p:cNvPicPr>
            <a:picLocks noChangeAspect="1"/>
          </p:cNvPicPr>
          <p:nvPr/>
        </p:nvPicPr>
        <p:blipFill>
          <a:blip r:embed="rId35" cstate="email">
            <a:extLst>
              <a:ext uri="{28A0092B-C50C-407E-A947-70E740481C1C}">
                <a14:useLocalDpi xmlns:a14="http://schemas.microsoft.com/office/drawing/2010/main"/>
              </a:ext>
            </a:extLst>
          </a:blip>
          <a:stretch>
            <a:fillRect/>
          </a:stretch>
        </p:blipFill>
        <p:spPr>
          <a:xfrm>
            <a:off x="3599164" y="1314627"/>
            <a:ext cx="2066833" cy="2467793"/>
          </a:xfrm>
          <a:prstGeom prst="rect">
            <a:avLst/>
          </a:prstGeom>
        </p:spPr>
      </p:pic>
      <p:pic>
        <p:nvPicPr>
          <p:cNvPr id="33" name="Toad"/>
          <p:cNvPicPr>
            <a:picLocks noChangeAspect="1"/>
          </p:cNvPicPr>
          <p:nvPr/>
        </p:nvPicPr>
        <p:blipFill>
          <a:blip r:embed="rId36" cstate="email">
            <a:extLst>
              <a:ext uri="{28A0092B-C50C-407E-A947-70E740481C1C}">
                <a14:useLocalDpi xmlns:a14="http://schemas.microsoft.com/office/drawing/2010/main"/>
              </a:ext>
            </a:extLst>
          </a:blip>
          <a:stretch>
            <a:fillRect/>
          </a:stretch>
        </p:blipFill>
        <p:spPr>
          <a:xfrm>
            <a:off x="3904504" y="1264579"/>
            <a:ext cx="1456152" cy="2517841"/>
          </a:xfrm>
          <a:prstGeom prst="rect">
            <a:avLst/>
          </a:prstGeom>
        </p:spPr>
      </p:pic>
      <p:pic>
        <p:nvPicPr>
          <p:cNvPr id="35" name="Peach"/>
          <p:cNvPicPr>
            <a:picLocks noChangeAspect="1"/>
          </p:cNvPicPr>
          <p:nvPr/>
        </p:nvPicPr>
        <p:blipFill>
          <a:blip r:embed="rId37" cstate="email">
            <a:extLst>
              <a:ext uri="{28A0092B-C50C-407E-A947-70E740481C1C}">
                <a14:useLocalDpi xmlns:a14="http://schemas.microsoft.com/office/drawing/2010/main"/>
              </a:ext>
            </a:extLst>
          </a:blip>
          <a:stretch>
            <a:fillRect/>
          </a:stretch>
        </p:blipFill>
        <p:spPr>
          <a:xfrm>
            <a:off x="3734203" y="1066924"/>
            <a:ext cx="1796754" cy="2715496"/>
          </a:xfrm>
          <a:prstGeom prst="rect">
            <a:avLst/>
          </a:prstGeom>
        </p:spPr>
      </p:pic>
      <p:pic>
        <p:nvPicPr>
          <p:cNvPr id="67" name="Luigi"/>
          <p:cNvPicPr>
            <a:picLocks noChangeAspect="1"/>
          </p:cNvPicPr>
          <p:nvPr/>
        </p:nvPicPr>
        <p:blipFill>
          <a:blip r:embed="rId38" cstate="email">
            <a:extLst>
              <a:ext uri="{28A0092B-C50C-407E-A947-70E740481C1C}">
                <a14:useLocalDpi xmlns:a14="http://schemas.microsoft.com/office/drawing/2010/main"/>
              </a:ext>
            </a:extLst>
          </a:blip>
          <a:stretch>
            <a:fillRect/>
          </a:stretch>
        </p:blipFill>
        <p:spPr>
          <a:xfrm>
            <a:off x="3930692" y="1137371"/>
            <a:ext cx="1403776" cy="2645049"/>
          </a:xfrm>
          <a:prstGeom prst="rect">
            <a:avLst/>
          </a:prstGeom>
        </p:spPr>
      </p:pic>
      <p:pic>
        <p:nvPicPr>
          <p:cNvPr id="29" name="Mario"/>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3777767" y="1105617"/>
            <a:ext cx="1709626" cy="2748811"/>
          </a:xfrm>
          <a:prstGeom prst="rect">
            <a:avLst/>
          </a:prstGeom>
        </p:spPr>
      </p:pic>
      <p:pic>
        <p:nvPicPr>
          <p:cNvPr id="68" name="GIF Box"/>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993849" y="5320030"/>
            <a:ext cx="2043113" cy="135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 name="Bowser GIF"/>
          <p:cNvPicPr>
            <a:picLocks noChangeAspect="1" noChangeArrowheads="1" noCrop="1"/>
          </p:cNvPicPr>
          <p:nvPr/>
        </p:nvPicPr>
        <p:blipFill>
          <a:blip r:embed="rId24">
            <a:extLst>
              <a:ext uri="{28A0092B-C50C-407E-A947-70E740481C1C}">
                <a14:useLocalDpi xmlns:a14="http://schemas.microsoft.com/office/drawing/2010/main"/>
              </a:ext>
            </a:extLst>
          </a:blip>
          <a:stretch>
            <a:fillRect/>
          </a:stretch>
        </p:blipFill>
        <p:spPr bwMode="auto">
          <a:xfrm>
            <a:off x="2511211" y="6151899"/>
            <a:ext cx="332368" cy="354526"/>
          </a:xfrm>
          <a:prstGeom prst="rect">
            <a:avLst/>
          </a:prstGeom>
          <a:noFill/>
          <a:extLst>
            <a:ext uri="{909E8E84-426E-40DD-AFC4-6F175D3DCCD1}">
              <a14:hiddenFill xmlns:a14="http://schemas.microsoft.com/office/drawing/2010/main">
                <a:solidFill>
                  <a:srgbClr val="FFFFFF"/>
                </a:solidFill>
              </a14:hiddenFill>
            </a:ext>
          </a:extLst>
        </p:spPr>
      </p:pic>
      <p:pic>
        <p:nvPicPr>
          <p:cNvPr id="70" name="Wario GIF"/>
          <p:cNvPicPr>
            <a:picLocks noChangeAspect="1" noChangeArrowheads="1" noCrop="1"/>
          </p:cNvPicPr>
          <p:nvPr/>
        </p:nvPicPr>
        <p:blipFill>
          <a:blip r:embed="rId25" cstate="email">
            <a:extLst>
              <a:ext uri="{28A0092B-C50C-407E-A947-70E740481C1C}">
                <a14:useLocalDpi xmlns:a14="http://schemas.microsoft.com/office/drawing/2010/main"/>
              </a:ext>
            </a:extLst>
          </a:blip>
          <a:stretch>
            <a:fillRect/>
          </a:stretch>
        </p:blipFill>
        <p:spPr bwMode="auto">
          <a:xfrm>
            <a:off x="2103604" y="6123320"/>
            <a:ext cx="289218" cy="354526"/>
          </a:xfrm>
          <a:prstGeom prst="rect">
            <a:avLst/>
          </a:prstGeom>
          <a:noFill/>
          <a:extLst>
            <a:ext uri="{909E8E84-426E-40DD-AFC4-6F175D3DCCD1}">
              <a14:hiddenFill xmlns:a14="http://schemas.microsoft.com/office/drawing/2010/main">
                <a:solidFill>
                  <a:srgbClr val="FFFFFF"/>
                </a:solidFill>
              </a14:hiddenFill>
            </a:ext>
          </a:extLst>
        </p:spPr>
      </p:pic>
      <p:pic>
        <p:nvPicPr>
          <p:cNvPr id="71" name="DK GIF"/>
          <p:cNvPicPr>
            <a:picLocks noChangeAspect="1" noChangeArrowheads="1" noCrop="1"/>
          </p:cNvPicPr>
          <p:nvPr/>
        </p:nvPicPr>
        <p:blipFill>
          <a:blip r:embed="rId26">
            <a:extLst>
              <a:ext uri="{28A0092B-C50C-407E-A947-70E740481C1C}">
                <a14:useLocalDpi xmlns:a14="http://schemas.microsoft.com/office/drawing/2010/main"/>
              </a:ext>
            </a:extLst>
          </a:blip>
          <a:stretch>
            <a:fillRect/>
          </a:stretch>
        </p:blipFill>
        <p:spPr bwMode="auto">
          <a:xfrm>
            <a:off x="1644965" y="6152374"/>
            <a:ext cx="322909" cy="343091"/>
          </a:xfrm>
          <a:prstGeom prst="rect">
            <a:avLst/>
          </a:prstGeom>
          <a:noFill/>
          <a:extLst>
            <a:ext uri="{909E8E84-426E-40DD-AFC4-6F175D3DCCD1}">
              <a14:hiddenFill xmlns:a14="http://schemas.microsoft.com/office/drawing/2010/main">
                <a:solidFill>
                  <a:srgbClr val="FFFFFF"/>
                </a:solidFill>
              </a14:hiddenFill>
            </a:ext>
          </a:extLst>
        </p:spPr>
      </p:pic>
      <p:pic>
        <p:nvPicPr>
          <p:cNvPr id="72" name="Yoshi GIF"/>
          <p:cNvPicPr>
            <a:picLocks noChangeAspect="1" noChangeArrowheads="1" noCrop="1"/>
          </p:cNvPicPr>
          <p:nvPr/>
        </p:nvPicPr>
        <p:blipFill>
          <a:blip r:embed="rId27">
            <a:extLst>
              <a:ext uri="{28A0092B-C50C-407E-A947-70E740481C1C}">
                <a14:useLocalDpi xmlns:a14="http://schemas.microsoft.com/office/drawing/2010/main"/>
              </a:ext>
            </a:extLst>
          </a:blip>
          <a:stretch>
            <a:fillRect/>
          </a:stretch>
        </p:blipFill>
        <p:spPr bwMode="auto">
          <a:xfrm>
            <a:off x="1177112" y="6153643"/>
            <a:ext cx="343091" cy="343091"/>
          </a:xfrm>
          <a:prstGeom prst="rect">
            <a:avLst/>
          </a:prstGeom>
          <a:noFill/>
          <a:extLst>
            <a:ext uri="{909E8E84-426E-40DD-AFC4-6F175D3DCCD1}">
              <a14:hiddenFill xmlns:a14="http://schemas.microsoft.com/office/drawing/2010/main">
                <a:solidFill>
                  <a:srgbClr val="FFFFFF"/>
                </a:solidFill>
              </a14:hiddenFill>
            </a:ext>
          </a:extLst>
        </p:spPr>
      </p:pic>
      <p:pic>
        <p:nvPicPr>
          <p:cNvPr id="73" name="Toad GIF"/>
          <p:cNvPicPr>
            <a:picLocks noChangeAspect="1" noChangeArrowheads="1" noCrop="1"/>
          </p:cNvPicPr>
          <p:nvPr/>
        </p:nvPicPr>
        <p:blipFill>
          <a:blip r:embed="rId28">
            <a:extLst>
              <a:ext uri="{28A0092B-C50C-407E-A947-70E740481C1C}">
                <a14:useLocalDpi xmlns:a14="http://schemas.microsoft.com/office/drawing/2010/main"/>
              </a:ext>
            </a:extLst>
          </a:blip>
          <a:stretch>
            <a:fillRect/>
          </a:stretch>
        </p:blipFill>
        <p:spPr bwMode="auto">
          <a:xfrm>
            <a:off x="2546610" y="5592301"/>
            <a:ext cx="343089" cy="354526"/>
          </a:xfrm>
          <a:prstGeom prst="rect">
            <a:avLst/>
          </a:prstGeom>
          <a:noFill/>
          <a:extLst>
            <a:ext uri="{909E8E84-426E-40DD-AFC4-6F175D3DCCD1}">
              <a14:hiddenFill xmlns:a14="http://schemas.microsoft.com/office/drawing/2010/main">
                <a:solidFill>
                  <a:srgbClr val="FFFFFF"/>
                </a:solidFill>
              </a14:hiddenFill>
            </a:ext>
          </a:extLst>
        </p:spPr>
      </p:pic>
      <p:pic>
        <p:nvPicPr>
          <p:cNvPr id="74" name="Peach GIF"/>
          <p:cNvPicPr>
            <a:picLocks noChangeAspect="1" noChangeArrowheads="1" noCrop="1"/>
          </p:cNvPicPr>
          <p:nvPr/>
        </p:nvPicPr>
        <p:blipFill>
          <a:blip r:embed="rId29">
            <a:extLst>
              <a:ext uri="{28A0092B-C50C-407E-A947-70E740481C1C}">
                <a14:useLocalDpi xmlns:a14="http://schemas.microsoft.com/office/drawing/2010/main"/>
              </a:ext>
            </a:extLst>
          </a:blip>
          <a:stretch>
            <a:fillRect/>
          </a:stretch>
        </p:blipFill>
        <p:spPr bwMode="auto">
          <a:xfrm>
            <a:off x="2075986" y="5598018"/>
            <a:ext cx="343091" cy="343091"/>
          </a:xfrm>
          <a:prstGeom prst="rect">
            <a:avLst/>
          </a:prstGeom>
          <a:noFill/>
          <a:extLst>
            <a:ext uri="{909E8E84-426E-40DD-AFC4-6F175D3DCCD1}">
              <a14:hiddenFill xmlns:a14="http://schemas.microsoft.com/office/drawing/2010/main">
                <a:solidFill>
                  <a:srgbClr val="FFFFFF"/>
                </a:solidFill>
              </a14:hiddenFill>
            </a:ext>
          </a:extLst>
        </p:spPr>
      </p:pic>
      <p:pic>
        <p:nvPicPr>
          <p:cNvPr id="75" name="Luigi GIF"/>
          <p:cNvPicPr>
            <a:picLocks noChangeAspect="1" noChangeArrowheads="1" noCrop="1"/>
          </p:cNvPicPr>
          <p:nvPr/>
        </p:nvPicPr>
        <p:blipFill>
          <a:blip r:embed="rId30">
            <a:extLst>
              <a:ext uri="{28A0092B-C50C-407E-A947-70E740481C1C}">
                <a14:useLocalDpi xmlns:a14="http://schemas.microsoft.com/office/drawing/2010/main"/>
              </a:ext>
            </a:extLst>
          </a:blip>
          <a:stretch>
            <a:fillRect/>
          </a:stretch>
        </p:blipFill>
        <p:spPr bwMode="auto">
          <a:xfrm>
            <a:off x="1636267" y="5592301"/>
            <a:ext cx="332368" cy="354526"/>
          </a:xfrm>
          <a:prstGeom prst="rect">
            <a:avLst/>
          </a:prstGeom>
          <a:noFill/>
          <a:extLst>
            <a:ext uri="{909E8E84-426E-40DD-AFC4-6F175D3DCCD1}">
              <a14:hiddenFill xmlns:a14="http://schemas.microsoft.com/office/drawing/2010/main">
                <a:solidFill>
                  <a:srgbClr val="FFFFFF"/>
                </a:solidFill>
              </a14:hiddenFill>
            </a:ext>
          </a:extLst>
        </p:spPr>
      </p:pic>
      <p:pic>
        <p:nvPicPr>
          <p:cNvPr id="76" name="Mario GIF" descr="C:\Users\Dawson\Desktop\Mario Kart Template\MarioRotating.gif"/>
          <p:cNvPicPr>
            <a:picLocks noChangeAspect="1" noChangeArrowheads="1" noCrop="1"/>
          </p:cNvPicPr>
          <p:nvPr/>
        </p:nvPicPr>
        <p:blipFill>
          <a:blip r:embed="rId31">
            <a:extLst>
              <a:ext uri="{28A0092B-C50C-407E-A947-70E740481C1C}">
                <a14:useLocalDpi xmlns:a14="http://schemas.microsoft.com/office/drawing/2010/main"/>
              </a:ext>
            </a:extLst>
          </a:blip>
          <a:srcRect/>
          <a:stretch>
            <a:fillRect/>
          </a:stretch>
        </p:blipFill>
        <p:spPr bwMode="auto">
          <a:xfrm>
            <a:off x="1177112" y="5592301"/>
            <a:ext cx="343091" cy="354526"/>
          </a:xfrm>
          <a:prstGeom prst="rect">
            <a:avLst/>
          </a:prstGeom>
          <a:noFill/>
          <a:extLst>
            <a:ext uri="{909E8E84-426E-40DD-AFC4-6F175D3DCCD1}">
              <a14:hiddenFill xmlns:a14="http://schemas.microsoft.com/office/drawing/2010/main">
                <a:solidFill>
                  <a:srgbClr val="FFFFFF"/>
                </a:solidFill>
              </a14:hiddenFill>
            </a:ext>
          </a:extLst>
        </p:spPr>
      </p:pic>
      <p:pic>
        <p:nvPicPr>
          <p:cNvPr id="77" name="Bowser"/>
          <p:cNvPicPr>
            <a:picLocks noChangeAspect="1"/>
          </p:cNvPicPr>
          <p:nvPr/>
        </p:nvPicPr>
        <p:blipFill>
          <a:blip r:embed="rId40" cstate="email">
            <a:extLst>
              <a:ext uri="{28A0092B-C50C-407E-A947-70E740481C1C}">
                <a14:useLocalDpi xmlns:a14="http://schemas.microsoft.com/office/drawing/2010/main"/>
              </a:ext>
            </a:extLst>
          </a:blip>
          <a:stretch>
            <a:fillRect/>
          </a:stretch>
        </p:blipFill>
        <p:spPr>
          <a:xfrm>
            <a:off x="1627984" y="2094091"/>
            <a:ext cx="2059338" cy="2599240"/>
          </a:xfrm>
          <a:prstGeom prst="rect">
            <a:avLst/>
          </a:prstGeom>
        </p:spPr>
      </p:pic>
      <p:pic>
        <p:nvPicPr>
          <p:cNvPr id="78" name="Wario"/>
          <p:cNvPicPr>
            <a:picLocks noChangeAspect="1"/>
          </p:cNvPicPr>
          <p:nvPr/>
        </p:nvPicPr>
        <p:blipFill>
          <a:blip r:embed="rId33" cstate="email">
            <a:extLst>
              <a:ext uri="{28A0092B-C50C-407E-A947-70E740481C1C}">
                <a14:useLocalDpi xmlns:a14="http://schemas.microsoft.com/office/drawing/2010/main"/>
              </a:ext>
            </a:extLst>
          </a:blip>
          <a:stretch>
            <a:fillRect/>
          </a:stretch>
        </p:blipFill>
        <p:spPr>
          <a:xfrm>
            <a:off x="1383066" y="2101043"/>
            <a:ext cx="2227842" cy="2631638"/>
          </a:xfrm>
          <a:prstGeom prst="rect">
            <a:avLst/>
          </a:prstGeom>
        </p:spPr>
      </p:pic>
      <p:pic>
        <p:nvPicPr>
          <p:cNvPr id="79" name="DK"/>
          <p:cNvPicPr>
            <a:picLocks noChangeAspect="1"/>
          </p:cNvPicPr>
          <p:nvPr/>
        </p:nvPicPr>
        <p:blipFill>
          <a:blip r:embed="rId41" cstate="email">
            <a:extLst>
              <a:ext uri="{28A0092B-C50C-407E-A947-70E740481C1C}">
                <a14:useLocalDpi xmlns:a14="http://schemas.microsoft.com/office/drawing/2010/main"/>
              </a:ext>
            </a:extLst>
          </a:blip>
          <a:stretch>
            <a:fillRect/>
          </a:stretch>
        </p:blipFill>
        <p:spPr>
          <a:xfrm>
            <a:off x="1425617" y="2094091"/>
            <a:ext cx="2327972" cy="2599239"/>
          </a:xfrm>
          <a:prstGeom prst="rect">
            <a:avLst/>
          </a:prstGeom>
        </p:spPr>
      </p:pic>
      <p:pic>
        <p:nvPicPr>
          <p:cNvPr id="80" name="Yoshi"/>
          <p:cNvPicPr>
            <a:picLocks noChangeAspect="1"/>
          </p:cNvPicPr>
          <p:nvPr/>
        </p:nvPicPr>
        <p:blipFill>
          <a:blip r:embed="rId35" cstate="email">
            <a:extLst>
              <a:ext uri="{28A0092B-C50C-407E-A947-70E740481C1C}">
                <a14:useLocalDpi xmlns:a14="http://schemas.microsoft.com/office/drawing/2010/main"/>
              </a:ext>
            </a:extLst>
          </a:blip>
          <a:stretch>
            <a:fillRect/>
          </a:stretch>
        </p:blipFill>
        <p:spPr>
          <a:xfrm>
            <a:off x="1719889" y="2106781"/>
            <a:ext cx="2066833" cy="2467793"/>
          </a:xfrm>
          <a:prstGeom prst="rect">
            <a:avLst/>
          </a:prstGeom>
        </p:spPr>
      </p:pic>
      <p:pic>
        <p:nvPicPr>
          <p:cNvPr id="81" name="Toad"/>
          <p:cNvPicPr>
            <a:picLocks noChangeAspect="1"/>
          </p:cNvPicPr>
          <p:nvPr/>
        </p:nvPicPr>
        <p:blipFill>
          <a:blip r:embed="rId36" cstate="email">
            <a:extLst>
              <a:ext uri="{28A0092B-C50C-407E-A947-70E740481C1C}">
                <a14:useLocalDpi xmlns:a14="http://schemas.microsoft.com/office/drawing/2010/main"/>
              </a:ext>
            </a:extLst>
          </a:blip>
          <a:stretch>
            <a:fillRect/>
          </a:stretch>
        </p:blipFill>
        <p:spPr>
          <a:xfrm>
            <a:off x="1795690" y="2043981"/>
            <a:ext cx="1456152" cy="2517841"/>
          </a:xfrm>
          <a:prstGeom prst="rect">
            <a:avLst/>
          </a:prstGeom>
        </p:spPr>
      </p:pic>
      <p:pic>
        <p:nvPicPr>
          <p:cNvPr id="82" name="Peach"/>
          <p:cNvPicPr>
            <a:picLocks noChangeAspect="1"/>
          </p:cNvPicPr>
          <p:nvPr/>
        </p:nvPicPr>
        <p:blipFill>
          <a:blip r:embed="rId37" cstate="email">
            <a:extLst>
              <a:ext uri="{28A0092B-C50C-407E-A947-70E740481C1C}">
                <a14:useLocalDpi xmlns:a14="http://schemas.microsoft.com/office/drawing/2010/main"/>
              </a:ext>
            </a:extLst>
          </a:blip>
          <a:stretch>
            <a:fillRect/>
          </a:stretch>
        </p:blipFill>
        <p:spPr>
          <a:xfrm>
            <a:off x="1625389" y="1846326"/>
            <a:ext cx="1796754" cy="2715496"/>
          </a:xfrm>
          <a:prstGeom prst="rect">
            <a:avLst/>
          </a:prstGeom>
        </p:spPr>
      </p:pic>
      <p:pic>
        <p:nvPicPr>
          <p:cNvPr id="83" name="Luigi"/>
          <p:cNvPicPr>
            <a:picLocks noChangeAspect="1"/>
          </p:cNvPicPr>
          <p:nvPr/>
        </p:nvPicPr>
        <p:blipFill>
          <a:blip r:embed="rId38" cstate="email">
            <a:extLst>
              <a:ext uri="{28A0092B-C50C-407E-A947-70E740481C1C}">
                <a14:useLocalDpi xmlns:a14="http://schemas.microsoft.com/office/drawing/2010/main"/>
              </a:ext>
            </a:extLst>
          </a:blip>
          <a:stretch>
            <a:fillRect/>
          </a:stretch>
        </p:blipFill>
        <p:spPr>
          <a:xfrm>
            <a:off x="1821878" y="1916773"/>
            <a:ext cx="1403776" cy="2645049"/>
          </a:xfrm>
          <a:prstGeom prst="rect">
            <a:avLst/>
          </a:prstGeom>
        </p:spPr>
      </p:pic>
      <p:pic>
        <p:nvPicPr>
          <p:cNvPr id="84" name="Mario"/>
          <p:cNvPicPr>
            <a:picLocks noChangeAspect="1"/>
          </p:cNvPicPr>
          <p:nvPr/>
        </p:nvPicPr>
        <p:blipFill>
          <a:blip r:embed="rId42" cstate="email">
            <a:extLst>
              <a:ext uri="{28A0092B-C50C-407E-A947-70E740481C1C}">
                <a14:useLocalDpi xmlns:a14="http://schemas.microsoft.com/office/drawing/2010/main"/>
              </a:ext>
            </a:extLst>
          </a:blip>
          <a:stretch>
            <a:fillRect/>
          </a:stretch>
        </p:blipFill>
        <p:spPr>
          <a:xfrm>
            <a:off x="1635901" y="1885019"/>
            <a:ext cx="1775731" cy="2748811"/>
          </a:xfrm>
          <a:prstGeom prst="rect">
            <a:avLst/>
          </a:prstGeom>
        </p:spPr>
      </p:pic>
      <p:pic>
        <p:nvPicPr>
          <p:cNvPr id="85" name="GIF Box 3rd"/>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6123909" y="5320030"/>
            <a:ext cx="2043113" cy="135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 name="Bowser GIF"/>
          <p:cNvPicPr>
            <a:picLocks noChangeAspect="1" noChangeArrowheads="1" noCrop="1"/>
          </p:cNvPicPr>
          <p:nvPr/>
        </p:nvPicPr>
        <p:blipFill>
          <a:blip r:embed="rId24">
            <a:extLst>
              <a:ext uri="{28A0092B-C50C-407E-A947-70E740481C1C}">
                <a14:useLocalDpi xmlns:a14="http://schemas.microsoft.com/office/drawing/2010/main"/>
              </a:ext>
            </a:extLst>
          </a:blip>
          <a:stretch>
            <a:fillRect/>
          </a:stretch>
        </p:blipFill>
        <p:spPr bwMode="auto">
          <a:xfrm>
            <a:off x="7641271" y="6151899"/>
            <a:ext cx="332368" cy="354526"/>
          </a:xfrm>
          <a:prstGeom prst="rect">
            <a:avLst/>
          </a:prstGeom>
          <a:noFill/>
          <a:extLst>
            <a:ext uri="{909E8E84-426E-40DD-AFC4-6F175D3DCCD1}">
              <a14:hiddenFill xmlns:a14="http://schemas.microsoft.com/office/drawing/2010/main">
                <a:solidFill>
                  <a:srgbClr val="FFFFFF"/>
                </a:solidFill>
              </a14:hiddenFill>
            </a:ext>
          </a:extLst>
        </p:spPr>
      </p:pic>
      <p:pic>
        <p:nvPicPr>
          <p:cNvPr id="87" name="Wario GIF"/>
          <p:cNvPicPr>
            <a:picLocks noChangeAspect="1" noChangeArrowheads="1" noCrop="1"/>
          </p:cNvPicPr>
          <p:nvPr/>
        </p:nvPicPr>
        <p:blipFill>
          <a:blip r:embed="rId25" cstate="email">
            <a:extLst>
              <a:ext uri="{28A0092B-C50C-407E-A947-70E740481C1C}">
                <a14:useLocalDpi xmlns:a14="http://schemas.microsoft.com/office/drawing/2010/main"/>
              </a:ext>
            </a:extLst>
          </a:blip>
          <a:stretch>
            <a:fillRect/>
          </a:stretch>
        </p:blipFill>
        <p:spPr bwMode="auto">
          <a:xfrm>
            <a:off x="7233664" y="6123320"/>
            <a:ext cx="289218" cy="354526"/>
          </a:xfrm>
          <a:prstGeom prst="rect">
            <a:avLst/>
          </a:prstGeom>
          <a:noFill/>
          <a:extLst>
            <a:ext uri="{909E8E84-426E-40DD-AFC4-6F175D3DCCD1}">
              <a14:hiddenFill xmlns:a14="http://schemas.microsoft.com/office/drawing/2010/main">
                <a:solidFill>
                  <a:srgbClr val="FFFFFF"/>
                </a:solidFill>
              </a14:hiddenFill>
            </a:ext>
          </a:extLst>
        </p:spPr>
      </p:pic>
      <p:pic>
        <p:nvPicPr>
          <p:cNvPr id="88" name="DK GIF"/>
          <p:cNvPicPr>
            <a:picLocks noChangeAspect="1" noChangeArrowheads="1" noCrop="1"/>
          </p:cNvPicPr>
          <p:nvPr/>
        </p:nvPicPr>
        <p:blipFill>
          <a:blip r:embed="rId26">
            <a:extLst>
              <a:ext uri="{28A0092B-C50C-407E-A947-70E740481C1C}">
                <a14:useLocalDpi xmlns:a14="http://schemas.microsoft.com/office/drawing/2010/main"/>
              </a:ext>
            </a:extLst>
          </a:blip>
          <a:stretch>
            <a:fillRect/>
          </a:stretch>
        </p:blipFill>
        <p:spPr bwMode="auto">
          <a:xfrm>
            <a:off x="6775025" y="6152374"/>
            <a:ext cx="322909" cy="343091"/>
          </a:xfrm>
          <a:prstGeom prst="rect">
            <a:avLst/>
          </a:prstGeom>
          <a:noFill/>
          <a:extLst>
            <a:ext uri="{909E8E84-426E-40DD-AFC4-6F175D3DCCD1}">
              <a14:hiddenFill xmlns:a14="http://schemas.microsoft.com/office/drawing/2010/main">
                <a:solidFill>
                  <a:srgbClr val="FFFFFF"/>
                </a:solidFill>
              </a14:hiddenFill>
            </a:ext>
          </a:extLst>
        </p:spPr>
      </p:pic>
      <p:pic>
        <p:nvPicPr>
          <p:cNvPr id="89" name="Yoshi GIF"/>
          <p:cNvPicPr>
            <a:picLocks noChangeAspect="1" noChangeArrowheads="1" noCrop="1"/>
          </p:cNvPicPr>
          <p:nvPr/>
        </p:nvPicPr>
        <p:blipFill>
          <a:blip r:embed="rId27">
            <a:extLst>
              <a:ext uri="{28A0092B-C50C-407E-A947-70E740481C1C}">
                <a14:useLocalDpi xmlns:a14="http://schemas.microsoft.com/office/drawing/2010/main"/>
              </a:ext>
            </a:extLst>
          </a:blip>
          <a:stretch>
            <a:fillRect/>
          </a:stretch>
        </p:blipFill>
        <p:spPr bwMode="auto">
          <a:xfrm>
            <a:off x="6307172" y="6153643"/>
            <a:ext cx="343091" cy="343091"/>
          </a:xfrm>
          <a:prstGeom prst="rect">
            <a:avLst/>
          </a:prstGeom>
          <a:noFill/>
          <a:extLst>
            <a:ext uri="{909E8E84-426E-40DD-AFC4-6F175D3DCCD1}">
              <a14:hiddenFill xmlns:a14="http://schemas.microsoft.com/office/drawing/2010/main">
                <a:solidFill>
                  <a:srgbClr val="FFFFFF"/>
                </a:solidFill>
              </a14:hiddenFill>
            </a:ext>
          </a:extLst>
        </p:spPr>
      </p:pic>
      <p:pic>
        <p:nvPicPr>
          <p:cNvPr id="90" name="Toad GIF"/>
          <p:cNvPicPr>
            <a:picLocks noChangeAspect="1" noChangeArrowheads="1" noCrop="1"/>
          </p:cNvPicPr>
          <p:nvPr/>
        </p:nvPicPr>
        <p:blipFill>
          <a:blip r:embed="rId28">
            <a:extLst>
              <a:ext uri="{28A0092B-C50C-407E-A947-70E740481C1C}">
                <a14:useLocalDpi xmlns:a14="http://schemas.microsoft.com/office/drawing/2010/main"/>
              </a:ext>
            </a:extLst>
          </a:blip>
          <a:stretch>
            <a:fillRect/>
          </a:stretch>
        </p:blipFill>
        <p:spPr bwMode="auto">
          <a:xfrm>
            <a:off x="7676670" y="5592301"/>
            <a:ext cx="343089" cy="354526"/>
          </a:xfrm>
          <a:prstGeom prst="rect">
            <a:avLst/>
          </a:prstGeom>
          <a:noFill/>
          <a:extLst>
            <a:ext uri="{909E8E84-426E-40DD-AFC4-6F175D3DCCD1}">
              <a14:hiddenFill xmlns:a14="http://schemas.microsoft.com/office/drawing/2010/main">
                <a:solidFill>
                  <a:srgbClr val="FFFFFF"/>
                </a:solidFill>
              </a14:hiddenFill>
            </a:ext>
          </a:extLst>
        </p:spPr>
      </p:pic>
      <p:pic>
        <p:nvPicPr>
          <p:cNvPr id="91" name="Peach GIF"/>
          <p:cNvPicPr>
            <a:picLocks noChangeAspect="1" noChangeArrowheads="1" noCrop="1"/>
          </p:cNvPicPr>
          <p:nvPr/>
        </p:nvPicPr>
        <p:blipFill>
          <a:blip r:embed="rId29">
            <a:extLst>
              <a:ext uri="{28A0092B-C50C-407E-A947-70E740481C1C}">
                <a14:useLocalDpi xmlns:a14="http://schemas.microsoft.com/office/drawing/2010/main"/>
              </a:ext>
            </a:extLst>
          </a:blip>
          <a:stretch>
            <a:fillRect/>
          </a:stretch>
        </p:blipFill>
        <p:spPr bwMode="auto">
          <a:xfrm>
            <a:off x="7206046" y="5598018"/>
            <a:ext cx="343091" cy="343091"/>
          </a:xfrm>
          <a:prstGeom prst="rect">
            <a:avLst/>
          </a:prstGeom>
          <a:noFill/>
          <a:extLst>
            <a:ext uri="{909E8E84-426E-40DD-AFC4-6F175D3DCCD1}">
              <a14:hiddenFill xmlns:a14="http://schemas.microsoft.com/office/drawing/2010/main">
                <a:solidFill>
                  <a:srgbClr val="FFFFFF"/>
                </a:solidFill>
              </a14:hiddenFill>
            </a:ext>
          </a:extLst>
        </p:spPr>
      </p:pic>
      <p:pic>
        <p:nvPicPr>
          <p:cNvPr id="92" name="Luigi GIF"/>
          <p:cNvPicPr>
            <a:picLocks noChangeAspect="1" noChangeArrowheads="1" noCrop="1"/>
          </p:cNvPicPr>
          <p:nvPr/>
        </p:nvPicPr>
        <p:blipFill>
          <a:blip r:embed="rId30">
            <a:extLst>
              <a:ext uri="{28A0092B-C50C-407E-A947-70E740481C1C}">
                <a14:useLocalDpi xmlns:a14="http://schemas.microsoft.com/office/drawing/2010/main"/>
              </a:ext>
            </a:extLst>
          </a:blip>
          <a:stretch>
            <a:fillRect/>
          </a:stretch>
        </p:blipFill>
        <p:spPr bwMode="auto">
          <a:xfrm>
            <a:off x="6766327" y="5592301"/>
            <a:ext cx="332368" cy="354526"/>
          </a:xfrm>
          <a:prstGeom prst="rect">
            <a:avLst/>
          </a:prstGeom>
          <a:noFill/>
          <a:extLst>
            <a:ext uri="{909E8E84-426E-40DD-AFC4-6F175D3DCCD1}">
              <a14:hiddenFill xmlns:a14="http://schemas.microsoft.com/office/drawing/2010/main">
                <a:solidFill>
                  <a:srgbClr val="FFFFFF"/>
                </a:solidFill>
              </a14:hiddenFill>
            </a:ext>
          </a:extLst>
        </p:spPr>
      </p:pic>
      <p:pic>
        <p:nvPicPr>
          <p:cNvPr id="93" name="Mario GIF" descr="C:\Users\Dawson\Desktop\Mario Kart Template\MarioRotating.gif"/>
          <p:cNvPicPr>
            <a:picLocks noChangeAspect="1" noChangeArrowheads="1" noCrop="1"/>
          </p:cNvPicPr>
          <p:nvPr/>
        </p:nvPicPr>
        <p:blipFill>
          <a:blip r:embed="rId31">
            <a:extLst>
              <a:ext uri="{28A0092B-C50C-407E-A947-70E740481C1C}">
                <a14:useLocalDpi xmlns:a14="http://schemas.microsoft.com/office/drawing/2010/main"/>
              </a:ext>
            </a:extLst>
          </a:blip>
          <a:srcRect/>
          <a:stretch>
            <a:fillRect/>
          </a:stretch>
        </p:blipFill>
        <p:spPr bwMode="auto">
          <a:xfrm>
            <a:off x="6307172" y="5592301"/>
            <a:ext cx="343091" cy="354526"/>
          </a:xfrm>
          <a:prstGeom prst="rect">
            <a:avLst/>
          </a:prstGeom>
          <a:noFill/>
          <a:extLst>
            <a:ext uri="{909E8E84-426E-40DD-AFC4-6F175D3DCCD1}">
              <a14:hiddenFill xmlns:a14="http://schemas.microsoft.com/office/drawing/2010/main">
                <a:solidFill>
                  <a:srgbClr val="FFFFFF"/>
                </a:solidFill>
              </a14:hiddenFill>
            </a:ext>
          </a:extLst>
        </p:spPr>
      </p:pic>
      <p:pic>
        <p:nvPicPr>
          <p:cNvPr id="94" name="Bowser"/>
          <p:cNvPicPr>
            <a:picLocks noChangeAspect="1"/>
          </p:cNvPicPr>
          <p:nvPr/>
        </p:nvPicPr>
        <p:blipFill>
          <a:blip r:embed="rId40" cstate="email">
            <a:extLst>
              <a:ext uri="{28A0092B-C50C-407E-A947-70E740481C1C}">
                <a14:useLocalDpi xmlns:a14="http://schemas.microsoft.com/office/drawing/2010/main"/>
              </a:ext>
            </a:extLst>
          </a:blip>
          <a:stretch>
            <a:fillRect/>
          </a:stretch>
        </p:blipFill>
        <p:spPr>
          <a:xfrm>
            <a:off x="5846103" y="2459427"/>
            <a:ext cx="2059338" cy="2599240"/>
          </a:xfrm>
          <a:prstGeom prst="rect">
            <a:avLst/>
          </a:prstGeom>
        </p:spPr>
      </p:pic>
      <p:pic>
        <p:nvPicPr>
          <p:cNvPr id="95" name="Wario"/>
          <p:cNvPicPr>
            <a:picLocks noChangeAspect="1"/>
          </p:cNvPicPr>
          <p:nvPr/>
        </p:nvPicPr>
        <p:blipFill>
          <a:blip r:embed="rId33" cstate="email">
            <a:extLst>
              <a:ext uri="{28A0092B-C50C-407E-A947-70E740481C1C}">
                <a14:useLocalDpi xmlns:a14="http://schemas.microsoft.com/office/drawing/2010/main"/>
              </a:ext>
            </a:extLst>
          </a:blip>
          <a:stretch>
            <a:fillRect/>
          </a:stretch>
        </p:blipFill>
        <p:spPr>
          <a:xfrm>
            <a:off x="5601185" y="2466379"/>
            <a:ext cx="2227842" cy="2631638"/>
          </a:xfrm>
          <a:prstGeom prst="rect">
            <a:avLst/>
          </a:prstGeom>
        </p:spPr>
      </p:pic>
      <p:pic>
        <p:nvPicPr>
          <p:cNvPr id="96" name="DK"/>
          <p:cNvPicPr>
            <a:picLocks noChangeAspect="1"/>
          </p:cNvPicPr>
          <p:nvPr/>
        </p:nvPicPr>
        <p:blipFill>
          <a:blip r:embed="rId41" cstate="email">
            <a:extLst>
              <a:ext uri="{28A0092B-C50C-407E-A947-70E740481C1C}">
                <a14:useLocalDpi xmlns:a14="http://schemas.microsoft.com/office/drawing/2010/main"/>
              </a:ext>
            </a:extLst>
          </a:blip>
          <a:stretch>
            <a:fillRect/>
          </a:stretch>
        </p:blipFill>
        <p:spPr>
          <a:xfrm>
            <a:off x="5643736" y="2459427"/>
            <a:ext cx="2327972" cy="2599239"/>
          </a:xfrm>
          <a:prstGeom prst="rect">
            <a:avLst/>
          </a:prstGeom>
        </p:spPr>
      </p:pic>
      <p:pic>
        <p:nvPicPr>
          <p:cNvPr id="97" name="Yoshi"/>
          <p:cNvPicPr>
            <a:picLocks noChangeAspect="1"/>
          </p:cNvPicPr>
          <p:nvPr/>
        </p:nvPicPr>
        <p:blipFill>
          <a:blip r:embed="rId35" cstate="email">
            <a:extLst>
              <a:ext uri="{28A0092B-C50C-407E-A947-70E740481C1C}">
                <a14:useLocalDpi xmlns:a14="http://schemas.microsoft.com/office/drawing/2010/main"/>
              </a:ext>
            </a:extLst>
          </a:blip>
          <a:stretch>
            <a:fillRect/>
          </a:stretch>
        </p:blipFill>
        <p:spPr>
          <a:xfrm>
            <a:off x="5938008" y="2472117"/>
            <a:ext cx="2066833" cy="2467793"/>
          </a:xfrm>
          <a:prstGeom prst="rect">
            <a:avLst/>
          </a:prstGeom>
        </p:spPr>
      </p:pic>
      <p:pic>
        <p:nvPicPr>
          <p:cNvPr id="98" name="Toad"/>
          <p:cNvPicPr>
            <a:picLocks noChangeAspect="1"/>
          </p:cNvPicPr>
          <p:nvPr/>
        </p:nvPicPr>
        <p:blipFill>
          <a:blip r:embed="rId36" cstate="email">
            <a:extLst>
              <a:ext uri="{28A0092B-C50C-407E-A947-70E740481C1C}">
                <a14:useLocalDpi xmlns:a14="http://schemas.microsoft.com/office/drawing/2010/main"/>
              </a:ext>
            </a:extLst>
          </a:blip>
          <a:stretch>
            <a:fillRect/>
          </a:stretch>
        </p:blipFill>
        <p:spPr>
          <a:xfrm>
            <a:off x="6013809" y="2409317"/>
            <a:ext cx="1456152" cy="2517841"/>
          </a:xfrm>
          <a:prstGeom prst="rect">
            <a:avLst/>
          </a:prstGeom>
        </p:spPr>
      </p:pic>
      <p:pic>
        <p:nvPicPr>
          <p:cNvPr id="99" name="Peach"/>
          <p:cNvPicPr>
            <a:picLocks noChangeAspect="1"/>
          </p:cNvPicPr>
          <p:nvPr/>
        </p:nvPicPr>
        <p:blipFill>
          <a:blip r:embed="rId37" cstate="email">
            <a:extLst>
              <a:ext uri="{28A0092B-C50C-407E-A947-70E740481C1C}">
                <a14:useLocalDpi xmlns:a14="http://schemas.microsoft.com/office/drawing/2010/main"/>
              </a:ext>
            </a:extLst>
          </a:blip>
          <a:stretch>
            <a:fillRect/>
          </a:stretch>
        </p:blipFill>
        <p:spPr>
          <a:xfrm>
            <a:off x="5843508" y="2211662"/>
            <a:ext cx="1796754" cy="2715496"/>
          </a:xfrm>
          <a:prstGeom prst="rect">
            <a:avLst/>
          </a:prstGeom>
        </p:spPr>
      </p:pic>
      <p:pic>
        <p:nvPicPr>
          <p:cNvPr id="100" name="Luigi"/>
          <p:cNvPicPr>
            <a:picLocks noChangeAspect="1"/>
          </p:cNvPicPr>
          <p:nvPr/>
        </p:nvPicPr>
        <p:blipFill>
          <a:blip r:embed="rId38" cstate="email">
            <a:extLst>
              <a:ext uri="{28A0092B-C50C-407E-A947-70E740481C1C}">
                <a14:useLocalDpi xmlns:a14="http://schemas.microsoft.com/office/drawing/2010/main"/>
              </a:ext>
            </a:extLst>
          </a:blip>
          <a:stretch>
            <a:fillRect/>
          </a:stretch>
        </p:blipFill>
        <p:spPr>
          <a:xfrm>
            <a:off x="6039997" y="2282109"/>
            <a:ext cx="1403776" cy="2645049"/>
          </a:xfrm>
          <a:prstGeom prst="rect">
            <a:avLst/>
          </a:prstGeom>
        </p:spPr>
      </p:pic>
      <p:pic>
        <p:nvPicPr>
          <p:cNvPr id="101" name="Mario"/>
          <p:cNvPicPr>
            <a:picLocks noChangeAspect="1"/>
          </p:cNvPicPr>
          <p:nvPr/>
        </p:nvPicPr>
        <p:blipFill>
          <a:blip r:embed="rId42" cstate="email">
            <a:extLst>
              <a:ext uri="{28A0092B-C50C-407E-A947-70E740481C1C}">
                <a14:useLocalDpi xmlns:a14="http://schemas.microsoft.com/office/drawing/2010/main"/>
              </a:ext>
            </a:extLst>
          </a:blip>
          <a:stretch>
            <a:fillRect/>
          </a:stretch>
        </p:blipFill>
        <p:spPr>
          <a:xfrm>
            <a:off x="5854020" y="2250355"/>
            <a:ext cx="1775731" cy="2748811"/>
          </a:xfrm>
          <a:prstGeom prst="rect">
            <a:avLst/>
          </a:prstGeom>
        </p:spPr>
      </p:pic>
      <p:pic>
        <p:nvPicPr>
          <p:cNvPr id="102" name="Trophy"/>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3182166" y="-3987824"/>
            <a:ext cx="2779669" cy="3771533"/>
          </a:xfrm>
          <a:prstGeom prst="rect">
            <a:avLst/>
          </a:prstGeom>
        </p:spPr>
      </p:pic>
      <p:pic>
        <p:nvPicPr>
          <p:cNvPr id="105" name="mk64_nexttime">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44"/>
          <a:stretch>
            <a:fillRect/>
          </a:stretch>
        </p:blipFill>
        <p:spPr>
          <a:xfrm>
            <a:off x="-793046" y="3332389"/>
            <a:ext cx="609600" cy="609600"/>
          </a:xfrm>
          <a:prstGeom prst="rect">
            <a:avLst/>
          </a:prstGeom>
        </p:spPr>
      </p:pic>
      <p:pic>
        <p:nvPicPr>
          <p:cNvPr id="109" name="Trophy"/>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3387263" y="7339472"/>
            <a:ext cx="2490635" cy="3771533"/>
          </a:xfrm>
          <a:prstGeom prst="rect">
            <a:avLst/>
          </a:prstGeom>
        </p:spPr>
      </p:pic>
      <p:pic>
        <p:nvPicPr>
          <p:cNvPr id="110" name="Trophy"/>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3565590" y="2895079"/>
            <a:ext cx="2478435" cy="3771533"/>
          </a:xfrm>
          <a:prstGeom prst="rect">
            <a:avLst/>
          </a:prstGeom>
        </p:spPr>
      </p:pic>
      <p:pic>
        <p:nvPicPr>
          <p:cNvPr id="11" name="16 - Winning Results.wma">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47"/>
          <a:stretch>
            <a:fillRect/>
          </a:stretch>
        </p:blipFill>
        <p:spPr>
          <a:xfrm>
            <a:off x="-3514436" y="1292570"/>
            <a:ext cx="406400" cy="406400"/>
          </a:xfrm>
          <a:prstGeom prst="rect">
            <a:avLst/>
          </a:prstGeom>
        </p:spPr>
      </p:pic>
      <p:pic>
        <p:nvPicPr>
          <p:cNvPr id="14" name="19 - Trophy Presentation.wma">
            <a:hlinkClick r:id="" action="ppaction://media"/>
          </p:cNvPr>
          <p:cNvPicPr>
            <a:picLocks noChangeAspect="1"/>
          </p:cNvPicPr>
          <p:nvPr>
            <a:audioFile r:link="rId7"/>
            <p:extLst>
              <p:ext uri="{DAA4B4D4-6D71-4841-9C94-3DE7FCFB9230}">
                <p14:media xmlns:p14="http://schemas.microsoft.com/office/powerpoint/2010/main" r:embed="rId6"/>
              </p:ext>
            </p:extLst>
          </p:nvPr>
        </p:nvPicPr>
        <p:blipFill>
          <a:blip r:embed="rId47"/>
          <a:stretch>
            <a:fillRect/>
          </a:stretch>
        </p:blipFill>
        <p:spPr>
          <a:xfrm>
            <a:off x="-3108036" y="3421560"/>
            <a:ext cx="406400" cy="406400"/>
          </a:xfrm>
          <a:prstGeom prst="rect">
            <a:avLst/>
          </a:prstGeom>
        </p:spPr>
      </p:pic>
    </p:spTree>
    <p:custDataLst>
      <p:tags r:id="rId1"/>
    </p:custDataLst>
    <p:extLst>
      <p:ext uri="{BB962C8B-B14F-4D97-AF65-F5344CB8AC3E}">
        <p14:creationId xmlns:p14="http://schemas.microsoft.com/office/powerpoint/2010/main" val="3226658790"/>
      </p:ext>
    </p:extLst>
  </p:cSld>
  <p:clrMapOvr>
    <a:masterClrMapping/>
  </p:clrMapOvr>
  <mc:AlternateContent xmlns:mc="http://schemas.openxmlformats.org/markup-compatibility/2006" xmlns:p14="http://schemas.microsoft.com/office/powerpoint/2010/main">
    <mc:Choice Requires="p14">
      <p:transition spd="med" p14:dur="700" advClick="0">
        <p:fade/>
        <p:sndAc>
          <p:endSnd/>
        </p:sndAc>
      </p:transition>
    </mc:Choice>
    <mc:Fallback xmlns="">
      <p:transition spd="med" advClick="0">
        <p:fade/>
        <p:sndAc>
          <p:end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subTnLst>
                                    <p:audio>
                                      <p:cMediaNode>
                                        <p:cTn display="0" masterRel="sameClick">
                                          <p:stCondLst>
                                            <p:cond evt="begin" delay="0">
                                              <p:tn val="10"/>
                                            </p:cond>
                                          </p:stCondLst>
                                          <p:endCondLst>
                                            <p:cond evt="onStopAudio" delay="0">
                                              <p:tgtEl>
                                                <p:sldTgt/>
                                              </p:tgtEl>
                                            </p:cond>
                                          </p:endCondLst>
                                        </p:cTn>
                                        <p:tgtEl>
                                          <p:sndTgt r:embed="rId10" name="Bowser Laugh.wav"/>
                                        </p:tgtEl>
                                      </p:cMediaNode>
                                    </p:audio>
                                  </p:subTnLst>
                                </p:cTn>
                              </p:par>
                              <p:par>
                                <p:cTn id="13" presetID="10"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childTnLst>
                    </p:cTn>
                  </p:par>
                </p:childTnLst>
              </p:cTn>
              <p:nextCondLst>
                <p:cond evt="onClick" delay="0">
                  <p:tgtEl>
                    <p:spTgt spid="3"/>
                  </p:tgtEl>
                </p:cond>
              </p:nextCondLst>
            </p:seq>
            <p:seq concurrent="1" nextAc="seek">
              <p:cTn id="16" restart="whenNotActive" fill="hold" evtFilter="cancelBubble" nodeType="interactiveSeq">
                <p:stCondLst>
                  <p:cond evt="onClick" delay="0">
                    <p:tgtEl>
                      <p:spTgt spid="4"/>
                    </p:tgtEl>
                  </p:cond>
                </p:stCondLst>
                <p:endSync evt="end" delay="0">
                  <p:rtn val="all"/>
                </p:endSync>
                <p:childTnLst>
                  <p:par>
                    <p:cTn id="17" fill="hold">
                      <p:stCondLst>
                        <p:cond delay="0"/>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4"/>
                                        </p:tgtEl>
                                      </p:cBhvr>
                                    </p:animEffect>
                                    <p:set>
                                      <p:cBhvr>
                                        <p:cTn id="21"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19"/>
                                            </p:cond>
                                          </p:stCondLst>
                                          <p:endCondLst>
                                            <p:cond evt="onStopAudio" delay="0">
                                              <p:tgtEl>
                                                <p:sldTgt/>
                                              </p:tgtEl>
                                            </p:cond>
                                          </p:endCondLst>
                                        </p:cTn>
                                        <p:tgtEl>
                                          <p:sndTgt r:embed="rId11" name="mk64_wario03.wav"/>
                                        </p:tgtEl>
                                      </p:cMediaNode>
                                    </p:audio>
                                  </p:subTnLst>
                                </p:cTn>
                              </p:par>
                              <p:par>
                                <p:cTn id="22" presetID="10" presetClass="entr" presetSubtype="0" fill="hold" nodeType="with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fade">
                                      <p:cBhvr>
                                        <p:cTn id="24" dur="500"/>
                                        <p:tgtEl>
                                          <p:spTgt spid="65"/>
                                        </p:tgtEl>
                                      </p:cBhvr>
                                    </p:animEffect>
                                  </p:childTnLst>
                                </p:cTn>
                              </p:par>
                            </p:childTnLst>
                          </p:cTn>
                        </p:par>
                      </p:childTnLst>
                    </p:cTn>
                  </p:par>
                </p:childTnLst>
              </p:cTn>
              <p:nextCondLst>
                <p:cond evt="onClick" delay="0">
                  <p:tgtEl>
                    <p:spTgt spid="4"/>
                  </p:tgtEl>
                </p:cond>
              </p:nextCondLst>
            </p:seq>
            <p:seq concurrent="1" nextAc="seek">
              <p:cTn id="25" restart="whenNotActive" fill="hold" evtFilter="cancelBubble" nodeType="interactiveSeq">
                <p:stCondLst>
                  <p:cond evt="onClick" delay="0">
                    <p:tgtEl>
                      <p:spTgt spid="5"/>
                    </p:tgtEl>
                  </p:cond>
                </p:stCondLst>
                <p:endSync evt="end" delay="0">
                  <p:rtn val="all"/>
                </p:endSync>
                <p:childTnLst>
                  <p:par>
                    <p:cTn id="26" fill="hold">
                      <p:stCondLst>
                        <p:cond delay="0"/>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subTnLst>
                                    <p:audio>
                                      <p:cMediaNode>
                                        <p:cTn display="0" masterRel="sameClick">
                                          <p:stCondLst>
                                            <p:cond evt="begin" delay="0">
                                              <p:tn val="28"/>
                                            </p:cond>
                                          </p:stCondLst>
                                          <p:endCondLst>
                                            <p:cond evt="onStopAudio" delay="0">
                                              <p:tgtEl>
                                                <p:sldTgt/>
                                              </p:tgtEl>
                                            </p:cond>
                                          </p:endCondLst>
                                        </p:cTn>
                                        <p:tgtEl>
                                          <p:sndTgt r:embed="rId12" name="mk64_dk01.wav"/>
                                        </p:tgtEl>
                                      </p:cMediaNode>
                                    </p:audio>
                                  </p:subTnLst>
                                </p:cTn>
                              </p:par>
                              <p:par>
                                <p:cTn id="31" presetID="10" presetClass="entr" presetSubtype="0"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childTnLst>
                    </p:cTn>
                  </p:par>
                </p:childTnLst>
              </p:cTn>
              <p:nextCondLst>
                <p:cond evt="onClick" delay="0">
                  <p:tgtEl>
                    <p:spTgt spid="5"/>
                  </p:tgtEl>
                </p:cond>
              </p:nextCondLst>
            </p:seq>
            <p:seq concurrent="1" nextAc="seek">
              <p:cTn id="34" restart="whenNotActive" fill="hold" evtFilter="cancelBubble" nodeType="interactiveSeq">
                <p:stCondLst>
                  <p:cond evt="onClick" delay="0">
                    <p:tgtEl>
                      <p:spTgt spid="6"/>
                    </p:tgtEl>
                  </p:cond>
                </p:stCondLst>
                <p:endSync evt="end" delay="0">
                  <p:rtn val="all"/>
                </p:endSync>
                <p:childTnLst>
                  <p:par>
                    <p:cTn id="35" fill="hold">
                      <p:stCondLst>
                        <p:cond delay="0"/>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6"/>
                                        </p:tgtEl>
                                      </p:cBhvr>
                                    </p:animEffect>
                                    <p:set>
                                      <p:cBhvr>
                                        <p:cTn id="39" dur="1" fill="hold">
                                          <p:stCondLst>
                                            <p:cond delay="499"/>
                                          </p:stCondLst>
                                        </p:cTn>
                                        <p:tgtEl>
                                          <p:spTgt spid="6"/>
                                        </p:tgtEl>
                                        <p:attrNameLst>
                                          <p:attrName>style.visibility</p:attrName>
                                        </p:attrNameLst>
                                      </p:cBhvr>
                                      <p:to>
                                        <p:strVal val="hidden"/>
                                      </p:to>
                                    </p:set>
                                  </p:childTnLst>
                                  <p:subTnLst>
                                    <p:audio>
                                      <p:cMediaNode>
                                        <p:cTn display="0" masterRel="sameClick">
                                          <p:stCondLst>
                                            <p:cond evt="begin" delay="0">
                                              <p:tn val="37"/>
                                            </p:cond>
                                          </p:stCondLst>
                                          <p:endCondLst>
                                            <p:cond evt="onStopAudio" delay="0">
                                              <p:tgtEl>
                                                <p:sldTgt/>
                                              </p:tgtEl>
                                            </p:cond>
                                          </p:endCondLst>
                                        </p:cTn>
                                        <p:tgtEl>
                                          <p:sndTgt r:embed="rId13" name="mk64_yoshi07.wav"/>
                                        </p:tgtEl>
                                      </p:cMediaNode>
                                    </p:audio>
                                  </p:subTnLst>
                                </p:cTn>
                              </p:par>
                              <p:par>
                                <p:cTn id="40" presetID="10" presetClass="entr" presetSubtype="0"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childTnLst>
                                </p:cTn>
                              </p:par>
                            </p:childTnLst>
                          </p:cTn>
                        </p:par>
                      </p:childTnLst>
                    </p:cTn>
                  </p:par>
                </p:childTnLst>
              </p:cTn>
              <p:nextCondLst>
                <p:cond evt="onClick" delay="0">
                  <p:tgtEl>
                    <p:spTgt spid="6"/>
                  </p:tgtEl>
                </p:cond>
              </p:nextCondLst>
            </p:seq>
            <p:seq concurrent="1" nextAc="seek">
              <p:cTn id="43" restart="whenNotActive" fill="hold" evtFilter="cancelBubble" nodeType="interactiveSeq">
                <p:stCondLst>
                  <p:cond evt="onClick" delay="0">
                    <p:tgtEl>
                      <p:spTgt spid="7"/>
                    </p:tgtEl>
                  </p:cond>
                </p:stCondLst>
                <p:endSync evt="end" delay="0">
                  <p:rtn val="all"/>
                </p:endSync>
                <p:childTnLst>
                  <p:par>
                    <p:cTn id="44" fill="hold">
                      <p:stCondLst>
                        <p:cond delay="0"/>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7"/>
                                        </p:tgtEl>
                                      </p:cBhvr>
                                    </p:animEffect>
                                    <p:set>
                                      <p:cBhvr>
                                        <p:cTn id="48" dur="1" fill="hold">
                                          <p:stCondLst>
                                            <p:cond delay="499"/>
                                          </p:stCondLst>
                                        </p:cTn>
                                        <p:tgtEl>
                                          <p:spTgt spid="7"/>
                                        </p:tgtEl>
                                        <p:attrNameLst>
                                          <p:attrName>style.visibility</p:attrName>
                                        </p:attrNameLst>
                                      </p:cBhvr>
                                      <p:to>
                                        <p:strVal val="hidden"/>
                                      </p:to>
                                    </p:set>
                                  </p:childTnLst>
                                  <p:subTnLst>
                                    <p:audio>
                                      <p:cMediaNode>
                                        <p:cTn display="0" masterRel="sameClick">
                                          <p:stCondLst>
                                            <p:cond evt="begin" delay="0">
                                              <p:tn val="46"/>
                                            </p:cond>
                                          </p:stCondLst>
                                          <p:endCondLst>
                                            <p:cond evt="onStopAudio" delay="0">
                                              <p:tgtEl>
                                                <p:sldTgt/>
                                              </p:tgtEl>
                                            </p:cond>
                                          </p:endCondLst>
                                        </p:cTn>
                                        <p:tgtEl>
                                          <p:sndTgt r:embed="rId14" name="mk64_toad07.wav"/>
                                        </p:tgtEl>
                                      </p:cMediaNode>
                                    </p:audio>
                                  </p:subTnLst>
                                </p:cTn>
                              </p:par>
                              <p:par>
                                <p:cTn id="49" presetID="10" presetClass="entr" presetSubtype="0" fill="hold"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childTnLst>
                    </p:cTn>
                  </p:par>
                </p:childTnLst>
              </p:cTn>
              <p:nextCondLst>
                <p:cond evt="onClick" delay="0">
                  <p:tgtEl>
                    <p:spTgt spid="7"/>
                  </p:tgtEl>
                </p:cond>
              </p:nextCondLst>
            </p:seq>
            <p:seq concurrent="1" nextAc="seek">
              <p:cTn id="52" restart="whenNotActive" fill="hold" evtFilter="cancelBubble" nodeType="interactiveSeq">
                <p:stCondLst>
                  <p:cond evt="onClick" delay="0">
                    <p:tgtEl>
                      <p:spTgt spid="8"/>
                    </p:tgtEl>
                  </p:cond>
                </p:stCondLst>
                <p:endSync evt="end" delay="0">
                  <p:rtn val="all"/>
                </p:endSync>
                <p:childTnLst>
                  <p:par>
                    <p:cTn id="53" fill="hold">
                      <p:stCondLst>
                        <p:cond delay="0"/>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500"/>
                                        <p:tgtEl>
                                          <p:spTgt spid="8"/>
                                        </p:tgtEl>
                                      </p:cBhvr>
                                    </p:animEffect>
                                    <p:set>
                                      <p:cBhvr>
                                        <p:cTn id="57" dur="1" fill="hold">
                                          <p:stCondLst>
                                            <p:cond delay="499"/>
                                          </p:stCondLst>
                                        </p:cTn>
                                        <p:tgtEl>
                                          <p:spTgt spid="8"/>
                                        </p:tgtEl>
                                        <p:attrNameLst>
                                          <p:attrName>style.visibility</p:attrName>
                                        </p:attrNameLst>
                                      </p:cBhvr>
                                      <p:to>
                                        <p:strVal val="hidden"/>
                                      </p:to>
                                    </p:set>
                                  </p:childTnLst>
                                  <p:subTnLst>
                                    <p:audio>
                                      <p:cMediaNode>
                                        <p:cTn display="0" masterRel="sameClick">
                                          <p:stCondLst>
                                            <p:cond evt="begin" delay="0">
                                              <p:tn val="55"/>
                                            </p:cond>
                                          </p:stCondLst>
                                          <p:endCondLst>
                                            <p:cond evt="onStopAudio" delay="0">
                                              <p:tgtEl>
                                                <p:sldTgt/>
                                              </p:tgtEl>
                                            </p:cond>
                                          </p:endCondLst>
                                        </p:cTn>
                                        <p:tgtEl>
                                          <p:sndTgt r:embed="rId15" name="mk64_peach06.wav"/>
                                        </p:tgtEl>
                                      </p:cMediaNode>
                                    </p:audio>
                                  </p:subTnLst>
                                </p:cTn>
                              </p:par>
                              <p:par>
                                <p:cTn id="58" presetID="10" presetClass="entr" presetSubtype="0" fill="hold"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500"/>
                                        <p:tgtEl>
                                          <p:spTgt spid="35"/>
                                        </p:tgtEl>
                                      </p:cBhvr>
                                    </p:animEffect>
                                  </p:childTnLst>
                                </p:cTn>
                              </p:par>
                            </p:childTnLst>
                          </p:cTn>
                        </p:par>
                      </p:childTnLst>
                    </p:cTn>
                  </p:par>
                </p:childTnLst>
              </p:cTn>
              <p:nextCondLst>
                <p:cond evt="onClick" delay="0">
                  <p:tgtEl>
                    <p:spTgt spid="8"/>
                  </p:tgtEl>
                </p:cond>
              </p:nextCondLst>
            </p:seq>
            <p:seq concurrent="1" nextAc="seek">
              <p:cTn id="61" restart="whenNotActive" fill="hold" evtFilter="cancelBubble" nodeType="interactiveSeq">
                <p:stCondLst>
                  <p:cond evt="onClick" delay="0">
                    <p:tgtEl>
                      <p:spTgt spid="9"/>
                    </p:tgtEl>
                  </p:cond>
                </p:stCondLst>
                <p:endSync evt="end" delay="0">
                  <p:rtn val="all"/>
                </p:endSync>
                <p:childTnLst>
                  <p:par>
                    <p:cTn id="62" fill="hold">
                      <p:stCondLst>
                        <p:cond delay="0"/>
                      </p:stCondLst>
                      <p:childTnLst>
                        <p:par>
                          <p:cTn id="63" fill="hold">
                            <p:stCondLst>
                              <p:cond delay="0"/>
                            </p:stCondLst>
                            <p:childTnLst>
                              <p:par>
                                <p:cTn id="64" presetID="10" presetClass="exit" presetSubtype="0" fill="hold" nodeType="clickEffect">
                                  <p:stCondLst>
                                    <p:cond delay="0"/>
                                  </p:stCondLst>
                                  <p:childTnLst>
                                    <p:animEffect transition="out" filter="fade">
                                      <p:cBhvr>
                                        <p:cTn id="65" dur="500"/>
                                        <p:tgtEl>
                                          <p:spTgt spid="9"/>
                                        </p:tgtEl>
                                      </p:cBhvr>
                                    </p:animEffect>
                                    <p:set>
                                      <p:cBhvr>
                                        <p:cTn id="66" dur="1" fill="hold">
                                          <p:stCondLst>
                                            <p:cond delay="499"/>
                                          </p:stCondLst>
                                        </p:cTn>
                                        <p:tgtEl>
                                          <p:spTgt spid="9"/>
                                        </p:tgtEl>
                                        <p:attrNameLst>
                                          <p:attrName>style.visibility</p:attrName>
                                        </p:attrNameLst>
                                      </p:cBhvr>
                                      <p:to>
                                        <p:strVal val="hidden"/>
                                      </p:to>
                                    </p:set>
                                  </p:childTnLst>
                                  <p:subTnLst>
                                    <p:audio>
                                      <p:cMediaNode>
                                        <p:cTn display="0" masterRel="sameClick">
                                          <p:stCondLst>
                                            <p:cond evt="begin" delay="0">
                                              <p:tn val="64"/>
                                            </p:cond>
                                          </p:stCondLst>
                                          <p:endCondLst>
                                            <p:cond evt="onStopAudio" delay="0">
                                              <p:tgtEl>
                                                <p:sldTgt/>
                                              </p:tgtEl>
                                            </p:cond>
                                          </p:endCondLst>
                                        </p:cTn>
                                        <p:tgtEl>
                                          <p:sndTgt r:embed="rId16" name="mk64_luigi07.wav"/>
                                        </p:tgtEl>
                                      </p:cMediaNode>
                                    </p:audio>
                                  </p:subTnLst>
                                </p:cTn>
                              </p:par>
                              <p:par>
                                <p:cTn id="67" presetID="10" presetClass="entr" presetSubtype="0" fill="hold" nodeType="with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fade">
                                      <p:cBhvr>
                                        <p:cTn id="69" dur="500"/>
                                        <p:tgtEl>
                                          <p:spTgt spid="67"/>
                                        </p:tgtEl>
                                      </p:cBhvr>
                                    </p:animEffect>
                                  </p:childTnLst>
                                </p:cTn>
                              </p:par>
                            </p:childTnLst>
                          </p:cTn>
                        </p:par>
                      </p:childTnLst>
                    </p:cTn>
                  </p:par>
                </p:childTnLst>
              </p:cTn>
              <p:nextCondLst>
                <p:cond evt="onClick" delay="0">
                  <p:tgtEl>
                    <p:spTgt spid="9"/>
                  </p:tgtEl>
                </p:cond>
              </p:nextCondLst>
            </p:seq>
            <p:seq concurrent="1" nextAc="seek">
              <p:cTn id="70" restart="whenNotActive" fill="hold" evtFilter="cancelBubble" nodeType="interactiveSeq">
                <p:stCondLst>
                  <p:cond evt="onClick" delay="0">
                    <p:tgtEl>
                      <p:spTgt spid="10"/>
                    </p:tgtEl>
                  </p:cond>
                </p:stCondLst>
                <p:endSync evt="end" delay="0">
                  <p:rtn val="all"/>
                </p:endSync>
                <p:childTnLst>
                  <p:par>
                    <p:cTn id="71" fill="hold">
                      <p:stCondLst>
                        <p:cond delay="0"/>
                      </p:stCondLst>
                      <p:childTnLst>
                        <p:par>
                          <p:cTn id="72" fill="hold">
                            <p:stCondLst>
                              <p:cond delay="0"/>
                            </p:stCondLst>
                            <p:childTnLst>
                              <p:par>
                                <p:cTn id="73" presetID="10" presetClass="exit" presetSubtype="0" fill="hold" nodeType="clickEffect">
                                  <p:stCondLst>
                                    <p:cond delay="0"/>
                                  </p:stCondLst>
                                  <p:childTnLst>
                                    <p:animEffect transition="out" filter="fade">
                                      <p:cBhvr>
                                        <p:cTn id="74" dur="500"/>
                                        <p:tgtEl>
                                          <p:spTgt spid="10"/>
                                        </p:tgtEl>
                                      </p:cBhvr>
                                    </p:animEffect>
                                    <p:set>
                                      <p:cBhvr>
                                        <p:cTn id="75" dur="1" fill="hold">
                                          <p:stCondLst>
                                            <p:cond delay="499"/>
                                          </p:stCondLst>
                                        </p:cTn>
                                        <p:tgtEl>
                                          <p:spTgt spid="10"/>
                                        </p:tgtEl>
                                        <p:attrNameLst>
                                          <p:attrName>style.visibility</p:attrName>
                                        </p:attrNameLst>
                                      </p:cBhvr>
                                      <p:to>
                                        <p:strVal val="hidden"/>
                                      </p:to>
                                    </p:set>
                                  </p:childTnLst>
                                  <p:subTnLst>
                                    <p:audio>
                                      <p:cMediaNode>
                                        <p:cTn display="0" masterRel="sameClick">
                                          <p:stCondLst>
                                            <p:cond evt="begin" delay="0">
                                              <p:tn val="73"/>
                                            </p:cond>
                                          </p:stCondLst>
                                          <p:endCondLst>
                                            <p:cond evt="onStopAudio" delay="0">
                                              <p:tgtEl>
                                                <p:sldTgt/>
                                              </p:tgtEl>
                                            </p:cond>
                                          </p:endCondLst>
                                        </p:cTn>
                                        <p:tgtEl>
                                          <p:sndTgt r:embed="rId17" name="mk64_mario07.wav"/>
                                        </p:tgtEl>
                                      </p:cMediaNode>
                                    </p:audio>
                                  </p:subTnLst>
                                </p:cTn>
                              </p:par>
                              <p:par>
                                <p:cTn id="76" presetID="10" presetClass="entr" presetSubtype="0" fill="hold"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500"/>
                                        <p:tgtEl>
                                          <p:spTgt spid="29"/>
                                        </p:tgtEl>
                                      </p:cBhvr>
                                    </p:animEffect>
                                  </p:childTnLst>
                                </p:cTn>
                              </p:par>
                            </p:childTnLst>
                          </p:cTn>
                        </p:par>
                      </p:childTnLst>
                    </p:cTn>
                  </p:par>
                </p:childTnLst>
              </p:cTn>
              <p:nextCondLst>
                <p:cond evt="onClick" delay="0">
                  <p:tgtEl>
                    <p:spTgt spid="10"/>
                  </p:tgtEl>
                </p:cond>
              </p:nextCondLst>
            </p:seq>
            <p:seq concurrent="1" nextAc="seek">
              <p:cTn id="79" restart="whenNotActive" fill="hold" evtFilter="cancelBubble" nodeType="interactiveSeq">
                <p:stCondLst>
                  <p:cond evt="onClick" delay="0">
                    <p:tgtEl>
                      <p:spTgt spid="2"/>
                    </p:tgtEl>
                  </p:cond>
                </p:stCondLst>
                <p:endSync evt="end" delay="0">
                  <p:rtn val="all"/>
                </p:endSync>
                <p:childTnLst>
                  <p:par>
                    <p:cTn id="80" fill="hold">
                      <p:stCondLst>
                        <p:cond delay="0"/>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2"/>
                                        </p:tgtEl>
                                      </p:cBhvr>
                                    </p:animEffect>
                                    <p:set>
                                      <p:cBhvr>
                                        <p:cTn id="84" dur="1" fill="hold">
                                          <p:stCondLst>
                                            <p:cond delay="499"/>
                                          </p:stCondLst>
                                        </p:cTn>
                                        <p:tgtEl>
                                          <p:spTgt spid="2"/>
                                        </p:tgtEl>
                                        <p:attrNameLst>
                                          <p:attrName>style.visibility</p:attrName>
                                        </p:attrNameLst>
                                      </p:cBhvr>
                                      <p:to>
                                        <p:strVal val="hidden"/>
                                      </p:to>
                                    </p:set>
                                  </p:childTnLst>
                                </p:cTn>
                              </p:par>
                              <p:par>
                                <p:cTn id="85" presetID="10" presetClass="exit" presetSubtype="0" fill="hold" nodeType="withEffect">
                                  <p:stCondLst>
                                    <p:cond delay="0"/>
                                  </p:stCondLst>
                                  <p:childTnLst>
                                    <p:animEffect transition="out" filter="fade">
                                      <p:cBhvr>
                                        <p:cTn id="86" dur="500"/>
                                        <p:tgtEl>
                                          <p:spTgt spid="10"/>
                                        </p:tgtEl>
                                      </p:cBhvr>
                                    </p:animEffect>
                                    <p:set>
                                      <p:cBhvr>
                                        <p:cTn id="87" dur="1" fill="hold">
                                          <p:stCondLst>
                                            <p:cond delay="499"/>
                                          </p:stCondLst>
                                        </p:cTn>
                                        <p:tgtEl>
                                          <p:spTgt spid="10"/>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9"/>
                                        </p:tgtEl>
                                      </p:cBhvr>
                                    </p:animEffect>
                                    <p:set>
                                      <p:cBhvr>
                                        <p:cTn id="90" dur="1" fill="hold">
                                          <p:stCondLst>
                                            <p:cond delay="499"/>
                                          </p:stCondLst>
                                        </p:cTn>
                                        <p:tgtEl>
                                          <p:spTgt spid="9"/>
                                        </p:tgtEl>
                                        <p:attrNameLst>
                                          <p:attrName>style.visibility</p:attrName>
                                        </p:attrNameLst>
                                      </p:cBhvr>
                                      <p:to>
                                        <p:strVal val="hidden"/>
                                      </p:to>
                                    </p:set>
                                  </p:childTnLst>
                                </p:cTn>
                              </p:par>
                              <p:par>
                                <p:cTn id="91" presetID="10" presetClass="exit" presetSubtype="0" fill="hold" nodeType="withEffect">
                                  <p:stCondLst>
                                    <p:cond delay="0"/>
                                  </p:stCondLst>
                                  <p:childTnLst>
                                    <p:animEffect transition="out" filter="fade">
                                      <p:cBhvr>
                                        <p:cTn id="92" dur="500"/>
                                        <p:tgtEl>
                                          <p:spTgt spid="8"/>
                                        </p:tgtEl>
                                      </p:cBhvr>
                                    </p:animEffect>
                                    <p:set>
                                      <p:cBhvr>
                                        <p:cTn id="93" dur="1" fill="hold">
                                          <p:stCondLst>
                                            <p:cond delay="499"/>
                                          </p:stCondLst>
                                        </p:cTn>
                                        <p:tgtEl>
                                          <p:spTgt spid="8"/>
                                        </p:tgtEl>
                                        <p:attrNameLst>
                                          <p:attrName>style.visibility</p:attrName>
                                        </p:attrNameLst>
                                      </p:cBhvr>
                                      <p:to>
                                        <p:strVal val="hidden"/>
                                      </p:to>
                                    </p:set>
                                  </p:childTnLst>
                                </p:cTn>
                              </p:par>
                              <p:par>
                                <p:cTn id="94" presetID="10" presetClass="exit" presetSubtype="0" fill="hold" nodeType="withEffect">
                                  <p:stCondLst>
                                    <p:cond delay="0"/>
                                  </p:stCondLst>
                                  <p:childTnLst>
                                    <p:animEffect transition="out" filter="fade">
                                      <p:cBhvr>
                                        <p:cTn id="95" dur="500"/>
                                        <p:tgtEl>
                                          <p:spTgt spid="7"/>
                                        </p:tgtEl>
                                      </p:cBhvr>
                                    </p:animEffect>
                                    <p:set>
                                      <p:cBhvr>
                                        <p:cTn id="96" dur="1" fill="hold">
                                          <p:stCondLst>
                                            <p:cond delay="499"/>
                                          </p:stCondLst>
                                        </p:cTn>
                                        <p:tgtEl>
                                          <p:spTgt spid="7"/>
                                        </p:tgtEl>
                                        <p:attrNameLst>
                                          <p:attrName>style.visibility</p:attrName>
                                        </p:attrNameLst>
                                      </p:cBhvr>
                                      <p:to>
                                        <p:strVal val="hidden"/>
                                      </p:to>
                                    </p:set>
                                  </p:childTnLst>
                                </p:cTn>
                              </p:par>
                              <p:par>
                                <p:cTn id="97" presetID="10" presetClass="exit" presetSubtype="0" fill="hold" nodeType="withEffect">
                                  <p:stCondLst>
                                    <p:cond delay="0"/>
                                  </p:stCondLst>
                                  <p:childTnLst>
                                    <p:animEffect transition="out" filter="fade">
                                      <p:cBhvr>
                                        <p:cTn id="98" dur="500"/>
                                        <p:tgtEl>
                                          <p:spTgt spid="6"/>
                                        </p:tgtEl>
                                      </p:cBhvr>
                                    </p:animEffect>
                                    <p:set>
                                      <p:cBhvr>
                                        <p:cTn id="99" dur="1" fill="hold">
                                          <p:stCondLst>
                                            <p:cond delay="499"/>
                                          </p:stCondLst>
                                        </p:cTn>
                                        <p:tgtEl>
                                          <p:spTgt spid="6"/>
                                        </p:tgtEl>
                                        <p:attrNameLst>
                                          <p:attrName>style.visibility</p:attrName>
                                        </p:attrNameLst>
                                      </p:cBhvr>
                                      <p:to>
                                        <p:strVal val="hidden"/>
                                      </p:to>
                                    </p:set>
                                  </p:childTnLst>
                                </p:cTn>
                              </p:par>
                              <p:par>
                                <p:cTn id="100" presetID="10" presetClass="exit" presetSubtype="0" fill="hold" nodeType="withEffect">
                                  <p:stCondLst>
                                    <p:cond delay="0"/>
                                  </p:stCondLst>
                                  <p:childTnLst>
                                    <p:animEffect transition="out" filter="fade">
                                      <p:cBhvr>
                                        <p:cTn id="101" dur="500"/>
                                        <p:tgtEl>
                                          <p:spTgt spid="5"/>
                                        </p:tgtEl>
                                      </p:cBhvr>
                                    </p:animEffect>
                                    <p:set>
                                      <p:cBhvr>
                                        <p:cTn id="102" dur="1" fill="hold">
                                          <p:stCondLst>
                                            <p:cond delay="499"/>
                                          </p:stCondLst>
                                        </p:cTn>
                                        <p:tgtEl>
                                          <p:spTgt spid="5"/>
                                        </p:tgtEl>
                                        <p:attrNameLst>
                                          <p:attrName>style.visibility</p:attrName>
                                        </p:attrNameLst>
                                      </p:cBhvr>
                                      <p:to>
                                        <p:strVal val="hidden"/>
                                      </p:to>
                                    </p:set>
                                  </p:childTnLst>
                                </p:cTn>
                              </p:par>
                              <p:par>
                                <p:cTn id="103" presetID="10" presetClass="exit" presetSubtype="0" fill="hold" nodeType="withEffect">
                                  <p:stCondLst>
                                    <p:cond delay="0"/>
                                  </p:stCondLst>
                                  <p:childTnLst>
                                    <p:animEffect transition="out" filter="fade">
                                      <p:cBhvr>
                                        <p:cTn id="104" dur="500"/>
                                        <p:tgtEl>
                                          <p:spTgt spid="3"/>
                                        </p:tgtEl>
                                      </p:cBhvr>
                                    </p:animEffect>
                                    <p:set>
                                      <p:cBhvr>
                                        <p:cTn id="105" dur="1" fill="hold">
                                          <p:stCondLst>
                                            <p:cond delay="499"/>
                                          </p:stCondLst>
                                        </p:cTn>
                                        <p:tgtEl>
                                          <p:spTgt spid="3"/>
                                        </p:tgtEl>
                                        <p:attrNameLst>
                                          <p:attrName>style.visibility</p:attrName>
                                        </p:attrNameLst>
                                      </p:cBhvr>
                                      <p:to>
                                        <p:strVal val="hidden"/>
                                      </p:to>
                                    </p:set>
                                  </p:childTnLst>
                                </p:cTn>
                              </p:par>
                              <p:par>
                                <p:cTn id="106" presetID="10" presetClass="exit" presetSubtype="0" fill="hold" nodeType="withEffect">
                                  <p:stCondLst>
                                    <p:cond delay="0"/>
                                  </p:stCondLst>
                                  <p:childTnLst>
                                    <p:animEffect transition="out" filter="fade">
                                      <p:cBhvr>
                                        <p:cTn id="107" dur="500"/>
                                        <p:tgtEl>
                                          <p:spTgt spid="4"/>
                                        </p:tgtEl>
                                      </p:cBhvr>
                                    </p:animEffect>
                                    <p:set>
                                      <p:cBhvr>
                                        <p:cTn id="108" dur="1" fill="hold">
                                          <p:stCondLst>
                                            <p:cond delay="499"/>
                                          </p:stCondLst>
                                        </p:cTn>
                                        <p:tgtEl>
                                          <p:spTgt spid="4"/>
                                        </p:tgtEl>
                                        <p:attrNameLst>
                                          <p:attrName>style.visibility</p:attrName>
                                        </p:attrNameLst>
                                      </p:cBhvr>
                                      <p:to>
                                        <p:strVal val="hidden"/>
                                      </p:to>
                                    </p:set>
                                  </p:childTnLst>
                                </p:cTn>
                              </p:par>
                              <p:par>
                                <p:cTn id="109" presetID="10" presetClass="entr" presetSubtype="0" fill="hold" nodeType="withEffect">
                                  <p:stCondLst>
                                    <p:cond delay="0"/>
                                  </p:stCondLst>
                                  <p:childTnLst>
                                    <p:set>
                                      <p:cBhvr>
                                        <p:cTn id="110" dur="1" fill="hold">
                                          <p:stCondLst>
                                            <p:cond delay="0"/>
                                          </p:stCondLst>
                                        </p:cTn>
                                        <p:tgtEl>
                                          <p:spTgt spid="69"/>
                                        </p:tgtEl>
                                        <p:attrNameLst>
                                          <p:attrName>style.visibility</p:attrName>
                                        </p:attrNameLst>
                                      </p:cBhvr>
                                      <p:to>
                                        <p:strVal val="visible"/>
                                      </p:to>
                                    </p:set>
                                    <p:animEffect transition="in" filter="fade">
                                      <p:cBhvr>
                                        <p:cTn id="111" dur="500"/>
                                        <p:tgtEl>
                                          <p:spTgt spid="69"/>
                                        </p:tgtEl>
                                      </p:cBhvr>
                                    </p:animEffect>
                                  </p:childTnLst>
                                </p:cTn>
                              </p:par>
                              <p:par>
                                <p:cTn id="112" presetID="10" presetClass="entr" presetSubtype="0" fill="hold" nodeType="withEffect">
                                  <p:stCondLst>
                                    <p:cond delay="0"/>
                                  </p:stCondLst>
                                  <p:childTnLst>
                                    <p:set>
                                      <p:cBhvr>
                                        <p:cTn id="113" dur="1" fill="hold">
                                          <p:stCondLst>
                                            <p:cond delay="0"/>
                                          </p:stCondLst>
                                        </p:cTn>
                                        <p:tgtEl>
                                          <p:spTgt spid="70"/>
                                        </p:tgtEl>
                                        <p:attrNameLst>
                                          <p:attrName>style.visibility</p:attrName>
                                        </p:attrNameLst>
                                      </p:cBhvr>
                                      <p:to>
                                        <p:strVal val="visible"/>
                                      </p:to>
                                    </p:set>
                                    <p:animEffect transition="in" filter="fade">
                                      <p:cBhvr>
                                        <p:cTn id="114" dur="500"/>
                                        <p:tgtEl>
                                          <p:spTgt spid="70"/>
                                        </p:tgtEl>
                                      </p:cBhvr>
                                    </p:animEffect>
                                  </p:childTnLst>
                                </p:cTn>
                              </p:par>
                              <p:par>
                                <p:cTn id="115" presetID="10" presetClass="entr" presetSubtype="0" fill="hold" nodeType="withEffect">
                                  <p:stCondLst>
                                    <p:cond delay="0"/>
                                  </p:stCondLst>
                                  <p:childTnLst>
                                    <p:set>
                                      <p:cBhvr>
                                        <p:cTn id="116" dur="1" fill="hold">
                                          <p:stCondLst>
                                            <p:cond delay="0"/>
                                          </p:stCondLst>
                                        </p:cTn>
                                        <p:tgtEl>
                                          <p:spTgt spid="71"/>
                                        </p:tgtEl>
                                        <p:attrNameLst>
                                          <p:attrName>style.visibility</p:attrName>
                                        </p:attrNameLst>
                                      </p:cBhvr>
                                      <p:to>
                                        <p:strVal val="visible"/>
                                      </p:to>
                                    </p:set>
                                    <p:animEffect transition="in" filter="fade">
                                      <p:cBhvr>
                                        <p:cTn id="117" dur="500"/>
                                        <p:tgtEl>
                                          <p:spTgt spid="71"/>
                                        </p:tgtEl>
                                      </p:cBhvr>
                                    </p:animEffect>
                                  </p:childTnLst>
                                </p:cTn>
                              </p:par>
                              <p:par>
                                <p:cTn id="118" presetID="10" presetClass="entr" presetSubtype="0" fill="hold" nodeType="withEffect">
                                  <p:stCondLst>
                                    <p:cond delay="0"/>
                                  </p:stCondLst>
                                  <p:childTnLst>
                                    <p:set>
                                      <p:cBhvr>
                                        <p:cTn id="119" dur="1" fill="hold">
                                          <p:stCondLst>
                                            <p:cond delay="0"/>
                                          </p:stCondLst>
                                        </p:cTn>
                                        <p:tgtEl>
                                          <p:spTgt spid="72"/>
                                        </p:tgtEl>
                                        <p:attrNameLst>
                                          <p:attrName>style.visibility</p:attrName>
                                        </p:attrNameLst>
                                      </p:cBhvr>
                                      <p:to>
                                        <p:strVal val="visible"/>
                                      </p:to>
                                    </p:set>
                                    <p:animEffect transition="in" filter="fade">
                                      <p:cBhvr>
                                        <p:cTn id="120" dur="500"/>
                                        <p:tgtEl>
                                          <p:spTgt spid="72"/>
                                        </p:tgtEl>
                                      </p:cBhvr>
                                    </p:animEffect>
                                  </p:childTnLst>
                                </p:cTn>
                              </p:par>
                              <p:par>
                                <p:cTn id="121" presetID="10" presetClass="entr" presetSubtype="0" fill="hold" nodeType="withEffect">
                                  <p:stCondLst>
                                    <p:cond delay="0"/>
                                  </p:stCondLst>
                                  <p:childTnLst>
                                    <p:set>
                                      <p:cBhvr>
                                        <p:cTn id="122" dur="1" fill="hold">
                                          <p:stCondLst>
                                            <p:cond delay="0"/>
                                          </p:stCondLst>
                                        </p:cTn>
                                        <p:tgtEl>
                                          <p:spTgt spid="73"/>
                                        </p:tgtEl>
                                        <p:attrNameLst>
                                          <p:attrName>style.visibility</p:attrName>
                                        </p:attrNameLst>
                                      </p:cBhvr>
                                      <p:to>
                                        <p:strVal val="visible"/>
                                      </p:to>
                                    </p:set>
                                    <p:animEffect transition="in" filter="fade">
                                      <p:cBhvr>
                                        <p:cTn id="123" dur="500"/>
                                        <p:tgtEl>
                                          <p:spTgt spid="73"/>
                                        </p:tgtEl>
                                      </p:cBhvr>
                                    </p:animEffect>
                                  </p:childTnLst>
                                </p:cTn>
                              </p:par>
                              <p:par>
                                <p:cTn id="124" presetID="10" presetClass="entr" presetSubtype="0" fill="hold" nodeType="withEffect">
                                  <p:stCondLst>
                                    <p:cond delay="0"/>
                                  </p:stCondLst>
                                  <p:childTnLst>
                                    <p:set>
                                      <p:cBhvr>
                                        <p:cTn id="125" dur="1" fill="hold">
                                          <p:stCondLst>
                                            <p:cond delay="0"/>
                                          </p:stCondLst>
                                        </p:cTn>
                                        <p:tgtEl>
                                          <p:spTgt spid="74"/>
                                        </p:tgtEl>
                                        <p:attrNameLst>
                                          <p:attrName>style.visibility</p:attrName>
                                        </p:attrNameLst>
                                      </p:cBhvr>
                                      <p:to>
                                        <p:strVal val="visible"/>
                                      </p:to>
                                    </p:set>
                                    <p:animEffect transition="in" filter="fade">
                                      <p:cBhvr>
                                        <p:cTn id="126" dur="500"/>
                                        <p:tgtEl>
                                          <p:spTgt spid="74"/>
                                        </p:tgtEl>
                                      </p:cBhvr>
                                    </p:animEffect>
                                  </p:childTnLst>
                                </p:cTn>
                              </p:par>
                              <p:par>
                                <p:cTn id="127" presetID="10" presetClass="entr" presetSubtype="0" fill="hold" nodeType="withEffect">
                                  <p:stCondLst>
                                    <p:cond delay="0"/>
                                  </p:stCondLst>
                                  <p:childTnLst>
                                    <p:set>
                                      <p:cBhvr>
                                        <p:cTn id="128" dur="1" fill="hold">
                                          <p:stCondLst>
                                            <p:cond delay="0"/>
                                          </p:stCondLst>
                                        </p:cTn>
                                        <p:tgtEl>
                                          <p:spTgt spid="75"/>
                                        </p:tgtEl>
                                        <p:attrNameLst>
                                          <p:attrName>style.visibility</p:attrName>
                                        </p:attrNameLst>
                                      </p:cBhvr>
                                      <p:to>
                                        <p:strVal val="visible"/>
                                      </p:to>
                                    </p:set>
                                    <p:animEffect transition="in" filter="fade">
                                      <p:cBhvr>
                                        <p:cTn id="129" dur="500"/>
                                        <p:tgtEl>
                                          <p:spTgt spid="75"/>
                                        </p:tgtEl>
                                      </p:cBhvr>
                                    </p:animEffect>
                                  </p:childTnLst>
                                </p:cTn>
                              </p:par>
                              <p:par>
                                <p:cTn id="130" presetID="10" presetClass="entr" presetSubtype="0" fill="hold" nodeType="withEffect">
                                  <p:stCondLst>
                                    <p:cond delay="0"/>
                                  </p:stCondLst>
                                  <p:childTnLst>
                                    <p:set>
                                      <p:cBhvr>
                                        <p:cTn id="131" dur="1" fill="hold">
                                          <p:stCondLst>
                                            <p:cond delay="0"/>
                                          </p:stCondLst>
                                        </p:cTn>
                                        <p:tgtEl>
                                          <p:spTgt spid="76"/>
                                        </p:tgtEl>
                                        <p:attrNameLst>
                                          <p:attrName>style.visibility</p:attrName>
                                        </p:attrNameLst>
                                      </p:cBhvr>
                                      <p:to>
                                        <p:strVal val="visible"/>
                                      </p:to>
                                    </p:set>
                                    <p:animEffect transition="in" filter="fade">
                                      <p:cBhvr>
                                        <p:cTn id="132" dur="500"/>
                                        <p:tgtEl>
                                          <p:spTgt spid="76"/>
                                        </p:tgtEl>
                                      </p:cBhvr>
                                    </p:animEffect>
                                  </p:childTnLst>
                                </p:cTn>
                              </p:par>
                              <p:par>
                                <p:cTn id="133" presetID="10" presetClass="entr" presetSubtype="0" fill="hold" nodeType="withEffect">
                                  <p:stCondLst>
                                    <p:cond delay="0"/>
                                  </p:stCondLst>
                                  <p:childTnLst>
                                    <p:set>
                                      <p:cBhvr>
                                        <p:cTn id="134" dur="1" fill="hold">
                                          <p:stCondLst>
                                            <p:cond delay="0"/>
                                          </p:stCondLst>
                                        </p:cTn>
                                        <p:tgtEl>
                                          <p:spTgt spid="68"/>
                                        </p:tgtEl>
                                        <p:attrNameLst>
                                          <p:attrName>style.visibility</p:attrName>
                                        </p:attrNameLst>
                                      </p:cBhvr>
                                      <p:to>
                                        <p:strVal val="visible"/>
                                      </p:to>
                                    </p:set>
                                    <p:animEffect transition="in" filter="fade">
                                      <p:cBhvr>
                                        <p:cTn id="135" dur="500"/>
                                        <p:tgtEl>
                                          <p:spTgt spid="68"/>
                                        </p:tgtEl>
                                      </p:cBhvr>
                                    </p:animEffect>
                                  </p:childTnLst>
                                </p:cTn>
                              </p:par>
                            </p:childTnLst>
                          </p:cTn>
                        </p:par>
                      </p:childTnLst>
                    </p:cTn>
                  </p:par>
                </p:childTnLst>
              </p:cTn>
              <p:nextCondLst>
                <p:cond evt="onClick" delay="0">
                  <p:tgtEl>
                    <p:spTgt spid="2"/>
                  </p:tgtEl>
                </p:cond>
              </p:nextCondLst>
            </p:seq>
            <p:seq concurrent="1" nextAc="seek">
              <p:cTn id="136" restart="whenNotActive" fill="hold" evtFilter="cancelBubble" nodeType="interactiveSeq">
                <p:stCondLst>
                  <p:cond evt="onClick" delay="0">
                    <p:tgtEl>
                      <p:spTgt spid="29"/>
                    </p:tgtEl>
                  </p:cond>
                </p:stCondLst>
                <p:endSync evt="end" delay="0">
                  <p:rtn val="all"/>
                </p:endSync>
                <p:childTnLst>
                  <p:par>
                    <p:cTn id="137" fill="hold">
                      <p:stCondLst>
                        <p:cond delay="0"/>
                      </p:stCondLst>
                      <p:childTnLst>
                        <p:par>
                          <p:cTn id="138" fill="hold">
                            <p:stCondLst>
                              <p:cond delay="0"/>
                            </p:stCondLst>
                            <p:childTnLst>
                              <p:par>
                                <p:cTn id="139" presetID="10" presetClass="exit" presetSubtype="0" fill="hold" nodeType="clickEffect">
                                  <p:stCondLst>
                                    <p:cond delay="0"/>
                                  </p:stCondLst>
                                  <p:childTnLst>
                                    <p:animEffect transition="out" filter="fade">
                                      <p:cBhvr>
                                        <p:cTn id="140" dur="500"/>
                                        <p:tgtEl>
                                          <p:spTgt spid="29"/>
                                        </p:tgtEl>
                                      </p:cBhvr>
                                    </p:animEffect>
                                    <p:set>
                                      <p:cBhvr>
                                        <p:cTn id="141" dur="1" fill="hold">
                                          <p:stCondLst>
                                            <p:cond delay="499"/>
                                          </p:stCondLst>
                                        </p:cTn>
                                        <p:tgtEl>
                                          <p:spTgt spid="29"/>
                                        </p:tgtEl>
                                        <p:attrNameLst>
                                          <p:attrName>style.visibility</p:attrName>
                                        </p:attrNameLst>
                                      </p:cBhvr>
                                      <p:to>
                                        <p:strVal val="hidden"/>
                                      </p:to>
                                    </p:set>
                                  </p:childTnLst>
                                </p:cTn>
                              </p:par>
                              <p:par>
                                <p:cTn id="142" presetID="10" presetClass="entr" presetSubtype="0" fill="hold" nodeType="withEffect">
                                  <p:stCondLst>
                                    <p:cond delay="0"/>
                                  </p:stCondLst>
                                  <p:childTnLst>
                                    <p:set>
                                      <p:cBhvr>
                                        <p:cTn id="143" dur="1" fill="hold">
                                          <p:stCondLst>
                                            <p:cond delay="0"/>
                                          </p:stCondLst>
                                        </p:cTn>
                                        <p:tgtEl>
                                          <p:spTgt spid="10"/>
                                        </p:tgtEl>
                                        <p:attrNameLst>
                                          <p:attrName>style.visibility</p:attrName>
                                        </p:attrNameLst>
                                      </p:cBhvr>
                                      <p:to>
                                        <p:strVal val="visible"/>
                                      </p:to>
                                    </p:set>
                                    <p:animEffect transition="in" filter="fade">
                                      <p:cBhvr>
                                        <p:cTn id="144" dur="500"/>
                                        <p:tgtEl>
                                          <p:spTgt spid="10"/>
                                        </p:tgtEl>
                                      </p:cBhvr>
                                    </p:animEffect>
                                  </p:childTnLst>
                                </p:cTn>
                              </p:par>
                            </p:childTnLst>
                          </p:cTn>
                        </p:par>
                      </p:childTnLst>
                    </p:cTn>
                  </p:par>
                </p:childTnLst>
              </p:cTn>
              <p:nextCondLst>
                <p:cond evt="onClick" delay="0">
                  <p:tgtEl>
                    <p:spTgt spid="29"/>
                  </p:tgtEl>
                </p:cond>
              </p:nextCondLst>
            </p:seq>
            <p:seq concurrent="1" nextAc="seek">
              <p:cTn id="145" restart="whenNotActive" fill="hold" evtFilter="cancelBubble" nodeType="interactiveSeq">
                <p:stCondLst>
                  <p:cond evt="onClick" delay="0">
                    <p:tgtEl>
                      <p:spTgt spid="67"/>
                    </p:tgtEl>
                  </p:cond>
                </p:stCondLst>
                <p:endSync evt="end" delay="0">
                  <p:rtn val="all"/>
                </p:endSync>
                <p:childTnLst>
                  <p:par>
                    <p:cTn id="146" fill="hold">
                      <p:stCondLst>
                        <p:cond delay="0"/>
                      </p:stCondLst>
                      <p:childTnLst>
                        <p:par>
                          <p:cTn id="147" fill="hold">
                            <p:stCondLst>
                              <p:cond delay="0"/>
                            </p:stCondLst>
                            <p:childTnLst>
                              <p:par>
                                <p:cTn id="148" presetID="10" presetClass="exit" presetSubtype="0" fill="hold" nodeType="clickEffect">
                                  <p:stCondLst>
                                    <p:cond delay="0"/>
                                  </p:stCondLst>
                                  <p:childTnLst>
                                    <p:animEffect transition="out" filter="fade">
                                      <p:cBhvr>
                                        <p:cTn id="149" dur="500"/>
                                        <p:tgtEl>
                                          <p:spTgt spid="67"/>
                                        </p:tgtEl>
                                      </p:cBhvr>
                                    </p:animEffect>
                                    <p:set>
                                      <p:cBhvr>
                                        <p:cTn id="150" dur="1" fill="hold">
                                          <p:stCondLst>
                                            <p:cond delay="499"/>
                                          </p:stCondLst>
                                        </p:cTn>
                                        <p:tgtEl>
                                          <p:spTgt spid="67"/>
                                        </p:tgtEl>
                                        <p:attrNameLst>
                                          <p:attrName>style.visibility</p:attrName>
                                        </p:attrNameLst>
                                      </p:cBhvr>
                                      <p:to>
                                        <p:strVal val="hidden"/>
                                      </p:to>
                                    </p:set>
                                  </p:childTnLst>
                                </p:cTn>
                              </p:par>
                              <p:par>
                                <p:cTn id="151" presetID="10" presetClass="entr" presetSubtype="0" fill="hold" nodeType="withEffect">
                                  <p:stCondLst>
                                    <p:cond delay="0"/>
                                  </p:stCondLst>
                                  <p:childTnLst>
                                    <p:set>
                                      <p:cBhvr>
                                        <p:cTn id="152" dur="1" fill="hold">
                                          <p:stCondLst>
                                            <p:cond delay="0"/>
                                          </p:stCondLst>
                                        </p:cTn>
                                        <p:tgtEl>
                                          <p:spTgt spid="9"/>
                                        </p:tgtEl>
                                        <p:attrNameLst>
                                          <p:attrName>style.visibility</p:attrName>
                                        </p:attrNameLst>
                                      </p:cBhvr>
                                      <p:to>
                                        <p:strVal val="visible"/>
                                      </p:to>
                                    </p:set>
                                    <p:animEffect transition="in" filter="fade">
                                      <p:cBhvr>
                                        <p:cTn id="153" dur="500"/>
                                        <p:tgtEl>
                                          <p:spTgt spid="9"/>
                                        </p:tgtEl>
                                      </p:cBhvr>
                                    </p:animEffect>
                                  </p:childTnLst>
                                </p:cTn>
                              </p:par>
                            </p:childTnLst>
                          </p:cTn>
                        </p:par>
                      </p:childTnLst>
                    </p:cTn>
                  </p:par>
                </p:childTnLst>
              </p:cTn>
              <p:nextCondLst>
                <p:cond evt="onClick" delay="0">
                  <p:tgtEl>
                    <p:spTgt spid="67"/>
                  </p:tgtEl>
                </p:cond>
              </p:nextCondLst>
            </p:seq>
            <p:seq concurrent="1" nextAc="seek">
              <p:cTn id="154" restart="whenNotActive" fill="hold" evtFilter="cancelBubble" nodeType="interactiveSeq">
                <p:stCondLst>
                  <p:cond evt="onClick" delay="0">
                    <p:tgtEl>
                      <p:spTgt spid="35"/>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nodeType="clickEffect">
                                  <p:stCondLst>
                                    <p:cond delay="0"/>
                                  </p:stCondLst>
                                  <p:childTnLst>
                                    <p:animEffect transition="out" filter="fade">
                                      <p:cBhvr>
                                        <p:cTn id="158" dur="500"/>
                                        <p:tgtEl>
                                          <p:spTgt spid="35"/>
                                        </p:tgtEl>
                                      </p:cBhvr>
                                    </p:animEffect>
                                    <p:set>
                                      <p:cBhvr>
                                        <p:cTn id="159" dur="1" fill="hold">
                                          <p:stCondLst>
                                            <p:cond delay="499"/>
                                          </p:stCondLst>
                                        </p:cTn>
                                        <p:tgtEl>
                                          <p:spTgt spid="35"/>
                                        </p:tgtEl>
                                        <p:attrNameLst>
                                          <p:attrName>style.visibility</p:attrName>
                                        </p:attrNameLst>
                                      </p:cBhvr>
                                      <p:to>
                                        <p:strVal val="hidden"/>
                                      </p:to>
                                    </p:set>
                                  </p:childTnLst>
                                </p:cTn>
                              </p:par>
                              <p:par>
                                <p:cTn id="160" presetID="10" presetClass="entr" presetSubtype="0" fill="hold" nodeType="withEffect">
                                  <p:stCondLst>
                                    <p:cond delay="0"/>
                                  </p:stCondLst>
                                  <p:childTnLst>
                                    <p:set>
                                      <p:cBhvr>
                                        <p:cTn id="161" dur="1" fill="hold">
                                          <p:stCondLst>
                                            <p:cond delay="0"/>
                                          </p:stCondLst>
                                        </p:cTn>
                                        <p:tgtEl>
                                          <p:spTgt spid="8"/>
                                        </p:tgtEl>
                                        <p:attrNameLst>
                                          <p:attrName>style.visibility</p:attrName>
                                        </p:attrNameLst>
                                      </p:cBhvr>
                                      <p:to>
                                        <p:strVal val="visible"/>
                                      </p:to>
                                    </p:set>
                                    <p:animEffect transition="in" filter="fade">
                                      <p:cBhvr>
                                        <p:cTn id="162" dur="500"/>
                                        <p:tgtEl>
                                          <p:spTgt spid="8"/>
                                        </p:tgtEl>
                                      </p:cBhvr>
                                    </p:animEffect>
                                  </p:childTnLst>
                                </p:cTn>
                              </p:par>
                            </p:childTnLst>
                          </p:cTn>
                        </p:par>
                      </p:childTnLst>
                    </p:cTn>
                  </p:par>
                </p:childTnLst>
              </p:cTn>
              <p:nextCondLst>
                <p:cond evt="onClick" delay="0">
                  <p:tgtEl>
                    <p:spTgt spid="35"/>
                  </p:tgtEl>
                </p:cond>
              </p:nextCondLst>
            </p:seq>
            <p:seq concurrent="1" nextAc="seek">
              <p:cTn id="163" restart="whenNotActive" fill="hold" evtFilter="cancelBubble" nodeType="interactiveSeq">
                <p:stCondLst>
                  <p:cond evt="onClick" delay="0">
                    <p:tgtEl>
                      <p:spTgt spid="33"/>
                    </p:tgtEl>
                  </p:cond>
                </p:stCondLst>
                <p:endSync evt="end" delay="0">
                  <p:rtn val="all"/>
                </p:endSync>
                <p:childTnLst>
                  <p:par>
                    <p:cTn id="164" fill="hold">
                      <p:stCondLst>
                        <p:cond delay="0"/>
                      </p:stCondLst>
                      <p:childTnLst>
                        <p:par>
                          <p:cTn id="165" fill="hold">
                            <p:stCondLst>
                              <p:cond delay="0"/>
                            </p:stCondLst>
                            <p:childTnLst>
                              <p:par>
                                <p:cTn id="166" presetID="10" presetClass="exit" presetSubtype="0" fill="hold" nodeType="clickEffect">
                                  <p:stCondLst>
                                    <p:cond delay="0"/>
                                  </p:stCondLst>
                                  <p:childTnLst>
                                    <p:animEffect transition="out" filter="fade">
                                      <p:cBhvr>
                                        <p:cTn id="167" dur="500"/>
                                        <p:tgtEl>
                                          <p:spTgt spid="33"/>
                                        </p:tgtEl>
                                      </p:cBhvr>
                                    </p:animEffect>
                                    <p:set>
                                      <p:cBhvr>
                                        <p:cTn id="168" dur="1" fill="hold">
                                          <p:stCondLst>
                                            <p:cond delay="499"/>
                                          </p:stCondLst>
                                        </p:cTn>
                                        <p:tgtEl>
                                          <p:spTgt spid="33"/>
                                        </p:tgtEl>
                                        <p:attrNameLst>
                                          <p:attrName>style.visibility</p:attrName>
                                        </p:attrNameLst>
                                      </p:cBhvr>
                                      <p:to>
                                        <p:strVal val="hidden"/>
                                      </p:to>
                                    </p:set>
                                  </p:childTnLst>
                                </p:cTn>
                              </p:par>
                              <p:par>
                                <p:cTn id="169" presetID="10" presetClass="entr" presetSubtype="0" fill="hold" nodeType="withEffect">
                                  <p:stCondLst>
                                    <p:cond delay="0"/>
                                  </p:stCondLst>
                                  <p:childTnLst>
                                    <p:set>
                                      <p:cBhvr>
                                        <p:cTn id="170" dur="1" fill="hold">
                                          <p:stCondLst>
                                            <p:cond delay="0"/>
                                          </p:stCondLst>
                                        </p:cTn>
                                        <p:tgtEl>
                                          <p:spTgt spid="7"/>
                                        </p:tgtEl>
                                        <p:attrNameLst>
                                          <p:attrName>style.visibility</p:attrName>
                                        </p:attrNameLst>
                                      </p:cBhvr>
                                      <p:to>
                                        <p:strVal val="visible"/>
                                      </p:to>
                                    </p:set>
                                    <p:animEffect transition="in" filter="fade">
                                      <p:cBhvr>
                                        <p:cTn id="171" dur="500"/>
                                        <p:tgtEl>
                                          <p:spTgt spid="7"/>
                                        </p:tgtEl>
                                      </p:cBhvr>
                                    </p:animEffect>
                                  </p:childTnLst>
                                </p:cTn>
                              </p:par>
                            </p:childTnLst>
                          </p:cTn>
                        </p:par>
                      </p:childTnLst>
                    </p:cTn>
                  </p:par>
                </p:childTnLst>
              </p:cTn>
              <p:nextCondLst>
                <p:cond evt="onClick" delay="0">
                  <p:tgtEl>
                    <p:spTgt spid="33"/>
                  </p:tgtEl>
                </p:cond>
              </p:nextCondLst>
            </p:seq>
            <p:seq concurrent="1" nextAc="seek">
              <p:cTn id="172" restart="whenNotActive" fill="hold" evtFilter="cancelBubble" nodeType="interactiveSeq">
                <p:stCondLst>
                  <p:cond evt="onClick" delay="0">
                    <p:tgtEl>
                      <p:spTgt spid="34"/>
                    </p:tgtEl>
                  </p:cond>
                </p:stCondLst>
                <p:endSync evt="end" delay="0">
                  <p:rtn val="all"/>
                </p:endSync>
                <p:childTnLst>
                  <p:par>
                    <p:cTn id="173" fill="hold">
                      <p:stCondLst>
                        <p:cond delay="0"/>
                      </p:stCondLst>
                      <p:childTnLst>
                        <p:par>
                          <p:cTn id="174" fill="hold">
                            <p:stCondLst>
                              <p:cond delay="0"/>
                            </p:stCondLst>
                            <p:childTnLst>
                              <p:par>
                                <p:cTn id="175" presetID="10" presetClass="entr" presetSubtype="0" fill="hold" nodeType="withEffect">
                                  <p:stCondLst>
                                    <p:cond delay="0"/>
                                  </p:stCondLst>
                                  <p:childTnLst>
                                    <p:set>
                                      <p:cBhvr>
                                        <p:cTn id="176" dur="1" fill="hold">
                                          <p:stCondLst>
                                            <p:cond delay="0"/>
                                          </p:stCondLst>
                                        </p:cTn>
                                        <p:tgtEl>
                                          <p:spTgt spid="6"/>
                                        </p:tgtEl>
                                        <p:attrNameLst>
                                          <p:attrName>style.visibility</p:attrName>
                                        </p:attrNameLst>
                                      </p:cBhvr>
                                      <p:to>
                                        <p:strVal val="visible"/>
                                      </p:to>
                                    </p:set>
                                    <p:animEffect transition="in" filter="fade">
                                      <p:cBhvr>
                                        <p:cTn id="177" dur="500"/>
                                        <p:tgtEl>
                                          <p:spTgt spid="6"/>
                                        </p:tgtEl>
                                      </p:cBhvr>
                                    </p:animEffect>
                                  </p:childTnLst>
                                </p:cTn>
                              </p:par>
                              <p:par>
                                <p:cTn id="178" presetID="10" presetClass="exit" presetSubtype="0" fill="hold" nodeType="withEffect">
                                  <p:stCondLst>
                                    <p:cond delay="0"/>
                                  </p:stCondLst>
                                  <p:childTnLst>
                                    <p:animEffect transition="out" filter="fade">
                                      <p:cBhvr>
                                        <p:cTn id="179" dur="500"/>
                                        <p:tgtEl>
                                          <p:spTgt spid="34"/>
                                        </p:tgtEl>
                                      </p:cBhvr>
                                    </p:animEffect>
                                    <p:set>
                                      <p:cBhvr>
                                        <p:cTn id="180"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4"/>
                  </p:tgtEl>
                </p:cond>
              </p:nextCondLst>
            </p:seq>
            <p:seq concurrent="1" nextAc="seek">
              <p:cTn id="181" restart="whenNotActive" fill="hold" evtFilter="cancelBubble" nodeType="interactiveSeq">
                <p:stCondLst>
                  <p:cond evt="onClick" delay="0">
                    <p:tgtEl>
                      <p:spTgt spid="30"/>
                    </p:tgtEl>
                  </p:cond>
                </p:stCondLst>
                <p:endSync evt="end" delay="0">
                  <p:rtn val="all"/>
                </p:endSync>
                <p:childTnLst>
                  <p:par>
                    <p:cTn id="182" fill="hold">
                      <p:stCondLst>
                        <p:cond delay="0"/>
                      </p:stCondLst>
                      <p:childTnLst>
                        <p:par>
                          <p:cTn id="183" fill="hold">
                            <p:stCondLst>
                              <p:cond delay="0"/>
                            </p:stCondLst>
                            <p:childTnLst>
                              <p:par>
                                <p:cTn id="184" presetID="10" presetClass="entr" presetSubtype="0" fill="hold" nodeType="withEffect">
                                  <p:stCondLst>
                                    <p:cond delay="0"/>
                                  </p:stCondLst>
                                  <p:childTnLst>
                                    <p:set>
                                      <p:cBhvr>
                                        <p:cTn id="185" dur="1" fill="hold">
                                          <p:stCondLst>
                                            <p:cond delay="0"/>
                                          </p:stCondLst>
                                        </p:cTn>
                                        <p:tgtEl>
                                          <p:spTgt spid="5"/>
                                        </p:tgtEl>
                                        <p:attrNameLst>
                                          <p:attrName>style.visibility</p:attrName>
                                        </p:attrNameLst>
                                      </p:cBhvr>
                                      <p:to>
                                        <p:strVal val="visible"/>
                                      </p:to>
                                    </p:set>
                                    <p:animEffect transition="in" filter="fade">
                                      <p:cBhvr>
                                        <p:cTn id="186" dur="500"/>
                                        <p:tgtEl>
                                          <p:spTgt spid="5"/>
                                        </p:tgtEl>
                                      </p:cBhvr>
                                    </p:animEffect>
                                  </p:childTnLst>
                                </p:cTn>
                              </p:par>
                              <p:par>
                                <p:cTn id="187" presetID="10" presetClass="exit" presetSubtype="0" fill="hold" nodeType="withEffect">
                                  <p:stCondLst>
                                    <p:cond delay="0"/>
                                  </p:stCondLst>
                                  <p:childTnLst>
                                    <p:animEffect transition="out" filter="fade">
                                      <p:cBhvr>
                                        <p:cTn id="188" dur="500"/>
                                        <p:tgtEl>
                                          <p:spTgt spid="30"/>
                                        </p:tgtEl>
                                      </p:cBhvr>
                                    </p:animEffect>
                                    <p:set>
                                      <p:cBhvr>
                                        <p:cTn id="189"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90" restart="whenNotActive" fill="hold" evtFilter="cancelBubble" nodeType="interactiveSeq">
                <p:stCondLst>
                  <p:cond evt="onClick" delay="0">
                    <p:tgtEl>
                      <p:spTgt spid="65"/>
                    </p:tgtEl>
                  </p:cond>
                </p:stCondLst>
                <p:endSync evt="end" delay="0">
                  <p:rtn val="all"/>
                </p:endSync>
                <p:childTnLst>
                  <p:par>
                    <p:cTn id="191" fill="hold">
                      <p:stCondLst>
                        <p:cond delay="0"/>
                      </p:stCondLst>
                      <p:childTnLst>
                        <p:par>
                          <p:cTn id="192" fill="hold">
                            <p:stCondLst>
                              <p:cond delay="0"/>
                            </p:stCondLst>
                            <p:childTnLst>
                              <p:par>
                                <p:cTn id="193" presetID="10" presetClass="entr" presetSubtype="0" fill="hold" nodeType="withEffect">
                                  <p:stCondLst>
                                    <p:cond delay="0"/>
                                  </p:stCondLst>
                                  <p:childTnLst>
                                    <p:set>
                                      <p:cBhvr>
                                        <p:cTn id="194" dur="1" fill="hold">
                                          <p:stCondLst>
                                            <p:cond delay="0"/>
                                          </p:stCondLst>
                                        </p:cTn>
                                        <p:tgtEl>
                                          <p:spTgt spid="4"/>
                                        </p:tgtEl>
                                        <p:attrNameLst>
                                          <p:attrName>style.visibility</p:attrName>
                                        </p:attrNameLst>
                                      </p:cBhvr>
                                      <p:to>
                                        <p:strVal val="visible"/>
                                      </p:to>
                                    </p:set>
                                    <p:animEffect transition="in" filter="fade">
                                      <p:cBhvr>
                                        <p:cTn id="195" dur="500"/>
                                        <p:tgtEl>
                                          <p:spTgt spid="4"/>
                                        </p:tgtEl>
                                      </p:cBhvr>
                                    </p:animEffect>
                                  </p:childTnLst>
                                </p:cTn>
                              </p:par>
                              <p:par>
                                <p:cTn id="196" presetID="10" presetClass="exit" presetSubtype="0" fill="hold" nodeType="withEffect">
                                  <p:stCondLst>
                                    <p:cond delay="0"/>
                                  </p:stCondLst>
                                  <p:childTnLst>
                                    <p:animEffect transition="out" filter="fade">
                                      <p:cBhvr>
                                        <p:cTn id="197" dur="500"/>
                                        <p:tgtEl>
                                          <p:spTgt spid="65"/>
                                        </p:tgtEl>
                                      </p:cBhvr>
                                    </p:animEffect>
                                    <p:set>
                                      <p:cBhvr>
                                        <p:cTn id="198" dur="1" fill="hold">
                                          <p:stCondLst>
                                            <p:cond delay="499"/>
                                          </p:stCondLst>
                                        </p:cTn>
                                        <p:tgtEl>
                                          <p:spTgt spid="65"/>
                                        </p:tgtEl>
                                        <p:attrNameLst>
                                          <p:attrName>style.visibility</p:attrName>
                                        </p:attrNameLst>
                                      </p:cBhvr>
                                      <p:to>
                                        <p:strVal val="hidden"/>
                                      </p:to>
                                    </p:set>
                                  </p:childTnLst>
                                </p:cTn>
                              </p:par>
                            </p:childTnLst>
                          </p:cTn>
                        </p:par>
                      </p:childTnLst>
                    </p:cTn>
                  </p:par>
                </p:childTnLst>
              </p:cTn>
              <p:nextCondLst>
                <p:cond evt="onClick" delay="0">
                  <p:tgtEl>
                    <p:spTgt spid="65"/>
                  </p:tgtEl>
                </p:cond>
              </p:nextCondLst>
            </p:seq>
            <p:seq concurrent="1" nextAc="seek">
              <p:cTn id="199" restart="whenNotActive" fill="hold" evtFilter="cancelBubble" nodeType="interactiveSeq">
                <p:stCondLst>
                  <p:cond evt="onClick" delay="0">
                    <p:tgtEl>
                      <p:spTgt spid="32"/>
                    </p:tgtEl>
                  </p:cond>
                </p:stCondLst>
                <p:endSync evt="end" delay="0">
                  <p:rtn val="all"/>
                </p:endSync>
                <p:childTnLst>
                  <p:par>
                    <p:cTn id="200" fill="hold">
                      <p:stCondLst>
                        <p:cond delay="0"/>
                      </p:stCondLst>
                      <p:childTnLst>
                        <p:par>
                          <p:cTn id="201" fill="hold">
                            <p:stCondLst>
                              <p:cond delay="0"/>
                            </p:stCondLst>
                            <p:childTnLst>
                              <p:par>
                                <p:cTn id="202" presetID="10" presetClass="exit" presetSubtype="0" fill="hold" nodeType="clickEffect">
                                  <p:stCondLst>
                                    <p:cond delay="0"/>
                                  </p:stCondLst>
                                  <p:childTnLst>
                                    <p:animEffect transition="out" filter="fade">
                                      <p:cBhvr>
                                        <p:cTn id="203" dur="500"/>
                                        <p:tgtEl>
                                          <p:spTgt spid="32"/>
                                        </p:tgtEl>
                                      </p:cBhvr>
                                    </p:animEffect>
                                    <p:set>
                                      <p:cBhvr>
                                        <p:cTn id="204" dur="1" fill="hold">
                                          <p:stCondLst>
                                            <p:cond delay="499"/>
                                          </p:stCondLst>
                                        </p:cTn>
                                        <p:tgtEl>
                                          <p:spTgt spid="32"/>
                                        </p:tgtEl>
                                        <p:attrNameLst>
                                          <p:attrName>style.visibility</p:attrName>
                                        </p:attrNameLst>
                                      </p:cBhvr>
                                      <p:to>
                                        <p:strVal val="hidden"/>
                                      </p:to>
                                    </p:set>
                                  </p:childTnLst>
                                </p:cTn>
                              </p:par>
                              <p:par>
                                <p:cTn id="205" presetID="10" presetClass="entr" presetSubtype="0" fill="hold" nodeType="withEffect">
                                  <p:stCondLst>
                                    <p:cond delay="0"/>
                                  </p:stCondLst>
                                  <p:childTnLst>
                                    <p:set>
                                      <p:cBhvr>
                                        <p:cTn id="206" dur="1" fill="hold">
                                          <p:stCondLst>
                                            <p:cond delay="0"/>
                                          </p:stCondLst>
                                        </p:cTn>
                                        <p:tgtEl>
                                          <p:spTgt spid="3"/>
                                        </p:tgtEl>
                                        <p:attrNameLst>
                                          <p:attrName>style.visibility</p:attrName>
                                        </p:attrNameLst>
                                      </p:cBhvr>
                                      <p:to>
                                        <p:strVal val="visible"/>
                                      </p:to>
                                    </p:set>
                                    <p:animEffect transition="in" filter="fade">
                                      <p:cBhvr>
                                        <p:cTn id="207" dur="500"/>
                                        <p:tgtEl>
                                          <p:spTgt spid="3"/>
                                        </p:tgtEl>
                                      </p:cBhvr>
                                    </p:animEffect>
                                  </p:childTnLst>
                                </p:cTn>
                              </p:par>
                            </p:childTnLst>
                          </p:cTn>
                        </p:par>
                      </p:childTnLst>
                    </p:cTn>
                  </p:par>
                </p:childTnLst>
              </p:cTn>
              <p:nextCondLst>
                <p:cond evt="onClick" delay="0">
                  <p:tgtEl>
                    <p:spTgt spid="32"/>
                  </p:tgtEl>
                </p:cond>
              </p:nextCondLst>
            </p:seq>
            <p:seq concurrent="1" nextAc="seek">
              <p:cTn id="208" restart="whenNotActive" fill="hold" evtFilter="cancelBubble" nodeType="interactiveSeq">
                <p:stCondLst>
                  <p:cond evt="onClick" delay="0">
                    <p:tgtEl>
                      <p:spTgt spid="69"/>
                    </p:tgtEl>
                  </p:cond>
                </p:stCondLst>
                <p:endSync evt="end" delay="0">
                  <p:rtn val="all"/>
                </p:endSync>
                <p:childTnLst>
                  <p:par>
                    <p:cTn id="209" fill="hold">
                      <p:stCondLst>
                        <p:cond delay="0"/>
                      </p:stCondLst>
                      <p:childTnLst>
                        <p:par>
                          <p:cTn id="210" fill="hold">
                            <p:stCondLst>
                              <p:cond delay="0"/>
                            </p:stCondLst>
                            <p:childTnLst>
                              <p:par>
                                <p:cTn id="211" presetID="10" presetClass="exit" presetSubtype="0" fill="hold" nodeType="clickEffect">
                                  <p:stCondLst>
                                    <p:cond delay="0"/>
                                  </p:stCondLst>
                                  <p:childTnLst>
                                    <p:animEffect transition="out" filter="fade">
                                      <p:cBhvr>
                                        <p:cTn id="212" dur="500"/>
                                        <p:tgtEl>
                                          <p:spTgt spid="69"/>
                                        </p:tgtEl>
                                      </p:cBhvr>
                                    </p:animEffect>
                                    <p:set>
                                      <p:cBhvr>
                                        <p:cTn id="213" dur="1" fill="hold">
                                          <p:stCondLst>
                                            <p:cond delay="499"/>
                                          </p:stCondLst>
                                        </p:cTn>
                                        <p:tgtEl>
                                          <p:spTgt spid="69"/>
                                        </p:tgtEl>
                                        <p:attrNameLst>
                                          <p:attrName>style.visibility</p:attrName>
                                        </p:attrNameLst>
                                      </p:cBhvr>
                                      <p:to>
                                        <p:strVal val="hidden"/>
                                      </p:to>
                                    </p:set>
                                  </p:childTnLst>
                                  <p:subTnLst>
                                    <p:audio>
                                      <p:cMediaNode>
                                        <p:cTn display="0" masterRel="sameClick">
                                          <p:stCondLst>
                                            <p:cond evt="begin" delay="0">
                                              <p:tn val="211"/>
                                            </p:cond>
                                          </p:stCondLst>
                                          <p:endCondLst>
                                            <p:cond evt="onStopAudio" delay="0">
                                              <p:tgtEl>
                                                <p:sldTgt/>
                                              </p:tgtEl>
                                            </p:cond>
                                          </p:endCondLst>
                                        </p:cTn>
                                        <p:tgtEl>
                                          <p:sndTgt r:embed="rId10" name="Bowser Laugh.wav"/>
                                        </p:tgtEl>
                                      </p:cMediaNode>
                                    </p:audio>
                                  </p:subTnLst>
                                </p:cTn>
                              </p:par>
                              <p:par>
                                <p:cTn id="214" presetID="10" presetClass="entr" presetSubtype="0" fill="hold" nodeType="withEffect">
                                  <p:stCondLst>
                                    <p:cond delay="0"/>
                                  </p:stCondLst>
                                  <p:childTnLst>
                                    <p:set>
                                      <p:cBhvr>
                                        <p:cTn id="215" dur="1" fill="hold">
                                          <p:stCondLst>
                                            <p:cond delay="0"/>
                                          </p:stCondLst>
                                        </p:cTn>
                                        <p:tgtEl>
                                          <p:spTgt spid="77"/>
                                        </p:tgtEl>
                                        <p:attrNameLst>
                                          <p:attrName>style.visibility</p:attrName>
                                        </p:attrNameLst>
                                      </p:cBhvr>
                                      <p:to>
                                        <p:strVal val="visible"/>
                                      </p:to>
                                    </p:set>
                                    <p:animEffect transition="in" filter="fade">
                                      <p:cBhvr>
                                        <p:cTn id="216" dur="500"/>
                                        <p:tgtEl>
                                          <p:spTgt spid="77"/>
                                        </p:tgtEl>
                                      </p:cBhvr>
                                    </p:animEffect>
                                  </p:childTnLst>
                                </p:cTn>
                              </p:par>
                            </p:childTnLst>
                          </p:cTn>
                        </p:par>
                      </p:childTnLst>
                    </p:cTn>
                  </p:par>
                </p:childTnLst>
              </p:cTn>
              <p:nextCondLst>
                <p:cond evt="onClick" delay="0">
                  <p:tgtEl>
                    <p:spTgt spid="69"/>
                  </p:tgtEl>
                </p:cond>
              </p:nextCondLst>
            </p:seq>
            <p:seq concurrent="1" nextAc="seek">
              <p:cTn id="217" restart="whenNotActive" fill="hold" evtFilter="cancelBubble" nodeType="interactiveSeq">
                <p:stCondLst>
                  <p:cond evt="onClick" delay="0">
                    <p:tgtEl>
                      <p:spTgt spid="70"/>
                    </p:tgtEl>
                  </p:cond>
                </p:stCondLst>
                <p:endSync evt="end" delay="0">
                  <p:rtn val="all"/>
                </p:endSync>
                <p:childTnLst>
                  <p:par>
                    <p:cTn id="218" fill="hold">
                      <p:stCondLst>
                        <p:cond delay="0"/>
                      </p:stCondLst>
                      <p:childTnLst>
                        <p:par>
                          <p:cTn id="219" fill="hold">
                            <p:stCondLst>
                              <p:cond delay="0"/>
                            </p:stCondLst>
                            <p:childTnLst>
                              <p:par>
                                <p:cTn id="220" presetID="10" presetClass="exit" presetSubtype="0" fill="hold" nodeType="clickEffect">
                                  <p:stCondLst>
                                    <p:cond delay="0"/>
                                  </p:stCondLst>
                                  <p:childTnLst>
                                    <p:animEffect transition="out" filter="fade">
                                      <p:cBhvr>
                                        <p:cTn id="221" dur="500"/>
                                        <p:tgtEl>
                                          <p:spTgt spid="70"/>
                                        </p:tgtEl>
                                      </p:cBhvr>
                                    </p:animEffect>
                                    <p:set>
                                      <p:cBhvr>
                                        <p:cTn id="222" dur="1" fill="hold">
                                          <p:stCondLst>
                                            <p:cond delay="499"/>
                                          </p:stCondLst>
                                        </p:cTn>
                                        <p:tgtEl>
                                          <p:spTgt spid="70"/>
                                        </p:tgtEl>
                                        <p:attrNameLst>
                                          <p:attrName>style.visibility</p:attrName>
                                        </p:attrNameLst>
                                      </p:cBhvr>
                                      <p:to>
                                        <p:strVal val="hidden"/>
                                      </p:to>
                                    </p:set>
                                  </p:childTnLst>
                                  <p:subTnLst>
                                    <p:audio>
                                      <p:cMediaNode>
                                        <p:cTn display="0" masterRel="sameClick">
                                          <p:stCondLst>
                                            <p:cond evt="begin" delay="0">
                                              <p:tn val="220"/>
                                            </p:cond>
                                          </p:stCondLst>
                                          <p:endCondLst>
                                            <p:cond evt="onStopAudio" delay="0">
                                              <p:tgtEl>
                                                <p:sldTgt/>
                                              </p:tgtEl>
                                            </p:cond>
                                          </p:endCondLst>
                                        </p:cTn>
                                        <p:tgtEl>
                                          <p:sndTgt r:embed="rId11" name="mk64_wario03.wav"/>
                                        </p:tgtEl>
                                      </p:cMediaNode>
                                    </p:audio>
                                  </p:subTnLst>
                                </p:cTn>
                              </p:par>
                              <p:par>
                                <p:cTn id="223" presetID="10" presetClass="entr" presetSubtype="0" fill="hold" nodeType="withEffect">
                                  <p:stCondLst>
                                    <p:cond delay="0"/>
                                  </p:stCondLst>
                                  <p:childTnLst>
                                    <p:set>
                                      <p:cBhvr>
                                        <p:cTn id="224" dur="1" fill="hold">
                                          <p:stCondLst>
                                            <p:cond delay="0"/>
                                          </p:stCondLst>
                                        </p:cTn>
                                        <p:tgtEl>
                                          <p:spTgt spid="78"/>
                                        </p:tgtEl>
                                        <p:attrNameLst>
                                          <p:attrName>style.visibility</p:attrName>
                                        </p:attrNameLst>
                                      </p:cBhvr>
                                      <p:to>
                                        <p:strVal val="visible"/>
                                      </p:to>
                                    </p:set>
                                    <p:animEffect transition="in" filter="fade">
                                      <p:cBhvr>
                                        <p:cTn id="225" dur="500"/>
                                        <p:tgtEl>
                                          <p:spTgt spid="78"/>
                                        </p:tgtEl>
                                      </p:cBhvr>
                                    </p:animEffect>
                                  </p:childTnLst>
                                </p:cTn>
                              </p:par>
                            </p:childTnLst>
                          </p:cTn>
                        </p:par>
                      </p:childTnLst>
                    </p:cTn>
                  </p:par>
                </p:childTnLst>
              </p:cTn>
              <p:nextCondLst>
                <p:cond evt="onClick" delay="0">
                  <p:tgtEl>
                    <p:spTgt spid="70"/>
                  </p:tgtEl>
                </p:cond>
              </p:nextCondLst>
            </p:seq>
            <p:seq concurrent="1" nextAc="seek">
              <p:cTn id="226" restart="whenNotActive" fill="hold" evtFilter="cancelBubble" nodeType="interactiveSeq">
                <p:stCondLst>
                  <p:cond evt="onClick" delay="0">
                    <p:tgtEl>
                      <p:spTgt spid="71"/>
                    </p:tgtEl>
                  </p:cond>
                </p:stCondLst>
                <p:endSync evt="end" delay="0">
                  <p:rtn val="all"/>
                </p:endSync>
                <p:childTnLst>
                  <p:par>
                    <p:cTn id="227" fill="hold">
                      <p:stCondLst>
                        <p:cond delay="0"/>
                      </p:stCondLst>
                      <p:childTnLst>
                        <p:par>
                          <p:cTn id="228" fill="hold">
                            <p:stCondLst>
                              <p:cond delay="0"/>
                            </p:stCondLst>
                            <p:childTnLst>
                              <p:par>
                                <p:cTn id="229" presetID="10" presetClass="exit" presetSubtype="0" fill="hold" nodeType="clickEffect">
                                  <p:stCondLst>
                                    <p:cond delay="0"/>
                                  </p:stCondLst>
                                  <p:childTnLst>
                                    <p:animEffect transition="out" filter="fade">
                                      <p:cBhvr>
                                        <p:cTn id="230" dur="500"/>
                                        <p:tgtEl>
                                          <p:spTgt spid="71"/>
                                        </p:tgtEl>
                                      </p:cBhvr>
                                    </p:animEffect>
                                    <p:set>
                                      <p:cBhvr>
                                        <p:cTn id="231" dur="1" fill="hold">
                                          <p:stCondLst>
                                            <p:cond delay="499"/>
                                          </p:stCondLst>
                                        </p:cTn>
                                        <p:tgtEl>
                                          <p:spTgt spid="71"/>
                                        </p:tgtEl>
                                        <p:attrNameLst>
                                          <p:attrName>style.visibility</p:attrName>
                                        </p:attrNameLst>
                                      </p:cBhvr>
                                      <p:to>
                                        <p:strVal val="hidden"/>
                                      </p:to>
                                    </p:set>
                                  </p:childTnLst>
                                  <p:subTnLst>
                                    <p:audio>
                                      <p:cMediaNode>
                                        <p:cTn display="0" masterRel="sameClick">
                                          <p:stCondLst>
                                            <p:cond evt="begin" delay="0">
                                              <p:tn val="229"/>
                                            </p:cond>
                                          </p:stCondLst>
                                          <p:endCondLst>
                                            <p:cond evt="onStopAudio" delay="0">
                                              <p:tgtEl>
                                                <p:sldTgt/>
                                              </p:tgtEl>
                                            </p:cond>
                                          </p:endCondLst>
                                        </p:cTn>
                                        <p:tgtEl>
                                          <p:sndTgt r:embed="rId12" name="mk64_dk01.wav"/>
                                        </p:tgtEl>
                                      </p:cMediaNode>
                                    </p:audio>
                                  </p:subTnLst>
                                </p:cTn>
                              </p:par>
                              <p:par>
                                <p:cTn id="232" presetID="10" presetClass="entr" presetSubtype="0" fill="hold" nodeType="withEffect">
                                  <p:stCondLst>
                                    <p:cond delay="0"/>
                                  </p:stCondLst>
                                  <p:childTnLst>
                                    <p:set>
                                      <p:cBhvr>
                                        <p:cTn id="233" dur="1" fill="hold">
                                          <p:stCondLst>
                                            <p:cond delay="0"/>
                                          </p:stCondLst>
                                        </p:cTn>
                                        <p:tgtEl>
                                          <p:spTgt spid="79"/>
                                        </p:tgtEl>
                                        <p:attrNameLst>
                                          <p:attrName>style.visibility</p:attrName>
                                        </p:attrNameLst>
                                      </p:cBhvr>
                                      <p:to>
                                        <p:strVal val="visible"/>
                                      </p:to>
                                    </p:set>
                                    <p:animEffect transition="in" filter="fade">
                                      <p:cBhvr>
                                        <p:cTn id="234" dur="500"/>
                                        <p:tgtEl>
                                          <p:spTgt spid="79"/>
                                        </p:tgtEl>
                                      </p:cBhvr>
                                    </p:animEffect>
                                  </p:childTnLst>
                                </p:cTn>
                              </p:par>
                            </p:childTnLst>
                          </p:cTn>
                        </p:par>
                      </p:childTnLst>
                    </p:cTn>
                  </p:par>
                </p:childTnLst>
              </p:cTn>
              <p:nextCondLst>
                <p:cond evt="onClick" delay="0">
                  <p:tgtEl>
                    <p:spTgt spid="71"/>
                  </p:tgtEl>
                </p:cond>
              </p:nextCondLst>
            </p:seq>
            <p:seq concurrent="1" nextAc="seek">
              <p:cTn id="235" restart="whenNotActive" fill="hold" evtFilter="cancelBubble" nodeType="interactiveSeq">
                <p:stCondLst>
                  <p:cond evt="onClick" delay="0">
                    <p:tgtEl>
                      <p:spTgt spid="72"/>
                    </p:tgtEl>
                  </p:cond>
                </p:stCondLst>
                <p:endSync evt="end" delay="0">
                  <p:rtn val="all"/>
                </p:endSync>
                <p:childTnLst>
                  <p:par>
                    <p:cTn id="236" fill="hold">
                      <p:stCondLst>
                        <p:cond delay="0"/>
                      </p:stCondLst>
                      <p:childTnLst>
                        <p:par>
                          <p:cTn id="237" fill="hold">
                            <p:stCondLst>
                              <p:cond delay="0"/>
                            </p:stCondLst>
                            <p:childTnLst>
                              <p:par>
                                <p:cTn id="238" presetID="10" presetClass="exit" presetSubtype="0" fill="hold" nodeType="clickEffect">
                                  <p:stCondLst>
                                    <p:cond delay="0"/>
                                  </p:stCondLst>
                                  <p:childTnLst>
                                    <p:animEffect transition="out" filter="fade">
                                      <p:cBhvr>
                                        <p:cTn id="239" dur="500"/>
                                        <p:tgtEl>
                                          <p:spTgt spid="72"/>
                                        </p:tgtEl>
                                      </p:cBhvr>
                                    </p:animEffect>
                                    <p:set>
                                      <p:cBhvr>
                                        <p:cTn id="240" dur="1" fill="hold">
                                          <p:stCondLst>
                                            <p:cond delay="499"/>
                                          </p:stCondLst>
                                        </p:cTn>
                                        <p:tgtEl>
                                          <p:spTgt spid="72"/>
                                        </p:tgtEl>
                                        <p:attrNameLst>
                                          <p:attrName>style.visibility</p:attrName>
                                        </p:attrNameLst>
                                      </p:cBhvr>
                                      <p:to>
                                        <p:strVal val="hidden"/>
                                      </p:to>
                                    </p:set>
                                  </p:childTnLst>
                                  <p:subTnLst>
                                    <p:audio>
                                      <p:cMediaNode>
                                        <p:cTn display="0" masterRel="sameClick">
                                          <p:stCondLst>
                                            <p:cond evt="begin" delay="0">
                                              <p:tn val="238"/>
                                            </p:cond>
                                          </p:stCondLst>
                                          <p:endCondLst>
                                            <p:cond evt="onStopAudio" delay="0">
                                              <p:tgtEl>
                                                <p:sldTgt/>
                                              </p:tgtEl>
                                            </p:cond>
                                          </p:endCondLst>
                                        </p:cTn>
                                        <p:tgtEl>
                                          <p:sndTgt r:embed="rId13" name="mk64_yoshi07.wav"/>
                                        </p:tgtEl>
                                      </p:cMediaNode>
                                    </p:audio>
                                  </p:subTnLst>
                                </p:cTn>
                              </p:par>
                              <p:par>
                                <p:cTn id="241" presetID="10" presetClass="entr" presetSubtype="0" fill="hold" nodeType="withEffect">
                                  <p:stCondLst>
                                    <p:cond delay="0"/>
                                  </p:stCondLst>
                                  <p:childTnLst>
                                    <p:set>
                                      <p:cBhvr>
                                        <p:cTn id="242" dur="1" fill="hold">
                                          <p:stCondLst>
                                            <p:cond delay="0"/>
                                          </p:stCondLst>
                                        </p:cTn>
                                        <p:tgtEl>
                                          <p:spTgt spid="80"/>
                                        </p:tgtEl>
                                        <p:attrNameLst>
                                          <p:attrName>style.visibility</p:attrName>
                                        </p:attrNameLst>
                                      </p:cBhvr>
                                      <p:to>
                                        <p:strVal val="visible"/>
                                      </p:to>
                                    </p:set>
                                    <p:animEffect transition="in" filter="fade">
                                      <p:cBhvr>
                                        <p:cTn id="243" dur="500"/>
                                        <p:tgtEl>
                                          <p:spTgt spid="80"/>
                                        </p:tgtEl>
                                      </p:cBhvr>
                                    </p:animEffect>
                                  </p:childTnLst>
                                </p:cTn>
                              </p:par>
                            </p:childTnLst>
                          </p:cTn>
                        </p:par>
                      </p:childTnLst>
                    </p:cTn>
                  </p:par>
                </p:childTnLst>
              </p:cTn>
              <p:nextCondLst>
                <p:cond evt="onClick" delay="0">
                  <p:tgtEl>
                    <p:spTgt spid="72"/>
                  </p:tgtEl>
                </p:cond>
              </p:nextCondLst>
            </p:seq>
            <p:seq concurrent="1" nextAc="seek">
              <p:cTn id="244" restart="whenNotActive" fill="hold" evtFilter="cancelBubble" nodeType="interactiveSeq">
                <p:stCondLst>
                  <p:cond evt="onClick" delay="0">
                    <p:tgtEl>
                      <p:spTgt spid="73"/>
                    </p:tgtEl>
                  </p:cond>
                </p:stCondLst>
                <p:endSync evt="end" delay="0">
                  <p:rtn val="all"/>
                </p:endSync>
                <p:childTnLst>
                  <p:par>
                    <p:cTn id="245" fill="hold">
                      <p:stCondLst>
                        <p:cond delay="0"/>
                      </p:stCondLst>
                      <p:childTnLst>
                        <p:par>
                          <p:cTn id="246" fill="hold">
                            <p:stCondLst>
                              <p:cond delay="0"/>
                            </p:stCondLst>
                            <p:childTnLst>
                              <p:par>
                                <p:cTn id="247" presetID="10" presetClass="exit" presetSubtype="0" fill="hold" nodeType="clickEffect">
                                  <p:stCondLst>
                                    <p:cond delay="0"/>
                                  </p:stCondLst>
                                  <p:childTnLst>
                                    <p:animEffect transition="out" filter="fade">
                                      <p:cBhvr>
                                        <p:cTn id="248" dur="500"/>
                                        <p:tgtEl>
                                          <p:spTgt spid="73"/>
                                        </p:tgtEl>
                                      </p:cBhvr>
                                    </p:animEffect>
                                    <p:set>
                                      <p:cBhvr>
                                        <p:cTn id="249" dur="1" fill="hold">
                                          <p:stCondLst>
                                            <p:cond delay="499"/>
                                          </p:stCondLst>
                                        </p:cTn>
                                        <p:tgtEl>
                                          <p:spTgt spid="73"/>
                                        </p:tgtEl>
                                        <p:attrNameLst>
                                          <p:attrName>style.visibility</p:attrName>
                                        </p:attrNameLst>
                                      </p:cBhvr>
                                      <p:to>
                                        <p:strVal val="hidden"/>
                                      </p:to>
                                    </p:set>
                                  </p:childTnLst>
                                  <p:subTnLst>
                                    <p:audio>
                                      <p:cMediaNode>
                                        <p:cTn display="0" masterRel="sameClick">
                                          <p:stCondLst>
                                            <p:cond evt="begin" delay="0">
                                              <p:tn val="247"/>
                                            </p:cond>
                                          </p:stCondLst>
                                          <p:endCondLst>
                                            <p:cond evt="onStopAudio" delay="0">
                                              <p:tgtEl>
                                                <p:sldTgt/>
                                              </p:tgtEl>
                                            </p:cond>
                                          </p:endCondLst>
                                        </p:cTn>
                                        <p:tgtEl>
                                          <p:sndTgt r:embed="rId14" name="mk64_toad07.wav"/>
                                        </p:tgtEl>
                                      </p:cMediaNode>
                                    </p:audio>
                                  </p:subTnLst>
                                </p:cTn>
                              </p:par>
                              <p:par>
                                <p:cTn id="250" presetID="10" presetClass="entr" presetSubtype="0" fill="hold" nodeType="withEffect">
                                  <p:stCondLst>
                                    <p:cond delay="0"/>
                                  </p:stCondLst>
                                  <p:childTnLst>
                                    <p:set>
                                      <p:cBhvr>
                                        <p:cTn id="251" dur="1" fill="hold">
                                          <p:stCondLst>
                                            <p:cond delay="0"/>
                                          </p:stCondLst>
                                        </p:cTn>
                                        <p:tgtEl>
                                          <p:spTgt spid="81"/>
                                        </p:tgtEl>
                                        <p:attrNameLst>
                                          <p:attrName>style.visibility</p:attrName>
                                        </p:attrNameLst>
                                      </p:cBhvr>
                                      <p:to>
                                        <p:strVal val="visible"/>
                                      </p:to>
                                    </p:set>
                                    <p:animEffect transition="in" filter="fade">
                                      <p:cBhvr>
                                        <p:cTn id="252" dur="500"/>
                                        <p:tgtEl>
                                          <p:spTgt spid="81"/>
                                        </p:tgtEl>
                                      </p:cBhvr>
                                    </p:animEffect>
                                  </p:childTnLst>
                                </p:cTn>
                              </p:par>
                            </p:childTnLst>
                          </p:cTn>
                        </p:par>
                      </p:childTnLst>
                    </p:cTn>
                  </p:par>
                </p:childTnLst>
              </p:cTn>
              <p:nextCondLst>
                <p:cond evt="onClick" delay="0">
                  <p:tgtEl>
                    <p:spTgt spid="73"/>
                  </p:tgtEl>
                </p:cond>
              </p:nextCondLst>
            </p:seq>
            <p:seq concurrent="1" nextAc="seek">
              <p:cTn id="253" restart="whenNotActive" fill="hold" evtFilter="cancelBubble" nodeType="interactiveSeq">
                <p:stCondLst>
                  <p:cond evt="onClick" delay="0">
                    <p:tgtEl>
                      <p:spTgt spid="74"/>
                    </p:tgtEl>
                  </p:cond>
                </p:stCondLst>
                <p:endSync evt="end" delay="0">
                  <p:rtn val="all"/>
                </p:endSync>
                <p:childTnLst>
                  <p:par>
                    <p:cTn id="254" fill="hold">
                      <p:stCondLst>
                        <p:cond delay="0"/>
                      </p:stCondLst>
                      <p:childTnLst>
                        <p:par>
                          <p:cTn id="255" fill="hold">
                            <p:stCondLst>
                              <p:cond delay="0"/>
                            </p:stCondLst>
                            <p:childTnLst>
                              <p:par>
                                <p:cTn id="256" presetID="10" presetClass="exit" presetSubtype="0" fill="hold" nodeType="clickEffect">
                                  <p:stCondLst>
                                    <p:cond delay="0"/>
                                  </p:stCondLst>
                                  <p:childTnLst>
                                    <p:animEffect transition="out" filter="fade">
                                      <p:cBhvr>
                                        <p:cTn id="257" dur="500"/>
                                        <p:tgtEl>
                                          <p:spTgt spid="74"/>
                                        </p:tgtEl>
                                      </p:cBhvr>
                                    </p:animEffect>
                                    <p:set>
                                      <p:cBhvr>
                                        <p:cTn id="258" dur="1" fill="hold">
                                          <p:stCondLst>
                                            <p:cond delay="499"/>
                                          </p:stCondLst>
                                        </p:cTn>
                                        <p:tgtEl>
                                          <p:spTgt spid="74"/>
                                        </p:tgtEl>
                                        <p:attrNameLst>
                                          <p:attrName>style.visibility</p:attrName>
                                        </p:attrNameLst>
                                      </p:cBhvr>
                                      <p:to>
                                        <p:strVal val="hidden"/>
                                      </p:to>
                                    </p:set>
                                  </p:childTnLst>
                                  <p:subTnLst>
                                    <p:audio>
                                      <p:cMediaNode>
                                        <p:cTn display="0" masterRel="sameClick">
                                          <p:stCondLst>
                                            <p:cond evt="begin" delay="0">
                                              <p:tn val="256"/>
                                            </p:cond>
                                          </p:stCondLst>
                                          <p:endCondLst>
                                            <p:cond evt="onStopAudio" delay="0">
                                              <p:tgtEl>
                                                <p:sldTgt/>
                                              </p:tgtEl>
                                            </p:cond>
                                          </p:endCondLst>
                                        </p:cTn>
                                        <p:tgtEl>
                                          <p:sndTgt r:embed="rId15" name="mk64_peach06.wav"/>
                                        </p:tgtEl>
                                      </p:cMediaNode>
                                    </p:audio>
                                  </p:subTnLst>
                                </p:cTn>
                              </p:par>
                              <p:par>
                                <p:cTn id="259" presetID="10" presetClass="entr" presetSubtype="0" fill="hold" nodeType="withEffect">
                                  <p:stCondLst>
                                    <p:cond delay="0"/>
                                  </p:stCondLst>
                                  <p:childTnLst>
                                    <p:set>
                                      <p:cBhvr>
                                        <p:cTn id="260" dur="1" fill="hold">
                                          <p:stCondLst>
                                            <p:cond delay="0"/>
                                          </p:stCondLst>
                                        </p:cTn>
                                        <p:tgtEl>
                                          <p:spTgt spid="82"/>
                                        </p:tgtEl>
                                        <p:attrNameLst>
                                          <p:attrName>style.visibility</p:attrName>
                                        </p:attrNameLst>
                                      </p:cBhvr>
                                      <p:to>
                                        <p:strVal val="visible"/>
                                      </p:to>
                                    </p:set>
                                    <p:animEffect transition="in" filter="fade">
                                      <p:cBhvr>
                                        <p:cTn id="261" dur="500"/>
                                        <p:tgtEl>
                                          <p:spTgt spid="82"/>
                                        </p:tgtEl>
                                      </p:cBhvr>
                                    </p:animEffect>
                                  </p:childTnLst>
                                </p:cTn>
                              </p:par>
                            </p:childTnLst>
                          </p:cTn>
                        </p:par>
                      </p:childTnLst>
                    </p:cTn>
                  </p:par>
                </p:childTnLst>
              </p:cTn>
              <p:nextCondLst>
                <p:cond evt="onClick" delay="0">
                  <p:tgtEl>
                    <p:spTgt spid="74"/>
                  </p:tgtEl>
                </p:cond>
              </p:nextCondLst>
            </p:seq>
            <p:seq concurrent="1" nextAc="seek">
              <p:cTn id="262" restart="whenNotActive" fill="hold" evtFilter="cancelBubble" nodeType="interactiveSeq">
                <p:stCondLst>
                  <p:cond evt="onClick" delay="0">
                    <p:tgtEl>
                      <p:spTgt spid="75"/>
                    </p:tgtEl>
                  </p:cond>
                </p:stCondLst>
                <p:endSync evt="end" delay="0">
                  <p:rtn val="all"/>
                </p:endSync>
                <p:childTnLst>
                  <p:par>
                    <p:cTn id="263" fill="hold">
                      <p:stCondLst>
                        <p:cond delay="0"/>
                      </p:stCondLst>
                      <p:childTnLst>
                        <p:par>
                          <p:cTn id="264" fill="hold">
                            <p:stCondLst>
                              <p:cond delay="0"/>
                            </p:stCondLst>
                            <p:childTnLst>
                              <p:par>
                                <p:cTn id="265" presetID="10" presetClass="exit" presetSubtype="0" fill="hold" nodeType="clickEffect">
                                  <p:stCondLst>
                                    <p:cond delay="0"/>
                                  </p:stCondLst>
                                  <p:childTnLst>
                                    <p:animEffect transition="out" filter="fade">
                                      <p:cBhvr>
                                        <p:cTn id="266" dur="500"/>
                                        <p:tgtEl>
                                          <p:spTgt spid="75"/>
                                        </p:tgtEl>
                                      </p:cBhvr>
                                    </p:animEffect>
                                    <p:set>
                                      <p:cBhvr>
                                        <p:cTn id="267" dur="1" fill="hold">
                                          <p:stCondLst>
                                            <p:cond delay="499"/>
                                          </p:stCondLst>
                                        </p:cTn>
                                        <p:tgtEl>
                                          <p:spTgt spid="75"/>
                                        </p:tgtEl>
                                        <p:attrNameLst>
                                          <p:attrName>style.visibility</p:attrName>
                                        </p:attrNameLst>
                                      </p:cBhvr>
                                      <p:to>
                                        <p:strVal val="hidden"/>
                                      </p:to>
                                    </p:set>
                                  </p:childTnLst>
                                  <p:subTnLst>
                                    <p:audio>
                                      <p:cMediaNode>
                                        <p:cTn display="0" masterRel="sameClick">
                                          <p:stCondLst>
                                            <p:cond evt="begin" delay="0">
                                              <p:tn val="265"/>
                                            </p:cond>
                                          </p:stCondLst>
                                          <p:endCondLst>
                                            <p:cond evt="onStopAudio" delay="0">
                                              <p:tgtEl>
                                                <p:sldTgt/>
                                              </p:tgtEl>
                                            </p:cond>
                                          </p:endCondLst>
                                        </p:cTn>
                                        <p:tgtEl>
                                          <p:sndTgt r:embed="rId18" name="mk64_luigi06.wav"/>
                                        </p:tgtEl>
                                      </p:cMediaNode>
                                    </p:audio>
                                  </p:subTnLst>
                                </p:cTn>
                              </p:par>
                              <p:par>
                                <p:cTn id="268" presetID="10" presetClass="entr" presetSubtype="0" fill="hold" nodeType="withEffect">
                                  <p:stCondLst>
                                    <p:cond delay="0"/>
                                  </p:stCondLst>
                                  <p:childTnLst>
                                    <p:set>
                                      <p:cBhvr>
                                        <p:cTn id="269" dur="1" fill="hold">
                                          <p:stCondLst>
                                            <p:cond delay="0"/>
                                          </p:stCondLst>
                                        </p:cTn>
                                        <p:tgtEl>
                                          <p:spTgt spid="83"/>
                                        </p:tgtEl>
                                        <p:attrNameLst>
                                          <p:attrName>style.visibility</p:attrName>
                                        </p:attrNameLst>
                                      </p:cBhvr>
                                      <p:to>
                                        <p:strVal val="visible"/>
                                      </p:to>
                                    </p:set>
                                    <p:animEffect transition="in" filter="fade">
                                      <p:cBhvr>
                                        <p:cTn id="270" dur="500"/>
                                        <p:tgtEl>
                                          <p:spTgt spid="83"/>
                                        </p:tgtEl>
                                      </p:cBhvr>
                                    </p:animEffect>
                                  </p:childTnLst>
                                </p:cTn>
                              </p:par>
                            </p:childTnLst>
                          </p:cTn>
                        </p:par>
                      </p:childTnLst>
                    </p:cTn>
                  </p:par>
                </p:childTnLst>
              </p:cTn>
              <p:nextCondLst>
                <p:cond evt="onClick" delay="0">
                  <p:tgtEl>
                    <p:spTgt spid="75"/>
                  </p:tgtEl>
                </p:cond>
              </p:nextCondLst>
            </p:seq>
            <p:seq concurrent="1" nextAc="seek">
              <p:cTn id="271" restart="whenNotActive" fill="hold" evtFilter="cancelBubble" nodeType="interactiveSeq">
                <p:stCondLst>
                  <p:cond evt="onClick" delay="0">
                    <p:tgtEl>
                      <p:spTgt spid="76"/>
                    </p:tgtEl>
                  </p:cond>
                </p:stCondLst>
                <p:endSync evt="end" delay="0">
                  <p:rtn val="all"/>
                </p:endSync>
                <p:childTnLst>
                  <p:par>
                    <p:cTn id="272" fill="hold">
                      <p:stCondLst>
                        <p:cond delay="0"/>
                      </p:stCondLst>
                      <p:childTnLst>
                        <p:par>
                          <p:cTn id="273" fill="hold">
                            <p:stCondLst>
                              <p:cond delay="0"/>
                            </p:stCondLst>
                            <p:childTnLst>
                              <p:par>
                                <p:cTn id="274" presetID="10" presetClass="exit" presetSubtype="0" fill="hold" nodeType="clickEffect">
                                  <p:stCondLst>
                                    <p:cond delay="0"/>
                                  </p:stCondLst>
                                  <p:childTnLst>
                                    <p:animEffect transition="out" filter="fade">
                                      <p:cBhvr>
                                        <p:cTn id="275" dur="500"/>
                                        <p:tgtEl>
                                          <p:spTgt spid="76"/>
                                        </p:tgtEl>
                                      </p:cBhvr>
                                    </p:animEffect>
                                    <p:set>
                                      <p:cBhvr>
                                        <p:cTn id="276" dur="1" fill="hold">
                                          <p:stCondLst>
                                            <p:cond delay="499"/>
                                          </p:stCondLst>
                                        </p:cTn>
                                        <p:tgtEl>
                                          <p:spTgt spid="76"/>
                                        </p:tgtEl>
                                        <p:attrNameLst>
                                          <p:attrName>style.visibility</p:attrName>
                                        </p:attrNameLst>
                                      </p:cBhvr>
                                      <p:to>
                                        <p:strVal val="hidden"/>
                                      </p:to>
                                    </p:set>
                                  </p:childTnLst>
                                  <p:subTnLst>
                                    <p:audio>
                                      <p:cMediaNode>
                                        <p:cTn display="0" masterRel="sameClick">
                                          <p:stCondLst>
                                            <p:cond evt="begin" delay="0">
                                              <p:tn val="274"/>
                                            </p:cond>
                                          </p:stCondLst>
                                          <p:endCondLst>
                                            <p:cond evt="onStopAudio" delay="0">
                                              <p:tgtEl>
                                                <p:sldTgt/>
                                              </p:tgtEl>
                                            </p:cond>
                                          </p:endCondLst>
                                        </p:cTn>
                                        <p:tgtEl>
                                          <p:sndTgt r:embed="rId17" name="mk64_mario07.wav"/>
                                        </p:tgtEl>
                                      </p:cMediaNode>
                                    </p:audio>
                                  </p:subTnLst>
                                </p:cTn>
                              </p:par>
                              <p:par>
                                <p:cTn id="277" presetID="10" presetClass="entr" presetSubtype="0" fill="hold" nodeType="withEffect">
                                  <p:stCondLst>
                                    <p:cond delay="0"/>
                                  </p:stCondLst>
                                  <p:childTnLst>
                                    <p:set>
                                      <p:cBhvr>
                                        <p:cTn id="278" dur="1" fill="hold">
                                          <p:stCondLst>
                                            <p:cond delay="0"/>
                                          </p:stCondLst>
                                        </p:cTn>
                                        <p:tgtEl>
                                          <p:spTgt spid="84"/>
                                        </p:tgtEl>
                                        <p:attrNameLst>
                                          <p:attrName>style.visibility</p:attrName>
                                        </p:attrNameLst>
                                      </p:cBhvr>
                                      <p:to>
                                        <p:strVal val="visible"/>
                                      </p:to>
                                    </p:set>
                                    <p:animEffect transition="in" filter="fade">
                                      <p:cBhvr>
                                        <p:cTn id="279" dur="500"/>
                                        <p:tgtEl>
                                          <p:spTgt spid="84"/>
                                        </p:tgtEl>
                                      </p:cBhvr>
                                    </p:animEffect>
                                  </p:childTnLst>
                                </p:cTn>
                              </p:par>
                            </p:childTnLst>
                          </p:cTn>
                        </p:par>
                      </p:childTnLst>
                    </p:cTn>
                  </p:par>
                </p:childTnLst>
              </p:cTn>
              <p:nextCondLst>
                <p:cond evt="onClick" delay="0">
                  <p:tgtEl>
                    <p:spTgt spid="76"/>
                  </p:tgtEl>
                </p:cond>
              </p:nextCondLst>
            </p:seq>
            <p:seq concurrent="1" nextAc="seek">
              <p:cTn id="280" restart="whenNotActive" fill="hold" evtFilter="cancelBubble" nodeType="interactiveSeq">
                <p:stCondLst>
                  <p:cond evt="onClick" delay="0">
                    <p:tgtEl>
                      <p:spTgt spid="68"/>
                    </p:tgtEl>
                  </p:cond>
                </p:stCondLst>
                <p:endSync evt="end" delay="0">
                  <p:rtn val="all"/>
                </p:endSync>
                <p:childTnLst>
                  <p:par>
                    <p:cTn id="281" fill="hold">
                      <p:stCondLst>
                        <p:cond delay="0"/>
                      </p:stCondLst>
                      <p:childTnLst>
                        <p:par>
                          <p:cTn id="282" fill="hold">
                            <p:stCondLst>
                              <p:cond delay="0"/>
                            </p:stCondLst>
                            <p:childTnLst>
                              <p:par>
                                <p:cTn id="283" presetID="10" presetClass="exit" presetSubtype="0" fill="hold" nodeType="clickEffect">
                                  <p:stCondLst>
                                    <p:cond delay="0"/>
                                  </p:stCondLst>
                                  <p:childTnLst>
                                    <p:animEffect transition="out" filter="fade">
                                      <p:cBhvr>
                                        <p:cTn id="284" dur="500"/>
                                        <p:tgtEl>
                                          <p:spTgt spid="68"/>
                                        </p:tgtEl>
                                      </p:cBhvr>
                                    </p:animEffect>
                                    <p:set>
                                      <p:cBhvr>
                                        <p:cTn id="285" dur="1" fill="hold">
                                          <p:stCondLst>
                                            <p:cond delay="499"/>
                                          </p:stCondLst>
                                        </p:cTn>
                                        <p:tgtEl>
                                          <p:spTgt spid="68"/>
                                        </p:tgtEl>
                                        <p:attrNameLst>
                                          <p:attrName>style.visibility</p:attrName>
                                        </p:attrNameLst>
                                      </p:cBhvr>
                                      <p:to>
                                        <p:strVal val="hidden"/>
                                      </p:to>
                                    </p:set>
                                  </p:childTnLst>
                                </p:cTn>
                              </p:par>
                              <p:par>
                                <p:cTn id="286" presetID="10" presetClass="exit" presetSubtype="0" fill="hold" nodeType="withEffect">
                                  <p:stCondLst>
                                    <p:cond delay="0"/>
                                  </p:stCondLst>
                                  <p:childTnLst>
                                    <p:animEffect transition="out" filter="fade">
                                      <p:cBhvr>
                                        <p:cTn id="287" dur="500"/>
                                        <p:tgtEl>
                                          <p:spTgt spid="76"/>
                                        </p:tgtEl>
                                      </p:cBhvr>
                                    </p:animEffect>
                                    <p:set>
                                      <p:cBhvr>
                                        <p:cTn id="288" dur="1" fill="hold">
                                          <p:stCondLst>
                                            <p:cond delay="499"/>
                                          </p:stCondLst>
                                        </p:cTn>
                                        <p:tgtEl>
                                          <p:spTgt spid="76"/>
                                        </p:tgtEl>
                                        <p:attrNameLst>
                                          <p:attrName>style.visibility</p:attrName>
                                        </p:attrNameLst>
                                      </p:cBhvr>
                                      <p:to>
                                        <p:strVal val="hidden"/>
                                      </p:to>
                                    </p:set>
                                  </p:childTnLst>
                                </p:cTn>
                              </p:par>
                              <p:par>
                                <p:cTn id="289" presetID="10" presetClass="exit" presetSubtype="0" fill="hold" nodeType="withEffect">
                                  <p:stCondLst>
                                    <p:cond delay="0"/>
                                  </p:stCondLst>
                                  <p:childTnLst>
                                    <p:animEffect transition="out" filter="fade">
                                      <p:cBhvr>
                                        <p:cTn id="290" dur="500"/>
                                        <p:tgtEl>
                                          <p:spTgt spid="75"/>
                                        </p:tgtEl>
                                      </p:cBhvr>
                                    </p:animEffect>
                                    <p:set>
                                      <p:cBhvr>
                                        <p:cTn id="291" dur="1" fill="hold">
                                          <p:stCondLst>
                                            <p:cond delay="499"/>
                                          </p:stCondLst>
                                        </p:cTn>
                                        <p:tgtEl>
                                          <p:spTgt spid="75"/>
                                        </p:tgtEl>
                                        <p:attrNameLst>
                                          <p:attrName>style.visibility</p:attrName>
                                        </p:attrNameLst>
                                      </p:cBhvr>
                                      <p:to>
                                        <p:strVal val="hidden"/>
                                      </p:to>
                                    </p:set>
                                  </p:childTnLst>
                                </p:cTn>
                              </p:par>
                              <p:par>
                                <p:cTn id="292" presetID="10" presetClass="exit" presetSubtype="0" fill="hold" nodeType="withEffect">
                                  <p:stCondLst>
                                    <p:cond delay="0"/>
                                  </p:stCondLst>
                                  <p:childTnLst>
                                    <p:animEffect transition="out" filter="fade">
                                      <p:cBhvr>
                                        <p:cTn id="293" dur="500"/>
                                        <p:tgtEl>
                                          <p:spTgt spid="74"/>
                                        </p:tgtEl>
                                      </p:cBhvr>
                                    </p:animEffect>
                                    <p:set>
                                      <p:cBhvr>
                                        <p:cTn id="294" dur="1" fill="hold">
                                          <p:stCondLst>
                                            <p:cond delay="499"/>
                                          </p:stCondLst>
                                        </p:cTn>
                                        <p:tgtEl>
                                          <p:spTgt spid="74"/>
                                        </p:tgtEl>
                                        <p:attrNameLst>
                                          <p:attrName>style.visibility</p:attrName>
                                        </p:attrNameLst>
                                      </p:cBhvr>
                                      <p:to>
                                        <p:strVal val="hidden"/>
                                      </p:to>
                                    </p:set>
                                  </p:childTnLst>
                                </p:cTn>
                              </p:par>
                              <p:par>
                                <p:cTn id="295" presetID="10" presetClass="exit" presetSubtype="0" fill="hold" nodeType="withEffect">
                                  <p:stCondLst>
                                    <p:cond delay="0"/>
                                  </p:stCondLst>
                                  <p:childTnLst>
                                    <p:animEffect transition="out" filter="fade">
                                      <p:cBhvr>
                                        <p:cTn id="296" dur="500"/>
                                        <p:tgtEl>
                                          <p:spTgt spid="73"/>
                                        </p:tgtEl>
                                      </p:cBhvr>
                                    </p:animEffect>
                                    <p:set>
                                      <p:cBhvr>
                                        <p:cTn id="297" dur="1" fill="hold">
                                          <p:stCondLst>
                                            <p:cond delay="499"/>
                                          </p:stCondLst>
                                        </p:cTn>
                                        <p:tgtEl>
                                          <p:spTgt spid="73"/>
                                        </p:tgtEl>
                                        <p:attrNameLst>
                                          <p:attrName>style.visibility</p:attrName>
                                        </p:attrNameLst>
                                      </p:cBhvr>
                                      <p:to>
                                        <p:strVal val="hidden"/>
                                      </p:to>
                                    </p:set>
                                  </p:childTnLst>
                                </p:cTn>
                              </p:par>
                              <p:par>
                                <p:cTn id="298" presetID="10" presetClass="exit" presetSubtype="0" fill="hold" nodeType="withEffect">
                                  <p:stCondLst>
                                    <p:cond delay="0"/>
                                  </p:stCondLst>
                                  <p:childTnLst>
                                    <p:animEffect transition="out" filter="fade">
                                      <p:cBhvr>
                                        <p:cTn id="299" dur="500"/>
                                        <p:tgtEl>
                                          <p:spTgt spid="72"/>
                                        </p:tgtEl>
                                      </p:cBhvr>
                                    </p:animEffect>
                                    <p:set>
                                      <p:cBhvr>
                                        <p:cTn id="300" dur="1" fill="hold">
                                          <p:stCondLst>
                                            <p:cond delay="499"/>
                                          </p:stCondLst>
                                        </p:cTn>
                                        <p:tgtEl>
                                          <p:spTgt spid="72"/>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71"/>
                                        </p:tgtEl>
                                      </p:cBhvr>
                                    </p:animEffect>
                                    <p:set>
                                      <p:cBhvr>
                                        <p:cTn id="303" dur="1" fill="hold">
                                          <p:stCondLst>
                                            <p:cond delay="499"/>
                                          </p:stCondLst>
                                        </p:cTn>
                                        <p:tgtEl>
                                          <p:spTgt spid="71"/>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69"/>
                                        </p:tgtEl>
                                      </p:cBhvr>
                                    </p:animEffect>
                                    <p:set>
                                      <p:cBhvr>
                                        <p:cTn id="306" dur="1" fill="hold">
                                          <p:stCondLst>
                                            <p:cond delay="499"/>
                                          </p:stCondLst>
                                        </p:cTn>
                                        <p:tgtEl>
                                          <p:spTgt spid="69"/>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70"/>
                                        </p:tgtEl>
                                      </p:cBhvr>
                                    </p:animEffect>
                                    <p:set>
                                      <p:cBhvr>
                                        <p:cTn id="309" dur="1" fill="hold">
                                          <p:stCondLst>
                                            <p:cond delay="499"/>
                                          </p:stCondLst>
                                        </p:cTn>
                                        <p:tgtEl>
                                          <p:spTgt spid="70"/>
                                        </p:tgtEl>
                                        <p:attrNameLst>
                                          <p:attrName>style.visibility</p:attrName>
                                        </p:attrNameLst>
                                      </p:cBhvr>
                                      <p:to>
                                        <p:strVal val="hidden"/>
                                      </p:to>
                                    </p:set>
                                  </p:childTnLst>
                                </p:cTn>
                              </p:par>
                              <p:par>
                                <p:cTn id="310" presetID="10" presetClass="entr" presetSubtype="0" fill="hold" nodeType="withEffect">
                                  <p:stCondLst>
                                    <p:cond delay="0"/>
                                  </p:stCondLst>
                                  <p:childTnLst>
                                    <p:set>
                                      <p:cBhvr>
                                        <p:cTn id="311" dur="1" fill="hold">
                                          <p:stCondLst>
                                            <p:cond delay="0"/>
                                          </p:stCondLst>
                                        </p:cTn>
                                        <p:tgtEl>
                                          <p:spTgt spid="86"/>
                                        </p:tgtEl>
                                        <p:attrNameLst>
                                          <p:attrName>style.visibility</p:attrName>
                                        </p:attrNameLst>
                                      </p:cBhvr>
                                      <p:to>
                                        <p:strVal val="visible"/>
                                      </p:to>
                                    </p:set>
                                    <p:animEffect transition="in" filter="fade">
                                      <p:cBhvr>
                                        <p:cTn id="312" dur="500"/>
                                        <p:tgtEl>
                                          <p:spTgt spid="86"/>
                                        </p:tgtEl>
                                      </p:cBhvr>
                                    </p:animEffect>
                                  </p:childTnLst>
                                </p:cTn>
                              </p:par>
                              <p:par>
                                <p:cTn id="313" presetID="10" presetClass="entr" presetSubtype="0" fill="hold" nodeType="withEffect">
                                  <p:stCondLst>
                                    <p:cond delay="0"/>
                                  </p:stCondLst>
                                  <p:childTnLst>
                                    <p:set>
                                      <p:cBhvr>
                                        <p:cTn id="314" dur="1" fill="hold">
                                          <p:stCondLst>
                                            <p:cond delay="0"/>
                                          </p:stCondLst>
                                        </p:cTn>
                                        <p:tgtEl>
                                          <p:spTgt spid="87"/>
                                        </p:tgtEl>
                                        <p:attrNameLst>
                                          <p:attrName>style.visibility</p:attrName>
                                        </p:attrNameLst>
                                      </p:cBhvr>
                                      <p:to>
                                        <p:strVal val="visible"/>
                                      </p:to>
                                    </p:set>
                                    <p:animEffect transition="in" filter="fade">
                                      <p:cBhvr>
                                        <p:cTn id="315" dur="500"/>
                                        <p:tgtEl>
                                          <p:spTgt spid="87"/>
                                        </p:tgtEl>
                                      </p:cBhvr>
                                    </p:animEffect>
                                  </p:childTnLst>
                                </p:cTn>
                              </p:par>
                              <p:par>
                                <p:cTn id="316" presetID="10" presetClass="entr" presetSubtype="0" fill="hold" nodeType="withEffect">
                                  <p:stCondLst>
                                    <p:cond delay="0"/>
                                  </p:stCondLst>
                                  <p:childTnLst>
                                    <p:set>
                                      <p:cBhvr>
                                        <p:cTn id="317" dur="1" fill="hold">
                                          <p:stCondLst>
                                            <p:cond delay="0"/>
                                          </p:stCondLst>
                                        </p:cTn>
                                        <p:tgtEl>
                                          <p:spTgt spid="88"/>
                                        </p:tgtEl>
                                        <p:attrNameLst>
                                          <p:attrName>style.visibility</p:attrName>
                                        </p:attrNameLst>
                                      </p:cBhvr>
                                      <p:to>
                                        <p:strVal val="visible"/>
                                      </p:to>
                                    </p:set>
                                    <p:animEffect transition="in" filter="fade">
                                      <p:cBhvr>
                                        <p:cTn id="318" dur="500"/>
                                        <p:tgtEl>
                                          <p:spTgt spid="88"/>
                                        </p:tgtEl>
                                      </p:cBhvr>
                                    </p:animEffect>
                                  </p:childTnLst>
                                </p:cTn>
                              </p:par>
                              <p:par>
                                <p:cTn id="319" presetID="10" presetClass="entr" presetSubtype="0" fill="hold" nodeType="withEffect">
                                  <p:stCondLst>
                                    <p:cond delay="0"/>
                                  </p:stCondLst>
                                  <p:childTnLst>
                                    <p:set>
                                      <p:cBhvr>
                                        <p:cTn id="320" dur="1" fill="hold">
                                          <p:stCondLst>
                                            <p:cond delay="0"/>
                                          </p:stCondLst>
                                        </p:cTn>
                                        <p:tgtEl>
                                          <p:spTgt spid="89"/>
                                        </p:tgtEl>
                                        <p:attrNameLst>
                                          <p:attrName>style.visibility</p:attrName>
                                        </p:attrNameLst>
                                      </p:cBhvr>
                                      <p:to>
                                        <p:strVal val="visible"/>
                                      </p:to>
                                    </p:set>
                                    <p:animEffect transition="in" filter="fade">
                                      <p:cBhvr>
                                        <p:cTn id="321" dur="500"/>
                                        <p:tgtEl>
                                          <p:spTgt spid="89"/>
                                        </p:tgtEl>
                                      </p:cBhvr>
                                    </p:animEffect>
                                  </p:childTnLst>
                                </p:cTn>
                              </p:par>
                              <p:par>
                                <p:cTn id="322" presetID="10" presetClass="entr" presetSubtype="0" fill="hold" nodeType="withEffect">
                                  <p:stCondLst>
                                    <p:cond delay="0"/>
                                  </p:stCondLst>
                                  <p:childTnLst>
                                    <p:set>
                                      <p:cBhvr>
                                        <p:cTn id="323" dur="1" fill="hold">
                                          <p:stCondLst>
                                            <p:cond delay="0"/>
                                          </p:stCondLst>
                                        </p:cTn>
                                        <p:tgtEl>
                                          <p:spTgt spid="90"/>
                                        </p:tgtEl>
                                        <p:attrNameLst>
                                          <p:attrName>style.visibility</p:attrName>
                                        </p:attrNameLst>
                                      </p:cBhvr>
                                      <p:to>
                                        <p:strVal val="visible"/>
                                      </p:to>
                                    </p:set>
                                    <p:animEffect transition="in" filter="fade">
                                      <p:cBhvr>
                                        <p:cTn id="324" dur="500"/>
                                        <p:tgtEl>
                                          <p:spTgt spid="90"/>
                                        </p:tgtEl>
                                      </p:cBhvr>
                                    </p:animEffect>
                                  </p:childTnLst>
                                </p:cTn>
                              </p:par>
                              <p:par>
                                <p:cTn id="325" presetID="10" presetClass="entr" presetSubtype="0" fill="hold" nodeType="withEffect">
                                  <p:stCondLst>
                                    <p:cond delay="0"/>
                                  </p:stCondLst>
                                  <p:childTnLst>
                                    <p:set>
                                      <p:cBhvr>
                                        <p:cTn id="326" dur="1" fill="hold">
                                          <p:stCondLst>
                                            <p:cond delay="0"/>
                                          </p:stCondLst>
                                        </p:cTn>
                                        <p:tgtEl>
                                          <p:spTgt spid="91"/>
                                        </p:tgtEl>
                                        <p:attrNameLst>
                                          <p:attrName>style.visibility</p:attrName>
                                        </p:attrNameLst>
                                      </p:cBhvr>
                                      <p:to>
                                        <p:strVal val="visible"/>
                                      </p:to>
                                    </p:set>
                                    <p:animEffect transition="in" filter="fade">
                                      <p:cBhvr>
                                        <p:cTn id="327" dur="500"/>
                                        <p:tgtEl>
                                          <p:spTgt spid="91"/>
                                        </p:tgtEl>
                                      </p:cBhvr>
                                    </p:animEffect>
                                  </p:childTnLst>
                                </p:cTn>
                              </p:par>
                              <p:par>
                                <p:cTn id="328" presetID="10" presetClass="entr" presetSubtype="0" fill="hold" nodeType="withEffect">
                                  <p:stCondLst>
                                    <p:cond delay="0"/>
                                  </p:stCondLst>
                                  <p:childTnLst>
                                    <p:set>
                                      <p:cBhvr>
                                        <p:cTn id="329" dur="1" fill="hold">
                                          <p:stCondLst>
                                            <p:cond delay="0"/>
                                          </p:stCondLst>
                                        </p:cTn>
                                        <p:tgtEl>
                                          <p:spTgt spid="92"/>
                                        </p:tgtEl>
                                        <p:attrNameLst>
                                          <p:attrName>style.visibility</p:attrName>
                                        </p:attrNameLst>
                                      </p:cBhvr>
                                      <p:to>
                                        <p:strVal val="visible"/>
                                      </p:to>
                                    </p:set>
                                    <p:animEffect transition="in" filter="fade">
                                      <p:cBhvr>
                                        <p:cTn id="330" dur="500"/>
                                        <p:tgtEl>
                                          <p:spTgt spid="92"/>
                                        </p:tgtEl>
                                      </p:cBhvr>
                                    </p:animEffect>
                                  </p:childTnLst>
                                </p:cTn>
                              </p:par>
                              <p:par>
                                <p:cTn id="331" presetID="10" presetClass="entr" presetSubtype="0" fill="hold" nodeType="withEffect">
                                  <p:stCondLst>
                                    <p:cond delay="0"/>
                                  </p:stCondLst>
                                  <p:childTnLst>
                                    <p:set>
                                      <p:cBhvr>
                                        <p:cTn id="332" dur="1" fill="hold">
                                          <p:stCondLst>
                                            <p:cond delay="0"/>
                                          </p:stCondLst>
                                        </p:cTn>
                                        <p:tgtEl>
                                          <p:spTgt spid="93"/>
                                        </p:tgtEl>
                                        <p:attrNameLst>
                                          <p:attrName>style.visibility</p:attrName>
                                        </p:attrNameLst>
                                      </p:cBhvr>
                                      <p:to>
                                        <p:strVal val="visible"/>
                                      </p:to>
                                    </p:set>
                                    <p:animEffect transition="in" filter="fade">
                                      <p:cBhvr>
                                        <p:cTn id="333" dur="500"/>
                                        <p:tgtEl>
                                          <p:spTgt spid="93"/>
                                        </p:tgtEl>
                                      </p:cBhvr>
                                    </p:animEffect>
                                  </p:childTnLst>
                                </p:cTn>
                              </p:par>
                              <p:par>
                                <p:cTn id="334" presetID="10" presetClass="entr" presetSubtype="0" fill="hold" nodeType="withEffect">
                                  <p:stCondLst>
                                    <p:cond delay="0"/>
                                  </p:stCondLst>
                                  <p:childTnLst>
                                    <p:set>
                                      <p:cBhvr>
                                        <p:cTn id="335" dur="1" fill="hold">
                                          <p:stCondLst>
                                            <p:cond delay="0"/>
                                          </p:stCondLst>
                                        </p:cTn>
                                        <p:tgtEl>
                                          <p:spTgt spid="85"/>
                                        </p:tgtEl>
                                        <p:attrNameLst>
                                          <p:attrName>style.visibility</p:attrName>
                                        </p:attrNameLst>
                                      </p:cBhvr>
                                      <p:to>
                                        <p:strVal val="visible"/>
                                      </p:to>
                                    </p:set>
                                    <p:animEffect transition="in" filter="fade">
                                      <p:cBhvr>
                                        <p:cTn id="336" dur="500"/>
                                        <p:tgtEl>
                                          <p:spTgt spid="85"/>
                                        </p:tgtEl>
                                      </p:cBhvr>
                                    </p:animEffect>
                                  </p:childTnLst>
                                </p:cTn>
                              </p:par>
                            </p:childTnLst>
                          </p:cTn>
                        </p:par>
                      </p:childTnLst>
                    </p:cTn>
                  </p:par>
                </p:childTnLst>
              </p:cTn>
              <p:nextCondLst>
                <p:cond evt="onClick" delay="0">
                  <p:tgtEl>
                    <p:spTgt spid="68"/>
                  </p:tgtEl>
                </p:cond>
              </p:nextCondLst>
            </p:seq>
            <p:seq concurrent="1" nextAc="seek">
              <p:cTn id="337" restart="whenNotActive" fill="hold" evtFilter="cancelBubble" nodeType="interactiveSeq">
                <p:stCondLst>
                  <p:cond evt="onClick" delay="0">
                    <p:tgtEl>
                      <p:spTgt spid="84"/>
                    </p:tgtEl>
                  </p:cond>
                </p:stCondLst>
                <p:endSync evt="end" delay="0">
                  <p:rtn val="all"/>
                </p:endSync>
                <p:childTnLst>
                  <p:par>
                    <p:cTn id="338" fill="hold">
                      <p:stCondLst>
                        <p:cond delay="0"/>
                      </p:stCondLst>
                      <p:childTnLst>
                        <p:par>
                          <p:cTn id="339" fill="hold">
                            <p:stCondLst>
                              <p:cond delay="0"/>
                            </p:stCondLst>
                            <p:childTnLst>
                              <p:par>
                                <p:cTn id="340" presetID="10" presetClass="exit" presetSubtype="0" fill="hold" nodeType="clickEffect">
                                  <p:stCondLst>
                                    <p:cond delay="0"/>
                                  </p:stCondLst>
                                  <p:childTnLst>
                                    <p:animEffect transition="out" filter="fade">
                                      <p:cBhvr>
                                        <p:cTn id="341" dur="500"/>
                                        <p:tgtEl>
                                          <p:spTgt spid="84"/>
                                        </p:tgtEl>
                                      </p:cBhvr>
                                    </p:animEffect>
                                    <p:set>
                                      <p:cBhvr>
                                        <p:cTn id="342" dur="1" fill="hold">
                                          <p:stCondLst>
                                            <p:cond delay="499"/>
                                          </p:stCondLst>
                                        </p:cTn>
                                        <p:tgtEl>
                                          <p:spTgt spid="84"/>
                                        </p:tgtEl>
                                        <p:attrNameLst>
                                          <p:attrName>style.visibility</p:attrName>
                                        </p:attrNameLst>
                                      </p:cBhvr>
                                      <p:to>
                                        <p:strVal val="hidden"/>
                                      </p:to>
                                    </p:set>
                                  </p:childTnLst>
                                </p:cTn>
                              </p:par>
                              <p:par>
                                <p:cTn id="343" presetID="10" presetClass="entr" presetSubtype="0" fill="hold" nodeType="withEffect">
                                  <p:stCondLst>
                                    <p:cond delay="0"/>
                                  </p:stCondLst>
                                  <p:childTnLst>
                                    <p:set>
                                      <p:cBhvr>
                                        <p:cTn id="344" dur="1" fill="hold">
                                          <p:stCondLst>
                                            <p:cond delay="0"/>
                                          </p:stCondLst>
                                        </p:cTn>
                                        <p:tgtEl>
                                          <p:spTgt spid="76"/>
                                        </p:tgtEl>
                                        <p:attrNameLst>
                                          <p:attrName>style.visibility</p:attrName>
                                        </p:attrNameLst>
                                      </p:cBhvr>
                                      <p:to>
                                        <p:strVal val="visible"/>
                                      </p:to>
                                    </p:set>
                                    <p:animEffect transition="in" filter="fade">
                                      <p:cBhvr>
                                        <p:cTn id="345" dur="500"/>
                                        <p:tgtEl>
                                          <p:spTgt spid="76"/>
                                        </p:tgtEl>
                                      </p:cBhvr>
                                    </p:animEffect>
                                  </p:childTnLst>
                                </p:cTn>
                              </p:par>
                            </p:childTnLst>
                          </p:cTn>
                        </p:par>
                      </p:childTnLst>
                    </p:cTn>
                  </p:par>
                </p:childTnLst>
              </p:cTn>
              <p:nextCondLst>
                <p:cond evt="onClick" delay="0">
                  <p:tgtEl>
                    <p:spTgt spid="84"/>
                  </p:tgtEl>
                </p:cond>
              </p:nextCondLst>
            </p:seq>
            <p:seq concurrent="1" nextAc="seek">
              <p:cTn id="346" restart="whenNotActive" fill="hold" evtFilter="cancelBubble" nodeType="interactiveSeq">
                <p:stCondLst>
                  <p:cond evt="onClick" delay="0">
                    <p:tgtEl>
                      <p:spTgt spid="83"/>
                    </p:tgtEl>
                  </p:cond>
                </p:stCondLst>
                <p:endSync evt="end" delay="0">
                  <p:rtn val="all"/>
                </p:endSync>
                <p:childTnLst>
                  <p:par>
                    <p:cTn id="347" fill="hold">
                      <p:stCondLst>
                        <p:cond delay="0"/>
                      </p:stCondLst>
                      <p:childTnLst>
                        <p:par>
                          <p:cTn id="348" fill="hold">
                            <p:stCondLst>
                              <p:cond delay="0"/>
                            </p:stCondLst>
                            <p:childTnLst>
                              <p:par>
                                <p:cTn id="349" presetID="10" presetClass="exit" presetSubtype="0" fill="hold" nodeType="clickEffect">
                                  <p:stCondLst>
                                    <p:cond delay="0"/>
                                  </p:stCondLst>
                                  <p:childTnLst>
                                    <p:animEffect transition="out" filter="fade">
                                      <p:cBhvr>
                                        <p:cTn id="350" dur="500"/>
                                        <p:tgtEl>
                                          <p:spTgt spid="83"/>
                                        </p:tgtEl>
                                      </p:cBhvr>
                                    </p:animEffect>
                                    <p:set>
                                      <p:cBhvr>
                                        <p:cTn id="351" dur="1" fill="hold">
                                          <p:stCondLst>
                                            <p:cond delay="499"/>
                                          </p:stCondLst>
                                        </p:cTn>
                                        <p:tgtEl>
                                          <p:spTgt spid="83"/>
                                        </p:tgtEl>
                                        <p:attrNameLst>
                                          <p:attrName>style.visibility</p:attrName>
                                        </p:attrNameLst>
                                      </p:cBhvr>
                                      <p:to>
                                        <p:strVal val="hidden"/>
                                      </p:to>
                                    </p:set>
                                  </p:childTnLst>
                                </p:cTn>
                              </p:par>
                              <p:par>
                                <p:cTn id="352" presetID="10" presetClass="entr" presetSubtype="0" fill="hold" nodeType="withEffect">
                                  <p:stCondLst>
                                    <p:cond delay="0"/>
                                  </p:stCondLst>
                                  <p:childTnLst>
                                    <p:set>
                                      <p:cBhvr>
                                        <p:cTn id="353" dur="1" fill="hold">
                                          <p:stCondLst>
                                            <p:cond delay="0"/>
                                          </p:stCondLst>
                                        </p:cTn>
                                        <p:tgtEl>
                                          <p:spTgt spid="75"/>
                                        </p:tgtEl>
                                        <p:attrNameLst>
                                          <p:attrName>style.visibility</p:attrName>
                                        </p:attrNameLst>
                                      </p:cBhvr>
                                      <p:to>
                                        <p:strVal val="visible"/>
                                      </p:to>
                                    </p:set>
                                    <p:animEffect transition="in" filter="fade">
                                      <p:cBhvr>
                                        <p:cTn id="354" dur="500"/>
                                        <p:tgtEl>
                                          <p:spTgt spid="75"/>
                                        </p:tgtEl>
                                      </p:cBhvr>
                                    </p:animEffect>
                                  </p:childTnLst>
                                </p:cTn>
                              </p:par>
                            </p:childTnLst>
                          </p:cTn>
                        </p:par>
                      </p:childTnLst>
                    </p:cTn>
                  </p:par>
                </p:childTnLst>
              </p:cTn>
              <p:nextCondLst>
                <p:cond evt="onClick" delay="0">
                  <p:tgtEl>
                    <p:spTgt spid="83"/>
                  </p:tgtEl>
                </p:cond>
              </p:nextCondLst>
            </p:seq>
            <p:seq concurrent="1" nextAc="seek">
              <p:cTn id="355" restart="whenNotActive" fill="hold" evtFilter="cancelBubble" nodeType="interactiveSeq">
                <p:stCondLst>
                  <p:cond evt="onClick" delay="0">
                    <p:tgtEl>
                      <p:spTgt spid="82"/>
                    </p:tgtEl>
                  </p:cond>
                </p:stCondLst>
                <p:endSync evt="end" delay="0">
                  <p:rtn val="all"/>
                </p:endSync>
                <p:childTnLst>
                  <p:par>
                    <p:cTn id="356" fill="hold">
                      <p:stCondLst>
                        <p:cond delay="0"/>
                      </p:stCondLst>
                      <p:childTnLst>
                        <p:par>
                          <p:cTn id="357" fill="hold">
                            <p:stCondLst>
                              <p:cond delay="0"/>
                            </p:stCondLst>
                            <p:childTnLst>
                              <p:par>
                                <p:cTn id="358" presetID="10" presetClass="exit" presetSubtype="0" fill="hold" nodeType="clickEffect">
                                  <p:stCondLst>
                                    <p:cond delay="0"/>
                                  </p:stCondLst>
                                  <p:childTnLst>
                                    <p:animEffect transition="out" filter="fade">
                                      <p:cBhvr>
                                        <p:cTn id="359" dur="500"/>
                                        <p:tgtEl>
                                          <p:spTgt spid="82"/>
                                        </p:tgtEl>
                                      </p:cBhvr>
                                    </p:animEffect>
                                    <p:set>
                                      <p:cBhvr>
                                        <p:cTn id="360" dur="1" fill="hold">
                                          <p:stCondLst>
                                            <p:cond delay="499"/>
                                          </p:stCondLst>
                                        </p:cTn>
                                        <p:tgtEl>
                                          <p:spTgt spid="82"/>
                                        </p:tgtEl>
                                        <p:attrNameLst>
                                          <p:attrName>style.visibility</p:attrName>
                                        </p:attrNameLst>
                                      </p:cBhvr>
                                      <p:to>
                                        <p:strVal val="hidden"/>
                                      </p:to>
                                    </p:set>
                                  </p:childTnLst>
                                </p:cTn>
                              </p:par>
                              <p:par>
                                <p:cTn id="361" presetID="10" presetClass="entr" presetSubtype="0" fill="hold" nodeType="withEffect">
                                  <p:stCondLst>
                                    <p:cond delay="0"/>
                                  </p:stCondLst>
                                  <p:childTnLst>
                                    <p:set>
                                      <p:cBhvr>
                                        <p:cTn id="362" dur="1" fill="hold">
                                          <p:stCondLst>
                                            <p:cond delay="0"/>
                                          </p:stCondLst>
                                        </p:cTn>
                                        <p:tgtEl>
                                          <p:spTgt spid="74"/>
                                        </p:tgtEl>
                                        <p:attrNameLst>
                                          <p:attrName>style.visibility</p:attrName>
                                        </p:attrNameLst>
                                      </p:cBhvr>
                                      <p:to>
                                        <p:strVal val="visible"/>
                                      </p:to>
                                    </p:set>
                                    <p:animEffect transition="in" filter="fade">
                                      <p:cBhvr>
                                        <p:cTn id="363" dur="500"/>
                                        <p:tgtEl>
                                          <p:spTgt spid="74"/>
                                        </p:tgtEl>
                                      </p:cBhvr>
                                    </p:animEffect>
                                  </p:childTnLst>
                                </p:cTn>
                              </p:par>
                            </p:childTnLst>
                          </p:cTn>
                        </p:par>
                      </p:childTnLst>
                    </p:cTn>
                  </p:par>
                </p:childTnLst>
              </p:cTn>
              <p:nextCondLst>
                <p:cond evt="onClick" delay="0">
                  <p:tgtEl>
                    <p:spTgt spid="82"/>
                  </p:tgtEl>
                </p:cond>
              </p:nextCondLst>
            </p:seq>
            <p:seq concurrent="1" nextAc="seek">
              <p:cTn id="364" restart="whenNotActive" fill="hold" evtFilter="cancelBubble" nodeType="interactiveSeq">
                <p:stCondLst>
                  <p:cond evt="onClick" delay="0">
                    <p:tgtEl>
                      <p:spTgt spid="81"/>
                    </p:tgtEl>
                  </p:cond>
                </p:stCondLst>
                <p:endSync evt="end" delay="0">
                  <p:rtn val="all"/>
                </p:endSync>
                <p:childTnLst>
                  <p:par>
                    <p:cTn id="365" fill="hold">
                      <p:stCondLst>
                        <p:cond delay="0"/>
                      </p:stCondLst>
                      <p:childTnLst>
                        <p:par>
                          <p:cTn id="366" fill="hold">
                            <p:stCondLst>
                              <p:cond delay="0"/>
                            </p:stCondLst>
                            <p:childTnLst>
                              <p:par>
                                <p:cTn id="367" presetID="10" presetClass="exit" presetSubtype="0" fill="hold" nodeType="clickEffect">
                                  <p:stCondLst>
                                    <p:cond delay="0"/>
                                  </p:stCondLst>
                                  <p:childTnLst>
                                    <p:animEffect transition="out" filter="fade">
                                      <p:cBhvr>
                                        <p:cTn id="368" dur="500"/>
                                        <p:tgtEl>
                                          <p:spTgt spid="81"/>
                                        </p:tgtEl>
                                      </p:cBhvr>
                                    </p:animEffect>
                                    <p:set>
                                      <p:cBhvr>
                                        <p:cTn id="369" dur="1" fill="hold">
                                          <p:stCondLst>
                                            <p:cond delay="499"/>
                                          </p:stCondLst>
                                        </p:cTn>
                                        <p:tgtEl>
                                          <p:spTgt spid="81"/>
                                        </p:tgtEl>
                                        <p:attrNameLst>
                                          <p:attrName>style.visibility</p:attrName>
                                        </p:attrNameLst>
                                      </p:cBhvr>
                                      <p:to>
                                        <p:strVal val="hidden"/>
                                      </p:to>
                                    </p:set>
                                  </p:childTnLst>
                                </p:cTn>
                              </p:par>
                              <p:par>
                                <p:cTn id="370" presetID="10" presetClass="entr" presetSubtype="0" fill="hold" nodeType="withEffect">
                                  <p:stCondLst>
                                    <p:cond delay="0"/>
                                  </p:stCondLst>
                                  <p:childTnLst>
                                    <p:set>
                                      <p:cBhvr>
                                        <p:cTn id="371" dur="1" fill="hold">
                                          <p:stCondLst>
                                            <p:cond delay="0"/>
                                          </p:stCondLst>
                                        </p:cTn>
                                        <p:tgtEl>
                                          <p:spTgt spid="73"/>
                                        </p:tgtEl>
                                        <p:attrNameLst>
                                          <p:attrName>style.visibility</p:attrName>
                                        </p:attrNameLst>
                                      </p:cBhvr>
                                      <p:to>
                                        <p:strVal val="visible"/>
                                      </p:to>
                                    </p:set>
                                    <p:animEffect transition="in" filter="fade">
                                      <p:cBhvr>
                                        <p:cTn id="372" dur="500"/>
                                        <p:tgtEl>
                                          <p:spTgt spid="73"/>
                                        </p:tgtEl>
                                      </p:cBhvr>
                                    </p:animEffect>
                                  </p:childTnLst>
                                  <p:subTnLst>
                                    <p:audio>
                                      <p:cMediaNode>
                                        <p:cTn display="0" masterRel="sameClick">
                                          <p:stCondLst>
                                            <p:cond evt="begin" delay="0">
                                              <p:tn val="370"/>
                                            </p:cond>
                                          </p:stCondLst>
                                          <p:endCondLst>
                                            <p:cond evt="onStopAudio" delay="0">
                                              <p:tgtEl>
                                                <p:sldTgt/>
                                              </p:tgtEl>
                                            </p:cond>
                                          </p:endCondLst>
                                        </p:cTn>
                                        <p:tgtEl>
                                          <p:sndTgt r:embed="rId19" name="mk64_toad03.wav"/>
                                        </p:tgtEl>
                                      </p:cMediaNode>
                                    </p:audio>
                                  </p:subTnLst>
                                </p:cTn>
                              </p:par>
                            </p:childTnLst>
                          </p:cTn>
                        </p:par>
                      </p:childTnLst>
                    </p:cTn>
                  </p:par>
                </p:childTnLst>
              </p:cTn>
              <p:nextCondLst>
                <p:cond evt="onClick" delay="0">
                  <p:tgtEl>
                    <p:spTgt spid="81"/>
                  </p:tgtEl>
                </p:cond>
              </p:nextCondLst>
            </p:seq>
            <p:seq concurrent="1" nextAc="seek">
              <p:cTn id="373" restart="whenNotActive" fill="hold" evtFilter="cancelBubble" nodeType="interactiveSeq">
                <p:stCondLst>
                  <p:cond evt="onClick" delay="0">
                    <p:tgtEl>
                      <p:spTgt spid="80"/>
                    </p:tgtEl>
                  </p:cond>
                </p:stCondLst>
                <p:endSync evt="end" delay="0">
                  <p:rtn val="all"/>
                </p:endSync>
                <p:childTnLst>
                  <p:par>
                    <p:cTn id="374" fill="hold">
                      <p:stCondLst>
                        <p:cond delay="0"/>
                      </p:stCondLst>
                      <p:childTnLst>
                        <p:par>
                          <p:cTn id="375" fill="hold">
                            <p:stCondLst>
                              <p:cond delay="0"/>
                            </p:stCondLst>
                            <p:childTnLst>
                              <p:par>
                                <p:cTn id="376" presetID="10" presetClass="entr" presetSubtype="0" fill="hold" nodeType="withEffect">
                                  <p:stCondLst>
                                    <p:cond delay="0"/>
                                  </p:stCondLst>
                                  <p:childTnLst>
                                    <p:set>
                                      <p:cBhvr>
                                        <p:cTn id="377" dur="1" fill="hold">
                                          <p:stCondLst>
                                            <p:cond delay="0"/>
                                          </p:stCondLst>
                                        </p:cTn>
                                        <p:tgtEl>
                                          <p:spTgt spid="72"/>
                                        </p:tgtEl>
                                        <p:attrNameLst>
                                          <p:attrName>style.visibility</p:attrName>
                                        </p:attrNameLst>
                                      </p:cBhvr>
                                      <p:to>
                                        <p:strVal val="visible"/>
                                      </p:to>
                                    </p:set>
                                    <p:animEffect transition="in" filter="fade">
                                      <p:cBhvr>
                                        <p:cTn id="378" dur="500"/>
                                        <p:tgtEl>
                                          <p:spTgt spid="72"/>
                                        </p:tgtEl>
                                      </p:cBhvr>
                                    </p:animEffect>
                                  </p:childTnLst>
                                </p:cTn>
                              </p:par>
                              <p:par>
                                <p:cTn id="379" presetID="10" presetClass="exit" presetSubtype="0" fill="hold" nodeType="withEffect">
                                  <p:stCondLst>
                                    <p:cond delay="0"/>
                                  </p:stCondLst>
                                  <p:childTnLst>
                                    <p:animEffect transition="out" filter="fade">
                                      <p:cBhvr>
                                        <p:cTn id="380" dur="500"/>
                                        <p:tgtEl>
                                          <p:spTgt spid="80"/>
                                        </p:tgtEl>
                                      </p:cBhvr>
                                    </p:animEffect>
                                    <p:set>
                                      <p:cBhvr>
                                        <p:cTn id="381" dur="1" fill="hold">
                                          <p:stCondLst>
                                            <p:cond delay="499"/>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382" restart="whenNotActive" fill="hold" evtFilter="cancelBubble" nodeType="interactiveSeq">
                <p:stCondLst>
                  <p:cond evt="onClick" delay="0">
                    <p:tgtEl>
                      <p:spTgt spid="79"/>
                    </p:tgtEl>
                  </p:cond>
                </p:stCondLst>
                <p:endSync evt="end" delay="0">
                  <p:rtn val="all"/>
                </p:endSync>
                <p:childTnLst>
                  <p:par>
                    <p:cTn id="383" fill="hold">
                      <p:stCondLst>
                        <p:cond delay="0"/>
                      </p:stCondLst>
                      <p:childTnLst>
                        <p:par>
                          <p:cTn id="384" fill="hold">
                            <p:stCondLst>
                              <p:cond delay="0"/>
                            </p:stCondLst>
                            <p:childTnLst>
                              <p:par>
                                <p:cTn id="385" presetID="10" presetClass="entr" presetSubtype="0" fill="hold" nodeType="withEffect">
                                  <p:stCondLst>
                                    <p:cond delay="0"/>
                                  </p:stCondLst>
                                  <p:childTnLst>
                                    <p:set>
                                      <p:cBhvr>
                                        <p:cTn id="386" dur="1" fill="hold">
                                          <p:stCondLst>
                                            <p:cond delay="0"/>
                                          </p:stCondLst>
                                        </p:cTn>
                                        <p:tgtEl>
                                          <p:spTgt spid="71"/>
                                        </p:tgtEl>
                                        <p:attrNameLst>
                                          <p:attrName>style.visibility</p:attrName>
                                        </p:attrNameLst>
                                      </p:cBhvr>
                                      <p:to>
                                        <p:strVal val="visible"/>
                                      </p:to>
                                    </p:set>
                                    <p:animEffect transition="in" filter="fade">
                                      <p:cBhvr>
                                        <p:cTn id="387" dur="500"/>
                                        <p:tgtEl>
                                          <p:spTgt spid="71"/>
                                        </p:tgtEl>
                                      </p:cBhvr>
                                    </p:animEffect>
                                  </p:childTnLst>
                                </p:cTn>
                              </p:par>
                              <p:par>
                                <p:cTn id="388" presetID="10" presetClass="exit" presetSubtype="0" fill="hold" nodeType="withEffect">
                                  <p:stCondLst>
                                    <p:cond delay="0"/>
                                  </p:stCondLst>
                                  <p:childTnLst>
                                    <p:animEffect transition="out" filter="fade">
                                      <p:cBhvr>
                                        <p:cTn id="389" dur="500"/>
                                        <p:tgtEl>
                                          <p:spTgt spid="79"/>
                                        </p:tgtEl>
                                      </p:cBhvr>
                                    </p:animEffect>
                                    <p:set>
                                      <p:cBhvr>
                                        <p:cTn id="390" dur="1" fill="hold">
                                          <p:stCondLst>
                                            <p:cond delay="499"/>
                                          </p:stCondLst>
                                        </p:cTn>
                                        <p:tgtEl>
                                          <p:spTgt spid="79"/>
                                        </p:tgtEl>
                                        <p:attrNameLst>
                                          <p:attrName>style.visibility</p:attrName>
                                        </p:attrNameLst>
                                      </p:cBhvr>
                                      <p:to>
                                        <p:strVal val="hidden"/>
                                      </p:to>
                                    </p:set>
                                  </p:childTnLst>
                                </p:cTn>
                              </p:par>
                            </p:childTnLst>
                          </p:cTn>
                        </p:par>
                      </p:childTnLst>
                    </p:cTn>
                  </p:par>
                </p:childTnLst>
              </p:cTn>
              <p:nextCondLst>
                <p:cond evt="onClick" delay="0">
                  <p:tgtEl>
                    <p:spTgt spid="79"/>
                  </p:tgtEl>
                </p:cond>
              </p:nextCondLst>
            </p:seq>
            <p:seq concurrent="1" nextAc="seek">
              <p:cTn id="391" restart="whenNotActive" fill="hold" evtFilter="cancelBubble" nodeType="interactiveSeq">
                <p:stCondLst>
                  <p:cond evt="onClick" delay="0">
                    <p:tgtEl>
                      <p:spTgt spid="78"/>
                    </p:tgtEl>
                  </p:cond>
                </p:stCondLst>
                <p:endSync evt="end" delay="0">
                  <p:rtn val="all"/>
                </p:endSync>
                <p:childTnLst>
                  <p:par>
                    <p:cTn id="392" fill="hold">
                      <p:stCondLst>
                        <p:cond delay="0"/>
                      </p:stCondLst>
                      <p:childTnLst>
                        <p:par>
                          <p:cTn id="393" fill="hold">
                            <p:stCondLst>
                              <p:cond delay="0"/>
                            </p:stCondLst>
                            <p:childTnLst>
                              <p:par>
                                <p:cTn id="394" presetID="10" presetClass="entr" presetSubtype="0" fill="hold" nodeType="withEffect">
                                  <p:stCondLst>
                                    <p:cond delay="0"/>
                                  </p:stCondLst>
                                  <p:childTnLst>
                                    <p:set>
                                      <p:cBhvr>
                                        <p:cTn id="395" dur="1" fill="hold">
                                          <p:stCondLst>
                                            <p:cond delay="0"/>
                                          </p:stCondLst>
                                        </p:cTn>
                                        <p:tgtEl>
                                          <p:spTgt spid="70"/>
                                        </p:tgtEl>
                                        <p:attrNameLst>
                                          <p:attrName>style.visibility</p:attrName>
                                        </p:attrNameLst>
                                      </p:cBhvr>
                                      <p:to>
                                        <p:strVal val="visible"/>
                                      </p:to>
                                    </p:set>
                                    <p:animEffect transition="in" filter="fade">
                                      <p:cBhvr>
                                        <p:cTn id="396" dur="500"/>
                                        <p:tgtEl>
                                          <p:spTgt spid="70"/>
                                        </p:tgtEl>
                                      </p:cBhvr>
                                    </p:animEffect>
                                  </p:childTnLst>
                                </p:cTn>
                              </p:par>
                              <p:par>
                                <p:cTn id="397" presetID="10" presetClass="exit" presetSubtype="0" fill="hold" nodeType="withEffect">
                                  <p:stCondLst>
                                    <p:cond delay="0"/>
                                  </p:stCondLst>
                                  <p:childTnLst>
                                    <p:animEffect transition="out" filter="fade">
                                      <p:cBhvr>
                                        <p:cTn id="398" dur="500"/>
                                        <p:tgtEl>
                                          <p:spTgt spid="78"/>
                                        </p:tgtEl>
                                      </p:cBhvr>
                                    </p:animEffect>
                                    <p:set>
                                      <p:cBhvr>
                                        <p:cTn id="399" dur="1" fill="hold">
                                          <p:stCondLst>
                                            <p:cond delay="499"/>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8"/>
                  </p:tgtEl>
                </p:cond>
              </p:nextCondLst>
            </p:seq>
            <p:seq concurrent="1" nextAc="seek">
              <p:cTn id="400" restart="whenNotActive" fill="hold" evtFilter="cancelBubble" nodeType="interactiveSeq">
                <p:stCondLst>
                  <p:cond evt="onClick" delay="0">
                    <p:tgtEl>
                      <p:spTgt spid="77"/>
                    </p:tgtEl>
                  </p:cond>
                </p:stCondLst>
                <p:endSync evt="end" delay="0">
                  <p:rtn val="all"/>
                </p:endSync>
                <p:childTnLst>
                  <p:par>
                    <p:cTn id="401" fill="hold">
                      <p:stCondLst>
                        <p:cond delay="0"/>
                      </p:stCondLst>
                      <p:childTnLst>
                        <p:par>
                          <p:cTn id="402" fill="hold">
                            <p:stCondLst>
                              <p:cond delay="0"/>
                            </p:stCondLst>
                            <p:childTnLst>
                              <p:par>
                                <p:cTn id="403" presetID="10" presetClass="exit" presetSubtype="0" fill="hold" nodeType="clickEffect">
                                  <p:stCondLst>
                                    <p:cond delay="0"/>
                                  </p:stCondLst>
                                  <p:childTnLst>
                                    <p:animEffect transition="out" filter="fade">
                                      <p:cBhvr>
                                        <p:cTn id="404" dur="500"/>
                                        <p:tgtEl>
                                          <p:spTgt spid="77"/>
                                        </p:tgtEl>
                                      </p:cBhvr>
                                    </p:animEffect>
                                    <p:set>
                                      <p:cBhvr>
                                        <p:cTn id="405" dur="1" fill="hold">
                                          <p:stCondLst>
                                            <p:cond delay="499"/>
                                          </p:stCondLst>
                                        </p:cTn>
                                        <p:tgtEl>
                                          <p:spTgt spid="77"/>
                                        </p:tgtEl>
                                        <p:attrNameLst>
                                          <p:attrName>style.visibility</p:attrName>
                                        </p:attrNameLst>
                                      </p:cBhvr>
                                      <p:to>
                                        <p:strVal val="hidden"/>
                                      </p:to>
                                    </p:set>
                                  </p:childTnLst>
                                </p:cTn>
                              </p:par>
                              <p:par>
                                <p:cTn id="406" presetID="10" presetClass="entr" presetSubtype="0" fill="hold" nodeType="withEffect">
                                  <p:stCondLst>
                                    <p:cond delay="0"/>
                                  </p:stCondLst>
                                  <p:childTnLst>
                                    <p:set>
                                      <p:cBhvr>
                                        <p:cTn id="407" dur="1" fill="hold">
                                          <p:stCondLst>
                                            <p:cond delay="0"/>
                                          </p:stCondLst>
                                        </p:cTn>
                                        <p:tgtEl>
                                          <p:spTgt spid="69"/>
                                        </p:tgtEl>
                                        <p:attrNameLst>
                                          <p:attrName>style.visibility</p:attrName>
                                        </p:attrNameLst>
                                      </p:cBhvr>
                                      <p:to>
                                        <p:strVal val="visible"/>
                                      </p:to>
                                    </p:set>
                                    <p:animEffect transition="in" filter="fade">
                                      <p:cBhvr>
                                        <p:cTn id="408" dur="500"/>
                                        <p:tgtEl>
                                          <p:spTgt spid="69"/>
                                        </p:tgtEl>
                                      </p:cBhvr>
                                    </p:animEffect>
                                  </p:childTnLst>
                                </p:cTn>
                              </p:par>
                            </p:childTnLst>
                          </p:cTn>
                        </p:par>
                      </p:childTnLst>
                    </p:cTn>
                  </p:par>
                </p:childTnLst>
              </p:cTn>
              <p:nextCondLst>
                <p:cond evt="onClick" delay="0">
                  <p:tgtEl>
                    <p:spTgt spid="77"/>
                  </p:tgtEl>
                </p:cond>
              </p:nextCondLst>
            </p:seq>
            <p:seq concurrent="1" nextAc="seek">
              <p:cTn id="409" restart="whenNotActive" fill="hold" evtFilter="cancelBubble" nodeType="interactiveSeq">
                <p:stCondLst>
                  <p:cond evt="onClick" delay="0">
                    <p:tgtEl>
                      <p:spTgt spid="86"/>
                    </p:tgtEl>
                  </p:cond>
                </p:stCondLst>
                <p:endSync evt="end" delay="0">
                  <p:rtn val="all"/>
                </p:endSync>
                <p:childTnLst>
                  <p:par>
                    <p:cTn id="410" fill="hold">
                      <p:stCondLst>
                        <p:cond delay="0"/>
                      </p:stCondLst>
                      <p:childTnLst>
                        <p:par>
                          <p:cTn id="411" fill="hold">
                            <p:stCondLst>
                              <p:cond delay="0"/>
                            </p:stCondLst>
                            <p:childTnLst>
                              <p:par>
                                <p:cTn id="412" presetID="10" presetClass="exit" presetSubtype="0" fill="hold" nodeType="clickEffect">
                                  <p:stCondLst>
                                    <p:cond delay="0"/>
                                  </p:stCondLst>
                                  <p:childTnLst>
                                    <p:animEffect transition="out" filter="fade">
                                      <p:cBhvr>
                                        <p:cTn id="413" dur="500"/>
                                        <p:tgtEl>
                                          <p:spTgt spid="86"/>
                                        </p:tgtEl>
                                      </p:cBhvr>
                                    </p:animEffect>
                                    <p:set>
                                      <p:cBhvr>
                                        <p:cTn id="414" dur="1" fill="hold">
                                          <p:stCondLst>
                                            <p:cond delay="499"/>
                                          </p:stCondLst>
                                        </p:cTn>
                                        <p:tgtEl>
                                          <p:spTgt spid="86"/>
                                        </p:tgtEl>
                                        <p:attrNameLst>
                                          <p:attrName>style.visibility</p:attrName>
                                        </p:attrNameLst>
                                      </p:cBhvr>
                                      <p:to>
                                        <p:strVal val="hidden"/>
                                      </p:to>
                                    </p:set>
                                  </p:childTnLst>
                                  <p:subTnLst>
                                    <p:audio>
                                      <p:cMediaNode>
                                        <p:cTn display="0" masterRel="sameClick">
                                          <p:stCondLst>
                                            <p:cond evt="begin" delay="0">
                                              <p:tn val="412"/>
                                            </p:cond>
                                          </p:stCondLst>
                                          <p:endCondLst>
                                            <p:cond evt="onStopAudio" delay="0">
                                              <p:tgtEl>
                                                <p:sldTgt/>
                                              </p:tgtEl>
                                            </p:cond>
                                          </p:endCondLst>
                                        </p:cTn>
                                        <p:tgtEl>
                                          <p:sndTgt r:embed="rId10" name="Bowser Laugh.wav"/>
                                        </p:tgtEl>
                                      </p:cMediaNode>
                                    </p:audio>
                                  </p:subTnLst>
                                </p:cTn>
                              </p:par>
                              <p:par>
                                <p:cTn id="415" presetID="10" presetClass="entr" presetSubtype="0" fill="hold" nodeType="withEffect">
                                  <p:stCondLst>
                                    <p:cond delay="0"/>
                                  </p:stCondLst>
                                  <p:childTnLst>
                                    <p:set>
                                      <p:cBhvr>
                                        <p:cTn id="416" dur="1" fill="hold">
                                          <p:stCondLst>
                                            <p:cond delay="0"/>
                                          </p:stCondLst>
                                        </p:cTn>
                                        <p:tgtEl>
                                          <p:spTgt spid="94"/>
                                        </p:tgtEl>
                                        <p:attrNameLst>
                                          <p:attrName>style.visibility</p:attrName>
                                        </p:attrNameLst>
                                      </p:cBhvr>
                                      <p:to>
                                        <p:strVal val="visible"/>
                                      </p:to>
                                    </p:set>
                                    <p:animEffect transition="in" filter="fade">
                                      <p:cBhvr>
                                        <p:cTn id="417" dur="500"/>
                                        <p:tgtEl>
                                          <p:spTgt spid="94"/>
                                        </p:tgtEl>
                                      </p:cBhvr>
                                    </p:animEffect>
                                  </p:childTnLst>
                                </p:cTn>
                              </p:par>
                            </p:childTnLst>
                          </p:cTn>
                        </p:par>
                      </p:childTnLst>
                    </p:cTn>
                  </p:par>
                </p:childTnLst>
              </p:cTn>
              <p:nextCondLst>
                <p:cond evt="onClick" delay="0">
                  <p:tgtEl>
                    <p:spTgt spid="86"/>
                  </p:tgtEl>
                </p:cond>
              </p:nextCondLst>
            </p:seq>
            <p:seq concurrent="1" nextAc="seek">
              <p:cTn id="418" restart="whenNotActive" fill="hold" evtFilter="cancelBubble" nodeType="interactiveSeq">
                <p:stCondLst>
                  <p:cond evt="onClick" delay="0">
                    <p:tgtEl>
                      <p:spTgt spid="87"/>
                    </p:tgtEl>
                  </p:cond>
                </p:stCondLst>
                <p:endSync evt="end" delay="0">
                  <p:rtn val="all"/>
                </p:endSync>
                <p:childTnLst>
                  <p:par>
                    <p:cTn id="419" fill="hold">
                      <p:stCondLst>
                        <p:cond delay="0"/>
                      </p:stCondLst>
                      <p:childTnLst>
                        <p:par>
                          <p:cTn id="420" fill="hold">
                            <p:stCondLst>
                              <p:cond delay="0"/>
                            </p:stCondLst>
                            <p:childTnLst>
                              <p:par>
                                <p:cTn id="421" presetID="10" presetClass="exit" presetSubtype="0" fill="hold" nodeType="clickEffect">
                                  <p:stCondLst>
                                    <p:cond delay="0"/>
                                  </p:stCondLst>
                                  <p:childTnLst>
                                    <p:animEffect transition="out" filter="fade">
                                      <p:cBhvr>
                                        <p:cTn id="422" dur="500"/>
                                        <p:tgtEl>
                                          <p:spTgt spid="87"/>
                                        </p:tgtEl>
                                      </p:cBhvr>
                                    </p:animEffect>
                                    <p:set>
                                      <p:cBhvr>
                                        <p:cTn id="423" dur="1" fill="hold">
                                          <p:stCondLst>
                                            <p:cond delay="499"/>
                                          </p:stCondLst>
                                        </p:cTn>
                                        <p:tgtEl>
                                          <p:spTgt spid="87"/>
                                        </p:tgtEl>
                                        <p:attrNameLst>
                                          <p:attrName>style.visibility</p:attrName>
                                        </p:attrNameLst>
                                      </p:cBhvr>
                                      <p:to>
                                        <p:strVal val="hidden"/>
                                      </p:to>
                                    </p:set>
                                  </p:childTnLst>
                                  <p:subTnLst>
                                    <p:audio>
                                      <p:cMediaNode>
                                        <p:cTn display="0" masterRel="sameClick">
                                          <p:stCondLst>
                                            <p:cond evt="begin" delay="0">
                                              <p:tn val="421"/>
                                            </p:cond>
                                          </p:stCondLst>
                                          <p:endCondLst>
                                            <p:cond evt="onStopAudio" delay="0">
                                              <p:tgtEl>
                                                <p:sldTgt/>
                                              </p:tgtEl>
                                            </p:cond>
                                          </p:endCondLst>
                                        </p:cTn>
                                        <p:tgtEl>
                                          <p:sndTgt r:embed="rId11" name="mk64_wario03.wav"/>
                                        </p:tgtEl>
                                      </p:cMediaNode>
                                    </p:audio>
                                  </p:subTnLst>
                                </p:cTn>
                              </p:par>
                              <p:par>
                                <p:cTn id="424" presetID="10" presetClass="entr" presetSubtype="0" fill="hold" nodeType="withEffect">
                                  <p:stCondLst>
                                    <p:cond delay="0"/>
                                  </p:stCondLst>
                                  <p:childTnLst>
                                    <p:set>
                                      <p:cBhvr>
                                        <p:cTn id="425" dur="1" fill="hold">
                                          <p:stCondLst>
                                            <p:cond delay="0"/>
                                          </p:stCondLst>
                                        </p:cTn>
                                        <p:tgtEl>
                                          <p:spTgt spid="95"/>
                                        </p:tgtEl>
                                        <p:attrNameLst>
                                          <p:attrName>style.visibility</p:attrName>
                                        </p:attrNameLst>
                                      </p:cBhvr>
                                      <p:to>
                                        <p:strVal val="visible"/>
                                      </p:to>
                                    </p:set>
                                    <p:animEffect transition="in" filter="fade">
                                      <p:cBhvr>
                                        <p:cTn id="426" dur="500"/>
                                        <p:tgtEl>
                                          <p:spTgt spid="95"/>
                                        </p:tgtEl>
                                      </p:cBhvr>
                                    </p:animEffect>
                                  </p:childTnLst>
                                </p:cTn>
                              </p:par>
                            </p:childTnLst>
                          </p:cTn>
                        </p:par>
                      </p:childTnLst>
                    </p:cTn>
                  </p:par>
                </p:childTnLst>
              </p:cTn>
              <p:nextCondLst>
                <p:cond evt="onClick" delay="0">
                  <p:tgtEl>
                    <p:spTgt spid="87"/>
                  </p:tgtEl>
                </p:cond>
              </p:nextCondLst>
            </p:seq>
            <p:seq concurrent="1" nextAc="seek">
              <p:cTn id="427" restart="whenNotActive" fill="hold" evtFilter="cancelBubble" nodeType="interactiveSeq">
                <p:stCondLst>
                  <p:cond evt="onClick" delay="0">
                    <p:tgtEl>
                      <p:spTgt spid="88"/>
                    </p:tgtEl>
                  </p:cond>
                </p:stCondLst>
                <p:endSync evt="end" delay="0">
                  <p:rtn val="all"/>
                </p:endSync>
                <p:childTnLst>
                  <p:par>
                    <p:cTn id="428" fill="hold">
                      <p:stCondLst>
                        <p:cond delay="0"/>
                      </p:stCondLst>
                      <p:childTnLst>
                        <p:par>
                          <p:cTn id="429" fill="hold">
                            <p:stCondLst>
                              <p:cond delay="0"/>
                            </p:stCondLst>
                            <p:childTnLst>
                              <p:par>
                                <p:cTn id="430" presetID="10" presetClass="exit" presetSubtype="0" fill="hold" nodeType="clickEffect">
                                  <p:stCondLst>
                                    <p:cond delay="0"/>
                                  </p:stCondLst>
                                  <p:childTnLst>
                                    <p:animEffect transition="out" filter="fade">
                                      <p:cBhvr>
                                        <p:cTn id="431" dur="500"/>
                                        <p:tgtEl>
                                          <p:spTgt spid="88"/>
                                        </p:tgtEl>
                                      </p:cBhvr>
                                    </p:animEffect>
                                    <p:set>
                                      <p:cBhvr>
                                        <p:cTn id="432" dur="1" fill="hold">
                                          <p:stCondLst>
                                            <p:cond delay="499"/>
                                          </p:stCondLst>
                                        </p:cTn>
                                        <p:tgtEl>
                                          <p:spTgt spid="88"/>
                                        </p:tgtEl>
                                        <p:attrNameLst>
                                          <p:attrName>style.visibility</p:attrName>
                                        </p:attrNameLst>
                                      </p:cBhvr>
                                      <p:to>
                                        <p:strVal val="hidden"/>
                                      </p:to>
                                    </p:set>
                                  </p:childTnLst>
                                  <p:subTnLst>
                                    <p:audio>
                                      <p:cMediaNode>
                                        <p:cTn display="0" masterRel="sameClick">
                                          <p:stCondLst>
                                            <p:cond evt="begin" delay="0">
                                              <p:tn val="430"/>
                                            </p:cond>
                                          </p:stCondLst>
                                          <p:endCondLst>
                                            <p:cond evt="onStopAudio" delay="0">
                                              <p:tgtEl>
                                                <p:sldTgt/>
                                              </p:tgtEl>
                                            </p:cond>
                                          </p:endCondLst>
                                        </p:cTn>
                                        <p:tgtEl>
                                          <p:sndTgt r:embed="rId12" name="mk64_dk01.wav"/>
                                        </p:tgtEl>
                                      </p:cMediaNode>
                                    </p:audio>
                                  </p:subTnLst>
                                </p:cTn>
                              </p:par>
                              <p:par>
                                <p:cTn id="433" presetID="10" presetClass="entr" presetSubtype="0" fill="hold" nodeType="withEffect">
                                  <p:stCondLst>
                                    <p:cond delay="0"/>
                                  </p:stCondLst>
                                  <p:childTnLst>
                                    <p:set>
                                      <p:cBhvr>
                                        <p:cTn id="434" dur="1" fill="hold">
                                          <p:stCondLst>
                                            <p:cond delay="0"/>
                                          </p:stCondLst>
                                        </p:cTn>
                                        <p:tgtEl>
                                          <p:spTgt spid="96"/>
                                        </p:tgtEl>
                                        <p:attrNameLst>
                                          <p:attrName>style.visibility</p:attrName>
                                        </p:attrNameLst>
                                      </p:cBhvr>
                                      <p:to>
                                        <p:strVal val="visible"/>
                                      </p:to>
                                    </p:set>
                                    <p:animEffect transition="in" filter="fade">
                                      <p:cBhvr>
                                        <p:cTn id="435" dur="500"/>
                                        <p:tgtEl>
                                          <p:spTgt spid="96"/>
                                        </p:tgtEl>
                                      </p:cBhvr>
                                    </p:animEffect>
                                  </p:childTnLst>
                                </p:cTn>
                              </p:par>
                            </p:childTnLst>
                          </p:cTn>
                        </p:par>
                      </p:childTnLst>
                    </p:cTn>
                  </p:par>
                </p:childTnLst>
              </p:cTn>
              <p:nextCondLst>
                <p:cond evt="onClick" delay="0">
                  <p:tgtEl>
                    <p:spTgt spid="88"/>
                  </p:tgtEl>
                </p:cond>
              </p:nextCondLst>
            </p:seq>
            <p:seq concurrent="1" nextAc="seek">
              <p:cTn id="436" restart="whenNotActive" fill="hold" evtFilter="cancelBubble" nodeType="interactiveSeq">
                <p:stCondLst>
                  <p:cond evt="onClick" delay="0">
                    <p:tgtEl>
                      <p:spTgt spid="89"/>
                    </p:tgtEl>
                  </p:cond>
                </p:stCondLst>
                <p:endSync evt="end" delay="0">
                  <p:rtn val="all"/>
                </p:endSync>
                <p:childTnLst>
                  <p:par>
                    <p:cTn id="437" fill="hold">
                      <p:stCondLst>
                        <p:cond delay="0"/>
                      </p:stCondLst>
                      <p:childTnLst>
                        <p:par>
                          <p:cTn id="438" fill="hold">
                            <p:stCondLst>
                              <p:cond delay="0"/>
                            </p:stCondLst>
                            <p:childTnLst>
                              <p:par>
                                <p:cTn id="439" presetID="10" presetClass="exit" presetSubtype="0" fill="hold" nodeType="clickEffect">
                                  <p:stCondLst>
                                    <p:cond delay="0"/>
                                  </p:stCondLst>
                                  <p:childTnLst>
                                    <p:animEffect transition="out" filter="fade">
                                      <p:cBhvr>
                                        <p:cTn id="440" dur="500"/>
                                        <p:tgtEl>
                                          <p:spTgt spid="89"/>
                                        </p:tgtEl>
                                      </p:cBhvr>
                                    </p:animEffect>
                                    <p:set>
                                      <p:cBhvr>
                                        <p:cTn id="441" dur="1" fill="hold">
                                          <p:stCondLst>
                                            <p:cond delay="499"/>
                                          </p:stCondLst>
                                        </p:cTn>
                                        <p:tgtEl>
                                          <p:spTgt spid="89"/>
                                        </p:tgtEl>
                                        <p:attrNameLst>
                                          <p:attrName>style.visibility</p:attrName>
                                        </p:attrNameLst>
                                      </p:cBhvr>
                                      <p:to>
                                        <p:strVal val="hidden"/>
                                      </p:to>
                                    </p:set>
                                  </p:childTnLst>
                                  <p:subTnLst>
                                    <p:audio>
                                      <p:cMediaNode>
                                        <p:cTn display="0" masterRel="sameClick">
                                          <p:stCondLst>
                                            <p:cond evt="begin" delay="0">
                                              <p:tn val="439"/>
                                            </p:cond>
                                          </p:stCondLst>
                                          <p:endCondLst>
                                            <p:cond evt="onStopAudio" delay="0">
                                              <p:tgtEl>
                                                <p:sldTgt/>
                                              </p:tgtEl>
                                            </p:cond>
                                          </p:endCondLst>
                                        </p:cTn>
                                        <p:tgtEl>
                                          <p:sndTgt r:embed="rId13" name="mk64_yoshi07.wav"/>
                                        </p:tgtEl>
                                      </p:cMediaNode>
                                    </p:audio>
                                  </p:subTnLst>
                                </p:cTn>
                              </p:par>
                              <p:par>
                                <p:cTn id="442" presetID="10" presetClass="entr" presetSubtype="0" fill="hold" nodeType="withEffect">
                                  <p:stCondLst>
                                    <p:cond delay="0"/>
                                  </p:stCondLst>
                                  <p:childTnLst>
                                    <p:set>
                                      <p:cBhvr>
                                        <p:cTn id="443" dur="1" fill="hold">
                                          <p:stCondLst>
                                            <p:cond delay="0"/>
                                          </p:stCondLst>
                                        </p:cTn>
                                        <p:tgtEl>
                                          <p:spTgt spid="97"/>
                                        </p:tgtEl>
                                        <p:attrNameLst>
                                          <p:attrName>style.visibility</p:attrName>
                                        </p:attrNameLst>
                                      </p:cBhvr>
                                      <p:to>
                                        <p:strVal val="visible"/>
                                      </p:to>
                                    </p:set>
                                    <p:animEffect transition="in" filter="fade">
                                      <p:cBhvr>
                                        <p:cTn id="444" dur="500"/>
                                        <p:tgtEl>
                                          <p:spTgt spid="97"/>
                                        </p:tgtEl>
                                      </p:cBhvr>
                                    </p:animEffect>
                                  </p:childTnLst>
                                </p:cTn>
                              </p:par>
                            </p:childTnLst>
                          </p:cTn>
                        </p:par>
                      </p:childTnLst>
                    </p:cTn>
                  </p:par>
                </p:childTnLst>
              </p:cTn>
              <p:nextCondLst>
                <p:cond evt="onClick" delay="0">
                  <p:tgtEl>
                    <p:spTgt spid="89"/>
                  </p:tgtEl>
                </p:cond>
              </p:nextCondLst>
            </p:seq>
            <p:seq concurrent="1" nextAc="seek">
              <p:cTn id="445" restart="whenNotActive" fill="hold" evtFilter="cancelBubble" nodeType="interactiveSeq">
                <p:stCondLst>
                  <p:cond evt="onClick" delay="0">
                    <p:tgtEl>
                      <p:spTgt spid="90"/>
                    </p:tgtEl>
                  </p:cond>
                </p:stCondLst>
                <p:endSync evt="end" delay="0">
                  <p:rtn val="all"/>
                </p:endSync>
                <p:childTnLst>
                  <p:par>
                    <p:cTn id="446" fill="hold">
                      <p:stCondLst>
                        <p:cond delay="0"/>
                      </p:stCondLst>
                      <p:childTnLst>
                        <p:par>
                          <p:cTn id="447" fill="hold">
                            <p:stCondLst>
                              <p:cond delay="0"/>
                            </p:stCondLst>
                            <p:childTnLst>
                              <p:par>
                                <p:cTn id="448" presetID="10" presetClass="exit" presetSubtype="0" fill="hold" nodeType="clickEffect">
                                  <p:stCondLst>
                                    <p:cond delay="0"/>
                                  </p:stCondLst>
                                  <p:childTnLst>
                                    <p:animEffect transition="out" filter="fade">
                                      <p:cBhvr>
                                        <p:cTn id="449" dur="500"/>
                                        <p:tgtEl>
                                          <p:spTgt spid="90"/>
                                        </p:tgtEl>
                                      </p:cBhvr>
                                    </p:animEffect>
                                    <p:set>
                                      <p:cBhvr>
                                        <p:cTn id="450" dur="1" fill="hold">
                                          <p:stCondLst>
                                            <p:cond delay="499"/>
                                          </p:stCondLst>
                                        </p:cTn>
                                        <p:tgtEl>
                                          <p:spTgt spid="90"/>
                                        </p:tgtEl>
                                        <p:attrNameLst>
                                          <p:attrName>style.visibility</p:attrName>
                                        </p:attrNameLst>
                                      </p:cBhvr>
                                      <p:to>
                                        <p:strVal val="hidden"/>
                                      </p:to>
                                    </p:set>
                                  </p:childTnLst>
                                  <p:subTnLst>
                                    <p:audio>
                                      <p:cMediaNode>
                                        <p:cTn display="0" masterRel="sameClick">
                                          <p:stCondLst>
                                            <p:cond evt="begin" delay="0">
                                              <p:tn val="448"/>
                                            </p:cond>
                                          </p:stCondLst>
                                          <p:endCondLst>
                                            <p:cond evt="onStopAudio" delay="0">
                                              <p:tgtEl>
                                                <p:sldTgt/>
                                              </p:tgtEl>
                                            </p:cond>
                                          </p:endCondLst>
                                        </p:cTn>
                                        <p:tgtEl>
                                          <p:sndTgt r:embed="rId14" name="mk64_toad07.wav"/>
                                        </p:tgtEl>
                                      </p:cMediaNode>
                                    </p:audio>
                                  </p:subTnLst>
                                </p:cTn>
                              </p:par>
                              <p:par>
                                <p:cTn id="451" presetID="10" presetClass="entr" presetSubtype="0" fill="hold" nodeType="withEffect">
                                  <p:stCondLst>
                                    <p:cond delay="0"/>
                                  </p:stCondLst>
                                  <p:childTnLst>
                                    <p:set>
                                      <p:cBhvr>
                                        <p:cTn id="452" dur="1" fill="hold">
                                          <p:stCondLst>
                                            <p:cond delay="0"/>
                                          </p:stCondLst>
                                        </p:cTn>
                                        <p:tgtEl>
                                          <p:spTgt spid="98"/>
                                        </p:tgtEl>
                                        <p:attrNameLst>
                                          <p:attrName>style.visibility</p:attrName>
                                        </p:attrNameLst>
                                      </p:cBhvr>
                                      <p:to>
                                        <p:strVal val="visible"/>
                                      </p:to>
                                    </p:set>
                                    <p:animEffect transition="in" filter="fade">
                                      <p:cBhvr>
                                        <p:cTn id="453" dur="500"/>
                                        <p:tgtEl>
                                          <p:spTgt spid="98"/>
                                        </p:tgtEl>
                                      </p:cBhvr>
                                    </p:animEffect>
                                  </p:childTnLst>
                                </p:cTn>
                              </p:par>
                            </p:childTnLst>
                          </p:cTn>
                        </p:par>
                      </p:childTnLst>
                    </p:cTn>
                  </p:par>
                </p:childTnLst>
              </p:cTn>
              <p:nextCondLst>
                <p:cond evt="onClick" delay="0">
                  <p:tgtEl>
                    <p:spTgt spid="90"/>
                  </p:tgtEl>
                </p:cond>
              </p:nextCondLst>
            </p:seq>
            <p:seq concurrent="1" nextAc="seek">
              <p:cTn id="454" restart="whenNotActive" fill="hold" evtFilter="cancelBubble" nodeType="interactiveSeq">
                <p:stCondLst>
                  <p:cond evt="onClick" delay="0">
                    <p:tgtEl>
                      <p:spTgt spid="91"/>
                    </p:tgtEl>
                  </p:cond>
                </p:stCondLst>
                <p:endSync evt="end" delay="0">
                  <p:rtn val="all"/>
                </p:endSync>
                <p:childTnLst>
                  <p:par>
                    <p:cTn id="455" fill="hold">
                      <p:stCondLst>
                        <p:cond delay="0"/>
                      </p:stCondLst>
                      <p:childTnLst>
                        <p:par>
                          <p:cTn id="456" fill="hold">
                            <p:stCondLst>
                              <p:cond delay="0"/>
                            </p:stCondLst>
                            <p:childTnLst>
                              <p:par>
                                <p:cTn id="457" presetID="10" presetClass="exit" presetSubtype="0" fill="hold" nodeType="clickEffect">
                                  <p:stCondLst>
                                    <p:cond delay="0"/>
                                  </p:stCondLst>
                                  <p:childTnLst>
                                    <p:animEffect transition="out" filter="fade">
                                      <p:cBhvr>
                                        <p:cTn id="458" dur="500"/>
                                        <p:tgtEl>
                                          <p:spTgt spid="91"/>
                                        </p:tgtEl>
                                      </p:cBhvr>
                                    </p:animEffect>
                                    <p:set>
                                      <p:cBhvr>
                                        <p:cTn id="459" dur="1" fill="hold">
                                          <p:stCondLst>
                                            <p:cond delay="499"/>
                                          </p:stCondLst>
                                        </p:cTn>
                                        <p:tgtEl>
                                          <p:spTgt spid="91"/>
                                        </p:tgtEl>
                                        <p:attrNameLst>
                                          <p:attrName>style.visibility</p:attrName>
                                        </p:attrNameLst>
                                      </p:cBhvr>
                                      <p:to>
                                        <p:strVal val="hidden"/>
                                      </p:to>
                                    </p:set>
                                  </p:childTnLst>
                                  <p:subTnLst>
                                    <p:audio>
                                      <p:cMediaNode>
                                        <p:cTn display="0" masterRel="sameClick">
                                          <p:stCondLst>
                                            <p:cond evt="begin" delay="0">
                                              <p:tn val="457"/>
                                            </p:cond>
                                          </p:stCondLst>
                                          <p:endCondLst>
                                            <p:cond evt="onStopAudio" delay="0">
                                              <p:tgtEl>
                                                <p:sldTgt/>
                                              </p:tgtEl>
                                            </p:cond>
                                          </p:endCondLst>
                                        </p:cTn>
                                        <p:tgtEl>
                                          <p:sndTgt r:embed="rId15" name="mk64_peach06.wav"/>
                                        </p:tgtEl>
                                      </p:cMediaNode>
                                    </p:audio>
                                  </p:subTnLst>
                                </p:cTn>
                              </p:par>
                              <p:par>
                                <p:cTn id="460" presetID="10" presetClass="entr" presetSubtype="0" fill="hold" nodeType="withEffect">
                                  <p:stCondLst>
                                    <p:cond delay="0"/>
                                  </p:stCondLst>
                                  <p:childTnLst>
                                    <p:set>
                                      <p:cBhvr>
                                        <p:cTn id="461" dur="1" fill="hold">
                                          <p:stCondLst>
                                            <p:cond delay="0"/>
                                          </p:stCondLst>
                                        </p:cTn>
                                        <p:tgtEl>
                                          <p:spTgt spid="99"/>
                                        </p:tgtEl>
                                        <p:attrNameLst>
                                          <p:attrName>style.visibility</p:attrName>
                                        </p:attrNameLst>
                                      </p:cBhvr>
                                      <p:to>
                                        <p:strVal val="visible"/>
                                      </p:to>
                                    </p:set>
                                    <p:animEffect transition="in" filter="fade">
                                      <p:cBhvr>
                                        <p:cTn id="462" dur="500"/>
                                        <p:tgtEl>
                                          <p:spTgt spid="99"/>
                                        </p:tgtEl>
                                      </p:cBhvr>
                                    </p:animEffect>
                                  </p:childTnLst>
                                </p:cTn>
                              </p:par>
                            </p:childTnLst>
                          </p:cTn>
                        </p:par>
                      </p:childTnLst>
                    </p:cTn>
                  </p:par>
                </p:childTnLst>
              </p:cTn>
              <p:nextCondLst>
                <p:cond evt="onClick" delay="0">
                  <p:tgtEl>
                    <p:spTgt spid="91"/>
                  </p:tgtEl>
                </p:cond>
              </p:nextCondLst>
            </p:seq>
            <p:seq concurrent="1" nextAc="seek">
              <p:cTn id="463" restart="whenNotActive" fill="hold" evtFilter="cancelBubble" nodeType="interactiveSeq">
                <p:stCondLst>
                  <p:cond evt="onClick" delay="0">
                    <p:tgtEl>
                      <p:spTgt spid="92"/>
                    </p:tgtEl>
                  </p:cond>
                </p:stCondLst>
                <p:endSync evt="end" delay="0">
                  <p:rtn val="all"/>
                </p:endSync>
                <p:childTnLst>
                  <p:par>
                    <p:cTn id="464" fill="hold">
                      <p:stCondLst>
                        <p:cond delay="0"/>
                      </p:stCondLst>
                      <p:childTnLst>
                        <p:par>
                          <p:cTn id="465" fill="hold">
                            <p:stCondLst>
                              <p:cond delay="0"/>
                            </p:stCondLst>
                            <p:childTnLst>
                              <p:par>
                                <p:cTn id="466" presetID="10" presetClass="exit" presetSubtype="0" fill="hold" nodeType="clickEffect">
                                  <p:stCondLst>
                                    <p:cond delay="0"/>
                                  </p:stCondLst>
                                  <p:childTnLst>
                                    <p:animEffect transition="out" filter="fade">
                                      <p:cBhvr>
                                        <p:cTn id="467" dur="500"/>
                                        <p:tgtEl>
                                          <p:spTgt spid="92"/>
                                        </p:tgtEl>
                                      </p:cBhvr>
                                    </p:animEffect>
                                    <p:set>
                                      <p:cBhvr>
                                        <p:cTn id="468" dur="1" fill="hold">
                                          <p:stCondLst>
                                            <p:cond delay="499"/>
                                          </p:stCondLst>
                                        </p:cTn>
                                        <p:tgtEl>
                                          <p:spTgt spid="92"/>
                                        </p:tgtEl>
                                        <p:attrNameLst>
                                          <p:attrName>style.visibility</p:attrName>
                                        </p:attrNameLst>
                                      </p:cBhvr>
                                      <p:to>
                                        <p:strVal val="hidden"/>
                                      </p:to>
                                    </p:set>
                                  </p:childTnLst>
                                  <p:subTnLst>
                                    <p:audio>
                                      <p:cMediaNode>
                                        <p:cTn display="0" masterRel="sameClick">
                                          <p:stCondLst>
                                            <p:cond evt="begin" delay="0">
                                              <p:tn val="466"/>
                                            </p:cond>
                                          </p:stCondLst>
                                          <p:endCondLst>
                                            <p:cond evt="onStopAudio" delay="0">
                                              <p:tgtEl>
                                                <p:sldTgt/>
                                              </p:tgtEl>
                                            </p:cond>
                                          </p:endCondLst>
                                        </p:cTn>
                                        <p:tgtEl>
                                          <p:sndTgt r:embed="rId18" name="mk64_luigi06.wav"/>
                                        </p:tgtEl>
                                      </p:cMediaNode>
                                    </p:audio>
                                  </p:subTnLst>
                                </p:cTn>
                              </p:par>
                              <p:par>
                                <p:cTn id="469" presetID="10" presetClass="entr" presetSubtype="0" fill="hold" nodeType="withEffect">
                                  <p:stCondLst>
                                    <p:cond delay="0"/>
                                  </p:stCondLst>
                                  <p:childTnLst>
                                    <p:set>
                                      <p:cBhvr>
                                        <p:cTn id="470" dur="1" fill="hold">
                                          <p:stCondLst>
                                            <p:cond delay="0"/>
                                          </p:stCondLst>
                                        </p:cTn>
                                        <p:tgtEl>
                                          <p:spTgt spid="100"/>
                                        </p:tgtEl>
                                        <p:attrNameLst>
                                          <p:attrName>style.visibility</p:attrName>
                                        </p:attrNameLst>
                                      </p:cBhvr>
                                      <p:to>
                                        <p:strVal val="visible"/>
                                      </p:to>
                                    </p:set>
                                    <p:animEffect transition="in" filter="fade">
                                      <p:cBhvr>
                                        <p:cTn id="471" dur="500"/>
                                        <p:tgtEl>
                                          <p:spTgt spid="100"/>
                                        </p:tgtEl>
                                      </p:cBhvr>
                                    </p:animEffect>
                                  </p:childTnLst>
                                </p:cTn>
                              </p:par>
                            </p:childTnLst>
                          </p:cTn>
                        </p:par>
                      </p:childTnLst>
                    </p:cTn>
                  </p:par>
                </p:childTnLst>
              </p:cTn>
              <p:nextCondLst>
                <p:cond evt="onClick" delay="0">
                  <p:tgtEl>
                    <p:spTgt spid="92"/>
                  </p:tgtEl>
                </p:cond>
              </p:nextCondLst>
            </p:seq>
            <p:seq concurrent="1" nextAc="seek">
              <p:cTn id="472" restart="whenNotActive" fill="hold" evtFilter="cancelBubble" nodeType="interactiveSeq">
                <p:stCondLst>
                  <p:cond evt="onClick" delay="0">
                    <p:tgtEl>
                      <p:spTgt spid="93"/>
                    </p:tgtEl>
                  </p:cond>
                </p:stCondLst>
                <p:endSync evt="end" delay="0">
                  <p:rtn val="all"/>
                </p:endSync>
                <p:childTnLst>
                  <p:par>
                    <p:cTn id="473" fill="hold">
                      <p:stCondLst>
                        <p:cond delay="0"/>
                      </p:stCondLst>
                      <p:childTnLst>
                        <p:par>
                          <p:cTn id="474" fill="hold">
                            <p:stCondLst>
                              <p:cond delay="0"/>
                            </p:stCondLst>
                            <p:childTnLst>
                              <p:par>
                                <p:cTn id="475" presetID="10" presetClass="exit" presetSubtype="0" fill="hold" nodeType="clickEffect">
                                  <p:stCondLst>
                                    <p:cond delay="0"/>
                                  </p:stCondLst>
                                  <p:childTnLst>
                                    <p:animEffect transition="out" filter="fade">
                                      <p:cBhvr>
                                        <p:cTn id="476" dur="500"/>
                                        <p:tgtEl>
                                          <p:spTgt spid="93"/>
                                        </p:tgtEl>
                                      </p:cBhvr>
                                    </p:animEffect>
                                    <p:set>
                                      <p:cBhvr>
                                        <p:cTn id="477" dur="1" fill="hold">
                                          <p:stCondLst>
                                            <p:cond delay="499"/>
                                          </p:stCondLst>
                                        </p:cTn>
                                        <p:tgtEl>
                                          <p:spTgt spid="93"/>
                                        </p:tgtEl>
                                        <p:attrNameLst>
                                          <p:attrName>style.visibility</p:attrName>
                                        </p:attrNameLst>
                                      </p:cBhvr>
                                      <p:to>
                                        <p:strVal val="hidden"/>
                                      </p:to>
                                    </p:set>
                                  </p:childTnLst>
                                  <p:subTnLst>
                                    <p:audio>
                                      <p:cMediaNode>
                                        <p:cTn display="0" masterRel="sameClick">
                                          <p:stCondLst>
                                            <p:cond evt="begin" delay="0">
                                              <p:tn val="475"/>
                                            </p:cond>
                                          </p:stCondLst>
                                          <p:endCondLst>
                                            <p:cond evt="onStopAudio" delay="0">
                                              <p:tgtEl>
                                                <p:sldTgt/>
                                              </p:tgtEl>
                                            </p:cond>
                                          </p:endCondLst>
                                        </p:cTn>
                                        <p:tgtEl>
                                          <p:sndTgt r:embed="rId17" name="mk64_mario07.wav"/>
                                        </p:tgtEl>
                                      </p:cMediaNode>
                                    </p:audio>
                                  </p:subTnLst>
                                </p:cTn>
                              </p:par>
                              <p:par>
                                <p:cTn id="478" presetID="10" presetClass="entr" presetSubtype="0" fill="hold" nodeType="withEffect">
                                  <p:stCondLst>
                                    <p:cond delay="0"/>
                                  </p:stCondLst>
                                  <p:childTnLst>
                                    <p:set>
                                      <p:cBhvr>
                                        <p:cTn id="479" dur="1" fill="hold">
                                          <p:stCondLst>
                                            <p:cond delay="0"/>
                                          </p:stCondLst>
                                        </p:cTn>
                                        <p:tgtEl>
                                          <p:spTgt spid="101"/>
                                        </p:tgtEl>
                                        <p:attrNameLst>
                                          <p:attrName>style.visibility</p:attrName>
                                        </p:attrNameLst>
                                      </p:cBhvr>
                                      <p:to>
                                        <p:strVal val="visible"/>
                                      </p:to>
                                    </p:set>
                                    <p:animEffect transition="in" filter="fade">
                                      <p:cBhvr>
                                        <p:cTn id="480" dur="500"/>
                                        <p:tgtEl>
                                          <p:spTgt spid="101"/>
                                        </p:tgtEl>
                                      </p:cBhvr>
                                    </p:animEffect>
                                  </p:childTnLst>
                                </p:cTn>
                              </p:par>
                            </p:childTnLst>
                          </p:cTn>
                        </p:par>
                      </p:childTnLst>
                    </p:cTn>
                  </p:par>
                </p:childTnLst>
              </p:cTn>
              <p:nextCondLst>
                <p:cond evt="onClick" delay="0">
                  <p:tgtEl>
                    <p:spTgt spid="93"/>
                  </p:tgtEl>
                </p:cond>
              </p:nextCondLst>
            </p:seq>
            <p:seq concurrent="1" nextAc="seek">
              <p:cTn id="481" restart="whenNotActive" fill="hold" evtFilter="cancelBubble" nodeType="interactiveSeq">
                <p:stCondLst>
                  <p:cond evt="onClick" delay="0">
                    <p:tgtEl>
                      <p:spTgt spid="85"/>
                    </p:tgtEl>
                  </p:cond>
                </p:stCondLst>
                <p:endSync evt="end" delay="0">
                  <p:rtn val="all"/>
                </p:endSync>
                <p:childTnLst>
                  <p:par>
                    <p:cTn id="482" fill="hold">
                      <p:stCondLst>
                        <p:cond delay="0"/>
                      </p:stCondLst>
                      <p:childTnLst>
                        <p:par>
                          <p:cTn id="483" fill="hold">
                            <p:stCondLst>
                              <p:cond delay="0"/>
                            </p:stCondLst>
                            <p:childTnLst>
                              <p:par>
                                <p:cTn id="484" presetID="10" presetClass="exit" presetSubtype="0" fill="hold" nodeType="clickEffect">
                                  <p:stCondLst>
                                    <p:cond delay="0"/>
                                  </p:stCondLst>
                                  <p:childTnLst>
                                    <p:animEffect transition="out" filter="fade">
                                      <p:cBhvr>
                                        <p:cTn id="485" dur="500"/>
                                        <p:tgtEl>
                                          <p:spTgt spid="85"/>
                                        </p:tgtEl>
                                      </p:cBhvr>
                                    </p:animEffect>
                                    <p:set>
                                      <p:cBhvr>
                                        <p:cTn id="486" dur="1" fill="hold">
                                          <p:stCondLst>
                                            <p:cond delay="499"/>
                                          </p:stCondLst>
                                        </p:cTn>
                                        <p:tgtEl>
                                          <p:spTgt spid="85"/>
                                        </p:tgtEl>
                                        <p:attrNameLst>
                                          <p:attrName>style.visibility</p:attrName>
                                        </p:attrNameLst>
                                      </p:cBhvr>
                                      <p:to>
                                        <p:strVal val="hidden"/>
                                      </p:to>
                                    </p:set>
                                  </p:childTnLst>
                                  <p:subTnLst>
                                    <p:cmd type="evt" cmd="onstopaudio">
                                      <p:cBhvr>
                                        <p:cTn display="0" masterRel="sameClick">
                                          <p:stCondLst>
                                            <p:cond evt="begin" delay="0">
                                              <p:tn val="484"/>
                                            </p:cond>
                                          </p:stCondLst>
                                        </p:cTn>
                                        <p:tgtEl>
                                          <p:sldTgt/>
                                        </p:tgtEl>
                                      </p:cBhvr>
                                    </p:cmd>
                                  </p:subTnLst>
                                </p:cTn>
                              </p:par>
                              <p:par>
                                <p:cTn id="487" presetID="10" presetClass="exit" presetSubtype="0" fill="hold" nodeType="withEffect">
                                  <p:stCondLst>
                                    <p:cond delay="0"/>
                                  </p:stCondLst>
                                  <p:childTnLst>
                                    <p:animEffect transition="out" filter="fade">
                                      <p:cBhvr>
                                        <p:cTn id="488" dur="500"/>
                                        <p:tgtEl>
                                          <p:spTgt spid="93"/>
                                        </p:tgtEl>
                                      </p:cBhvr>
                                    </p:animEffect>
                                    <p:set>
                                      <p:cBhvr>
                                        <p:cTn id="489" dur="1" fill="hold">
                                          <p:stCondLst>
                                            <p:cond delay="499"/>
                                          </p:stCondLst>
                                        </p:cTn>
                                        <p:tgtEl>
                                          <p:spTgt spid="93"/>
                                        </p:tgtEl>
                                        <p:attrNameLst>
                                          <p:attrName>style.visibility</p:attrName>
                                        </p:attrNameLst>
                                      </p:cBhvr>
                                      <p:to>
                                        <p:strVal val="hidden"/>
                                      </p:to>
                                    </p:set>
                                  </p:childTnLst>
                                </p:cTn>
                              </p:par>
                              <p:par>
                                <p:cTn id="490" presetID="10" presetClass="exit" presetSubtype="0" fill="hold" nodeType="withEffect">
                                  <p:stCondLst>
                                    <p:cond delay="0"/>
                                  </p:stCondLst>
                                  <p:childTnLst>
                                    <p:animEffect transition="out" filter="fade">
                                      <p:cBhvr>
                                        <p:cTn id="491" dur="500"/>
                                        <p:tgtEl>
                                          <p:spTgt spid="92"/>
                                        </p:tgtEl>
                                      </p:cBhvr>
                                    </p:animEffect>
                                    <p:set>
                                      <p:cBhvr>
                                        <p:cTn id="492" dur="1" fill="hold">
                                          <p:stCondLst>
                                            <p:cond delay="499"/>
                                          </p:stCondLst>
                                        </p:cTn>
                                        <p:tgtEl>
                                          <p:spTgt spid="92"/>
                                        </p:tgtEl>
                                        <p:attrNameLst>
                                          <p:attrName>style.visibility</p:attrName>
                                        </p:attrNameLst>
                                      </p:cBhvr>
                                      <p:to>
                                        <p:strVal val="hidden"/>
                                      </p:to>
                                    </p:set>
                                  </p:childTnLst>
                                </p:cTn>
                              </p:par>
                              <p:par>
                                <p:cTn id="493" presetID="10" presetClass="exit" presetSubtype="0" fill="hold" nodeType="withEffect">
                                  <p:stCondLst>
                                    <p:cond delay="0"/>
                                  </p:stCondLst>
                                  <p:childTnLst>
                                    <p:animEffect transition="out" filter="fade">
                                      <p:cBhvr>
                                        <p:cTn id="494" dur="500"/>
                                        <p:tgtEl>
                                          <p:spTgt spid="91"/>
                                        </p:tgtEl>
                                      </p:cBhvr>
                                    </p:animEffect>
                                    <p:set>
                                      <p:cBhvr>
                                        <p:cTn id="495" dur="1" fill="hold">
                                          <p:stCondLst>
                                            <p:cond delay="499"/>
                                          </p:stCondLst>
                                        </p:cTn>
                                        <p:tgtEl>
                                          <p:spTgt spid="91"/>
                                        </p:tgtEl>
                                        <p:attrNameLst>
                                          <p:attrName>style.visibility</p:attrName>
                                        </p:attrNameLst>
                                      </p:cBhvr>
                                      <p:to>
                                        <p:strVal val="hidden"/>
                                      </p:to>
                                    </p:set>
                                  </p:childTnLst>
                                </p:cTn>
                              </p:par>
                              <p:par>
                                <p:cTn id="496" presetID="10" presetClass="exit" presetSubtype="0" fill="hold" nodeType="withEffect">
                                  <p:stCondLst>
                                    <p:cond delay="0"/>
                                  </p:stCondLst>
                                  <p:childTnLst>
                                    <p:animEffect transition="out" filter="fade">
                                      <p:cBhvr>
                                        <p:cTn id="497" dur="500"/>
                                        <p:tgtEl>
                                          <p:spTgt spid="90"/>
                                        </p:tgtEl>
                                      </p:cBhvr>
                                    </p:animEffect>
                                    <p:set>
                                      <p:cBhvr>
                                        <p:cTn id="498" dur="1" fill="hold">
                                          <p:stCondLst>
                                            <p:cond delay="499"/>
                                          </p:stCondLst>
                                        </p:cTn>
                                        <p:tgtEl>
                                          <p:spTgt spid="90"/>
                                        </p:tgtEl>
                                        <p:attrNameLst>
                                          <p:attrName>style.visibility</p:attrName>
                                        </p:attrNameLst>
                                      </p:cBhvr>
                                      <p:to>
                                        <p:strVal val="hidden"/>
                                      </p:to>
                                    </p:set>
                                  </p:childTnLst>
                                </p:cTn>
                              </p:par>
                              <p:par>
                                <p:cTn id="499" presetID="10" presetClass="exit" presetSubtype="0" fill="hold" nodeType="withEffect">
                                  <p:stCondLst>
                                    <p:cond delay="0"/>
                                  </p:stCondLst>
                                  <p:childTnLst>
                                    <p:animEffect transition="out" filter="fade">
                                      <p:cBhvr>
                                        <p:cTn id="500" dur="500"/>
                                        <p:tgtEl>
                                          <p:spTgt spid="89"/>
                                        </p:tgtEl>
                                      </p:cBhvr>
                                    </p:animEffect>
                                    <p:set>
                                      <p:cBhvr>
                                        <p:cTn id="501" dur="1" fill="hold">
                                          <p:stCondLst>
                                            <p:cond delay="499"/>
                                          </p:stCondLst>
                                        </p:cTn>
                                        <p:tgtEl>
                                          <p:spTgt spid="89"/>
                                        </p:tgtEl>
                                        <p:attrNameLst>
                                          <p:attrName>style.visibility</p:attrName>
                                        </p:attrNameLst>
                                      </p:cBhvr>
                                      <p:to>
                                        <p:strVal val="hidden"/>
                                      </p:to>
                                    </p:set>
                                  </p:childTnLst>
                                </p:cTn>
                              </p:par>
                              <p:par>
                                <p:cTn id="502" presetID="10" presetClass="exit" presetSubtype="0" fill="hold" nodeType="withEffect">
                                  <p:stCondLst>
                                    <p:cond delay="0"/>
                                  </p:stCondLst>
                                  <p:childTnLst>
                                    <p:animEffect transition="out" filter="fade">
                                      <p:cBhvr>
                                        <p:cTn id="503" dur="500"/>
                                        <p:tgtEl>
                                          <p:spTgt spid="88"/>
                                        </p:tgtEl>
                                      </p:cBhvr>
                                    </p:animEffect>
                                    <p:set>
                                      <p:cBhvr>
                                        <p:cTn id="504" dur="1" fill="hold">
                                          <p:stCondLst>
                                            <p:cond delay="499"/>
                                          </p:stCondLst>
                                        </p:cTn>
                                        <p:tgtEl>
                                          <p:spTgt spid="88"/>
                                        </p:tgtEl>
                                        <p:attrNameLst>
                                          <p:attrName>style.visibility</p:attrName>
                                        </p:attrNameLst>
                                      </p:cBhvr>
                                      <p:to>
                                        <p:strVal val="hidden"/>
                                      </p:to>
                                    </p:set>
                                  </p:childTnLst>
                                </p:cTn>
                              </p:par>
                              <p:par>
                                <p:cTn id="505" presetID="10" presetClass="exit" presetSubtype="0" fill="hold" nodeType="withEffect">
                                  <p:stCondLst>
                                    <p:cond delay="0"/>
                                  </p:stCondLst>
                                  <p:childTnLst>
                                    <p:animEffect transition="out" filter="fade">
                                      <p:cBhvr>
                                        <p:cTn id="506" dur="500"/>
                                        <p:tgtEl>
                                          <p:spTgt spid="86"/>
                                        </p:tgtEl>
                                      </p:cBhvr>
                                    </p:animEffect>
                                    <p:set>
                                      <p:cBhvr>
                                        <p:cTn id="507" dur="1" fill="hold">
                                          <p:stCondLst>
                                            <p:cond delay="499"/>
                                          </p:stCondLst>
                                        </p:cTn>
                                        <p:tgtEl>
                                          <p:spTgt spid="86"/>
                                        </p:tgtEl>
                                        <p:attrNameLst>
                                          <p:attrName>style.visibility</p:attrName>
                                        </p:attrNameLst>
                                      </p:cBhvr>
                                      <p:to>
                                        <p:strVal val="hidden"/>
                                      </p:to>
                                    </p:set>
                                  </p:childTnLst>
                                </p:cTn>
                              </p:par>
                              <p:par>
                                <p:cTn id="508" presetID="10" presetClass="exit" presetSubtype="0" fill="hold" nodeType="withEffect">
                                  <p:stCondLst>
                                    <p:cond delay="0"/>
                                  </p:stCondLst>
                                  <p:childTnLst>
                                    <p:animEffect transition="out" filter="fade">
                                      <p:cBhvr>
                                        <p:cTn id="509" dur="500"/>
                                        <p:tgtEl>
                                          <p:spTgt spid="87"/>
                                        </p:tgtEl>
                                      </p:cBhvr>
                                    </p:animEffect>
                                    <p:set>
                                      <p:cBhvr>
                                        <p:cTn id="510" dur="1" fill="hold">
                                          <p:stCondLst>
                                            <p:cond delay="499"/>
                                          </p:stCondLst>
                                        </p:cTn>
                                        <p:tgtEl>
                                          <p:spTgt spid="87"/>
                                        </p:tgtEl>
                                        <p:attrNameLst>
                                          <p:attrName>style.visibility</p:attrName>
                                        </p:attrNameLst>
                                      </p:cBhvr>
                                      <p:to>
                                        <p:strVal val="hidden"/>
                                      </p:to>
                                    </p:set>
                                  </p:childTnLst>
                                </p:cTn>
                              </p:par>
                              <p:par>
                                <p:cTn id="511" presetID="3" presetClass="mediacall" presetSubtype="0" fill="hold" nodeType="withEffect">
                                  <p:stCondLst>
                                    <p:cond delay="0"/>
                                  </p:stCondLst>
                                  <p:childTnLst>
                                    <p:cmd type="call" cmd="stop">
                                      <p:cBhvr>
                                        <p:cTn id="512" dur="1" fill="hold"/>
                                        <p:tgtEl>
                                          <p:spTgt spid="11"/>
                                        </p:tgtEl>
                                      </p:cBhvr>
                                    </p:cmd>
                                  </p:childTnLst>
                                </p:cTn>
                              </p:par>
                            </p:childTnLst>
                          </p:cTn>
                        </p:par>
                        <p:par>
                          <p:cTn id="513" fill="hold">
                            <p:stCondLst>
                              <p:cond delay="500"/>
                            </p:stCondLst>
                            <p:childTnLst>
                              <p:par>
                                <p:cTn id="514" presetID="1" presetClass="mediacall" presetSubtype="0" fill="hold" nodeType="afterEffect">
                                  <p:stCondLst>
                                    <p:cond delay="0"/>
                                  </p:stCondLst>
                                  <p:childTnLst>
                                    <p:cmd type="call" cmd="playFrom(0.0)">
                                      <p:cBhvr>
                                        <p:cTn id="515" dur="116099" fill="hold"/>
                                        <p:tgtEl>
                                          <p:spTgt spid="14"/>
                                        </p:tgtEl>
                                      </p:cBhvr>
                                    </p:cmd>
                                  </p:childTnLst>
                                </p:cTn>
                              </p:par>
                              <p:par>
                                <p:cTn id="516" presetID="31" presetClass="entr" presetSubtype="0" fill="hold" nodeType="withEffect">
                                  <p:stCondLst>
                                    <p:cond delay="13000"/>
                                  </p:stCondLst>
                                  <p:childTnLst>
                                    <p:set>
                                      <p:cBhvr>
                                        <p:cTn id="517" dur="1" fill="hold">
                                          <p:stCondLst>
                                            <p:cond delay="0"/>
                                          </p:stCondLst>
                                        </p:cTn>
                                        <p:tgtEl>
                                          <p:spTgt spid="102"/>
                                        </p:tgtEl>
                                        <p:attrNameLst>
                                          <p:attrName>style.visibility</p:attrName>
                                        </p:attrNameLst>
                                      </p:cBhvr>
                                      <p:to>
                                        <p:strVal val="visible"/>
                                      </p:to>
                                    </p:set>
                                    <p:anim calcmode="lin" valueType="num">
                                      <p:cBhvr>
                                        <p:cTn id="518" dur="2500" fill="hold"/>
                                        <p:tgtEl>
                                          <p:spTgt spid="102"/>
                                        </p:tgtEl>
                                        <p:attrNameLst>
                                          <p:attrName>ppt_w</p:attrName>
                                        </p:attrNameLst>
                                      </p:cBhvr>
                                      <p:tavLst>
                                        <p:tav tm="0">
                                          <p:val>
                                            <p:fltVal val="0"/>
                                          </p:val>
                                        </p:tav>
                                        <p:tav tm="100000">
                                          <p:val>
                                            <p:strVal val="#ppt_w"/>
                                          </p:val>
                                        </p:tav>
                                      </p:tavLst>
                                    </p:anim>
                                    <p:anim calcmode="lin" valueType="num">
                                      <p:cBhvr>
                                        <p:cTn id="519" dur="2500" fill="hold"/>
                                        <p:tgtEl>
                                          <p:spTgt spid="102"/>
                                        </p:tgtEl>
                                        <p:attrNameLst>
                                          <p:attrName>ppt_h</p:attrName>
                                        </p:attrNameLst>
                                      </p:cBhvr>
                                      <p:tavLst>
                                        <p:tav tm="0">
                                          <p:val>
                                            <p:fltVal val="0"/>
                                          </p:val>
                                        </p:tav>
                                        <p:tav tm="100000">
                                          <p:val>
                                            <p:strVal val="#ppt_h"/>
                                          </p:val>
                                        </p:tav>
                                      </p:tavLst>
                                    </p:anim>
                                    <p:anim calcmode="lin" valueType="num">
                                      <p:cBhvr>
                                        <p:cTn id="520" dur="2500" fill="hold"/>
                                        <p:tgtEl>
                                          <p:spTgt spid="102"/>
                                        </p:tgtEl>
                                        <p:attrNameLst>
                                          <p:attrName>style.rotation</p:attrName>
                                        </p:attrNameLst>
                                      </p:cBhvr>
                                      <p:tavLst>
                                        <p:tav tm="0">
                                          <p:val>
                                            <p:fltVal val="90"/>
                                          </p:val>
                                        </p:tav>
                                        <p:tav tm="100000">
                                          <p:val>
                                            <p:fltVal val="0"/>
                                          </p:val>
                                        </p:tav>
                                      </p:tavLst>
                                    </p:anim>
                                    <p:animEffect transition="in" filter="fade">
                                      <p:cBhvr>
                                        <p:cTn id="521" dur="2500"/>
                                        <p:tgtEl>
                                          <p:spTgt spid="102"/>
                                        </p:tgtEl>
                                      </p:cBhvr>
                                    </p:animEffect>
                                  </p:childTnLst>
                                  <p:subTnLst>
                                    <p:audio>
                                      <p:cMediaNode>
                                        <p:cTn display="0" masterRel="sameClick">
                                          <p:stCondLst>
                                            <p:cond evt="begin" delay="0">
                                              <p:tn val="516"/>
                                            </p:cond>
                                          </p:stCondLst>
                                          <p:endCondLst>
                                            <p:cond evt="onStopAudio" delay="0">
                                              <p:tgtEl>
                                                <p:sldTgt/>
                                              </p:tgtEl>
                                            </p:cond>
                                          </p:endCondLst>
                                        </p:cTn>
                                        <p:tgtEl>
                                          <p:sndTgt r:embed="rId20" name="mk64_mario_a11.wav"/>
                                        </p:tgtEl>
                                      </p:cMediaNode>
                                    </p:audio>
                                  </p:subTnLst>
                                </p:cTn>
                              </p:par>
                              <p:par>
                                <p:cTn id="522" presetID="31" presetClass="entr" presetSubtype="0" fill="hold" nodeType="withEffect">
                                  <p:stCondLst>
                                    <p:cond delay="13000"/>
                                  </p:stCondLst>
                                  <p:childTnLst>
                                    <p:set>
                                      <p:cBhvr>
                                        <p:cTn id="523" dur="1" fill="hold">
                                          <p:stCondLst>
                                            <p:cond delay="0"/>
                                          </p:stCondLst>
                                        </p:cTn>
                                        <p:tgtEl>
                                          <p:spTgt spid="109"/>
                                        </p:tgtEl>
                                        <p:attrNameLst>
                                          <p:attrName>style.visibility</p:attrName>
                                        </p:attrNameLst>
                                      </p:cBhvr>
                                      <p:to>
                                        <p:strVal val="visible"/>
                                      </p:to>
                                    </p:set>
                                    <p:anim calcmode="lin" valueType="num">
                                      <p:cBhvr>
                                        <p:cTn id="524" dur="2500" fill="hold"/>
                                        <p:tgtEl>
                                          <p:spTgt spid="109"/>
                                        </p:tgtEl>
                                        <p:attrNameLst>
                                          <p:attrName>ppt_w</p:attrName>
                                        </p:attrNameLst>
                                      </p:cBhvr>
                                      <p:tavLst>
                                        <p:tav tm="0">
                                          <p:val>
                                            <p:fltVal val="0"/>
                                          </p:val>
                                        </p:tav>
                                        <p:tav tm="100000">
                                          <p:val>
                                            <p:strVal val="#ppt_w"/>
                                          </p:val>
                                        </p:tav>
                                      </p:tavLst>
                                    </p:anim>
                                    <p:anim calcmode="lin" valueType="num">
                                      <p:cBhvr>
                                        <p:cTn id="525" dur="2500" fill="hold"/>
                                        <p:tgtEl>
                                          <p:spTgt spid="109"/>
                                        </p:tgtEl>
                                        <p:attrNameLst>
                                          <p:attrName>ppt_h</p:attrName>
                                        </p:attrNameLst>
                                      </p:cBhvr>
                                      <p:tavLst>
                                        <p:tav tm="0">
                                          <p:val>
                                            <p:fltVal val="0"/>
                                          </p:val>
                                        </p:tav>
                                        <p:tav tm="100000">
                                          <p:val>
                                            <p:strVal val="#ppt_h"/>
                                          </p:val>
                                        </p:tav>
                                      </p:tavLst>
                                    </p:anim>
                                    <p:anim calcmode="lin" valueType="num">
                                      <p:cBhvr>
                                        <p:cTn id="526" dur="2500" fill="hold"/>
                                        <p:tgtEl>
                                          <p:spTgt spid="109"/>
                                        </p:tgtEl>
                                        <p:attrNameLst>
                                          <p:attrName>style.rotation</p:attrName>
                                        </p:attrNameLst>
                                      </p:cBhvr>
                                      <p:tavLst>
                                        <p:tav tm="0">
                                          <p:val>
                                            <p:fltVal val="90"/>
                                          </p:val>
                                        </p:tav>
                                        <p:tav tm="100000">
                                          <p:val>
                                            <p:fltVal val="0"/>
                                          </p:val>
                                        </p:tav>
                                      </p:tavLst>
                                    </p:anim>
                                    <p:animEffect transition="in" filter="fade">
                                      <p:cBhvr>
                                        <p:cTn id="527" dur="2500"/>
                                        <p:tgtEl>
                                          <p:spTgt spid="109"/>
                                        </p:tgtEl>
                                      </p:cBhvr>
                                    </p:animEffect>
                                  </p:childTnLst>
                                  <p:subTnLst>
                                    <p:audio>
                                      <p:cMediaNode>
                                        <p:cTn display="0" masterRel="sameClick">
                                          <p:stCondLst>
                                            <p:cond evt="begin" delay="0">
                                              <p:tn val="522"/>
                                            </p:cond>
                                          </p:stCondLst>
                                          <p:endCondLst>
                                            <p:cond evt="onStopAudio" delay="0">
                                              <p:tgtEl>
                                                <p:sldTgt/>
                                              </p:tgtEl>
                                            </p:cond>
                                          </p:endCondLst>
                                        </p:cTn>
                                        <p:tgtEl>
                                          <p:sndTgt r:embed="rId20" name="mk64_mario_a11.wav"/>
                                        </p:tgtEl>
                                      </p:cMediaNode>
                                    </p:audio>
                                  </p:subTnLst>
                                </p:cTn>
                              </p:par>
                              <p:par>
                                <p:cTn id="528" presetID="31" presetClass="entr" presetSubtype="0" fill="hold" nodeType="withEffect">
                                  <p:stCondLst>
                                    <p:cond delay="13000"/>
                                  </p:stCondLst>
                                  <p:childTnLst>
                                    <p:set>
                                      <p:cBhvr>
                                        <p:cTn id="529" dur="1" fill="hold">
                                          <p:stCondLst>
                                            <p:cond delay="0"/>
                                          </p:stCondLst>
                                        </p:cTn>
                                        <p:tgtEl>
                                          <p:spTgt spid="110"/>
                                        </p:tgtEl>
                                        <p:attrNameLst>
                                          <p:attrName>style.visibility</p:attrName>
                                        </p:attrNameLst>
                                      </p:cBhvr>
                                      <p:to>
                                        <p:strVal val="visible"/>
                                      </p:to>
                                    </p:set>
                                    <p:anim calcmode="lin" valueType="num">
                                      <p:cBhvr>
                                        <p:cTn id="530" dur="2500" fill="hold"/>
                                        <p:tgtEl>
                                          <p:spTgt spid="110"/>
                                        </p:tgtEl>
                                        <p:attrNameLst>
                                          <p:attrName>ppt_w</p:attrName>
                                        </p:attrNameLst>
                                      </p:cBhvr>
                                      <p:tavLst>
                                        <p:tav tm="0">
                                          <p:val>
                                            <p:fltVal val="0"/>
                                          </p:val>
                                        </p:tav>
                                        <p:tav tm="100000">
                                          <p:val>
                                            <p:strVal val="#ppt_w"/>
                                          </p:val>
                                        </p:tav>
                                      </p:tavLst>
                                    </p:anim>
                                    <p:anim calcmode="lin" valueType="num">
                                      <p:cBhvr>
                                        <p:cTn id="531" dur="2500" fill="hold"/>
                                        <p:tgtEl>
                                          <p:spTgt spid="110"/>
                                        </p:tgtEl>
                                        <p:attrNameLst>
                                          <p:attrName>ppt_h</p:attrName>
                                        </p:attrNameLst>
                                      </p:cBhvr>
                                      <p:tavLst>
                                        <p:tav tm="0">
                                          <p:val>
                                            <p:fltVal val="0"/>
                                          </p:val>
                                        </p:tav>
                                        <p:tav tm="100000">
                                          <p:val>
                                            <p:strVal val="#ppt_h"/>
                                          </p:val>
                                        </p:tav>
                                      </p:tavLst>
                                    </p:anim>
                                    <p:anim calcmode="lin" valueType="num">
                                      <p:cBhvr>
                                        <p:cTn id="532" dur="2500" fill="hold"/>
                                        <p:tgtEl>
                                          <p:spTgt spid="110"/>
                                        </p:tgtEl>
                                        <p:attrNameLst>
                                          <p:attrName>style.rotation</p:attrName>
                                        </p:attrNameLst>
                                      </p:cBhvr>
                                      <p:tavLst>
                                        <p:tav tm="0">
                                          <p:val>
                                            <p:fltVal val="90"/>
                                          </p:val>
                                        </p:tav>
                                        <p:tav tm="100000">
                                          <p:val>
                                            <p:fltVal val="0"/>
                                          </p:val>
                                        </p:tav>
                                      </p:tavLst>
                                    </p:anim>
                                    <p:animEffect transition="in" filter="fade">
                                      <p:cBhvr>
                                        <p:cTn id="533" dur="2500"/>
                                        <p:tgtEl>
                                          <p:spTgt spid="110"/>
                                        </p:tgtEl>
                                      </p:cBhvr>
                                    </p:animEffect>
                                  </p:childTnLst>
                                  <p:subTnLst>
                                    <p:audio>
                                      <p:cMediaNode>
                                        <p:cTn display="0" masterRel="sameClick">
                                          <p:stCondLst>
                                            <p:cond evt="begin" delay="0">
                                              <p:tn val="528"/>
                                            </p:cond>
                                          </p:stCondLst>
                                          <p:endCondLst>
                                            <p:cond evt="onStopAudio" delay="0">
                                              <p:tgtEl>
                                                <p:sldTgt/>
                                              </p:tgtEl>
                                            </p:cond>
                                          </p:endCondLst>
                                        </p:cTn>
                                        <p:tgtEl>
                                          <p:sndTgt r:embed="rId20" name="mk64_mario_a11.wav"/>
                                        </p:tgtEl>
                                      </p:cMediaNode>
                                    </p:audio>
                                  </p:subTnLst>
                                </p:cTn>
                              </p:par>
                            </p:childTnLst>
                          </p:cTn>
                        </p:par>
                      </p:childTnLst>
                    </p:cTn>
                  </p:par>
                </p:childTnLst>
              </p:cTn>
              <p:nextCondLst>
                <p:cond evt="onClick" delay="0">
                  <p:tgtEl>
                    <p:spTgt spid="85"/>
                  </p:tgtEl>
                </p:cond>
              </p:nextCondLst>
            </p:seq>
            <p:seq concurrent="1" nextAc="seek">
              <p:cTn id="534" restart="whenNotActive" fill="hold" evtFilter="cancelBubble" nodeType="interactiveSeq">
                <p:stCondLst>
                  <p:cond evt="onClick" delay="0">
                    <p:tgtEl>
                      <p:spTgt spid="101"/>
                    </p:tgtEl>
                  </p:cond>
                </p:stCondLst>
                <p:endSync evt="end" delay="0">
                  <p:rtn val="all"/>
                </p:endSync>
                <p:childTnLst>
                  <p:par>
                    <p:cTn id="535" fill="hold">
                      <p:stCondLst>
                        <p:cond delay="0"/>
                      </p:stCondLst>
                      <p:childTnLst>
                        <p:par>
                          <p:cTn id="536" fill="hold">
                            <p:stCondLst>
                              <p:cond delay="0"/>
                            </p:stCondLst>
                            <p:childTnLst>
                              <p:par>
                                <p:cTn id="537" presetID="10" presetClass="exit" presetSubtype="0" fill="hold" nodeType="clickEffect">
                                  <p:stCondLst>
                                    <p:cond delay="0"/>
                                  </p:stCondLst>
                                  <p:childTnLst>
                                    <p:animEffect transition="out" filter="fade">
                                      <p:cBhvr>
                                        <p:cTn id="538" dur="500"/>
                                        <p:tgtEl>
                                          <p:spTgt spid="101"/>
                                        </p:tgtEl>
                                      </p:cBhvr>
                                    </p:animEffect>
                                    <p:set>
                                      <p:cBhvr>
                                        <p:cTn id="539" dur="1" fill="hold">
                                          <p:stCondLst>
                                            <p:cond delay="499"/>
                                          </p:stCondLst>
                                        </p:cTn>
                                        <p:tgtEl>
                                          <p:spTgt spid="101"/>
                                        </p:tgtEl>
                                        <p:attrNameLst>
                                          <p:attrName>style.visibility</p:attrName>
                                        </p:attrNameLst>
                                      </p:cBhvr>
                                      <p:to>
                                        <p:strVal val="hidden"/>
                                      </p:to>
                                    </p:set>
                                  </p:childTnLst>
                                </p:cTn>
                              </p:par>
                              <p:par>
                                <p:cTn id="540" presetID="10" presetClass="entr" presetSubtype="0" fill="hold" nodeType="withEffect">
                                  <p:stCondLst>
                                    <p:cond delay="0"/>
                                  </p:stCondLst>
                                  <p:childTnLst>
                                    <p:set>
                                      <p:cBhvr>
                                        <p:cTn id="541" dur="1" fill="hold">
                                          <p:stCondLst>
                                            <p:cond delay="0"/>
                                          </p:stCondLst>
                                        </p:cTn>
                                        <p:tgtEl>
                                          <p:spTgt spid="93"/>
                                        </p:tgtEl>
                                        <p:attrNameLst>
                                          <p:attrName>style.visibility</p:attrName>
                                        </p:attrNameLst>
                                      </p:cBhvr>
                                      <p:to>
                                        <p:strVal val="visible"/>
                                      </p:to>
                                    </p:set>
                                    <p:animEffect transition="in" filter="fade">
                                      <p:cBhvr>
                                        <p:cTn id="542" dur="500"/>
                                        <p:tgtEl>
                                          <p:spTgt spid="93"/>
                                        </p:tgtEl>
                                      </p:cBhvr>
                                    </p:animEffect>
                                  </p:childTnLst>
                                </p:cTn>
                              </p:par>
                            </p:childTnLst>
                          </p:cTn>
                        </p:par>
                      </p:childTnLst>
                    </p:cTn>
                  </p:par>
                </p:childTnLst>
              </p:cTn>
              <p:nextCondLst>
                <p:cond evt="onClick" delay="0">
                  <p:tgtEl>
                    <p:spTgt spid="101"/>
                  </p:tgtEl>
                </p:cond>
              </p:nextCondLst>
            </p:seq>
            <p:seq concurrent="1" nextAc="seek">
              <p:cTn id="543" restart="whenNotActive" fill="hold" evtFilter="cancelBubble" nodeType="interactiveSeq">
                <p:stCondLst>
                  <p:cond evt="onClick" delay="0">
                    <p:tgtEl>
                      <p:spTgt spid="100"/>
                    </p:tgtEl>
                  </p:cond>
                </p:stCondLst>
                <p:endSync evt="end" delay="0">
                  <p:rtn val="all"/>
                </p:endSync>
                <p:childTnLst>
                  <p:par>
                    <p:cTn id="544" fill="hold">
                      <p:stCondLst>
                        <p:cond delay="0"/>
                      </p:stCondLst>
                      <p:childTnLst>
                        <p:par>
                          <p:cTn id="545" fill="hold">
                            <p:stCondLst>
                              <p:cond delay="0"/>
                            </p:stCondLst>
                            <p:childTnLst>
                              <p:par>
                                <p:cTn id="546" presetID="10" presetClass="exit" presetSubtype="0" fill="hold" nodeType="clickEffect">
                                  <p:stCondLst>
                                    <p:cond delay="0"/>
                                  </p:stCondLst>
                                  <p:childTnLst>
                                    <p:animEffect transition="out" filter="fade">
                                      <p:cBhvr>
                                        <p:cTn id="547" dur="500"/>
                                        <p:tgtEl>
                                          <p:spTgt spid="100"/>
                                        </p:tgtEl>
                                      </p:cBhvr>
                                    </p:animEffect>
                                    <p:set>
                                      <p:cBhvr>
                                        <p:cTn id="548" dur="1" fill="hold">
                                          <p:stCondLst>
                                            <p:cond delay="499"/>
                                          </p:stCondLst>
                                        </p:cTn>
                                        <p:tgtEl>
                                          <p:spTgt spid="100"/>
                                        </p:tgtEl>
                                        <p:attrNameLst>
                                          <p:attrName>style.visibility</p:attrName>
                                        </p:attrNameLst>
                                      </p:cBhvr>
                                      <p:to>
                                        <p:strVal val="hidden"/>
                                      </p:to>
                                    </p:set>
                                  </p:childTnLst>
                                </p:cTn>
                              </p:par>
                              <p:par>
                                <p:cTn id="549" presetID="10" presetClass="entr" presetSubtype="0" fill="hold" nodeType="withEffect">
                                  <p:stCondLst>
                                    <p:cond delay="0"/>
                                  </p:stCondLst>
                                  <p:childTnLst>
                                    <p:set>
                                      <p:cBhvr>
                                        <p:cTn id="550" dur="1" fill="hold">
                                          <p:stCondLst>
                                            <p:cond delay="0"/>
                                          </p:stCondLst>
                                        </p:cTn>
                                        <p:tgtEl>
                                          <p:spTgt spid="92"/>
                                        </p:tgtEl>
                                        <p:attrNameLst>
                                          <p:attrName>style.visibility</p:attrName>
                                        </p:attrNameLst>
                                      </p:cBhvr>
                                      <p:to>
                                        <p:strVal val="visible"/>
                                      </p:to>
                                    </p:set>
                                    <p:animEffect transition="in" filter="fade">
                                      <p:cBhvr>
                                        <p:cTn id="551" dur="500"/>
                                        <p:tgtEl>
                                          <p:spTgt spid="92"/>
                                        </p:tgtEl>
                                      </p:cBhvr>
                                    </p:animEffect>
                                  </p:childTnLst>
                                </p:cTn>
                              </p:par>
                            </p:childTnLst>
                          </p:cTn>
                        </p:par>
                      </p:childTnLst>
                    </p:cTn>
                  </p:par>
                </p:childTnLst>
              </p:cTn>
              <p:nextCondLst>
                <p:cond evt="onClick" delay="0">
                  <p:tgtEl>
                    <p:spTgt spid="100"/>
                  </p:tgtEl>
                </p:cond>
              </p:nextCondLst>
            </p:seq>
            <p:seq concurrent="1" nextAc="seek">
              <p:cTn id="552" restart="whenNotActive" fill="hold" evtFilter="cancelBubble" nodeType="interactiveSeq">
                <p:stCondLst>
                  <p:cond evt="onClick" delay="0">
                    <p:tgtEl>
                      <p:spTgt spid="99"/>
                    </p:tgtEl>
                  </p:cond>
                </p:stCondLst>
                <p:endSync evt="end" delay="0">
                  <p:rtn val="all"/>
                </p:endSync>
                <p:childTnLst>
                  <p:par>
                    <p:cTn id="553" fill="hold">
                      <p:stCondLst>
                        <p:cond delay="0"/>
                      </p:stCondLst>
                      <p:childTnLst>
                        <p:par>
                          <p:cTn id="554" fill="hold">
                            <p:stCondLst>
                              <p:cond delay="0"/>
                            </p:stCondLst>
                            <p:childTnLst>
                              <p:par>
                                <p:cTn id="555" presetID="10" presetClass="exit" presetSubtype="0" fill="hold" nodeType="clickEffect">
                                  <p:stCondLst>
                                    <p:cond delay="0"/>
                                  </p:stCondLst>
                                  <p:childTnLst>
                                    <p:animEffect transition="out" filter="fade">
                                      <p:cBhvr>
                                        <p:cTn id="556" dur="500"/>
                                        <p:tgtEl>
                                          <p:spTgt spid="99"/>
                                        </p:tgtEl>
                                      </p:cBhvr>
                                    </p:animEffect>
                                    <p:set>
                                      <p:cBhvr>
                                        <p:cTn id="557" dur="1" fill="hold">
                                          <p:stCondLst>
                                            <p:cond delay="499"/>
                                          </p:stCondLst>
                                        </p:cTn>
                                        <p:tgtEl>
                                          <p:spTgt spid="99"/>
                                        </p:tgtEl>
                                        <p:attrNameLst>
                                          <p:attrName>style.visibility</p:attrName>
                                        </p:attrNameLst>
                                      </p:cBhvr>
                                      <p:to>
                                        <p:strVal val="hidden"/>
                                      </p:to>
                                    </p:set>
                                  </p:childTnLst>
                                </p:cTn>
                              </p:par>
                              <p:par>
                                <p:cTn id="558" presetID="10" presetClass="entr" presetSubtype="0" fill="hold" nodeType="withEffect">
                                  <p:stCondLst>
                                    <p:cond delay="0"/>
                                  </p:stCondLst>
                                  <p:childTnLst>
                                    <p:set>
                                      <p:cBhvr>
                                        <p:cTn id="559" dur="1" fill="hold">
                                          <p:stCondLst>
                                            <p:cond delay="0"/>
                                          </p:stCondLst>
                                        </p:cTn>
                                        <p:tgtEl>
                                          <p:spTgt spid="91"/>
                                        </p:tgtEl>
                                        <p:attrNameLst>
                                          <p:attrName>style.visibility</p:attrName>
                                        </p:attrNameLst>
                                      </p:cBhvr>
                                      <p:to>
                                        <p:strVal val="visible"/>
                                      </p:to>
                                    </p:set>
                                    <p:animEffect transition="in" filter="fade">
                                      <p:cBhvr>
                                        <p:cTn id="560" dur="500"/>
                                        <p:tgtEl>
                                          <p:spTgt spid="91"/>
                                        </p:tgtEl>
                                      </p:cBhvr>
                                    </p:animEffect>
                                  </p:childTnLst>
                                </p:cTn>
                              </p:par>
                            </p:childTnLst>
                          </p:cTn>
                        </p:par>
                      </p:childTnLst>
                    </p:cTn>
                  </p:par>
                </p:childTnLst>
              </p:cTn>
              <p:nextCondLst>
                <p:cond evt="onClick" delay="0">
                  <p:tgtEl>
                    <p:spTgt spid="99"/>
                  </p:tgtEl>
                </p:cond>
              </p:nextCondLst>
            </p:seq>
            <p:seq concurrent="1" nextAc="seek">
              <p:cTn id="561" restart="whenNotActive" fill="hold" evtFilter="cancelBubble" nodeType="interactiveSeq">
                <p:stCondLst>
                  <p:cond evt="onClick" delay="0">
                    <p:tgtEl>
                      <p:spTgt spid="98"/>
                    </p:tgtEl>
                  </p:cond>
                </p:stCondLst>
                <p:endSync evt="end" delay="0">
                  <p:rtn val="all"/>
                </p:endSync>
                <p:childTnLst>
                  <p:par>
                    <p:cTn id="562" fill="hold">
                      <p:stCondLst>
                        <p:cond delay="0"/>
                      </p:stCondLst>
                      <p:childTnLst>
                        <p:par>
                          <p:cTn id="563" fill="hold">
                            <p:stCondLst>
                              <p:cond delay="0"/>
                            </p:stCondLst>
                            <p:childTnLst>
                              <p:par>
                                <p:cTn id="564" presetID="10" presetClass="exit" presetSubtype="0" fill="hold" nodeType="clickEffect">
                                  <p:stCondLst>
                                    <p:cond delay="0"/>
                                  </p:stCondLst>
                                  <p:childTnLst>
                                    <p:animEffect transition="out" filter="fade">
                                      <p:cBhvr>
                                        <p:cTn id="565" dur="500"/>
                                        <p:tgtEl>
                                          <p:spTgt spid="98"/>
                                        </p:tgtEl>
                                      </p:cBhvr>
                                    </p:animEffect>
                                    <p:set>
                                      <p:cBhvr>
                                        <p:cTn id="566" dur="1" fill="hold">
                                          <p:stCondLst>
                                            <p:cond delay="499"/>
                                          </p:stCondLst>
                                        </p:cTn>
                                        <p:tgtEl>
                                          <p:spTgt spid="98"/>
                                        </p:tgtEl>
                                        <p:attrNameLst>
                                          <p:attrName>style.visibility</p:attrName>
                                        </p:attrNameLst>
                                      </p:cBhvr>
                                      <p:to>
                                        <p:strVal val="hidden"/>
                                      </p:to>
                                    </p:set>
                                  </p:childTnLst>
                                </p:cTn>
                              </p:par>
                              <p:par>
                                <p:cTn id="567" presetID="10" presetClass="entr" presetSubtype="0" fill="hold" nodeType="withEffect">
                                  <p:stCondLst>
                                    <p:cond delay="0"/>
                                  </p:stCondLst>
                                  <p:childTnLst>
                                    <p:set>
                                      <p:cBhvr>
                                        <p:cTn id="568" dur="1" fill="hold">
                                          <p:stCondLst>
                                            <p:cond delay="0"/>
                                          </p:stCondLst>
                                        </p:cTn>
                                        <p:tgtEl>
                                          <p:spTgt spid="90"/>
                                        </p:tgtEl>
                                        <p:attrNameLst>
                                          <p:attrName>style.visibility</p:attrName>
                                        </p:attrNameLst>
                                      </p:cBhvr>
                                      <p:to>
                                        <p:strVal val="visible"/>
                                      </p:to>
                                    </p:set>
                                    <p:animEffect transition="in" filter="fade">
                                      <p:cBhvr>
                                        <p:cTn id="569" dur="500"/>
                                        <p:tgtEl>
                                          <p:spTgt spid="90"/>
                                        </p:tgtEl>
                                      </p:cBhvr>
                                    </p:animEffect>
                                  </p:childTnLst>
                                  <p:subTnLst>
                                    <p:audio>
                                      <p:cMediaNode>
                                        <p:cTn display="0" masterRel="sameClick">
                                          <p:stCondLst>
                                            <p:cond evt="begin" delay="0">
                                              <p:tn val="567"/>
                                            </p:cond>
                                          </p:stCondLst>
                                          <p:endCondLst>
                                            <p:cond evt="onStopAudio" delay="0">
                                              <p:tgtEl>
                                                <p:sldTgt/>
                                              </p:tgtEl>
                                            </p:cond>
                                          </p:endCondLst>
                                        </p:cTn>
                                        <p:tgtEl>
                                          <p:sndTgt r:embed="rId19" name="mk64_toad03.wav"/>
                                        </p:tgtEl>
                                      </p:cMediaNode>
                                    </p:audio>
                                  </p:subTnLst>
                                </p:cTn>
                              </p:par>
                            </p:childTnLst>
                          </p:cTn>
                        </p:par>
                      </p:childTnLst>
                    </p:cTn>
                  </p:par>
                </p:childTnLst>
              </p:cTn>
              <p:nextCondLst>
                <p:cond evt="onClick" delay="0">
                  <p:tgtEl>
                    <p:spTgt spid="98"/>
                  </p:tgtEl>
                </p:cond>
              </p:nextCondLst>
            </p:seq>
            <p:seq concurrent="1" nextAc="seek">
              <p:cTn id="570" restart="whenNotActive" fill="hold" evtFilter="cancelBubble" nodeType="interactiveSeq">
                <p:stCondLst>
                  <p:cond evt="onClick" delay="0">
                    <p:tgtEl>
                      <p:spTgt spid="97"/>
                    </p:tgtEl>
                  </p:cond>
                </p:stCondLst>
                <p:endSync evt="end" delay="0">
                  <p:rtn val="all"/>
                </p:endSync>
                <p:childTnLst>
                  <p:par>
                    <p:cTn id="571" fill="hold">
                      <p:stCondLst>
                        <p:cond delay="0"/>
                      </p:stCondLst>
                      <p:childTnLst>
                        <p:par>
                          <p:cTn id="572" fill="hold">
                            <p:stCondLst>
                              <p:cond delay="0"/>
                            </p:stCondLst>
                            <p:childTnLst>
                              <p:par>
                                <p:cTn id="573" presetID="10" presetClass="entr" presetSubtype="0" fill="hold" nodeType="withEffect">
                                  <p:stCondLst>
                                    <p:cond delay="0"/>
                                  </p:stCondLst>
                                  <p:childTnLst>
                                    <p:set>
                                      <p:cBhvr>
                                        <p:cTn id="574" dur="1" fill="hold">
                                          <p:stCondLst>
                                            <p:cond delay="0"/>
                                          </p:stCondLst>
                                        </p:cTn>
                                        <p:tgtEl>
                                          <p:spTgt spid="89"/>
                                        </p:tgtEl>
                                        <p:attrNameLst>
                                          <p:attrName>style.visibility</p:attrName>
                                        </p:attrNameLst>
                                      </p:cBhvr>
                                      <p:to>
                                        <p:strVal val="visible"/>
                                      </p:to>
                                    </p:set>
                                    <p:animEffect transition="in" filter="fade">
                                      <p:cBhvr>
                                        <p:cTn id="575" dur="500"/>
                                        <p:tgtEl>
                                          <p:spTgt spid="89"/>
                                        </p:tgtEl>
                                      </p:cBhvr>
                                    </p:animEffect>
                                  </p:childTnLst>
                                </p:cTn>
                              </p:par>
                              <p:par>
                                <p:cTn id="576" presetID="10" presetClass="exit" presetSubtype="0" fill="hold" nodeType="withEffect">
                                  <p:stCondLst>
                                    <p:cond delay="0"/>
                                  </p:stCondLst>
                                  <p:childTnLst>
                                    <p:animEffect transition="out" filter="fade">
                                      <p:cBhvr>
                                        <p:cTn id="577" dur="500"/>
                                        <p:tgtEl>
                                          <p:spTgt spid="97"/>
                                        </p:tgtEl>
                                      </p:cBhvr>
                                    </p:animEffect>
                                    <p:set>
                                      <p:cBhvr>
                                        <p:cTn id="578" dur="1" fill="hold">
                                          <p:stCondLst>
                                            <p:cond delay="499"/>
                                          </p:stCondLst>
                                        </p:cTn>
                                        <p:tgtEl>
                                          <p:spTgt spid="97"/>
                                        </p:tgtEl>
                                        <p:attrNameLst>
                                          <p:attrName>style.visibility</p:attrName>
                                        </p:attrNameLst>
                                      </p:cBhvr>
                                      <p:to>
                                        <p:strVal val="hidden"/>
                                      </p:to>
                                    </p:set>
                                  </p:childTnLst>
                                </p:cTn>
                              </p:par>
                            </p:childTnLst>
                          </p:cTn>
                        </p:par>
                      </p:childTnLst>
                    </p:cTn>
                  </p:par>
                </p:childTnLst>
              </p:cTn>
              <p:nextCondLst>
                <p:cond evt="onClick" delay="0">
                  <p:tgtEl>
                    <p:spTgt spid="97"/>
                  </p:tgtEl>
                </p:cond>
              </p:nextCondLst>
            </p:seq>
            <p:seq concurrent="1" nextAc="seek">
              <p:cTn id="579" restart="whenNotActive" fill="hold" evtFilter="cancelBubble" nodeType="interactiveSeq">
                <p:stCondLst>
                  <p:cond evt="onClick" delay="0">
                    <p:tgtEl>
                      <p:spTgt spid="96"/>
                    </p:tgtEl>
                  </p:cond>
                </p:stCondLst>
                <p:endSync evt="end" delay="0">
                  <p:rtn val="all"/>
                </p:endSync>
                <p:childTnLst>
                  <p:par>
                    <p:cTn id="580" fill="hold">
                      <p:stCondLst>
                        <p:cond delay="0"/>
                      </p:stCondLst>
                      <p:childTnLst>
                        <p:par>
                          <p:cTn id="581" fill="hold">
                            <p:stCondLst>
                              <p:cond delay="0"/>
                            </p:stCondLst>
                            <p:childTnLst>
                              <p:par>
                                <p:cTn id="582" presetID="10" presetClass="entr" presetSubtype="0" fill="hold" nodeType="withEffect">
                                  <p:stCondLst>
                                    <p:cond delay="0"/>
                                  </p:stCondLst>
                                  <p:childTnLst>
                                    <p:set>
                                      <p:cBhvr>
                                        <p:cTn id="583" dur="1" fill="hold">
                                          <p:stCondLst>
                                            <p:cond delay="0"/>
                                          </p:stCondLst>
                                        </p:cTn>
                                        <p:tgtEl>
                                          <p:spTgt spid="88"/>
                                        </p:tgtEl>
                                        <p:attrNameLst>
                                          <p:attrName>style.visibility</p:attrName>
                                        </p:attrNameLst>
                                      </p:cBhvr>
                                      <p:to>
                                        <p:strVal val="visible"/>
                                      </p:to>
                                    </p:set>
                                    <p:animEffect transition="in" filter="fade">
                                      <p:cBhvr>
                                        <p:cTn id="584" dur="500"/>
                                        <p:tgtEl>
                                          <p:spTgt spid="88"/>
                                        </p:tgtEl>
                                      </p:cBhvr>
                                    </p:animEffect>
                                  </p:childTnLst>
                                </p:cTn>
                              </p:par>
                              <p:par>
                                <p:cTn id="585" presetID="10" presetClass="exit" presetSubtype="0" fill="hold" nodeType="withEffect">
                                  <p:stCondLst>
                                    <p:cond delay="0"/>
                                  </p:stCondLst>
                                  <p:childTnLst>
                                    <p:animEffect transition="out" filter="fade">
                                      <p:cBhvr>
                                        <p:cTn id="586" dur="500"/>
                                        <p:tgtEl>
                                          <p:spTgt spid="96"/>
                                        </p:tgtEl>
                                      </p:cBhvr>
                                    </p:animEffect>
                                    <p:set>
                                      <p:cBhvr>
                                        <p:cTn id="587" dur="1" fill="hold">
                                          <p:stCondLst>
                                            <p:cond delay="499"/>
                                          </p:stCondLst>
                                        </p:cTn>
                                        <p:tgtEl>
                                          <p:spTgt spid="96"/>
                                        </p:tgtEl>
                                        <p:attrNameLst>
                                          <p:attrName>style.visibility</p:attrName>
                                        </p:attrNameLst>
                                      </p:cBhvr>
                                      <p:to>
                                        <p:strVal val="hidden"/>
                                      </p:to>
                                    </p:set>
                                  </p:childTnLst>
                                </p:cTn>
                              </p:par>
                            </p:childTnLst>
                          </p:cTn>
                        </p:par>
                      </p:childTnLst>
                    </p:cTn>
                  </p:par>
                </p:childTnLst>
              </p:cTn>
              <p:nextCondLst>
                <p:cond evt="onClick" delay="0">
                  <p:tgtEl>
                    <p:spTgt spid="96"/>
                  </p:tgtEl>
                </p:cond>
              </p:nextCondLst>
            </p:seq>
            <p:seq concurrent="1" nextAc="seek">
              <p:cTn id="588" restart="whenNotActive" fill="hold" evtFilter="cancelBubble" nodeType="interactiveSeq">
                <p:stCondLst>
                  <p:cond evt="onClick" delay="0">
                    <p:tgtEl>
                      <p:spTgt spid="95"/>
                    </p:tgtEl>
                  </p:cond>
                </p:stCondLst>
                <p:endSync evt="end" delay="0">
                  <p:rtn val="all"/>
                </p:endSync>
                <p:childTnLst>
                  <p:par>
                    <p:cTn id="589" fill="hold">
                      <p:stCondLst>
                        <p:cond delay="0"/>
                      </p:stCondLst>
                      <p:childTnLst>
                        <p:par>
                          <p:cTn id="590" fill="hold">
                            <p:stCondLst>
                              <p:cond delay="0"/>
                            </p:stCondLst>
                            <p:childTnLst>
                              <p:par>
                                <p:cTn id="591" presetID="10" presetClass="entr" presetSubtype="0" fill="hold" nodeType="withEffect">
                                  <p:stCondLst>
                                    <p:cond delay="0"/>
                                  </p:stCondLst>
                                  <p:childTnLst>
                                    <p:set>
                                      <p:cBhvr>
                                        <p:cTn id="592" dur="1" fill="hold">
                                          <p:stCondLst>
                                            <p:cond delay="0"/>
                                          </p:stCondLst>
                                        </p:cTn>
                                        <p:tgtEl>
                                          <p:spTgt spid="87"/>
                                        </p:tgtEl>
                                        <p:attrNameLst>
                                          <p:attrName>style.visibility</p:attrName>
                                        </p:attrNameLst>
                                      </p:cBhvr>
                                      <p:to>
                                        <p:strVal val="visible"/>
                                      </p:to>
                                    </p:set>
                                    <p:animEffect transition="in" filter="fade">
                                      <p:cBhvr>
                                        <p:cTn id="593" dur="500"/>
                                        <p:tgtEl>
                                          <p:spTgt spid="87"/>
                                        </p:tgtEl>
                                      </p:cBhvr>
                                    </p:animEffect>
                                  </p:childTnLst>
                                </p:cTn>
                              </p:par>
                              <p:par>
                                <p:cTn id="594" presetID="10" presetClass="exit" presetSubtype="0" fill="hold" nodeType="withEffect">
                                  <p:stCondLst>
                                    <p:cond delay="0"/>
                                  </p:stCondLst>
                                  <p:childTnLst>
                                    <p:animEffect transition="out" filter="fade">
                                      <p:cBhvr>
                                        <p:cTn id="595" dur="500"/>
                                        <p:tgtEl>
                                          <p:spTgt spid="95"/>
                                        </p:tgtEl>
                                      </p:cBhvr>
                                    </p:animEffect>
                                    <p:set>
                                      <p:cBhvr>
                                        <p:cTn id="596" dur="1" fill="hold">
                                          <p:stCondLst>
                                            <p:cond delay="499"/>
                                          </p:stCondLst>
                                        </p:cTn>
                                        <p:tgtEl>
                                          <p:spTgt spid="95"/>
                                        </p:tgtEl>
                                        <p:attrNameLst>
                                          <p:attrName>style.visibility</p:attrName>
                                        </p:attrNameLst>
                                      </p:cBhvr>
                                      <p:to>
                                        <p:strVal val="hidden"/>
                                      </p:to>
                                    </p:set>
                                  </p:childTnLst>
                                </p:cTn>
                              </p:par>
                            </p:childTnLst>
                          </p:cTn>
                        </p:par>
                      </p:childTnLst>
                    </p:cTn>
                  </p:par>
                </p:childTnLst>
              </p:cTn>
              <p:nextCondLst>
                <p:cond evt="onClick" delay="0">
                  <p:tgtEl>
                    <p:spTgt spid="95"/>
                  </p:tgtEl>
                </p:cond>
              </p:nextCondLst>
            </p:seq>
            <p:seq concurrent="1" nextAc="seek">
              <p:cTn id="597" restart="whenNotActive" fill="hold" evtFilter="cancelBubble" nodeType="interactiveSeq">
                <p:stCondLst>
                  <p:cond evt="onClick" delay="0">
                    <p:tgtEl>
                      <p:spTgt spid="94"/>
                    </p:tgtEl>
                  </p:cond>
                </p:stCondLst>
                <p:endSync evt="end" delay="0">
                  <p:rtn val="all"/>
                </p:endSync>
                <p:childTnLst>
                  <p:par>
                    <p:cTn id="598" fill="hold">
                      <p:stCondLst>
                        <p:cond delay="0"/>
                      </p:stCondLst>
                      <p:childTnLst>
                        <p:par>
                          <p:cTn id="599" fill="hold">
                            <p:stCondLst>
                              <p:cond delay="0"/>
                            </p:stCondLst>
                            <p:childTnLst>
                              <p:par>
                                <p:cTn id="600" presetID="10" presetClass="exit" presetSubtype="0" fill="hold" nodeType="clickEffect">
                                  <p:stCondLst>
                                    <p:cond delay="0"/>
                                  </p:stCondLst>
                                  <p:childTnLst>
                                    <p:animEffect transition="out" filter="fade">
                                      <p:cBhvr>
                                        <p:cTn id="601" dur="500"/>
                                        <p:tgtEl>
                                          <p:spTgt spid="94"/>
                                        </p:tgtEl>
                                      </p:cBhvr>
                                    </p:animEffect>
                                    <p:set>
                                      <p:cBhvr>
                                        <p:cTn id="602" dur="1" fill="hold">
                                          <p:stCondLst>
                                            <p:cond delay="499"/>
                                          </p:stCondLst>
                                        </p:cTn>
                                        <p:tgtEl>
                                          <p:spTgt spid="94"/>
                                        </p:tgtEl>
                                        <p:attrNameLst>
                                          <p:attrName>style.visibility</p:attrName>
                                        </p:attrNameLst>
                                      </p:cBhvr>
                                      <p:to>
                                        <p:strVal val="hidden"/>
                                      </p:to>
                                    </p:set>
                                  </p:childTnLst>
                                </p:cTn>
                              </p:par>
                              <p:par>
                                <p:cTn id="603" presetID="10" presetClass="entr" presetSubtype="0" fill="hold" nodeType="withEffect">
                                  <p:stCondLst>
                                    <p:cond delay="0"/>
                                  </p:stCondLst>
                                  <p:childTnLst>
                                    <p:set>
                                      <p:cBhvr>
                                        <p:cTn id="604" dur="1" fill="hold">
                                          <p:stCondLst>
                                            <p:cond delay="0"/>
                                          </p:stCondLst>
                                        </p:cTn>
                                        <p:tgtEl>
                                          <p:spTgt spid="86"/>
                                        </p:tgtEl>
                                        <p:attrNameLst>
                                          <p:attrName>style.visibility</p:attrName>
                                        </p:attrNameLst>
                                      </p:cBhvr>
                                      <p:to>
                                        <p:strVal val="visible"/>
                                      </p:to>
                                    </p:set>
                                    <p:animEffect transition="in" filter="fade">
                                      <p:cBhvr>
                                        <p:cTn id="605" dur="500"/>
                                        <p:tgtEl>
                                          <p:spTgt spid="86"/>
                                        </p:tgtEl>
                                      </p:cBhvr>
                                    </p:animEffect>
                                  </p:childTnLst>
                                </p:cTn>
                              </p:par>
                            </p:childTnLst>
                          </p:cTn>
                        </p:par>
                      </p:childTnLst>
                    </p:cTn>
                  </p:par>
                </p:childTnLst>
              </p:cTn>
              <p:nextCondLst>
                <p:cond evt="onClick" delay="0">
                  <p:tgtEl>
                    <p:spTgt spid="94"/>
                  </p:tgtEl>
                </p:cond>
              </p:nextCondLst>
            </p:seq>
            <p:audio>
              <p:cMediaNode vol="80000">
                <p:cTn id="606" fill="hold" display="0">
                  <p:stCondLst>
                    <p:cond delay="indefinite"/>
                  </p:stCondLst>
                  <p:endCondLst>
                    <p:cond evt="onStopAudio" delay="0">
                      <p:tgtEl>
                        <p:sldTgt/>
                      </p:tgtEl>
                    </p:cond>
                  </p:endCondLst>
                </p:cTn>
                <p:tgtEl>
                  <p:spTgt spid="105"/>
                </p:tgtEl>
              </p:cMediaNode>
            </p:audio>
            <p:seq concurrent="1" nextAc="seek">
              <p:cTn id="607" restart="whenNotActive" fill="hold" evtFilter="cancelBubble" nodeType="interactiveSeq">
                <p:stCondLst>
                  <p:cond evt="onClick" delay="0">
                    <p:tgtEl>
                      <p:spTgt spid="102"/>
                    </p:tgtEl>
                  </p:cond>
                </p:stCondLst>
                <p:endSync evt="end" delay="0">
                  <p:rtn val="all"/>
                </p:endSync>
                <p:childTnLst>
                  <p:par>
                    <p:cTn id="608" fill="hold">
                      <p:stCondLst>
                        <p:cond delay="0"/>
                      </p:stCondLst>
                      <p:childTnLst>
                        <p:par>
                          <p:cTn id="609" fill="hold">
                            <p:stCondLst>
                              <p:cond delay="0"/>
                            </p:stCondLst>
                            <p:childTnLst>
                              <p:par>
                                <p:cTn id="610" presetID="1" presetClass="mediacall" presetSubtype="0" fill="hold" nodeType="clickEffect">
                                  <p:stCondLst>
                                    <p:cond delay="0"/>
                                  </p:stCondLst>
                                  <p:childTnLst>
                                    <p:cmd type="call" cmd="playFrom(0.0)">
                                      <p:cBhvr>
                                        <p:cTn id="611" dur="3784" fill="hold"/>
                                        <p:tgtEl>
                                          <p:spTgt spid="105"/>
                                        </p:tgtEl>
                                      </p:cBhvr>
                                    </p:cmd>
                                  </p:childTnLst>
                                </p:cTn>
                              </p:par>
                            </p:childTnLst>
                          </p:cTn>
                        </p:par>
                      </p:childTnLst>
                    </p:cTn>
                  </p:par>
                </p:childTnLst>
              </p:cTn>
              <p:nextCondLst>
                <p:cond evt="onClick" delay="0">
                  <p:tgtEl>
                    <p:spTgt spid="102"/>
                  </p:tgtEl>
                </p:cond>
              </p:nextCondLst>
            </p:seq>
            <p:seq concurrent="1" nextAc="seek">
              <p:cTn id="612" restart="whenNotActive" fill="hold" evtFilter="cancelBubble" nodeType="interactiveSeq">
                <p:stCondLst>
                  <p:cond evt="onClick" delay="0">
                    <p:tgtEl>
                      <p:spTgt spid="110"/>
                    </p:tgtEl>
                  </p:cond>
                </p:stCondLst>
                <p:endSync evt="end" delay="0">
                  <p:rtn val="all"/>
                </p:endSync>
                <p:childTnLst>
                  <p:par>
                    <p:cTn id="613" fill="hold">
                      <p:stCondLst>
                        <p:cond delay="0"/>
                      </p:stCondLst>
                      <p:childTnLst>
                        <p:par>
                          <p:cTn id="614" fill="hold">
                            <p:stCondLst>
                              <p:cond delay="0"/>
                            </p:stCondLst>
                            <p:childTnLst>
                              <p:par>
                                <p:cTn id="615" presetID="1" presetClass="mediacall" presetSubtype="0" fill="hold" nodeType="clickEffect">
                                  <p:stCondLst>
                                    <p:cond delay="0"/>
                                  </p:stCondLst>
                                  <p:childTnLst>
                                    <p:cmd type="call" cmd="playFrom(0.0)">
                                      <p:cBhvr>
                                        <p:cTn id="616" dur="3784" fill="hold"/>
                                        <p:tgtEl>
                                          <p:spTgt spid="105"/>
                                        </p:tgtEl>
                                      </p:cBhvr>
                                    </p:cmd>
                                  </p:childTnLst>
                                </p:cTn>
                              </p:par>
                            </p:childTnLst>
                          </p:cTn>
                        </p:par>
                      </p:childTnLst>
                    </p:cTn>
                  </p:par>
                </p:childTnLst>
              </p:cTn>
              <p:nextCondLst>
                <p:cond evt="onClick" delay="0">
                  <p:tgtEl>
                    <p:spTgt spid="110"/>
                  </p:tgtEl>
                </p:cond>
              </p:nextCondLst>
            </p:seq>
            <p:seq concurrent="1" nextAc="seek">
              <p:cTn id="617" restart="whenNotActive" fill="hold" evtFilter="cancelBubble" nodeType="interactiveSeq">
                <p:stCondLst>
                  <p:cond evt="onClick" delay="0">
                    <p:tgtEl>
                      <p:spTgt spid="109"/>
                    </p:tgtEl>
                  </p:cond>
                </p:stCondLst>
                <p:endSync evt="end" delay="0">
                  <p:rtn val="all"/>
                </p:endSync>
                <p:childTnLst>
                  <p:par>
                    <p:cTn id="618" fill="hold">
                      <p:stCondLst>
                        <p:cond delay="0"/>
                      </p:stCondLst>
                      <p:childTnLst>
                        <p:par>
                          <p:cTn id="619" fill="hold">
                            <p:stCondLst>
                              <p:cond delay="0"/>
                            </p:stCondLst>
                            <p:childTnLst>
                              <p:par>
                                <p:cTn id="620" presetID="1" presetClass="mediacall" presetSubtype="0" fill="hold" nodeType="clickEffect">
                                  <p:stCondLst>
                                    <p:cond delay="0"/>
                                  </p:stCondLst>
                                  <p:childTnLst>
                                    <p:cmd type="call" cmd="playFrom(0.0)">
                                      <p:cBhvr>
                                        <p:cTn id="621" dur="3784" fill="hold"/>
                                        <p:tgtEl>
                                          <p:spTgt spid="105"/>
                                        </p:tgtEl>
                                      </p:cBhvr>
                                    </p:cmd>
                                  </p:childTnLst>
                                </p:cTn>
                              </p:par>
                            </p:childTnLst>
                          </p:cTn>
                        </p:par>
                      </p:childTnLst>
                    </p:cTn>
                  </p:par>
                </p:childTnLst>
              </p:cTn>
              <p:nextCondLst>
                <p:cond evt="onClick" delay="0">
                  <p:tgtEl>
                    <p:spTgt spid="109"/>
                  </p:tgtEl>
                </p:cond>
              </p:nextCondLst>
            </p:seq>
            <p:audio>
              <p:cMediaNode vol="80000" numSld="999" showWhenStopped="0">
                <p:cTn id="622" repeatCount="indefinite" fill="hold" display="0">
                  <p:stCondLst>
                    <p:cond delay="indefinite"/>
                  </p:stCondLst>
                  <p:endCondLst>
                    <p:cond evt="onStopAudio" delay="0">
                      <p:tgtEl>
                        <p:sldTgt/>
                      </p:tgtEl>
                    </p:cond>
                  </p:endCondLst>
                </p:cTn>
                <p:tgtEl>
                  <p:spTgt spid="11"/>
                </p:tgtEl>
              </p:cMediaNode>
            </p:audio>
            <p:audio>
              <p:cMediaNode>
                <p:cTn id="623" fill="hold" display="0">
                  <p:stCondLst>
                    <p:cond delay="indefinite"/>
                  </p:stCondLst>
                  <p:endCondLst>
                    <p:cond evt="onStopAudio" delay="0">
                      <p:tgtEl>
                        <p:sldTgt/>
                      </p:tgtEl>
                    </p:cond>
                  </p:endCondLst>
                </p:cTn>
                <p:tgtEl>
                  <p:spTgt spid="1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980949337"/>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758131119"/>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24804190"/>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220216552"/>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537645035"/>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223804810"/>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203264307"/>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289453478"/>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0750" y="2538412"/>
            <a:ext cx="4762500" cy="1781175"/>
          </a:xfrm>
          <a:prstGeom prst="rect">
            <a:avLst/>
          </a:prstGeom>
        </p:spPr>
      </p:pic>
      <p:pic>
        <p:nvPicPr>
          <p:cNvPr id="3" name="mk64_nintendo_log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916816" y="0"/>
            <a:ext cx="609600" cy="609600"/>
          </a:xfrm>
          <a:prstGeom prst="rect">
            <a:avLst/>
          </a:prstGeom>
        </p:spPr>
      </p:pic>
    </p:spTree>
    <p:extLst>
      <p:ext uri="{BB962C8B-B14F-4D97-AF65-F5344CB8AC3E}">
        <p14:creationId xmlns:p14="http://schemas.microsoft.com/office/powerpoint/2010/main" val="293429437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 presetClass="mediacall" presetSubtype="0" fill="hold" nodeType="withEffect">
                                  <p:stCondLst>
                                    <p:cond delay="0"/>
                                  </p:stCondLst>
                                  <p:childTnLst>
                                    <p:cmd type="call" cmd="playFrom(0.0)">
                                      <p:cBhvr>
                                        <p:cTn id="9"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 fill="hold" display="0">
                  <p:stCondLst>
                    <p:cond delay="indefinite"/>
                  </p:stCondLst>
                  <p:endCondLst>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317292576"/>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670205247"/>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252508180"/>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112610835"/>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788749378"/>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668665561"/>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705294655"/>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900497753"/>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892005998"/>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314711715"/>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6932490"/>
      </p:ext>
    </p:extLst>
  </p:cSld>
  <p:clrMapOvr>
    <a:masterClrMapping/>
  </p:clrMapOvr>
  <mc:AlternateContent xmlns:mc="http://schemas.openxmlformats.org/markup-compatibility/2006" xmlns:p14="http://schemas.microsoft.com/office/powerpoint/2010/main">
    <mc:Choice Requires="p14">
      <p:transition spd="slow" p14:dur="1500" advClick="0" advTm="1500">
        <p:fade/>
      </p:transition>
    </mc:Choice>
    <mc:Fallback xmlns="">
      <p:transition spd="slow" advClick="0" advTm="150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506669055"/>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820017053"/>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621077242"/>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451381286"/>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1"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406572053"/>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134044083"/>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4" name="Text Placeholder 13"/>
          <p:cNvSpPr>
            <a:spLocks noGrp="1"/>
          </p:cNvSpPr>
          <p:nvPr>
            <p:ph type="body" sz="quarter" idx="12"/>
          </p:nvPr>
        </p:nvSpPr>
        <p:spPr/>
        <p:txBody>
          <a:bodyPr/>
          <a:lstStyle/>
          <a:p>
            <a:endParaRPr lang="en-US"/>
          </a:p>
        </p:txBody>
      </p:sp>
      <p:sp>
        <p:nvSpPr>
          <p:cNvPr id="12" name="Content Placeholder 11"/>
          <p:cNvSpPr>
            <a:spLocks noGrp="1"/>
          </p:cNvSpPr>
          <p:nvPr>
            <p:ph sz="quarter" idx="10"/>
          </p:nvPr>
        </p:nvSpPr>
        <p:spPr/>
        <p:txBody>
          <a:bodyPr/>
          <a:lstStyle/>
          <a:p>
            <a:endParaRPr lang="en-US"/>
          </a:p>
        </p:txBody>
      </p:sp>
      <p:sp>
        <p:nvSpPr>
          <p:cNvPr id="13" name="Text Placeholder 12"/>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368911400"/>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541392880"/>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087269478"/>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539379033"/>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Dawson\Desktop\Mario Kart Template\Mario_Kart_64_Logo.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432892" y="-315416"/>
            <a:ext cx="6667500" cy="44386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8"/>
          <a:stretch>
            <a:fillRect/>
          </a:stretch>
        </p:blipFill>
        <p:spPr>
          <a:xfrm>
            <a:off x="1017724" y="609600"/>
            <a:ext cx="7108552" cy="1347333"/>
          </a:xfrm>
          <a:prstGeom prst="rect">
            <a:avLst/>
          </a:prstGeom>
          <a:noFill/>
        </p:spPr>
      </p:pic>
      <p:sp>
        <p:nvSpPr>
          <p:cNvPr id="7" name="Rectangle 6"/>
          <p:cNvSpPr/>
          <p:nvPr/>
        </p:nvSpPr>
        <p:spPr>
          <a:xfrm>
            <a:off x="-1033780" y="4293096"/>
            <a:ext cx="609600"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Mario Kart 64 Theme.wma">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1859775" y="1080066"/>
            <a:ext cx="406400" cy="406400"/>
          </a:xfrm>
          <a:prstGeom prst="rect">
            <a:avLst/>
          </a:prstGeom>
        </p:spPr>
      </p:pic>
    </p:spTree>
    <p:custDataLst>
      <p:tags r:id="rId1"/>
    </p:custDataLst>
    <p:extLst>
      <p:ext uri="{BB962C8B-B14F-4D97-AF65-F5344CB8AC3E}">
        <p14:creationId xmlns:p14="http://schemas.microsoft.com/office/powerpoint/2010/main" val="1758883529"/>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0"/>
                                        <p:tgtEl>
                                          <p:spTgt spid="6"/>
                                        </p:tgtEl>
                                      </p:cBhvr>
                                    </p:animEffect>
                                  </p:childTnLst>
                                </p:cTn>
                              </p:par>
                              <p:par>
                                <p:cTn id="8" presetID="1" presetClass="mediacall" presetSubtype="0" fill="hold" nodeType="withEffect">
                                  <p:stCondLst>
                                    <p:cond delay="0"/>
                                  </p:stCondLst>
                                  <p:childTnLst>
                                    <p:cmd type="call" cmd="playFrom(0.0)">
                                      <p:cBhvr>
                                        <p:cTn id="9" dur="58281" fill="hold"/>
                                        <p:tgtEl>
                                          <p:spTgt spid="2"/>
                                        </p:tgtEl>
                                      </p:cBhvr>
                                    </p:cmd>
                                  </p:childTnLst>
                                </p:cTn>
                              </p:par>
                              <p:par>
                                <p:cTn id="10" presetID="1" presetClass="entr" presetSubtype="0" fill="hold" grpId="0" nodeType="withEffect">
                                  <p:stCondLst>
                                    <p:cond delay="1750"/>
                                  </p:stCondLst>
                                  <p:childTnLst>
                                    <p:set>
                                      <p:cBhvr>
                                        <p:cTn id="11" dur="1" fill="hold">
                                          <p:stCondLst>
                                            <p:cond delay="0"/>
                                          </p:stCondLst>
                                        </p:cTn>
                                        <p:tgtEl>
                                          <p:spTgt spid="7"/>
                                        </p:tgtEl>
                                        <p:attrNameLst>
                                          <p:attrName>style.visibility</p:attrName>
                                        </p:attrNameLst>
                                      </p:cBhvr>
                                      <p:to>
                                        <p:strVal val="visible"/>
                                      </p:to>
                                    </p:set>
                                  </p:childTnLst>
                                  <p:subTnLst>
                                    <p:audio>
                                      <p:cMediaNode vol="19000">
                                        <p:cTn display="0" masterRel="sameClick">
                                          <p:stCondLst>
                                            <p:cond evt="begin" delay="0">
                                              <p:tn val="10"/>
                                            </p:cond>
                                          </p:stCondLst>
                                          <p:endCondLst>
                                            <p:cond evt="onStopAudio" delay="0">
                                              <p:tgtEl>
                                                <p:sldTgt/>
                                              </p:tgtEl>
                                            </p:cond>
                                          </p:endCondLst>
                                        </p:cTn>
                                        <p:tgtEl>
                                          <p:sndTgt r:embed="rId6" name="mk64_welcom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6"/>
                    </p:tgtEl>
                  </p:cond>
                </p:stCondLst>
                <p:endSync evt="end" delay="0">
                  <p:rtn val="all"/>
                </p:endSync>
                <p:childTnLst>
                  <p:par>
                    <p:cTn id="13" fill="hold">
                      <p:stCondLst>
                        <p:cond delay="0"/>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500"/>
                                        <p:tgtEl>
                                          <p:spTgt spid="1028"/>
                                        </p:tgtEl>
                                      </p:cBhvr>
                                    </p:animEffect>
                                  </p:childTnLst>
                                </p:cTn>
                              </p:par>
                            </p:childTnLst>
                          </p:cTn>
                        </p:par>
                      </p:childTnLst>
                    </p:cTn>
                  </p:par>
                </p:childTnLst>
              </p:cTn>
              <p:nextCondLst>
                <p:cond evt="onClick" delay="0">
                  <p:tgtEl>
                    <p:spTgt spid="6"/>
                  </p:tgtEl>
                </p:cond>
              </p:nextCondLst>
            </p:seq>
            <p:seq concurrent="1" nextAc="seek">
              <p:cTn id="22" restart="whenNotActive" fill="hold" evtFilter="cancelBubble" nodeType="interactiveSeq">
                <p:stCondLst>
                  <p:cond evt="onClick" delay="0">
                    <p:tgtEl>
                      <p:spTgt spid="1028"/>
                    </p:tgtEl>
                  </p:cond>
                </p:stCondLst>
                <p:endSync evt="end" delay="0">
                  <p:rtn val="all"/>
                </p:endSync>
                <p:childTnLst>
                  <p:par>
                    <p:cTn id="23" fill="hold">
                      <p:stCondLst>
                        <p:cond delay="0"/>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028"/>
                                        </p:tgtEl>
                                      </p:cBhvr>
                                    </p:animEffect>
                                    <p:set>
                                      <p:cBhvr>
                                        <p:cTn id="27" dur="1" fill="hold">
                                          <p:stCondLst>
                                            <p:cond delay="499"/>
                                          </p:stCondLst>
                                        </p:cTn>
                                        <p:tgtEl>
                                          <p:spTgt spid="1028"/>
                                        </p:tgtEl>
                                        <p:attrNameLst>
                                          <p:attrName>style.visibility</p:attrName>
                                        </p:attrNameLst>
                                      </p:cBhvr>
                                      <p:to>
                                        <p:strVal val="hidden"/>
                                      </p:to>
                                    </p:se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nextCondLst>
                <p:cond evt="onClick" delay="0">
                  <p:tgtEl>
                    <p:spTgt spid="1028"/>
                  </p:tgtEl>
                </p:cond>
              </p:nextCondLst>
            </p:seq>
            <p:audio>
              <p:cMediaNode vol="20000" showWhenStopped="0">
                <p:cTn id="32" fill="hold" display="0">
                  <p:stCondLst>
                    <p:cond delay="indefinite"/>
                  </p:stCondLst>
                  <p:endCondLst>
                    <p:cond evt="onStopAudio" delay="0">
                      <p:tgtEl>
                        <p:sldTgt/>
                      </p:tgtEl>
                    </p:cond>
                  </p:endCondLst>
                </p:cTn>
                <p:tgtEl>
                  <p:spTgt spid="2"/>
                </p:tgtEl>
              </p:cMediaNode>
            </p:audio>
          </p:childTnLst>
        </p:cTn>
      </p:par>
    </p:tnLst>
    <p:bldLst>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4022223802"/>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693338504"/>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284057094"/>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276877861"/>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009109224"/>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994202223"/>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4" name="Text Placeholder 13"/>
          <p:cNvSpPr>
            <a:spLocks noGrp="1"/>
          </p:cNvSpPr>
          <p:nvPr>
            <p:ph type="body" sz="quarter" idx="12"/>
          </p:nvPr>
        </p:nvSpPr>
        <p:spPr/>
        <p:txBody>
          <a:bodyPr/>
          <a:lstStyle/>
          <a:p>
            <a:endParaRPr lang="en-US"/>
          </a:p>
        </p:txBody>
      </p:sp>
      <p:sp>
        <p:nvSpPr>
          <p:cNvPr id="12" name="Content Placeholder 11"/>
          <p:cNvSpPr>
            <a:spLocks noGrp="1"/>
          </p:cNvSpPr>
          <p:nvPr>
            <p:ph sz="quarter" idx="10"/>
          </p:nvPr>
        </p:nvSpPr>
        <p:spPr/>
        <p:txBody>
          <a:bodyPr/>
          <a:lstStyle/>
          <a:p>
            <a:endParaRPr lang="en-US"/>
          </a:p>
        </p:txBody>
      </p:sp>
      <p:sp>
        <p:nvSpPr>
          <p:cNvPr id="13" name="Text Placeholder 12"/>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867203750"/>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11451551"/>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553380723"/>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7" name="Text Placeholder 16"/>
          <p:cNvSpPr>
            <a:spLocks noGrp="1"/>
          </p:cNvSpPr>
          <p:nvPr>
            <p:ph type="body" sz="quarter" idx="12"/>
          </p:nvPr>
        </p:nvSpPr>
        <p:spPr/>
        <p:txBody>
          <a:bodyPr/>
          <a:lstStyle/>
          <a:p>
            <a:endParaRPr lang="en-US"/>
          </a:p>
        </p:txBody>
      </p:sp>
      <p:sp>
        <p:nvSpPr>
          <p:cNvPr id="15" name="Content Placeholder 14"/>
          <p:cNvSpPr>
            <a:spLocks noGrp="1"/>
          </p:cNvSpPr>
          <p:nvPr>
            <p:ph sz="quarter" idx="10"/>
          </p:nvPr>
        </p:nvSpPr>
        <p:spPr/>
        <p:txBody>
          <a:bodyPr/>
          <a:lstStyle/>
          <a:p>
            <a:endParaRPr lang="en-US"/>
          </a:p>
        </p:txBody>
      </p:sp>
      <p:sp>
        <p:nvSpPr>
          <p:cNvPr id="16" name="Text Placeholder 15"/>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180630505"/>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7" name="Luigi_Nameplate"/>
          <p:cNvPicPr>
            <a:picLocks noChangeAspect="1" noChangeArrowheads="1"/>
          </p:cNvPicPr>
          <p:nvPr/>
        </p:nvPicPr>
        <p:blipFill>
          <a:blip r:embed="rId33">
            <a:extLst>
              <a:ext uri="{28A0092B-C50C-407E-A947-70E740481C1C}">
                <a14:useLocalDpi xmlns:a14="http://schemas.microsoft.com/office/drawing/2010/main"/>
              </a:ext>
            </a:extLst>
          </a:blip>
          <a:srcRect/>
          <a:stretch>
            <a:fillRect/>
          </a:stretch>
        </p:blipFill>
        <p:spPr bwMode="auto">
          <a:xfrm>
            <a:off x="2657254" y="3651248"/>
            <a:ext cx="1833245" cy="3437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Character_Wario_Character_Select_Selected">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34"/>
          <a:stretch>
            <a:fillRect/>
          </a:stretch>
        </p:blipFill>
        <p:spPr>
          <a:xfrm>
            <a:off x="4638673" y="4146542"/>
            <a:ext cx="1825626" cy="1825626"/>
          </a:xfrm>
          <a:prstGeom prst="rect">
            <a:avLst/>
          </a:prstGeom>
        </p:spPr>
      </p:pic>
      <p:pic>
        <p:nvPicPr>
          <p:cNvPr id="11" name="Character_Bowser_Character_Select_Selected">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35"/>
          <a:stretch>
            <a:fillRect/>
          </a:stretch>
        </p:blipFill>
        <p:spPr>
          <a:xfrm>
            <a:off x="6605580" y="4146546"/>
            <a:ext cx="1826868" cy="1826868"/>
          </a:xfrm>
          <a:prstGeom prst="rect">
            <a:avLst/>
          </a:prstGeom>
        </p:spPr>
      </p:pic>
      <p:pic>
        <p:nvPicPr>
          <p:cNvPr id="9" name="Character_Donkey_Kong_Character_Select_Selected">
            <a:hlinkClick r:id="" action="ppaction://media"/>
          </p:cNvPr>
          <p:cNvPicPr>
            <a:picLocks noChangeAspect="1"/>
          </p:cNvPicPr>
          <p:nvPr>
            <a:videoFile r:link="rId7"/>
            <p:extLst>
              <p:ext uri="{DAA4B4D4-6D71-4841-9C94-3DE7FCFB9230}">
                <p14:media xmlns:p14="http://schemas.microsoft.com/office/powerpoint/2010/main" r:embed="rId6"/>
              </p:ext>
            </p:extLst>
          </p:nvPr>
        </p:nvPicPr>
        <p:blipFill>
          <a:blip r:embed="rId36"/>
          <a:stretch>
            <a:fillRect/>
          </a:stretch>
        </p:blipFill>
        <p:spPr>
          <a:xfrm>
            <a:off x="2659071" y="4129291"/>
            <a:ext cx="1844123" cy="1844123"/>
          </a:xfrm>
          <a:prstGeom prst="rect">
            <a:avLst/>
          </a:prstGeom>
        </p:spPr>
      </p:pic>
      <p:pic>
        <p:nvPicPr>
          <p:cNvPr id="8" name="Character_Yoshi_Character_Select_Selected">
            <a:hlinkClick r:id="" action="ppaction://media"/>
          </p:cNvPr>
          <p:cNvPicPr>
            <a:picLocks noChangeAspect="1"/>
          </p:cNvPicPr>
          <p:nvPr>
            <a:videoFile r:link="rId9"/>
            <p:extLst>
              <p:ext uri="{DAA4B4D4-6D71-4841-9C94-3DE7FCFB9230}">
                <p14:media xmlns:p14="http://schemas.microsoft.com/office/powerpoint/2010/main" r:embed="rId8"/>
              </p:ext>
            </p:extLst>
          </p:nvPr>
        </p:nvPicPr>
        <p:blipFill>
          <a:blip r:embed="rId37"/>
          <a:stretch>
            <a:fillRect/>
          </a:stretch>
        </p:blipFill>
        <p:spPr>
          <a:xfrm>
            <a:off x="688973" y="4146546"/>
            <a:ext cx="1825622" cy="1825622"/>
          </a:xfrm>
          <a:prstGeom prst="rect">
            <a:avLst/>
          </a:prstGeom>
        </p:spPr>
      </p:pic>
      <p:pic>
        <p:nvPicPr>
          <p:cNvPr id="7" name="Character_Toad_Character_Select_Selected">
            <a:hlinkClick r:id="" action="ppaction://media"/>
          </p:cNvPr>
          <p:cNvPicPr>
            <a:picLocks noChangeAspect="1"/>
          </p:cNvPicPr>
          <p:nvPr>
            <a:videoFile r:link="rId11"/>
            <p:extLst>
              <p:ext uri="{DAA4B4D4-6D71-4841-9C94-3DE7FCFB9230}">
                <p14:media xmlns:p14="http://schemas.microsoft.com/office/powerpoint/2010/main" r:embed="rId10"/>
              </p:ext>
            </p:extLst>
          </p:nvPr>
        </p:nvPicPr>
        <p:blipFill>
          <a:blip r:embed="rId38"/>
          <a:stretch>
            <a:fillRect/>
          </a:stretch>
        </p:blipFill>
        <p:spPr>
          <a:xfrm>
            <a:off x="6605580" y="1811541"/>
            <a:ext cx="1832261" cy="1832261"/>
          </a:xfrm>
          <a:prstGeom prst="rect">
            <a:avLst/>
          </a:prstGeom>
        </p:spPr>
      </p:pic>
      <p:pic>
        <p:nvPicPr>
          <p:cNvPr id="6" name="Character_Peach_Character_Select_Selected">
            <a:hlinkClick r:id="" action="ppaction://media"/>
          </p:cNvPr>
          <p:cNvPicPr>
            <a:picLocks noChangeAspect="1"/>
          </p:cNvPicPr>
          <p:nvPr>
            <a:videoFile r:link="rId13"/>
            <p:extLst>
              <p:ext uri="{DAA4B4D4-6D71-4841-9C94-3DE7FCFB9230}">
                <p14:media xmlns:p14="http://schemas.microsoft.com/office/powerpoint/2010/main" r:embed="rId12"/>
              </p:ext>
            </p:extLst>
          </p:nvPr>
        </p:nvPicPr>
        <p:blipFill>
          <a:blip r:embed="rId39"/>
          <a:stretch>
            <a:fillRect/>
          </a:stretch>
        </p:blipFill>
        <p:spPr>
          <a:xfrm>
            <a:off x="4639849" y="1812927"/>
            <a:ext cx="1834254" cy="1834254"/>
          </a:xfrm>
          <a:prstGeom prst="rect">
            <a:avLst/>
          </a:prstGeom>
        </p:spPr>
      </p:pic>
      <p:pic>
        <p:nvPicPr>
          <p:cNvPr id="5" name="Character_Luigi_Character_Select_Selected">
            <a:hlinkClick r:id="" action="ppaction://media"/>
          </p:cNvPr>
          <p:cNvPicPr>
            <a:picLocks noChangeAspect="1"/>
          </p:cNvPicPr>
          <p:nvPr>
            <a:videoFile r:link="rId15"/>
            <p:extLst>
              <p:ext uri="{DAA4B4D4-6D71-4841-9C94-3DE7FCFB9230}">
                <p14:media xmlns:p14="http://schemas.microsoft.com/office/powerpoint/2010/main" r:embed="rId14"/>
              </p:ext>
            </p:extLst>
          </p:nvPr>
        </p:nvPicPr>
        <p:blipFill>
          <a:blip r:embed="rId40"/>
          <a:stretch>
            <a:fillRect/>
          </a:stretch>
        </p:blipFill>
        <p:spPr>
          <a:xfrm>
            <a:off x="2664873" y="1812926"/>
            <a:ext cx="1838322" cy="1838322"/>
          </a:xfrm>
          <a:prstGeom prst="rect">
            <a:avLst/>
          </a:prstGeom>
        </p:spPr>
      </p:pic>
      <p:pic>
        <p:nvPicPr>
          <p:cNvPr id="4" name="Character_Mario_Character_Select_Selected">
            <a:hlinkClick r:id="" action="ppaction://media"/>
          </p:cNvPr>
          <p:cNvPicPr>
            <a:picLocks noChangeAspect="1"/>
          </p:cNvPicPr>
          <p:nvPr>
            <a:videoFile r:link="rId17"/>
            <p:extLst>
              <p:ext uri="{DAA4B4D4-6D71-4841-9C94-3DE7FCFB9230}">
                <p14:media xmlns:p14="http://schemas.microsoft.com/office/powerpoint/2010/main" r:embed="rId16"/>
              </p:ext>
            </p:extLst>
          </p:nvPr>
        </p:nvPicPr>
        <p:blipFill>
          <a:blip r:embed="rId41"/>
          <a:stretch>
            <a:fillRect/>
          </a:stretch>
        </p:blipFill>
        <p:spPr>
          <a:xfrm>
            <a:off x="688968" y="1808495"/>
            <a:ext cx="1819782" cy="1819782"/>
          </a:xfrm>
          <a:prstGeom prst="rect">
            <a:avLst/>
          </a:prstGeom>
        </p:spPr>
      </p:pic>
      <p:pic>
        <p:nvPicPr>
          <p:cNvPr id="1038" name="Mario_Nameplate"/>
          <p:cNvPicPr>
            <a:picLocks noChangeAspect="1" noChangeArrowheads="1"/>
          </p:cNvPicPr>
          <p:nvPr/>
        </p:nvPicPr>
        <p:blipFill>
          <a:blip r:embed="rId42">
            <a:extLst>
              <a:ext uri="{28A0092B-C50C-407E-A947-70E740481C1C}">
                <a14:useLocalDpi xmlns:a14="http://schemas.microsoft.com/office/drawing/2010/main"/>
              </a:ext>
            </a:extLst>
          </a:blip>
          <a:srcRect/>
          <a:stretch>
            <a:fillRect/>
          </a:stretch>
        </p:blipFill>
        <p:spPr bwMode="auto">
          <a:xfrm>
            <a:off x="688972" y="3652676"/>
            <a:ext cx="1825623" cy="342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9" name="Peach_Nameplate"/>
          <p:cNvPicPr>
            <a:picLocks noChangeAspect="1" noChangeArrowheads="1"/>
          </p:cNvPicPr>
          <p:nvPr/>
        </p:nvPicPr>
        <p:blipFill>
          <a:blip r:embed="rId43">
            <a:extLst>
              <a:ext uri="{28A0092B-C50C-407E-A947-70E740481C1C}">
                <a14:useLocalDpi xmlns:a14="http://schemas.microsoft.com/office/drawing/2010/main"/>
              </a:ext>
            </a:extLst>
          </a:blip>
          <a:srcRect/>
          <a:stretch>
            <a:fillRect/>
          </a:stretch>
        </p:blipFill>
        <p:spPr bwMode="auto">
          <a:xfrm>
            <a:off x="4638679" y="3652677"/>
            <a:ext cx="1825620" cy="342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1" name="Yoshi_Nameplate"/>
          <p:cNvPicPr>
            <a:picLocks noChangeAspect="1" noChangeArrowheads="1"/>
          </p:cNvPicPr>
          <p:nvPr/>
        </p:nvPicPr>
        <p:blipFill>
          <a:blip r:embed="rId44">
            <a:extLst>
              <a:ext uri="{28A0092B-C50C-407E-A947-70E740481C1C}">
                <a14:useLocalDpi xmlns:a14="http://schemas.microsoft.com/office/drawing/2010/main"/>
              </a:ext>
            </a:extLst>
          </a:blip>
          <a:srcRect/>
          <a:stretch>
            <a:fillRect/>
          </a:stretch>
        </p:blipFill>
        <p:spPr bwMode="auto">
          <a:xfrm>
            <a:off x="688973" y="5972174"/>
            <a:ext cx="1838960" cy="3448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2" name="DK_Nameplate"/>
          <p:cNvPicPr>
            <a:picLocks noChangeAspect="1" noChangeArrowheads="1"/>
          </p:cNvPicPr>
          <p:nvPr/>
        </p:nvPicPr>
        <p:blipFill>
          <a:blip r:embed="rId45">
            <a:extLst>
              <a:ext uri="{28A0092B-C50C-407E-A947-70E740481C1C}">
                <a14:useLocalDpi xmlns:a14="http://schemas.microsoft.com/office/drawing/2010/main"/>
              </a:ext>
            </a:extLst>
          </a:blip>
          <a:srcRect/>
          <a:stretch>
            <a:fillRect/>
          </a:stretch>
        </p:blipFill>
        <p:spPr bwMode="auto">
          <a:xfrm>
            <a:off x="2664875" y="5972169"/>
            <a:ext cx="1838987" cy="3448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3" name="Wario_Nameplate"/>
          <p:cNvPicPr>
            <a:picLocks noChangeAspect="1" noChangeArrowheads="1"/>
          </p:cNvPicPr>
          <p:nvPr/>
        </p:nvPicPr>
        <p:blipFill>
          <a:blip r:embed="rId46">
            <a:extLst>
              <a:ext uri="{28A0092B-C50C-407E-A947-70E740481C1C}">
                <a14:useLocalDpi xmlns:a14="http://schemas.microsoft.com/office/drawing/2010/main"/>
              </a:ext>
            </a:extLst>
          </a:blip>
          <a:srcRect/>
          <a:stretch>
            <a:fillRect/>
          </a:stretch>
        </p:blipFill>
        <p:spPr bwMode="auto">
          <a:xfrm>
            <a:off x="4638674" y="5972169"/>
            <a:ext cx="1838987" cy="3448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4" name="Bowser_Nameplate"/>
          <p:cNvPicPr>
            <a:picLocks noChangeAspect="1" noChangeArrowheads="1"/>
          </p:cNvPicPr>
          <p:nvPr/>
        </p:nvPicPr>
        <p:blipFill>
          <a:blip r:embed="rId47">
            <a:extLst>
              <a:ext uri="{28A0092B-C50C-407E-A947-70E740481C1C}">
                <a14:useLocalDpi xmlns:a14="http://schemas.microsoft.com/office/drawing/2010/main"/>
              </a:ext>
            </a:extLst>
          </a:blip>
          <a:srcRect/>
          <a:stretch>
            <a:fillRect/>
          </a:stretch>
        </p:blipFill>
        <p:spPr bwMode="auto">
          <a:xfrm>
            <a:off x="6605581" y="5972169"/>
            <a:ext cx="1838987" cy="3448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3" name="Player_Select" descr="C:\Users\Dawson\Desktop\Mario Kart Template\Menu_Player_Select.png">
            <a:hlinkClick r:id="" action="ppaction://noaction"/>
          </p:cNvPr>
          <p:cNvPicPr>
            <a:picLocks noChangeAspect="1" noChangeArrowheads="1"/>
          </p:cNvPicPr>
          <p:nvPr/>
        </p:nvPicPr>
        <p:blipFill>
          <a:blip r:embed="rId48" cstate="email">
            <a:extLst>
              <a:ext uri="{28A0092B-C50C-407E-A947-70E740481C1C}">
                <a14:useLocalDpi xmlns:a14="http://schemas.microsoft.com/office/drawing/2010/main"/>
              </a:ext>
            </a:extLst>
          </a:blip>
          <a:srcRect/>
          <a:stretch>
            <a:fillRect/>
          </a:stretch>
        </p:blipFill>
        <p:spPr bwMode="auto">
          <a:xfrm>
            <a:off x="1466219" y="481648"/>
            <a:ext cx="6273800" cy="871537"/>
          </a:xfrm>
          <a:prstGeom prst="rect">
            <a:avLst/>
          </a:prstGeom>
          <a:solidFill>
            <a:schemeClr val="tx1"/>
          </a:solidFill>
          <a:extLst/>
        </p:spPr>
      </p:pic>
      <p:pic>
        <p:nvPicPr>
          <p:cNvPr id="1028" name="Yoshi Waiting" descr="C:\Users\Dawson\Desktop\Mario Kart Template\Character_Yoshi_Character_Select_Waiting.gif"/>
          <p:cNvPicPr>
            <a:picLocks noChangeAspect="1" noChangeArrowheads="1" noCrop="1"/>
          </p:cNvPicPr>
          <p:nvPr/>
        </p:nvPicPr>
        <p:blipFill>
          <a:blip r:embed="rId49">
            <a:extLst>
              <a:ext uri="{28A0092B-C50C-407E-A947-70E740481C1C}">
                <a14:useLocalDpi xmlns:a14="http://schemas.microsoft.com/office/drawing/2010/main"/>
              </a:ext>
            </a:extLst>
          </a:blip>
          <a:srcRect/>
          <a:stretch>
            <a:fillRect/>
          </a:stretch>
        </p:blipFill>
        <p:spPr bwMode="auto">
          <a:xfrm>
            <a:off x="688971" y="4146546"/>
            <a:ext cx="1825623" cy="1825623"/>
          </a:xfrm>
          <a:prstGeom prst="rect">
            <a:avLst/>
          </a:prstGeom>
          <a:noFill/>
        </p:spPr>
      </p:pic>
      <p:pic>
        <p:nvPicPr>
          <p:cNvPr id="1029" name="Bowser Waiting" descr="C:\Users\Dawson\Desktop\Mario Kart Template\Character_Bowser_Character_Select_Waiting.gif"/>
          <p:cNvPicPr>
            <a:picLocks noChangeAspect="1" noChangeArrowheads="1" noCrop="1"/>
          </p:cNvPicPr>
          <p:nvPr/>
        </p:nvPicPr>
        <p:blipFill>
          <a:blip r:embed="rId50">
            <a:extLst>
              <a:ext uri="{28A0092B-C50C-407E-A947-70E740481C1C}">
                <a14:useLocalDpi xmlns:a14="http://schemas.microsoft.com/office/drawing/2010/main"/>
              </a:ext>
            </a:extLst>
          </a:blip>
          <a:srcRect/>
          <a:stretch>
            <a:fillRect/>
          </a:stretch>
        </p:blipFill>
        <p:spPr bwMode="auto">
          <a:xfrm>
            <a:off x="6605581" y="4139909"/>
            <a:ext cx="1832260" cy="1832260"/>
          </a:xfrm>
          <a:prstGeom prst="rect">
            <a:avLst/>
          </a:prstGeom>
          <a:noFill/>
        </p:spPr>
      </p:pic>
      <p:pic>
        <p:nvPicPr>
          <p:cNvPr id="1030" name="Dk Waiting" descr="C:\Users\Dawson\Desktop\Mario Kart Template\Character_Donkey_Kong_Character_Select_Waiting.gif"/>
          <p:cNvPicPr>
            <a:picLocks noChangeAspect="1" noChangeArrowheads="1" noCrop="1"/>
          </p:cNvPicPr>
          <p:nvPr/>
        </p:nvPicPr>
        <p:blipFill>
          <a:blip r:embed="rId51">
            <a:extLst>
              <a:ext uri="{28A0092B-C50C-407E-A947-70E740481C1C}">
                <a14:useLocalDpi xmlns:a14="http://schemas.microsoft.com/office/drawing/2010/main"/>
              </a:ext>
            </a:extLst>
          </a:blip>
          <a:srcRect/>
          <a:stretch>
            <a:fillRect/>
          </a:stretch>
        </p:blipFill>
        <p:spPr bwMode="auto">
          <a:xfrm>
            <a:off x="2664875" y="4126290"/>
            <a:ext cx="1845879" cy="1845879"/>
          </a:xfrm>
          <a:prstGeom prst="rect">
            <a:avLst/>
          </a:prstGeom>
          <a:noFill/>
        </p:spPr>
      </p:pic>
      <p:pic>
        <p:nvPicPr>
          <p:cNvPr id="1031" name="Luigi Waiting" descr="C:\Users\Dawson\Desktop\Mario Kart Template\Character_Luigi_Character_Select_Waiting.gif"/>
          <p:cNvPicPr>
            <a:picLocks noChangeAspect="1" noChangeArrowheads="1" noCrop="1"/>
          </p:cNvPicPr>
          <p:nvPr/>
        </p:nvPicPr>
        <p:blipFill>
          <a:blip r:embed="rId52">
            <a:extLst>
              <a:ext uri="{28A0092B-C50C-407E-A947-70E740481C1C}">
                <a14:useLocalDpi xmlns:a14="http://schemas.microsoft.com/office/drawing/2010/main"/>
              </a:ext>
            </a:extLst>
          </a:blip>
          <a:srcRect/>
          <a:stretch>
            <a:fillRect/>
          </a:stretch>
        </p:blipFill>
        <p:spPr bwMode="auto">
          <a:xfrm>
            <a:off x="2657254" y="1812927"/>
            <a:ext cx="1838321" cy="1838321"/>
          </a:xfrm>
          <a:prstGeom prst="rect">
            <a:avLst/>
          </a:prstGeom>
          <a:noFill/>
        </p:spPr>
      </p:pic>
      <p:pic>
        <p:nvPicPr>
          <p:cNvPr id="1033" name="Peach Waiting" descr="C:\Users\Dawson\Desktop\Mario Kart Template\Character_Peach_Character_Select_Waiting.gif"/>
          <p:cNvPicPr>
            <a:picLocks noChangeAspect="1" noChangeArrowheads="1" noCrop="1"/>
          </p:cNvPicPr>
          <p:nvPr/>
        </p:nvPicPr>
        <p:blipFill>
          <a:blip r:embed="rId53">
            <a:extLst>
              <a:ext uri="{28A0092B-C50C-407E-A947-70E740481C1C}">
                <a14:useLocalDpi xmlns:a14="http://schemas.microsoft.com/office/drawing/2010/main"/>
              </a:ext>
            </a:extLst>
          </a:blip>
          <a:srcRect/>
          <a:stretch>
            <a:fillRect/>
          </a:stretch>
        </p:blipFill>
        <p:spPr bwMode="auto">
          <a:xfrm>
            <a:off x="4632915" y="1812927"/>
            <a:ext cx="1835410" cy="1835410"/>
          </a:xfrm>
          <a:prstGeom prst="rect">
            <a:avLst/>
          </a:prstGeom>
          <a:noFill/>
        </p:spPr>
      </p:pic>
      <p:pic>
        <p:nvPicPr>
          <p:cNvPr id="1034" name="Toad Waiting" descr="C:\Users\Dawson\Desktop\Mario Kart Template\Character_Toad_Character_Select_Waiting.gif"/>
          <p:cNvPicPr>
            <a:picLocks noChangeAspect="1" noChangeArrowheads="1" noCrop="1"/>
          </p:cNvPicPr>
          <p:nvPr/>
        </p:nvPicPr>
        <p:blipFill>
          <a:blip r:embed="rId54">
            <a:extLst>
              <a:ext uri="{28A0092B-C50C-407E-A947-70E740481C1C}">
                <a14:useLocalDpi xmlns:a14="http://schemas.microsoft.com/office/drawing/2010/main"/>
              </a:ext>
            </a:extLst>
          </a:blip>
          <a:srcRect/>
          <a:stretch>
            <a:fillRect/>
          </a:stretch>
        </p:blipFill>
        <p:spPr bwMode="auto">
          <a:xfrm>
            <a:off x="6602413" y="1810017"/>
            <a:ext cx="1838320" cy="1838320"/>
          </a:xfrm>
          <a:prstGeom prst="rect">
            <a:avLst/>
          </a:prstGeom>
          <a:noFill/>
        </p:spPr>
      </p:pic>
      <p:pic>
        <p:nvPicPr>
          <p:cNvPr id="1035" name="Wario Waiting" descr="C:\Users\Dawson\Desktop\Mario Kart Template\Character_Wario_Character_Select_Waiting.gif"/>
          <p:cNvPicPr>
            <a:picLocks noChangeAspect="1" noChangeArrowheads="1" noCrop="1"/>
          </p:cNvPicPr>
          <p:nvPr/>
        </p:nvPicPr>
        <p:blipFill>
          <a:blip r:embed="rId55">
            <a:extLst>
              <a:ext uri="{28A0092B-C50C-407E-A947-70E740481C1C}">
                <a14:useLocalDpi xmlns:a14="http://schemas.microsoft.com/office/drawing/2010/main"/>
              </a:ext>
            </a:extLst>
          </a:blip>
          <a:srcRect/>
          <a:stretch>
            <a:fillRect/>
          </a:stretch>
        </p:blipFill>
        <p:spPr bwMode="auto">
          <a:xfrm>
            <a:off x="4638673" y="4142523"/>
            <a:ext cx="1829651" cy="1829651"/>
          </a:xfrm>
          <a:prstGeom prst="rect">
            <a:avLst/>
          </a:prstGeom>
          <a:noFill/>
        </p:spPr>
      </p:pic>
      <p:pic>
        <p:nvPicPr>
          <p:cNvPr id="1032" name="Mario Waiting" descr="C:\Users\Dawson\Desktop\Mario Kart Template\Character_Mario_Character_Select_Waiting.gif"/>
          <p:cNvPicPr>
            <a:picLocks noChangeAspect="1" noChangeArrowheads="1" noCrop="1"/>
          </p:cNvPicPr>
          <p:nvPr/>
        </p:nvPicPr>
        <p:blipFill>
          <a:blip r:embed="rId56">
            <a:extLst>
              <a:ext uri="{28A0092B-C50C-407E-A947-70E740481C1C}">
                <a14:useLocalDpi xmlns:a14="http://schemas.microsoft.com/office/drawing/2010/main"/>
              </a:ext>
            </a:extLst>
          </a:blip>
          <a:srcRect/>
          <a:stretch>
            <a:fillRect/>
          </a:stretch>
        </p:blipFill>
        <p:spPr bwMode="auto">
          <a:xfrm>
            <a:off x="688971" y="1802656"/>
            <a:ext cx="1825621" cy="1825621"/>
          </a:xfrm>
          <a:prstGeom prst="rect">
            <a:avLst/>
          </a:prstGeom>
          <a:noFill/>
        </p:spPr>
      </p:pic>
      <p:pic>
        <p:nvPicPr>
          <p:cNvPr id="1045" name="Mario_Selection"/>
          <p:cNvPicPr>
            <a:picLocks noChangeAspect="1" noChangeArrowheads="1"/>
          </p:cNvPicPr>
          <p:nvPr/>
        </p:nvPicPr>
        <p:blipFill>
          <a:blip r:embed="rId57" cstate="email">
            <a:duotone>
              <a:prstClr val="black"/>
              <a:srgbClr val="FF0000">
                <a:tint val="45000"/>
                <a:satMod val="400000"/>
              </a:srgbClr>
            </a:duotone>
            <a:extLst>
              <a:ext uri="{28A0092B-C50C-407E-A947-70E740481C1C}">
                <a14:useLocalDpi xmlns:a14="http://schemas.microsoft.com/office/drawing/2010/main"/>
              </a:ext>
            </a:extLst>
          </a:blip>
          <a:srcRect/>
          <a:stretch>
            <a:fillRect/>
          </a:stretch>
        </p:blipFill>
        <p:spPr bwMode="auto">
          <a:xfrm>
            <a:off x="679984" y="1770324"/>
            <a:ext cx="1847949" cy="1882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Luigi_Selection"/>
          <p:cNvPicPr>
            <a:picLocks noChangeAspect="1" noChangeArrowheads="1"/>
          </p:cNvPicPr>
          <p:nvPr/>
        </p:nvPicPr>
        <p:blipFill>
          <a:blip r:embed="rId58" cstate="email">
            <a:duotone>
              <a:prstClr val="black"/>
              <a:srgbClr val="00B050">
                <a:tint val="45000"/>
                <a:satMod val="400000"/>
              </a:srgbClr>
            </a:duotone>
            <a:extLst>
              <a:ext uri="{28A0092B-C50C-407E-A947-70E740481C1C}">
                <a14:useLocalDpi xmlns:a14="http://schemas.microsoft.com/office/drawing/2010/main"/>
              </a:ext>
            </a:extLst>
          </a:blip>
          <a:srcRect/>
          <a:stretch>
            <a:fillRect/>
          </a:stretch>
        </p:blipFill>
        <p:spPr bwMode="auto">
          <a:xfrm>
            <a:off x="2650716" y="1770324"/>
            <a:ext cx="1871663" cy="1882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mk64_mario_a09">
            <a:hlinkClick r:id="" action="ppaction://media"/>
          </p:cNvPr>
          <p:cNvPicPr>
            <a:picLocks noChangeAspect="1"/>
          </p:cNvPicPr>
          <p:nvPr>
            <a:audioFile r:link="rId19"/>
            <p:extLst>
              <p:ext uri="{DAA4B4D4-6D71-4841-9C94-3DE7FCFB9230}">
                <p14:media xmlns:p14="http://schemas.microsoft.com/office/powerpoint/2010/main" r:embed="rId18"/>
              </p:ext>
            </p:extLst>
          </p:nvPr>
        </p:nvPicPr>
        <p:blipFill>
          <a:blip r:embed="rId59"/>
          <a:stretch>
            <a:fillRect/>
          </a:stretch>
        </p:blipFill>
        <p:spPr>
          <a:xfrm>
            <a:off x="9447490" y="719632"/>
            <a:ext cx="609600" cy="609600"/>
          </a:xfrm>
          <a:prstGeom prst="rect">
            <a:avLst/>
          </a:prstGeom>
        </p:spPr>
      </p:pic>
      <p:pic>
        <p:nvPicPr>
          <p:cNvPr id="49" name="Peach_Selection"/>
          <p:cNvPicPr>
            <a:picLocks noChangeAspect="1" noChangeArrowheads="1"/>
          </p:cNvPicPr>
          <p:nvPr/>
        </p:nvPicPr>
        <p:blipFill>
          <a:blip r:embed="rId60" cstate="email">
            <a:duotone>
              <a:prstClr val="black"/>
              <a:schemeClr val="accent2">
                <a:lumMod val="60000"/>
                <a:lumOff val="40000"/>
                <a:tint val="45000"/>
                <a:satMod val="400000"/>
              </a:schemeClr>
            </a:duotone>
            <a:extLst>
              <a:ext uri="{BEBA8EAE-BF5A-486C-A8C5-ECC9F3942E4B}">
                <a14:imgProps xmlns:a14="http://schemas.microsoft.com/office/drawing/2010/main">
                  <a14:imgLayer r:embed="rId61">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4625979" y="1770324"/>
            <a:ext cx="1871663" cy="187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Toad_Selection"/>
          <p:cNvPicPr>
            <a:picLocks noChangeAspect="1" noChangeArrowheads="1"/>
          </p:cNvPicPr>
          <p:nvPr/>
        </p:nvPicPr>
        <p:blipFill>
          <a:blip r:embed="rId58" cstate="email">
            <a:duotone>
              <a:prstClr val="black"/>
              <a:srgbClr val="0070C0">
                <a:tint val="45000"/>
                <a:satMod val="400000"/>
              </a:srgbClr>
            </a:duotone>
            <a:extLst>
              <a:ext uri="{28A0092B-C50C-407E-A947-70E740481C1C}">
                <a14:useLocalDpi xmlns:a14="http://schemas.microsoft.com/office/drawing/2010/main"/>
              </a:ext>
            </a:extLst>
          </a:blip>
          <a:srcRect/>
          <a:stretch>
            <a:fillRect/>
          </a:stretch>
        </p:blipFill>
        <p:spPr bwMode="auto">
          <a:xfrm>
            <a:off x="6602413" y="1770324"/>
            <a:ext cx="1871663" cy="187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Yoshi_Selection"/>
          <p:cNvPicPr>
            <a:picLocks noChangeAspect="1" noChangeArrowheads="1"/>
          </p:cNvPicPr>
          <p:nvPr/>
        </p:nvPicPr>
        <p:blipFill>
          <a:blip r:embed="rId60" cstate="email">
            <a:duotone>
              <a:prstClr val="black"/>
              <a:srgbClr val="7DBC00">
                <a:tint val="45000"/>
                <a:satMod val="400000"/>
              </a:srgbClr>
            </a:duotone>
            <a:extLst>
              <a:ext uri="{BEBA8EAE-BF5A-486C-A8C5-ECC9F3942E4B}">
                <a14:imgProps xmlns:a14="http://schemas.microsoft.com/office/drawing/2010/main">
                  <a14:imgLayer r:embed="rId61">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656270" y="4094156"/>
            <a:ext cx="1871663" cy="187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DK_Selection"/>
          <p:cNvPicPr>
            <a:picLocks noChangeAspect="1" noChangeArrowheads="1"/>
          </p:cNvPicPr>
          <p:nvPr/>
        </p:nvPicPr>
        <p:blipFill>
          <a:blip r:embed="rId60" cstate="email">
            <a:duotone>
              <a:prstClr val="black"/>
              <a:srgbClr val="FFFF00">
                <a:tint val="45000"/>
                <a:satMod val="400000"/>
              </a:srgbClr>
            </a:duotone>
            <a:extLst>
              <a:ext uri="{BEBA8EAE-BF5A-486C-A8C5-ECC9F3942E4B}">
                <a14:imgProps xmlns:a14="http://schemas.microsoft.com/office/drawing/2010/main">
                  <a14:imgLayer r:embed="rId61">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2650716" y="4094156"/>
            <a:ext cx="1871663" cy="187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Wario_Selection"/>
          <p:cNvPicPr>
            <a:picLocks noChangeAspect="1" noChangeArrowheads="1"/>
          </p:cNvPicPr>
          <p:nvPr/>
        </p:nvPicPr>
        <p:blipFill>
          <a:blip r:embed="rId58" cstate="email">
            <a:duotone>
              <a:prstClr val="black"/>
              <a:schemeClr val="accent4">
                <a:tint val="45000"/>
                <a:satMod val="400000"/>
              </a:schemeClr>
            </a:duotone>
            <a:extLst>
              <a:ext uri="{28A0092B-C50C-407E-A947-70E740481C1C}">
                <a14:useLocalDpi xmlns:a14="http://schemas.microsoft.com/office/drawing/2010/main"/>
              </a:ext>
            </a:extLst>
          </a:blip>
          <a:srcRect/>
          <a:stretch>
            <a:fillRect/>
          </a:stretch>
        </p:blipFill>
        <p:spPr bwMode="auto">
          <a:xfrm>
            <a:off x="4625979" y="4094156"/>
            <a:ext cx="1871663" cy="187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Bowser_Selection"/>
          <p:cNvPicPr>
            <a:picLocks noChangeAspect="1" noChangeArrowheads="1"/>
          </p:cNvPicPr>
          <p:nvPr/>
        </p:nvPicPr>
        <p:blipFill>
          <a:blip r:embed="rId60" cstate="email">
            <a:duotone>
              <a:prstClr val="black"/>
              <a:schemeClr val="accent6">
                <a:tint val="45000"/>
                <a:satMod val="400000"/>
              </a:schemeClr>
            </a:duotone>
            <a:extLst>
              <a:ext uri="{BEBA8EAE-BF5A-486C-A8C5-ECC9F3942E4B}">
                <a14:imgProps xmlns:a14="http://schemas.microsoft.com/office/drawing/2010/main">
                  <a14:imgLayer r:embed="rId61">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6602413" y="4094156"/>
            <a:ext cx="1871663" cy="187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62"/>
          <a:stretch>
            <a:fillRect/>
          </a:stretch>
        </p:blipFill>
        <p:spPr bwMode="auto">
          <a:xfrm>
            <a:off x="6615902" y="3640383"/>
            <a:ext cx="1825619" cy="342304"/>
          </a:xfrm>
          <a:prstGeom prst="rect">
            <a:avLst/>
          </a:prstGeom>
          <a:noFill/>
          <a:extLst>
            <a:ext uri="{909E8E84-426E-40DD-AFC4-6F175D3DCCD1}">
              <a14:hiddenFill xmlns:a14="http://schemas.microsoft.com/office/drawing/2010/main">
                <a:solidFill>
                  <a:srgbClr val="FFFFFF"/>
                </a:solidFill>
              </a14:hiddenFill>
            </a:ext>
          </a:extLst>
        </p:spPr>
      </p:pic>
      <p:pic>
        <p:nvPicPr>
          <p:cNvPr id="2" name="Setup &amp; Kart Select.wma">
            <a:hlinkClick r:id="" action="ppaction://media"/>
          </p:cNvPr>
          <p:cNvPicPr>
            <a:picLocks noChangeAspect="1"/>
          </p:cNvPicPr>
          <p:nvPr>
            <a:audioFile r:link="rId21"/>
            <p:extLst>
              <p:ext uri="{DAA4B4D4-6D71-4841-9C94-3DE7FCFB9230}">
                <p14:media xmlns:p14="http://schemas.microsoft.com/office/powerpoint/2010/main" r:embed="rId20"/>
              </p:ext>
            </p:extLst>
          </p:nvPr>
        </p:nvPicPr>
        <p:blipFill>
          <a:blip r:embed="rId63"/>
          <a:stretch>
            <a:fillRect/>
          </a:stretch>
        </p:blipFill>
        <p:spPr>
          <a:xfrm>
            <a:off x="-1962727" y="2946400"/>
            <a:ext cx="406400" cy="406400"/>
          </a:xfrm>
          <a:prstGeom prst="rect">
            <a:avLst/>
          </a:prstGeom>
        </p:spPr>
      </p:pic>
    </p:spTree>
    <p:custDataLst>
      <p:tags r:id="rId1"/>
    </p:custDataLst>
    <p:extLst>
      <p:ext uri="{BB962C8B-B14F-4D97-AF65-F5344CB8AC3E}">
        <p14:creationId xmlns:p14="http://schemas.microsoft.com/office/powerpoint/2010/main" val="3026646067"/>
      </p:ext>
    </p:extLst>
  </p:cSld>
  <p:clrMapOvr>
    <a:masterClrMapping/>
  </p:clrMapOvr>
  <mc:AlternateContent xmlns:mc="http://schemas.openxmlformats.org/markup-compatibility/2006" xmlns:p14="http://schemas.microsoft.com/office/powerpoint/2010/main">
    <mc:Choice Requires="p14">
      <p:transition spd="slow" p14:dur="800">
        <p:fade thruBlk="1"/>
        <p:sndAc>
          <p:stSnd>
            <p:snd r:embed="rId24" name="General_Item_Start_Screen.wav"/>
          </p:stSnd>
        </p:sndAc>
      </p:transition>
    </mc:Choice>
    <mc:Fallback xmlns="">
      <p:transition spd="slow">
        <p:fade thruBlk="1"/>
        <p:sndAc>
          <p:stSnd>
            <p:snd r:embed="rId64" name="General_Item_Start_Scree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 presetClass="mediacall" presetSubtype="0" fill="hold" nodeType="withEffect">
                                  <p:stCondLst>
                                    <p:cond delay="750"/>
                                  </p:stCondLst>
                                  <p:childTnLst>
                                    <p:cmd type="call" cmd="playFrom(0.0)">
                                      <p:cBhvr>
                                        <p:cTn id="8" dur="13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9" fill="hold" display="0">
                  <p:stCondLst>
                    <p:cond delay="indefinite"/>
                  </p:stCondLst>
                  <p:endCondLst>
                    <p:cond evt="onStopAudio" delay="0">
                      <p:tgtEl>
                        <p:sldTgt/>
                      </p:tgtEl>
                    </p:cond>
                  </p:endCondLst>
                </p:cTn>
                <p:tgtEl>
                  <p:spTgt spid="3"/>
                </p:tgtEl>
              </p:cMediaNode>
            </p:audio>
            <p:video>
              <p:cMediaNode vol="80000">
                <p:cTn id="10" fill="hold" display="0">
                  <p:stCondLst>
                    <p:cond delay="indefinite"/>
                  </p:stCondLst>
                </p:cTn>
                <p:tgtEl>
                  <p:spTgt spid="4"/>
                </p:tgtEl>
              </p:cMediaNode>
            </p:video>
            <p:seq concurrent="1" nextAc="seek">
              <p:cTn id="11" restart="whenNotActive" fill="hold" evtFilter="cancelBubble" nodeType="interactiveSeq">
                <p:stCondLst>
                  <p:cond evt="onClick" delay="0">
                    <p:tgtEl>
                      <p:spTgt spid="1032"/>
                    </p:tgtEl>
                  </p:cond>
                </p:stCondLst>
                <p:endSync evt="end" delay="0">
                  <p:rtn val="all"/>
                </p:endSync>
                <p:childTnLst>
                  <p:par>
                    <p:cTn id="12" fill="hold">
                      <p:stCondLst>
                        <p:cond delay="0"/>
                      </p:stCondLst>
                      <p:childTnLst>
                        <p:par>
                          <p:cTn id="13" fill="hold">
                            <p:stCondLst>
                              <p:cond delay="0"/>
                            </p:stCondLst>
                            <p:childTnLst>
                              <p:par>
                                <p:cTn id="14" presetID="1" presetClass="exit" presetSubtype="0" fill="hold" nodeType="withEffect">
                                  <p:stCondLst>
                                    <p:cond delay="0"/>
                                  </p:stCondLst>
                                  <p:childTnLst>
                                    <p:set>
                                      <p:cBhvr>
                                        <p:cTn id="15" dur="1" fill="hold">
                                          <p:stCondLst>
                                            <p:cond delay="0"/>
                                          </p:stCondLst>
                                        </p:cTn>
                                        <p:tgtEl>
                                          <p:spTgt spid="1032"/>
                                        </p:tgtEl>
                                        <p:attrNameLst>
                                          <p:attrName>style.visibility</p:attrName>
                                        </p:attrNameLst>
                                      </p:cBhvr>
                                      <p:to>
                                        <p:strVal val="hidden"/>
                                      </p:to>
                                    </p:set>
                                  </p:childTnLst>
                                </p:cTn>
                              </p:par>
                              <p:par>
                                <p:cTn id="16" presetID="1" presetClass="mediacall" presetSubtype="0" fill="hold" nodeType="withEffect">
                                  <p:stCondLst>
                                    <p:cond delay="0"/>
                                  </p:stCondLst>
                                  <p:childTnLst>
                                    <p:cmd type="call" cmd="playFrom(0.0)">
                                      <p:cBhvr>
                                        <p:cTn id="17" dur="917" fill="hold"/>
                                        <p:tgtEl>
                                          <p:spTgt spid="4"/>
                                        </p:tgtEl>
                                      </p:cBhvr>
                                    </p:cmd>
                                  </p:childTnLst>
                                </p:cTn>
                              </p:par>
                              <p:par>
                                <p:cTn id="18" presetID="10" presetClass="entr" presetSubtype="0" fill="hold" nodeType="withEffect">
                                  <p:stCondLst>
                                    <p:cond delay="0"/>
                                  </p:stCondLst>
                                  <p:childTnLst>
                                    <p:set>
                                      <p:cBhvr>
                                        <p:cTn id="19" dur="1" fill="hold">
                                          <p:stCondLst>
                                            <p:cond delay="0"/>
                                          </p:stCondLst>
                                        </p:cTn>
                                        <p:tgtEl>
                                          <p:spTgt spid="1045"/>
                                        </p:tgtEl>
                                        <p:attrNameLst>
                                          <p:attrName>style.visibility</p:attrName>
                                        </p:attrNameLst>
                                      </p:cBhvr>
                                      <p:to>
                                        <p:strVal val="visible"/>
                                      </p:to>
                                    </p:set>
                                    <p:animEffect transition="in" filter="fade">
                                      <p:cBhvr>
                                        <p:cTn id="20" dur="500"/>
                                        <p:tgtEl>
                                          <p:spTgt spid="1045"/>
                                        </p:tgtEl>
                                      </p:cBhvr>
                                    </p:animEffect>
                                  </p:childTnLst>
                                  <p:subTnLst>
                                    <p:audio>
                                      <p:cMediaNode>
                                        <p:cTn display="0" masterRel="sameClick">
                                          <p:stCondLst>
                                            <p:cond evt="begin" delay="0">
                                              <p:tn val="18"/>
                                            </p:cond>
                                          </p:stCondLst>
                                          <p:endCondLst>
                                            <p:cond evt="onStopAudio" delay="0">
                                              <p:tgtEl>
                                                <p:sldTgt/>
                                              </p:tgtEl>
                                            </p:cond>
                                          </p:endCondLst>
                                        </p:cTn>
                                        <p:tgtEl>
                                          <p:sndTgt r:embed="rId25" name="mk64_mario02.wav"/>
                                        </p:tgtEl>
                                      </p:cMediaNode>
                                    </p:audio>
                                  </p:subTnLst>
                                </p:cTn>
                              </p:par>
                              <p:par>
                                <p:cTn id="21" presetID="26" presetClass="emph" presetSubtype="0" fill="hold" nodeType="withEffect">
                                  <p:stCondLst>
                                    <p:cond delay="500"/>
                                  </p:stCondLst>
                                  <p:childTnLst>
                                    <p:animEffect transition="out" filter="fade">
                                      <p:cBhvr>
                                        <p:cTn id="22" dur="500" tmFilter="0, 0; .2, .5; .8, .5; 1, 0"/>
                                        <p:tgtEl>
                                          <p:spTgt spid="1045"/>
                                        </p:tgtEl>
                                      </p:cBhvr>
                                    </p:animEffect>
                                    <p:animScale>
                                      <p:cBhvr>
                                        <p:cTn id="23" dur="250" autoRev="1" fill="hold"/>
                                        <p:tgtEl>
                                          <p:spTgt spid="1045"/>
                                        </p:tgtEl>
                                      </p:cBhvr>
                                      <p:by x="105000" y="105000"/>
                                    </p:animScale>
                                  </p:childTnLst>
                                </p:cTn>
                              </p:par>
                            </p:childTnLst>
                          </p:cTn>
                        </p:par>
                      </p:childTnLst>
                    </p:cTn>
                  </p:par>
                </p:childTnLst>
              </p:cTn>
              <p:nextCondLst>
                <p:cond evt="onClick" delay="0">
                  <p:tgtEl>
                    <p:spTgt spid="1032"/>
                  </p:tgtEl>
                </p:cond>
              </p:nextCondLst>
            </p:seq>
            <p:seq concurrent="1" nextAc="seek">
              <p:cTn id="24" restart="whenNotActive" fill="hold" evtFilter="cancelBubble" nodeType="interactiveSeq">
                <p:stCondLst>
                  <p:cond evt="onClick" delay="0">
                    <p:tgtEl>
                      <p:spTgt spid="1045"/>
                    </p:tgtEl>
                  </p:cond>
                </p:stCondLst>
                <p:endSync evt="end" delay="0">
                  <p:rtn val="all"/>
                </p:endSync>
                <p:childTnLst>
                  <p:par>
                    <p:cTn id="25" fill="hold">
                      <p:stCondLst>
                        <p:cond delay="0"/>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250"/>
                                        <p:tgtEl>
                                          <p:spTgt spid="1045"/>
                                        </p:tgtEl>
                                      </p:cBhvr>
                                    </p:animEffect>
                                    <p:set>
                                      <p:cBhvr>
                                        <p:cTn id="29" dur="1" fill="hold">
                                          <p:stCondLst>
                                            <p:cond delay="249"/>
                                          </p:stCondLst>
                                        </p:cTn>
                                        <p:tgtEl>
                                          <p:spTgt spid="1045"/>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1032"/>
                                        </p:tgtEl>
                                        <p:attrNameLst>
                                          <p:attrName>style.visibility</p:attrName>
                                        </p:attrNameLst>
                                      </p:cBhvr>
                                      <p:to>
                                        <p:strVal val="visible"/>
                                      </p:to>
                                    </p:set>
                                    <p:animEffect transition="in" filter="fade">
                                      <p:cBhvr>
                                        <p:cTn id="32" dur="150"/>
                                        <p:tgtEl>
                                          <p:spTgt spid="1032"/>
                                        </p:tgtEl>
                                      </p:cBhvr>
                                    </p:animEffect>
                                  </p:childTnLst>
                                </p:cTn>
                              </p:par>
                            </p:childTnLst>
                          </p:cTn>
                        </p:par>
                      </p:childTnLst>
                    </p:cTn>
                  </p:par>
                </p:childTnLst>
              </p:cTn>
              <p:nextCondLst>
                <p:cond evt="onClick" delay="0">
                  <p:tgtEl>
                    <p:spTgt spid="1045"/>
                  </p:tgtEl>
                </p:cond>
              </p:nextCondLst>
            </p:seq>
            <p:seq concurrent="1" nextAc="seek">
              <p:cTn id="33" restart="whenNotActive" fill="hold" evtFilter="cancelBubble" nodeType="interactiveSeq">
                <p:stCondLst>
                  <p:cond evt="onClick" delay="0">
                    <p:tgtEl>
                      <p:spTgt spid="1031"/>
                    </p:tgtEl>
                  </p:cond>
                </p:stCondLst>
                <p:endSync evt="end" delay="0">
                  <p:rtn val="all"/>
                </p:endSync>
                <p:childTnLst>
                  <p:par>
                    <p:cTn id="34" fill="hold">
                      <p:stCondLst>
                        <p:cond delay="0"/>
                      </p:stCondLst>
                      <p:childTnLst>
                        <p:par>
                          <p:cTn id="35" fill="hold">
                            <p:stCondLst>
                              <p:cond delay="0"/>
                            </p:stCondLst>
                            <p:childTnLst>
                              <p:par>
                                <p:cTn id="36" presetID="1" presetClass="exit" presetSubtype="0" fill="hold" nodeType="clickEffect">
                                  <p:stCondLst>
                                    <p:cond delay="0"/>
                                  </p:stCondLst>
                                  <p:childTnLst>
                                    <p:set>
                                      <p:cBhvr>
                                        <p:cTn id="37" dur="1" fill="hold">
                                          <p:stCondLst>
                                            <p:cond delay="0"/>
                                          </p:stCondLst>
                                        </p:cTn>
                                        <p:tgtEl>
                                          <p:spTgt spid="1031"/>
                                        </p:tgtEl>
                                        <p:attrNameLst>
                                          <p:attrName>style.visibility</p:attrName>
                                        </p:attrNameLst>
                                      </p:cBhvr>
                                      <p:to>
                                        <p:strVal val="hidden"/>
                                      </p:to>
                                    </p:set>
                                  </p:childTnLst>
                                </p:cTn>
                              </p:par>
                              <p:par>
                                <p:cTn id="38" presetID="2" presetClass="mediacall" presetSubtype="0" fill="hold" nodeType="withEffect">
                                  <p:stCondLst>
                                    <p:cond delay="0"/>
                                  </p:stCondLst>
                                  <p:childTnLst>
                                    <p:cmd type="call" cmd="togglePause">
                                      <p:cBhvr>
                                        <p:cTn id="39" dur="1" fill="hold"/>
                                        <p:tgtEl>
                                          <p:spTgt spid="5"/>
                                        </p:tgtEl>
                                      </p:cBhvr>
                                    </p:cmd>
                                  </p:childTnLst>
                                </p:cTn>
                              </p:par>
                              <p:par>
                                <p:cTn id="40" presetID="10" presetClass="entr" presetSubtype="0" fill="hold"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500"/>
                                        <p:tgtEl>
                                          <p:spTgt spid="48"/>
                                        </p:tgtEl>
                                      </p:cBhvr>
                                    </p:animEffect>
                                  </p:childTnLst>
                                  <p:subTnLst>
                                    <p:audio>
                                      <p:cMediaNode>
                                        <p:cTn display="0" masterRel="sameClick">
                                          <p:stCondLst>
                                            <p:cond evt="begin" delay="0">
                                              <p:tn val="40"/>
                                            </p:cond>
                                          </p:stCondLst>
                                          <p:endCondLst>
                                            <p:cond evt="onStopAudio" delay="0">
                                              <p:tgtEl>
                                                <p:sldTgt/>
                                              </p:tgtEl>
                                            </p:cond>
                                          </p:endCondLst>
                                        </p:cTn>
                                        <p:tgtEl>
                                          <p:sndTgt r:embed="rId26" name="mk64_luigi03.wav"/>
                                        </p:tgtEl>
                                      </p:cMediaNode>
                                    </p:audio>
                                  </p:subTnLst>
                                </p:cTn>
                              </p:par>
                              <p:par>
                                <p:cTn id="43" presetID="26" presetClass="emph" presetSubtype="0" fill="hold" nodeType="withEffect">
                                  <p:stCondLst>
                                    <p:cond delay="500"/>
                                  </p:stCondLst>
                                  <p:childTnLst>
                                    <p:animEffect transition="out" filter="fade">
                                      <p:cBhvr>
                                        <p:cTn id="44" dur="500" tmFilter="0, 0; .2, .5; .8, .5; 1, 0"/>
                                        <p:tgtEl>
                                          <p:spTgt spid="48"/>
                                        </p:tgtEl>
                                      </p:cBhvr>
                                    </p:animEffect>
                                    <p:animScale>
                                      <p:cBhvr>
                                        <p:cTn id="45" dur="250" autoRev="1" fill="hold"/>
                                        <p:tgtEl>
                                          <p:spTgt spid="48"/>
                                        </p:tgtEl>
                                      </p:cBhvr>
                                      <p:by x="105000" y="105000"/>
                                    </p:animScale>
                                  </p:childTnLst>
                                </p:cTn>
                              </p:par>
                            </p:childTnLst>
                          </p:cTn>
                        </p:par>
                      </p:childTnLst>
                    </p:cTn>
                  </p:par>
                </p:childTnLst>
              </p:cTn>
              <p:nextCondLst>
                <p:cond evt="onClick" delay="0">
                  <p:tgtEl>
                    <p:spTgt spid="1031"/>
                  </p:tgtEl>
                </p:cond>
              </p:nextCondLst>
            </p:seq>
            <p:seq concurrent="1" nextAc="seek">
              <p:cTn id="46" restart="whenNotActive" fill="hold" evtFilter="cancelBubble" nodeType="interactiveSeq">
                <p:stCondLst>
                  <p:cond evt="onClick" delay="0">
                    <p:tgtEl>
                      <p:spTgt spid="48"/>
                    </p:tgtEl>
                  </p:cond>
                </p:stCondLst>
                <p:endSync evt="end" delay="0">
                  <p:rtn val="all"/>
                </p:endSync>
                <p:childTnLst>
                  <p:par>
                    <p:cTn id="47" fill="hold">
                      <p:stCondLst>
                        <p:cond delay="0"/>
                      </p:stCondLst>
                      <p:childTnLst>
                        <p:par>
                          <p:cTn id="48" fill="hold">
                            <p:stCondLst>
                              <p:cond delay="0"/>
                            </p:stCondLst>
                            <p:childTnLst>
                              <p:par>
                                <p:cTn id="49" presetID="10" presetClass="exit" presetSubtype="0" fill="hold" nodeType="clickEffect">
                                  <p:stCondLst>
                                    <p:cond delay="0"/>
                                  </p:stCondLst>
                                  <p:childTnLst>
                                    <p:animEffect transition="out" filter="fade">
                                      <p:cBhvr>
                                        <p:cTn id="50" dur="250"/>
                                        <p:tgtEl>
                                          <p:spTgt spid="48"/>
                                        </p:tgtEl>
                                      </p:cBhvr>
                                    </p:animEffect>
                                    <p:set>
                                      <p:cBhvr>
                                        <p:cTn id="51" dur="1" fill="hold">
                                          <p:stCondLst>
                                            <p:cond delay="249"/>
                                          </p:stCondLst>
                                        </p:cTn>
                                        <p:tgtEl>
                                          <p:spTgt spid="48"/>
                                        </p:tgtEl>
                                        <p:attrNameLst>
                                          <p:attrName>style.visibility</p:attrName>
                                        </p:attrNameLst>
                                      </p:cBhvr>
                                      <p:to>
                                        <p:strVal val="hidden"/>
                                      </p:to>
                                    </p:set>
                                  </p:childTnLst>
                                </p:cTn>
                              </p:par>
                              <p:par>
                                <p:cTn id="52" presetID="10" presetClass="entr" presetSubtype="0" fill="hold" nodeType="withEffect">
                                  <p:stCondLst>
                                    <p:cond delay="0"/>
                                  </p:stCondLst>
                                  <p:childTnLst>
                                    <p:set>
                                      <p:cBhvr>
                                        <p:cTn id="53" dur="1" fill="hold">
                                          <p:stCondLst>
                                            <p:cond delay="0"/>
                                          </p:stCondLst>
                                        </p:cTn>
                                        <p:tgtEl>
                                          <p:spTgt spid="1031"/>
                                        </p:tgtEl>
                                        <p:attrNameLst>
                                          <p:attrName>style.visibility</p:attrName>
                                        </p:attrNameLst>
                                      </p:cBhvr>
                                      <p:to>
                                        <p:strVal val="visible"/>
                                      </p:to>
                                    </p:set>
                                    <p:animEffect transition="in" filter="fade">
                                      <p:cBhvr>
                                        <p:cTn id="54" dur="150"/>
                                        <p:tgtEl>
                                          <p:spTgt spid="1031"/>
                                        </p:tgtEl>
                                      </p:cBhvr>
                                    </p:animEffect>
                                  </p:childTnLst>
                                </p:cTn>
                              </p:par>
                            </p:childTnLst>
                          </p:cTn>
                        </p:par>
                      </p:childTnLst>
                    </p:cTn>
                  </p:par>
                </p:childTnLst>
              </p:cTn>
              <p:nextCondLst>
                <p:cond evt="onClick" delay="0">
                  <p:tgtEl>
                    <p:spTgt spid="48"/>
                  </p:tgtEl>
                </p:cond>
              </p:nextCondLst>
            </p:seq>
            <p:video>
              <p:cMediaNode vol="80000">
                <p:cTn id="55" fill="hold" display="0">
                  <p:stCondLst>
                    <p:cond delay="indefinite"/>
                  </p:stCondLst>
                </p:cTn>
                <p:tgtEl>
                  <p:spTgt spid="5"/>
                </p:tgtEl>
              </p:cMediaNode>
            </p:video>
            <p:video>
              <p:cMediaNode vol="80000">
                <p:cTn id="56" fill="hold" display="0">
                  <p:stCondLst>
                    <p:cond delay="indefinite"/>
                  </p:stCondLst>
                </p:cTn>
                <p:tgtEl>
                  <p:spTgt spid="6"/>
                </p:tgtEl>
              </p:cMediaNode>
            </p:video>
            <p:seq concurrent="1" nextAc="seek">
              <p:cTn id="57" restart="whenNotActive" fill="hold" evtFilter="cancelBubble" nodeType="interactiveSeq">
                <p:stCondLst>
                  <p:cond evt="onClick" delay="0">
                    <p:tgtEl>
                      <p:spTgt spid="1033"/>
                    </p:tgtEl>
                  </p:cond>
                </p:stCondLst>
                <p:endSync evt="end" delay="0">
                  <p:rtn val="all"/>
                </p:endSync>
                <p:childTnLst>
                  <p:par>
                    <p:cTn id="58" fill="hold">
                      <p:stCondLst>
                        <p:cond delay="0"/>
                      </p:stCondLst>
                      <p:childTnLst>
                        <p:par>
                          <p:cTn id="59" fill="hold">
                            <p:stCondLst>
                              <p:cond delay="0"/>
                            </p:stCondLst>
                            <p:childTnLst>
                              <p:par>
                                <p:cTn id="60" presetID="1" presetClass="exit" presetSubtype="0" fill="hold" nodeType="clickEffect">
                                  <p:stCondLst>
                                    <p:cond delay="0"/>
                                  </p:stCondLst>
                                  <p:childTnLst>
                                    <p:set>
                                      <p:cBhvr>
                                        <p:cTn id="61" dur="1" fill="hold">
                                          <p:stCondLst>
                                            <p:cond delay="0"/>
                                          </p:stCondLst>
                                        </p:cTn>
                                        <p:tgtEl>
                                          <p:spTgt spid="1033"/>
                                        </p:tgtEl>
                                        <p:attrNameLst>
                                          <p:attrName>style.visibility</p:attrName>
                                        </p:attrNameLst>
                                      </p:cBhvr>
                                      <p:to>
                                        <p:strVal val="hidden"/>
                                      </p:to>
                                    </p:set>
                                  </p:childTnLst>
                                </p:cTn>
                              </p:par>
                              <p:par>
                                <p:cTn id="62" presetID="2" presetClass="mediacall" presetSubtype="0" fill="hold" nodeType="withEffect">
                                  <p:stCondLst>
                                    <p:cond delay="0"/>
                                  </p:stCondLst>
                                  <p:childTnLst>
                                    <p:cmd type="call" cmd="togglePause">
                                      <p:cBhvr>
                                        <p:cTn id="63" dur="1" fill="hold"/>
                                        <p:tgtEl>
                                          <p:spTgt spid="6"/>
                                        </p:tgtEl>
                                      </p:cBhvr>
                                    </p:cmd>
                                  </p:childTnLst>
                                </p:cTn>
                              </p:par>
                              <p:par>
                                <p:cTn id="64" presetID="10" presetClass="entr" presetSubtype="0" fill="hold"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500"/>
                                        <p:tgtEl>
                                          <p:spTgt spid="49"/>
                                        </p:tgtEl>
                                      </p:cBhvr>
                                    </p:animEffect>
                                  </p:childTnLst>
                                  <p:subTnLst>
                                    <p:audio>
                                      <p:cMediaNode>
                                        <p:cTn display="0" masterRel="sameClick">
                                          <p:stCondLst>
                                            <p:cond evt="begin" delay="0">
                                              <p:tn val="64"/>
                                            </p:cond>
                                          </p:stCondLst>
                                          <p:endCondLst>
                                            <p:cond evt="onStopAudio" delay="0">
                                              <p:tgtEl>
                                                <p:sldTgt/>
                                              </p:tgtEl>
                                            </p:cond>
                                          </p:endCondLst>
                                        </p:cTn>
                                        <p:tgtEl>
                                          <p:sndTgt r:embed="rId27" name="mk64_peach07.wav"/>
                                        </p:tgtEl>
                                      </p:cMediaNode>
                                    </p:audio>
                                  </p:subTnLst>
                                </p:cTn>
                              </p:par>
                              <p:par>
                                <p:cTn id="67" presetID="26" presetClass="emph" presetSubtype="0" fill="hold" nodeType="withEffect">
                                  <p:stCondLst>
                                    <p:cond delay="500"/>
                                  </p:stCondLst>
                                  <p:childTnLst>
                                    <p:animEffect transition="out" filter="fade">
                                      <p:cBhvr>
                                        <p:cTn id="68" dur="500" tmFilter="0, 0; .2, .5; .8, .5; 1, 0"/>
                                        <p:tgtEl>
                                          <p:spTgt spid="49"/>
                                        </p:tgtEl>
                                      </p:cBhvr>
                                    </p:animEffect>
                                    <p:animScale>
                                      <p:cBhvr>
                                        <p:cTn id="69" dur="250" autoRev="1" fill="hold"/>
                                        <p:tgtEl>
                                          <p:spTgt spid="49"/>
                                        </p:tgtEl>
                                      </p:cBhvr>
                                      <p:by x="105000" y="105000"/>
                                    </p:animScale>
                                  </p:childTnLst>
                                </p:cTn>
                              </p:par>
                            </p:childTnLst>
                          </p:cTn>
                        </p:par>
                      </p:childTnLst>
                    </p:cTn>
                  </p:par>
                </p:childTnLst>
              </p:cTn>
              <p:nextCondLst>
                <p:cond evt="onClick" delay="0">
                  <p:tgtEl>
                    <p:spTgt spid="1033"/>
                  </p:tgtEl>
                </p:cond>
              </p:nextCondLst>
            </p:seq>
            <p:seq concurrent="1" nextAc="seek">
              <p:cTn id="70" restart="whenNotActive" fill="hold" evtFilter="cancelBubble" nodeType="interactiveSeq">
                <p:stCondLst>
                  <p:cond evt="onClick" delay="0">
                    <p:tgtEl>
                      <p:spTgt spid="49"/>
                    </p:tgtEl>
                  </p:cond>
                </p:stCondLst>
                <p:endSync evt="end" delay="0">
                  <p:rtn val="all"/>
                </p:endSync>
                <p:childTnLst>
                  <p:par>
                    <p:cTn id="71" fill="hold">
                      <p:stCondLst>
                        <p:cond delay="0"/>
                      </p:stCondLst>
                      <p:childTnLst>
                        <p:par>
                          <p:cTn id="72" fill="hold">
                            <p:stCondLst>
                              <p:cond delay="0"/>
                            </p:stCondLst>
                            <p:childTnLst>
                              <p:par>
                                <p:cTn id="73" presetID="10" presetClass="exit" presetSubtype="0" fill="hold" nodeType="clickEffect">
                                  <p:stCondLst>
                                    <p:cond delay="0"/>
                                  </p:stCondLst>
                                  <p:childTnLst>
                                    <p:animEffect transition="out" filter="fade">
                                      <p:cBhvr>
                                        <p:cTn id="74" dur="250"/>
                                        <p:tgtEl>
                                          <p:spTgt spid="49"/>
                                        </p:tgtEl>
                                      </p:cBhvr>
                                    </p:animEffect>
                                    <p:set>
                                      <p:cBhvr>
                                        <p:cTn id="75" dur="1" fill="hold">
                                          <p:stCondLst>
                                            <p:cond delay="249"/>
                                          </p:stCondLst>
                                        </p:cTn>
                                        <p:tgtEl>
                                          <p:spTgt spid="49"/>
                                        </p:tgtEl>
                                        <p:attrNameLst>
                                          <p:attrName>style.visibility</p:attrName>
                                        </p:attrNameLst>
                                      </p:cBhvr>
                                      <p:to>
                                        <p:strVal val="hidden"/>
                                      </p:to>
                                    </p:set>
                                  </p:childTnLst>
                                </p:cTn>
                              </p:par>
                              <p:par>
                                <p:cTn id="76" presetID="10" presetClass="entr" presetSubtype="0" fill="hold" nodeType="withEffect">
                                  <p:stCondLst>
                                    <p:cond delay="0"/>
                                  </p:stCondLst>
                                  <p:childTnLst>
                                    <p:set>
                                      <p:cBhvr>
                                        <p:cTn id="77" dur="1" fill="hold">
                                          <p:stCondLst>
                                            <p:cond delay="0"/>
                                          </p:stCondLst>
                                        </p:cTn>
                                        <p:tgtEl>
                                          <p:spTgt spid="1033"/>
                                        </p:tgtEl>
                                        <p:attrNameLst>
                                          <p:attrName>style.visibility</p:attrName>
                                        </p:attrNameLst>
                                      </p:cBhvr>
                                      <p:to>
                                        <p:strVal val="visible"/>
                                      </p:to>
                                    </p:set>
                                    <p:animEffect transition="in" filter="fade">
                                      <p:cBhvr>
                                        <p:cTn id="78" dur="150"/>
                                        <p:tgtEl>
                                          <p:spTgt spid="1033"/>
                                        </p:tgtEl>
                                      </p:cBhvr>
                                    </p:animEffect>
                                  </p:childTnLst>
                                </p:cTn>
                              </p:par>
                            </p:childTnLst>
                          </p:cTn>
                        </p:par>
                      </p:childTnLst>
                    </p:cTn>
                  </p:par>
                </p:childTnLst>
              </p:cTn>
              <p:nextCondLst>
                <p:cond evt="onClick" delay="0">
                  <p:tgtEl>
                    <p:spTgt spid="49"/>
                  </p:tgtEl>
                </p:cond>
              </p:nextCondLst>
            </p:seq>
            <p:video>
              <p:cMediaNode vol="80000">
                <p:cTn id="79" fill="hold" display="0">
                  <p:stCondLst>
                    <p:cond delay="indefinite"/>
                  </p:stCondLst>
                </p:cTn>
                <p:tgtEl>
                  <p:spTgt spid="7"/>
                </p:tgtEl>
              </p:cMediaNode>
            </p:video>
            <p:seq concurrent="1" nextAc="seek">
              <p:cTn id="80" restart="whenNotActive" fill="hold" evtFilter="cancelBubble" nodeType="interactiveSeq">
                <p:stCondLst>
                  <p:cond evt="onClick" delay="0">
                    <p:tgtEl>
                      <p:spTgt spid="1034"/>
                    </p:tgtEl>
                  </p:cond>
                </p:stCondLst>
                <p:endSync evt="end" delay="0">
                  <p:rtn val="all"/>
                </p:endSync>
                <p:childTnLst>
                  <p:par>
                    <p:cTn id="81" fill="hold">
                      <p:stCondLst>
                        <p:cond delay="0"/>
                      </p:stCondLst>
                      <p:childTnLst>
                        <p:par>
                          <p:cTn id="82" fill="hold">
                            <p:stCondLst>
                              <p:cond delay="0"/>
                            </p:stCondLst>
                            <p:childTnLst>
                              <p:par>
                                <p:cTn id="83" presetID="1" presetClass="exit" presetSubtype="0" fill="hold" nodeType="withEffect">
                                  <p:stCondLst>
                                    <p:cond delay="0"/>
                                  </p:stCondLst>
                                  <p:childTnLst>
                                    <p:set>
                                      <p:cBhvr>
                                        <p:cTn id="84" dur="1" fill="hold">
                                          <p:stCondLst>
                                            <p:cond delay="0"/>
                                          </p:stCondLst>
                                        </p:cTn>
                                        <p:tgtEl>
                                          <p:spTgt spid="1034"/>
                                        </p:tgtEl>
                                        <p:attrNameLst>
                                          <p:attrName>style.visibility</p:attrName>
                                        </p:attrNameLst>
                                      </p:cBhvr>
                                      <p:to>
                                        <p:strVal val="hidden"/>
                                      </p:to>
                                    </p:set>
                                  </p:childTnLst>
                                </p:cTn>
                              </p:par>
                              <p:par>
                                <p:cTn id="85" presetID="2" presetClass="mediacall" presetSubtype="0" fill="hold" nodeType="withEffect">
                                  <p:stCondLst>
                                    <p:cond delay="0"/>
                                  </p:stCondLst>
                                  <p:childTnLst>
                                    <p:cmd type="call" cmd="togglePause">
                                      <p:cBhvr>
                                        <p:cTn id="86" dur="1" fill="hold"/>
                                        <p:tgtEl>
                                          <p:spTgt spid="7"/>
                                        </p:tgtEl>
                                      </p:cBhvr>
                                    </p:cmd>
                                  </p:childTnLst>
                                </p:cTn>
                              </p:par>
                              <p:par>
                                <p:cTn id="87" presetID="10" presetClass="entr" presetSubtype="0" fill="hold" nodeType="withEffect">
                                  <p:stCondLst>
                                    <p:cond delay="0"/>
                                  </p:stCondLst>
                                  <p:childTnLst>
                                    <p:set>
                                      <p:cBhvr>
                                        <p:cTn id="88" dur="1" fill="hold">
                                          <p:stCondLst>
                                            <p:cond delay="0"/>
                                          </p:stCondLst>
                                        </p:cTn>
                                        <p:tgtEl>
                                          <p:spTgt spid="50"/>
                                        </p:tgtEl>
                                        <p:attrNameLst>
                                          <p:attrName>style.visibility</p:attrName>
                                        </p:attrNameLst>
                                      </p:cBhvr>
                                      <p:to>
                                        <p:strVal val="visible"/>
                                      </p:to>
                                    </p:set>
                                    <p:animEffect transition="in" filter="fade">
                                      <p:cBhvr>
                                        <p:cTn id="89" dur="500"/>
                                        <p:tgtEl>
                                          <p:spTgt spid="50"/>
                                        </p:tgtEl>
                                      </p:cBhvr>
                                    </p:animEffect>
                                  </p:childTnLst>
                                  <p:subTnLst>
                                    <p:audio>
                                      <p:cMediaNode>
                                        <p:cTn display="0" masterRel="sameClick">
                                          <p:stCondLst>
                                            <p:cond evt="begin" delay="0">
                                              <p:tn val="87"/>
                                            </p:cond>
                                          </p:stCondLst>
                                          <p:endCondLst>
                                            <p:cond evt="onStopAudio" delay="0">
                                              <p:tgtEl>
                                                <p:sldTgt/>
                                              </p:tgtEl>
                                            </p:cond>
                                          </p:endCondLst>
                                        </p:cTn>
                                        <p:tgtEl>
                                          <p:sndTgt r:embed="rId28" name="mk64_toad08.wav"/>
                                        </p:tgtEl>
                                      </p:cMediaNode>
                                    </p:audio>
                                  </p:subTnLst>
                                </p:cTn>
                              </p:par>
                              <p:par>
                                <p:cTn id="90" presetID="26" presetClass="emph" presetSubtype="0" fill="hold" nodeType="withEffect">
                                  <p:stCondLst>
                                    <p:cond delay="500"/>
                                  </p:stCondLst>
                                  <p:childTnLst>
                                    <p:animEffect transition="out" filter="fade">
                                      <p:cBhvr>
                                        <p:cTn id="91" dur="500" tmFilter="0, 0; .2, .5; .8, .5; 1, 0"/>
                                        <p:tgtEl>
                                          <p:spTgt spid="50"/>
                                        </p:tgtEl>
                                      </p:cBhvr>
                                    </p:animEffect>
                                    <p:animScale>
                                      <p:cBhvr>
                                        <p:cTn id="92" dur="250" autoRev="1" fill="hold"/>
                                        <p:tgtEl>
                                          <p:spTgt spid="50"/>
                                        </p:tgtEl>
                                      </p:cBhvr>
                                      <p:by x="105000" y="105000"/>
                                    </p:animScale>
                                  </p:childTnLst>
                                </p:cTn>
                              </p:par>
                            </p:childTnLst>
                          </p:cTn>
                        </p:par>
                      </p:childTnLst>
                    </p:cTn>
                  </p:par>
                </p:childTnLst>
              </p:cTn>
              <p:nextCondLst>
                <p:cond evt="onClick" delay="0">
                  <p:tgtEl>
                    <p:spTgt spid="1034"/>
                  </p:tgtEl>
                </p:cond>
              </p:nextCondLst>
            </p:seq>
            <p:seq concurrent="1" nextAc="seek">
              <p:cTn id="93" restart="whenNotActive" fill="hold" evtFilter="cancelBubble" nodeType="interactiveSeq">
                <p:stCondLst>
                  <p:cond evt="onClick" delay="0">
                    <p:tgtEl>
                      <p:spTgt spid="50"/>
                    </p:tgtEl>
                  </p:cond>
                </p:stCondLst>
                <p:endSync evt="end" delay="0">
                  <p:rtn val="all"/>
                </p:endSync>
                <p:childTnLst>
                  <p:par>
                    <p:cTn id="94" fill="hold">
                      <p:stCondLst>
                        <p:cond delay="0"/>
                      </p:stCondLst>
                      <p:childTnLst>
                        <p:par>
                          <p:cTn id="95" fill="hold">
                            <p:stCondLst>
                              <p:cond delay="0"/>
                            </p:stCondLst>
                            <p:childTnLst>
                              <p:par>
                                <p:cTn id="96" presetID="10" presetClass="exit" presetSubtype="0" fill="hold" nodeType="clickEffect">
                                  <p:stCondLst>
                                    <p:cond delay="0"/>
                                  </p:stCondLst>
                                  <p:childTnLst>
                                    <p:animEffect transition="out" filter="fade">
                                      <p:cBhvr>
                                        <p:cTn id="97" dur="250"/>
                                        <p:tgtEl>
                                          <p:spTgt spid="50"/>
                                        </p:tgtEl>
                                      </p:cBhvr>
                                    </p:animEffect>
                                    <p:set>
                                      <p:cBhvr>
                                        <p:cTn id="98" dur="1" fill="hold">
                                          <p:stCondLst>
                                            <p:cond delay="249"/>
                                          </p:stCondLst>
                                        </p:cTn>
                                        <p:tgtEl>
                                          <p:spTgt spid="50"/>
                                        </p:tgtEl>
                                        <p:attrNameLst>
                                          <p:attrName>style.visibility</p:attrName>
                                        </p:attrNameLst>
                                      </p:cBhvr>
                                      <p:to>
                                        <p:strVal val="hidden"/>
                                      </p:to>
                                    </p:set>
                                  </p:childTnLst>
                                </p:cTn>
                              </p:par>
                              <p:par>
                                <p:cTn id="99" presetID="10" presetClass="entr" presetSubtype="0" fill="hold" nodeType="withEffect">
                                  <p:stCondLst>
                                    <p:cond delay="0"/>
                                  </p:stCondLst>
                                  <p:childTnLst>
                                    <p:set>
                                      <p:cBhvr>
                                        <p:cTn id="100" dur="1" fill="hold">
                                          <p:stCondLst>
                                            <p:cond delay="0"/>
                                          </p:stCondLst>
                                        </p:cTn>
                                        <p:tgtEl>
                                          <p:spTgt spid="1034"/>
                                        </p:tgtEl>
                                        <p:attrNameLst>
                                          <p:attrName>style.visibility</p:attrName>
                                        </p:attrNameLst>
                                      </p:cBhvr>
                                      <p:to>
                                        <p:strVal val="visible"/>
                                      </p:to>
                                    </p:set>
                                    <p:animEffect transition="in" filter="fade">
                                      <p:cBhvr>
                                        <p:cTn id="101" dur="150"/>
                                        <p:tgtEl>
                                          <p:spTgt spid="1034"/>
                                        </p:tgtEl>
                                      </p:cBhvr>
                                    </p:animEffect>
                                  </p:childTnLst>
                                </p:cTn>
                              </p:par>
                            </p:childTnLst>
                          </p:cTn>
                        </p:par>
                      </p:childTnLst>
                    </p:cTn>
                  </p:par>
                </p:childTnLst>
              </p:cTn>
              <p:nextCondLst>
                <p:cond evt="onClick" delay="0">
                  <p:tgtEl>
                    <p:spTgt spid="50"/>
                  </p:tgtEl>
                </p:cond>
              </p:nextCondLst>
            </p:seq>
            <p:seq concurrent="1" nextAc="seek">
              <p:cTn id="102" restart="whenNotActive" fill="hold" evtFilter="cancelBubble" nodeType="interactiveSeq">
                <p:stCondLst>
                  <p:cond evt="onClick" delay="0">
                    <p:tgtEl>
                      <p:spTgt spid="1028"/>
                    </p:tgtEl>
                  </p:cond>
                </p:stCondLst>
                <p:endSync evt="end" delay="0">
                  <p:rtn val="all"/>
                </p:endSync>
                <p:childTnLst>
                  <p:par>
                    <p:cTn id="103" fill="hold">
                      <p:stCondLst>
                        <p:cond delay="0"/>
                      </p:stCondLst>
                      <p:childTnLst>
                        <p:par>
                          <p:cTn id="104" fill="hold">
                            <p:stCondLst>
                              <p:cond delay="0"/>
                            </p:stCondLst>
                            <p:childTnLst>
                              <p:par>
                                <p:cTn id="105" presetID="1" presetClass="exit" presetSubtype="0" fill="hold" nodeType="withEffect">
                                  <p:stCondLst>
                                    <p:cond delay="0"/>
                                  </p:stCondLst>
                                  <p:childTnLst>
                                    <p:set>
                                      <p:cBhvr>
                                        <p:cTn id="106" dur="1" fill="hold">
                                          <p:stCondLst>
                                            <p:cond delay="0"/>
                                          </p:stCondLst>
                                        </p:cTn>
                                        <p:tgtEl>
                                          <p:spTgt spid="1028"/>
                                        </p:tgtEl>
                                        <p:attrNameLst>
                                          <p:attrName>style.visibility</p:attrName>
                                        </p:attrNameLst>
                                      </p:cBhvr>
                                      <p:to>
                                        <p:strVal val="hidden"/>
                                      </p:to>
                                    </p:set>
                                  </p:childTnLst>
                                </p:cTn>
                              </p:par>
                              <p:par>
                                <p:cTn id="107" presetID="2" presetClass="mediacall" presetSubtype="0" fill="hold" nodeType="withEffect">
                                  <p:stCondLst>
                                    <p:cond delay="0"/>
                                  </p:stCondLst>
                                  <p:childTnLst>
                                    <p:cmd type="call" cmd="togglePause">
                                      <p:cBhvr>
                                        <p:cTn id="108" dur="1" fill="hold"/>
                                        <p:tgtEl>
                                          <p:spTgt spid="8"/>
                                        </p:tgtEl>
                                      </p:cBhvr>
                                    </p:cmd>
                                  </p:childTnLst>
                                </p:cTn>
                              </p:par>
                              <p:par>
                                <p:cTn id="109" presetID="10" presetClass="entr" presetSubtype="0" fill="hold" nodeType="with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fade">
                                      <p:cBhvr>
                                        <p:cTn id="111" dur="500"/>
                                        <p:tgtEl>
                                          <p:spTgt spid="51"/>
                                        </p:tgtEl>
                                      </p:cBhvr>
                                    </p:animEffect>
                                  </p:childTnLst>
                                  <p:subTnLst>
                                    <p:audio>
                                      <p:cMediaNode>
                                        <p:cTn display="0" masterRel="sameClick">
                                          <p:stCondLst>
                                            <p:cond evt="begin" delay="0">
                                              <p:tn val="109"/>
                                            </p:cond>
                                          </p:stCondLst>
                                          <p:endCondLst>
                                            <p:cond evt="onStopAudio" delay="0">
                                              <p:tgtEl>
                                                <p:sldTgt/>
                                              </p:tgtEl>
                                            </p:cond>
                                          </p:endCondLst>
                                        </p:cTn>
                                        <p:tgtEl>
                                          <p:sndTgt r:embed="rId29" name="mk64_yoshi01.wav"/>
                                        </p:tgtEl>
                                      </p:cMediaNode>
                                    </p:audio>
                                  </p:subTnLst>
                                </p:cTn>
                              </p:par>
                              <p:par>
                                <p:cTn id="112" presetID="26" presetClass="emph" presetSubtype="0" fill="hold" nodeType="withEffect">
                                  <p:stCondLst>
                                    <p:cond delay="500"/>
                                  </p:stCondLst>
                                  <p:childTnLst>
                                    <p:animEffect transition="out" filter="fade">
                                      <p:cBhvr>
                                        <p:cTn id="113" dur="500" tmFilter="0, 0; .2, .5; .8, .5; 1, 0"/>
                                        <p:tgtEl>
                                          <p:spTgt spid="51"/>
                                        </p:tgtEl>
                                      </p:cBhvr>
                                    </p:animEffect>
                                    <p:animScale>
                                      <p:cBhvr>
                                        <p:cTn id="114" dur="250" autoRev="1" fill="hold"/>
                                        <p:tgtEl>
                                          <p:spTgt spid="51"/>
                                        </p:tgtEl>
                                      </p:cBhvr>
                                      <p:by x="105000" y="105000"/>
                                    </p:animScale>
                                  </p:childTnLst>
                                </p:cTn>
                              </p:par>
                            </p:childTnLst>
                          </p:cTn>
                        </p:par>
                      </p:childTnLst>
                    </p:cTn>
                  </p:par>
                </p:childTnLst>
              </p:cTn>
              <p:nextCondLst>
                <p:cond evt="onClick" delay="0">
                  <p:tgtEl>
                    <p:spTgt spid="1028"/>
                  </p:tgtEl>
                </p:cond>
              </p:nextCondLst>
            </p:seq>
            <p:video>
              <p:cMediaNode vol="80000">
                <p:cTn id="115" fill="hold" display="0">
                  <p:stCondLst>
                    <p:cond delay="indefinite"/>
                  </p:stCondLst>
                </p:cTn>
                <p:tgtEl>
                  <p:spTgt spid="8"/>
                </p:tgtEl>
              </p:cMediaNode>
            </p:video>
            <p:seq concurrent="1" nextAc="seek">
              <p:cTn id="116" restart="whenNotActive" fill="hold" evtFilter="cancelBubble" nodeType="interactiveSeq">
                <p:stCondLst>
                  <p:cond evt="onClick" delay="0">
                    <p:tgtEl>
                      <p:spTgt spid="51"/>
                    </p:tgtEl>
                  </p:cond>
                </p:stCondLst>
                <p:endSync evt="end" delay="0">
                  <p:rtn val="all"/>
                </p:endSync>
                <p:childTnLst>
                  <p:par>
                    <p:cTn id="117" fill="hold">
                      <p:stCondLst>
                        <p:cond delay="0"/>
                      </p:stCondLst>
                      <p:childTnLst>
                        <p:par>
                          <p:cTn id="118" fill="hold">
                            <p:stCondLst>
                              <p:cond delay="0"/>
                            </p:stCondLst>
                            <p:childTnLst>
                              <p:par>
                                <p:cTn id="119" presetID="10" presetClass="exit" presetSubtype="0" fill="hold" nodeType="clickEffect">
                                  <p:stCondLst>
                                    <p:cond delay="0"/>
                                  </p:stCondLst>
                                  <p:childTnLst>
                                    <p:animEffect transition="out" filter="fade">
                                      <p:cBhvr>
                                        <p:cTn id="120" dur="250"/>
                                        <p:tgtEl>
                                          <p:spTgt spid="51"/>
                                        </p:tgtEl>
                                      </p:cBhvr>
                                    </p:animEffect>
                                    <p:set>
                                      <p:cBhvr>
                                        <p:cTn id="121" dur="1" fill="hold">
                                          <p:stCondLst>
                                            <p:cond delay="249"/>
                                          </p:stCondLst>
                                        </p:cTn>
                                        <p:tgtEl>
                                          <p:spTgt spid="51"/>
                                        </p:tgtEl>
                                        <p:attrNameLst>
                                          <p:attrName>style.visibility</p:attrName>
                                        </p:attrNameLst>
                                      </p:cBhvr>
                                      <p:to>
                                        <p:strVal val="hidden"/>
                                      </p:to>
                                    </p:set>
                                  </p:childTnLst>
                                </p:cTn>
                              </p:par>
                              <p:par>
                                <p:cTn id="122" presetID="10" presetClass="entr" presetSubtype="0" fill="hold" nodeType="withEffect">
                                  <p:stCondLst>
                                    <p:cond delay="0"/>
                                  </p:stCondLst>
                                  <p:childTnLst>
                                    <p:set>
                                      <p:cBhvr>
                                        <p:cTn id="123" dur="1" fill="hold">
                                          <p:stCondLst>
                                            <p:cond delay="0"/>
                                          </p:stCondLst>
                                        </p:cTn>
                                        <p:tgtEl>
                                          <p:spTgt spid="1028"/>
                                        </p:tgtEl>
                                        <p:attrNameLst>
                                          <p:attrName>style.visibility</p:attrName>
                                        </p:attrNameLst>
                                      </p:cBhvr>
                                      <p:to>
                                        <p:strVal val="visible"/>
                                      </p:to>
                                    </p:set>
                                    <p:animEffect transition="in" filter="fade">
                                      <p:cBhvr>
                                        <p:cTn id="124" dur="150"/>
                                        <p:tgtEl>
                                          <p:spTgt spid="1028"/>
                                        </p:tgtEl>
                                      </p:cBhvr>
                                    </p:animEffect>
                                  </p:childTnLst>
                                </p:cTn>
                              </p:par>
                            </p:childTnLst>
                          </p:cTn>
                        </p:par>
                      </p:childTnLst>
                    </p:cTn>
                  </p:par>
                </p:childTnLst>
              </p:cTn>
              <p:nextCondLst>
                <p:cond evt="onClick" delay="0">
                  <p:tgtEl>
                    <p:spTgt spid="51"/>
                  </p:tgtEl>
                </p:cond>
              </p:nextCondLst>
            </p:seq>
            <p:seq concurrent="1" nextAc="seek">
              <p:cTn id="125" restart="whenNotActive" fill="hold" evtFilter="cancelBubble" nodeType="interactiveSeq">
                <p:stCondLst>
                  <p:cond evt="onClick" delay="0">
                    <p:tgtEl>
                      <p:spTgt spid="1030"/>
                    </p:tgtEl>
                  </p:cond>
                </p:stCondLst>
                <p:endSync evt="end" delay="0">
                  <p:rtn val="all"/>
                </p:endSync>
                <p:childTnLst>
                  <p:par>
                    <p:cTn id="126" fill="hold">
                      <p:stCondLst>
                        <p:cond delay="0"/>
                      </p:stCondLst>
                      <p:childTnLst>
                        <p:par>
                          <p:cTn id="127" fill="hold">
                            <p:stCondLst>
                              <p:cond delay="0"/>
                            </p:stCondLst>
                            <p:childTnLst>
                              <p:par>
                                <p:cTn id="128" presetID="1" presetClass="exit" presetSubtype="0" fill="hold" nodeType="withEffect">
                                  <p:stCondLst>
                                    <p:cond delay="0"/>
                                  </p:stCondLst>
                                  <p:childTnLst>
                                    <p:set>
                                      <p:cBhvr>
                                        <p:cTn id="129" dur="1" fill="hold">
                                          <p:stCondLst>
                                            <p:cond delay="0"/>
                                          </p:stCondLst>
                                        </p:cTn>
                                        <p:tgtEl>
                                          <p:spTgt spid="1030"/>
                                        </p:tgtEl>
                                        <p:attrNameLst>
                                          <p:attrName>style.visibility</p:attrName>
                                        </p:attrNameLst>
                                      </p:cBhvr>
                                      <p:to>
                                        <p:strVal val="hidden"/>
                                      </p:to>
                                    </p:set>
                                  </p:childTnLst>
                                </p:cTn>
                              </p:par>
                              <p:par>
                                <p:cTn id="130" presetID="2" presetClass="mediacall" presetSubtype="0" fill="hold" nodeType="withEffect">
                                  <p:stCondLst>
                                    <p:cond delay="0"/>
                                  </p:stCondLst>
                                  <p:childTnLst>
                                    <p:cmd type="call" cmd="togglePause">
                                      <p:cBhvr>
                                        <p:cTn id="131" dur="1" fill="hold"/>
                                        <p:tgtEl>
                                          <p:spTgt spid="9"/>
                                        </p:tgtEl>
                                      </p:cBhvr>
                                    </p:cmd>
                                  </p:childTnLst>
                                </p:cTn>
                              </p:par>
                              <p:par>
                                <p:cTn id="132" presetID="10" presetClass="entr" presetSubtype="0" fill="hold" nodeType="withEffect">
                                  <p:stCondLst>
                                    <p:cond delay="0"/>
                                  </p:stCondLst>
                                  <p:childTnLst>
                                    <p:set>
                                      <p:cBhvr>
                                        <p:cTn id="133" dur="1" fill="hold">
                                          <p:stCondLst>
                                            <p:cond delay="0"/>
                                          </p:stCondLst>
                                        </p:cTn>
                                        <p:tgtEl>
                                          <p:spTgt spid="52"/>
                                        </p:tgtEl>
                                        <p:attrNameLst>
                                          <p:attrName>style.visibility</p:attrName>
                                        </p:attrNameLst>
                                      </p:cBhvr>
                                      <p:to>
                                        <p:strVal val="visible"/>
                                      </p:to>
                                    </p:set>
                                    <p:animEffect transition="in" filter="fade">
                                      <p:cBhvr>
                                        <p:cTn id="134" dur="500"/>
                                        <p:tgtEl>
                                          <p:spTgt spid="52"/>
                                        </p:tgtEl>
                                      </p:cBhvr>
                                    </p:animEffect>
                                  </p:childTnLst>
                                  <p:subTnLst>
                                    <p:audio>
                                      <p:cMediaNode>
                                        <p:cTn display="0" masterRel="sameClick">
                                          <p:stCondLst>
                                            <p:cond evt="begin" delay="0">
                                              <p:tn val="132"/>
                                            </p:cond>
                                          </p:stCondLst>
                                          <p:endCondLst>
                                            <p:cond evt="onStopAudio" delay="0">
                                              <p:tgtEl>
                                                <p:sldTgt/>
                                              </p:tgtEl>
                                            </p:cond>
                                          </p:endCondLst>
                                        </p:cTn>
                                        <p:tgtEl>
                                          <p:sndTgt r:embed="rId30" name="mk64_dk02.wav"/>
                                        </p:tgtEl>
                                      </p:cMediaNode>
                                    </p:audio>
                                  </p:subTnLst>
                                </p:cTn>
                              </p:par>
                              <p:par>
                                <p:cTn id="135" presetID="26" presetClass="emph" presetSubtype="0" fill="hold" nodeType="withEffect">
                                  <p:stCondLst>
                                    <p:cond delay="500"/>
                                  </p:stCondLst>
                                  <p:childTnLst>
                                    <p:animEffect transition="out" filter="fade">
                                      <p:cBhvr>
                                        <p:cTn id="136" dur="500" tmFilter="0, 0; .2, .5; .8, .5; 1, 0"/>
                                        <p:tgtEl>
                                          <p:spTgt spid="52"/>
                                        </p:tgtEl>
                                      </p:cBhvr>
                                    </p:animEffect>
                                    <p:animScale>
                                      <p:cBhvr>
                                        <p:cTn id="137" dur="250" autoRev="1" fill="hold"/>
                                        <p:tgtEl>
                                          <p:spTgt spid="52"/>
                                        </p:tgtEl>
                                      </p:cBhvr>
                                      <p:by x="105000" y="105000"/>
                                    </p:animScale>
                                  </p:childTnLst>
                                </p:cTn>
                              </p:par>
                            </p:childTnLst>
                          </p:cTn>
                        </p:par>
                      </p:childTnLst>
                    </p:cTn>
                  </p:par>
                </p:childTnLst>
              </p:cTn>
              <p:nextCondLst>
                <p:cond evt="onClick" delay="0">
                  <p:tgtEl>
                    <p:spTgt spid="1030"/>
                  </p:tgtEl>
                </p:cond>
              </p:nextCondLst>
            </p:seq>
            <p:video>
              <p:cMediaNode vol="80000">
                <p:cTn id="138" fill="hold" display="0">
                  <p:stCondLst>
                    <p:cond delay="indefinite"/>
                  </p:stCondLst>
                </p:cTn>
                <p:tgtEl>
                  <p:spTgt spid="9"/>
                </p:tgtEl>
              </p:cMediaNode>
            </p:video>
            <p:seq concurrent="1" nextAc="seek">
              <p:cTn id="139" restart="whenNotActive" fill="hold" evtFilter="cancelBubble" nodeType="interactiveSeq">
                <p:stCondLst>
                  <p:cond evt="onClick" delay="0">
                    <p:tgtEl>
                      <p:spTgt spid="52"/>
                    </p:tgtEl>
                  </p:cond>
                </p:stCondLst>
                <p:endSync evt="end" delay="0">
                  <p:rtn val="all"/>
                </p:endSync>
                <p:childTnLst>
                  <p:par>
                    <p:cTn id="140" fill="hold">
                      <p:stCondLst>
                        <p:cond delay="0"/>
                      </p:stCondLst>
                      <p:childTnLst>
                        <p:par>
                          <p:cTn id="141" fill="hold">
                            <p:stCondLst>
                              <p:cond delay="0"/>
                            </p:stCondLst>
                            <p:childTnLst>
                              <p:par>
                                <p:cTn id="142" presetID="10" presetClass="exit" presetSubtype="0" fill="hold" nodeType="clickEffect">
                                  <p:stCondLst>
                                    <p:cond delay="0"/>
                                  </p:stCondLst>
                                  <p:childTnLst>
                                    <p:animEffect transition="out" filter="fade">
                                      <p:cBhvr>
                                        <p:cTn id="143" dur="250"/>
                                        <p:tgtEl>
                                          <p:spTgt spid="52"/>
                                        </p:tgtEl>
                                      </p:cBhvr>
                                    </p:animEffect>
                                    <p:set>
                                      <p:cBhvr>
                                        <p:cTn id="144" dur="1" fill="hold">
                                          <p:stCondLst>
                                            <p:cond delay="249"/>
                                          </p:stCondLst>
                                        </p:cTn>
                                        <p:tgtEl>
                                          <p:spTgt spid="52"/>
                                        </p:tgtEl>
                                        <p:attrNameLst>
                                          <p:attrName>style.visibility</p:attrName>
                                        </p:attrNameLst>
                                      </p:cBhvr>
                                      <p:to>
                                        <p:strVal val="hidden"/>
                                      </p:to>
                                    </p:set>
                                  </p:childTnLst>
                                </p:cTn>
                              </p:par>
                              <p:par>
                                <p:cTn id="145" presetID="10" presetClass="entr" presetSubtype="0" fill="hold" nodeType="withEffect">
                                  <p:stCondLst>
                                    <p:cond delay="0"/>
                                  </p:stCondLst>
                                  <p:childTnLst>
                                    <p:set>
                                      <p:cBhvr>
                                        <p:cTn id="146" dur="1" fill="hold">
                                          <p:stCondLst>
                                            <p:cond delay="0"/>
                                          </p:stCondLst>
                                        </p:cTn>
                                        <p:tgtEl>
                                          <p:spTgt spid="1030"/>
                                        </p:tgtEl>
                                        <p:attrNameLst>
                                          <p:attrName>style.visibility</p:attrName>
                                        </p:attrNameLst>
                                      </p:cBhvr>
                                      <p:to>
                                        <p:strVal val="visible"/>
                                      </p:to>
                                    </p:set>
                                    <p:animEffect transition="in" filter="fade">
                                      <p:cBhvr>
                                        <p:cTn id="147" dur="150"/>
                                        <p:tgtEl>
                                          <p:spTgt spid="1030"/>
                                        </p:tgtEl>
                                      </p:cBhvr>
                                    </p:animEffect>
                                  </p:childTnLst>
                                </p:cTn>
                              </p:par>
                            </p:childTnLst>
                          </p:cTn>
                        </p:par>
                      </p:childTnLst>
                    </p:cTn>
                  </p:par>
                </p:childTnLst>
              </p:cTn>
              <p:nextCondLst>
                <p:cond evt="onClick" delay="0">
                  <p:tgtEl>
                    <p:spTgt spid="52"/>
                  </p:tgtEl>
                </p:cond>
              </p:nextCondLst>
            </p:seq>
            <p:seq concurrent="1" nextAc="seek">
              <p:cTn id="148" restart="whenNotActive" fill="hold" evtFilter="cancelBubble" nodeType="interactiveSeq">
                <p:stCondLst>
                  <p:cond evt="onClick" delay="0">
                    <p:tgtEl>
                      <p:spTgt spid="1035"/>
                    </p:tgtEl>
                  </p:cond>
                </p:stCondLst>
                <p:endSync evt="end" delay="0">
                  <p:rtn val="all"/>
                </p:endSync>
                <p:childTnLst>
                  <p:par>
                    <p:cTn id="149" fill="hold">
                      <p:stCondLst>
                        <p:cond delay="0"/>
                      </p:stCondLst>
                      <p:childTnLst>
                        <p:par>
                          <p:cTn id="150" fill="hold">
                            <p:stCondLst>
                              <p:cond delay="0"/>
                            </p:stCondLst>
                            <p:childTnLst>
                              <p:par>
                                <p:cTn id="151" presetID="1" presetClass="exit" presetSubtype="0" fill="hold" nodeType="withEffect">
                                  <p:stCondLst>
                                    <p:cond delay="0"/>
                                  </p:stCondLst>
                                  <p:childTnLst>
                                    <p:set>
                                      <p:cBhvr>
                                        <p:cTn id="152" dur="1" fill="hold">
                                          <p:stCondLst>
                                            <p:cond delay="0"/>
                                          </p:stCondLst>
                                        </p:cTn>
                                        <p:tgtEl>
                                          <p:spTgt spid="1035"/>
                                        </p:tgtEl>
                                        <p:attrNameLst>
                                          <p:attrName>style.visibility</p:attrName>
                                        </p:attrNameLst>
                                      </p:cBhvr>
                                      <p:to>
                                        <p:strVal val="hidden"/>
                                      </p:to>
                                    </p:set>
                                  </p:childTnLst>
                                </p:cTn>
                              </p:par>
                              <p:par>
                                <p:cTn id="153" presetID="2" presetClass="mediacall" presetSubtype="0" fill="hold" nodeType="withEffect">
                                  <p:stCondLst>
                                    <p:cond delay="0"/>
                                  </p:stCondLst>
                                  <p:childTnLst>
                                    <p:cmd type="call" cmd="togglePause">
                                      <p:cBhvr>
                                        <p:cTn id="154" dur="1" fill="hold"/>
                                        <p:tgtEl>
                                          <p:spTgt spid="10"/>
                                        </p:tgtEl>
                                      </p:cBhvr>
                                    </p:cmd>
                                  </p:childTnLst>
                                </p:cTn>
                              </p:par>
                              <p:par>
                                <p:cTn id="155" presetID="10" presetClass="entr" presetSubtype="0" fill="hold" nodeType="withEffect">
                                  <p:stCondLst>
                                    <p:cond delay="0"/>
                                  </p:stCondLst>
                                  <p:childTnLst>
                                    <p:set>
                                      <p:cBhvr>
                                        <p:cTn id="156" dur="1" fill="hold">
                                          <p:stCondLst>
                                            <p:cond delay="0"/>
                                          </p:stCondLst>
                                        </p:cTn>
                                        <p:tgtEl>
                                          <p:spTgt spid="53"/>
                                        </p:tgtEl>
                                        <p:attrNameLst>
                                          <p:attrName>style.visibility</p:attrName>
                                        </p:attrNameLst>
                                      </p:cBhvr>
                                      <p:to>
                                        <p:strVal val="visible"/>
                                      </p:to>
                                    </p:set>
                                    <p:animEffect transition="in" filter="fade">
                                      <p:cBhvr>
                                        <p:cTn id="157" dur="500"/>
                                        <p:tgtEl>
                                          <p:spTgt spid="53"/>
                                        </p:tgtEl>
                                      </p:cBhvr>
                                    </p:animEffect>
                                  </p:childTnLst>
                                  <p:subTnLst>
                                    <p:audio>
                                      <p:cMediaNode>
                                        <p:cTn display="0" masterRel="sameClick">
                                          <p:stCondLst>
                                            <p:cond evt="begin" delay="0">
                                              <p:tn val="155"/>
                                            </p:cond>
                                          </p:stCondLst>
                                          <p:endCondLst>
                                            <p:cond evt="onStopAudio" delay="0">
                                              <p:tgtEl>
                                                <p:sldTgt/>
                                              </p:tgtEl>
                                            </p:cond>
                                          </p:endCondLst>
                                        </p:cTn>
                                        <p:tgtEl>
                                          <p:sndTgt r:embed="rId31" name="mk64_wario02.wav"/>
                                        </p:tgtEl>
                                      </p:cMediaNode>
                                    </p:audio>
                                  </p:subTnLst>
                                </p:cTn>
                              </p:par>
                              <p:par>
                                <p:cTn id="158" presetID="26" presetClass="emph" presetSubtype="0" fill="hold" nodeType="withEffect">
                                  <p:stCondLst>
                                    <p:cond delay="500"/>
                                  </p:stCondLst>
                                  <p:childTnLst>
                                    <p:animEffect transition="out" filter="fade">
                                      <p:cBhvr>
                                        <p:cTn id="159" dur="500" tmFilter="0, 0; .2, .5; .8, .5; 1, 0"/>
                                        <p:tgtEl>
                                          <p:spTgt spid="53"/>
                                        </p:tgtEl>
                                      </p:cBhvr>
                                    </p:animEffect>
                                    <p:animScale>
                                      <p:cBhvr>
                                        <p:cTn id="160" dur="250" autoRev="1" fill="hold"/>
                                        <p:tgtEl>
                                          <p:spTgt spid="53"/>
                                        </p:tgtEl>
                                      </p:cBhvr>
                                      <p:by x="105000" y="105000"/>
                                    </p:animScale>
                                  </p:childTnLst>
                                </p:cTn>
                              </p:par>
                            </p:childTnLst>
                          </p:cTn>
                        </p:par>
                      </p:childTnLst>
                    </p:cTn>
                  </p:par>
                </p:childTnLst>
              </p:cTn>
              <p:nextCondLst>
                <p:cond evt="onClick" delay="0">
                  <p:tgtEl>
                    <p:spTgt spid="1035"/>
                  </p:tgtEl>
                </p:cond>
              </p:nextCondLst>
            </p:seq>
            <p:video>
              <p:cMediaNode vol="80000">
                <p:cTn id="161" fill="hold" display="0">
                  <p:stCondLst>
                    <p:cond delay="indefinite"/>
                  </p:stCondLst>
                </p:cTn>
                <p:tgtEl>
                  <p:spTgt spid="10"/>
                </p:tgtEl>
              </p:cMediaNode>
            </p:video>
            <p:seq concurrent="1" nextAc="seek">
              <p:cTn id="162" restart="whenNotActive" fill="hold" evtFilter="cancelBubble" nodeType="interactiveSeq">
                <p:stCondLst>
                  <p:cond evt="onClick" delay="0">
                    <p:tgtEl>
                      <p:spTgt spid="53"/>
                    </p:tgtEl>
                  </p:cond>
                </p:stCondLst>
                <p:endSync evt="end" delay="0">
                  <p:rtn val="all"/>
                </p:endSync>
                <p:childTnLst>
                  <p:par>
                    <p:cTn id="163" fill="hold">
                      <p:stCondLst>
                        <p:cond delay="0"/>
                      </p:stCondLst>
                      <p:childTnLst>
                        <p:par>
                          <p:cTn id="164" fill="hold">
                            <p:stCondLst>
                              <p:cond delay="0"/>
                            </p:stCondLst>
                            <p:childTnLst>
                              <p:par>
                                <p:cTn id="165" presetID="10" presetClass="exit" presetSubtype="0" fill="hold" nodeType="clickEffect">
                                  <p:stCondLst>
                                    <p:cond delay="0"/>
                                  </p:stCondLst>
                                  <p:childTnLst>
                                    <p:animEffect transition="out" filter="fade">
                                      <p:cBhvr>
                                        <p:cTn id="166" dur="250"/>
                                        <p:tgtEl>
                                          <p:spTgt spid="53"/>
                                        </p:tgtEl>
                                      </p:cBhvr>
                                    </p:animEffect>
                                    <p:set>
                                      <p:cBhvr>
                                        <p:cTn id="167" dur="1" fill="hold">
                                          <p:stCondLst>
                                            <p:cond delay="249"/>
                                          </p:stCondLst>
                                        </p:cTn>
                                        <p:tgtEl>
                                          <p:spTgt spid="53"/>
                                        </p:tgtEl>
                                        <p:attrNameLst>
                                          <p:attrName>style.visibility</p:attrName>
                                        </p:attrNameLst>
                                      </p:cBhvr>
                                      <p:to>
                                        <p:strVal val="hidden"/>
                                      </p:to>
                                    </p:set>
                                  </p:childTnLst>
                                </p:cTn>
                              </p:par>
                              <p:par>
                                <p:cTn id="168" presetID="10" presetClass="entr" presetSubtype="0" fill="hold" nodeType="withEffect">
                                  <p:stCondLst>
                                    <p:cond delay="0"/>
                                  </p:stCondLst>
                                  <p:childTnLst>
                                    <p:set>
                                      <p:cBhvr>
                                        <p:cTn id="169" dur="1" fill="hold">
                                          <p:stCondLst>
                                            <p:cond delay="0"/>
                                          </p:stCondLst>
                                        </p:cTn>
                                        <p:tgtEl>
                                          <p:spTgt spid="1035"/>
                                        </p:tgtEl>
                                        <p:attrNameLst>
                                          <p:attrName>style.visibility</p:attrName>
                                        </p:attrNameLst>
                                      </p:cBhvr>
                                      <p:to>
                                        <p:strVal val="visible"/>
                                      </p:to>
                                    </p:set>
                                    <p:animEffect transition="in" filter="fade">
                                      <p:cBhvr>
                                        <p:cTn id="170" dur="150"/>
                                        <p:tgtEl>
                                          <p:spTgt spid="1035"/>
                                        </p:tgtEl>
                                      </p:cBhvr>
                                    </p:animEffect>
                                  </p:childTnLst>
                                </p:cTn>
                              </p:par>
                            </p:childTnLst>
                          </p:cTn>
                        </p:par>
                      </p:childTnLst>
                    </p:cTn>
                  </p:par>
                </p:childTnLst>
              </p:cTn>
              <p:nextCondLst>
                <p:cond evt="onClick" delay="0">
                  <p:tgtEl>
                    <p:spTgt spid="53"/>
                  </p:tgtEl>
                </p:cond>
              </p:nextCondLst>
            </p:seq>
            <p:seq concurrent="1" nextAc="seek">
              <p:cTn id="171" restart="whenNotActive" fill="hold" evtFilter="cancelBubble" nodeType="interactiveSeq">
                <p:stCondLst>
                  <p:cond evt="onClick" delay="0">
                    <p:tgtEl>
                      <p:spTgt spid="1029"/>
                    </p:tgtEl>
                  </p:cond>
                </p:stCondLst>
                <p:endSync evt="end" delay="0">
                  <p:rtn val="all"/>
                </p:endSync>
                <p:childTnLst>
                  <p:par>
                    <p:cTn id="172" fill="hold">
                      <p:stCondLst>
                        <p:cond delay="0"/>
                      </p:stCondLst>
                      <p:childTnLst>
                        <p:par>
                          <p:cTn id="173" fill="hold">
                            <p:stCondLst>
                              <p:cond delay="0"/>
                            </p:stCondLst>
                            <p:childTnLst>
                              <p:par>
                                <p:cTn id="174" presetID="1" presetClass="exit" presetSubtype="0" fill="hold" nodeType="withEffect">
                                  <p:stCondLst>
                                    <p:cond delay="0"/>
                                  </p:stCondLst>
                                  <p:childTnLst>
                                    <p:set>
                                      <p:cBhvr>
                                        <p:cTn id="175" dur="1" fill="hold">
                                          <p:stCondLst>
                                            <p:cond delay="0"/>
                                          </p:stCondLst>
                                        </p:cTn>
                                        <p:tgtEl>
                                          <p:spTgt spid="1029"/>
                                        </p:tgtEl>
                                        <p:attrNameLst>
                                          <p:attrName>style.visibility</p:attrName>
                                        </p:attrNameLst>
                                      </p:cBhvr>
                                      <p:to>
                                        <p:strVal val="hidden"/>
                                      </p:to>
                                    </p:set>
                                  </p:childTnLst>
                                </p:cTn>
                              </p:par>
                              <p:par>
                                <p:cTn id="176" presetID="2" presetClass="mediacall" presetSubtype="0" fill="hold" nodeType="withEffect">
                                  <p:stCondLst>
                                    <p:cond delay="0"/>
                                  </p:stCondLst>
                                  <p:childTnLst>
                                    <p:cmd type="call" cmd="togglePause">
                                      <p:cBhvr>
                                        <p:cTn id="177" dur="1" fill="hold"/>
                                        <p:tgtEl>
                                          <p:spTgt spid="11"/>
                                        </p:tgtEl>
                                      </p:cBhvr>
                                    </p:cmd>
                                  </p:childTnLst>
                                </p:cTn>
                              </p:par>
                              <p:par>
                                <p:cTn id="178" presetID="10" presetClass="entr" presetSubtype="0" fill="hold" nodeType="withEffect">
                                  <p:stCondLst>
                                    <p:cond delay="0"/>
                                  </p:stCondLst>
                                  <p:childTnLst>
                                    <p:set>
                                      <p:cBhvr>
                                        <p:cTn id="179" dur="1" fill="hold">
                                          <p:stCondLst>
                                            <p:cond delay="0"/>
                                          </p:stCondLst>
                                        </p:cTn>
                                        <p:tgtEl>
                                          <p:spTgt spid="54"/>
                                        </p:tgtEl>
                                        <p:attrNameLst>
                                          <p:attrName>style.visibility</p:attrName>
                                        </p:attrNameLst>
                                      </p:cBhvr>
                                      <p:to>
                                        <p:strVal val="visible"/>
                                      </p:to>
                                    </p:set>
                                    <p:animEffect transition="in" filter="fade">
                                      <p:cBhvr>
                                        <p:cTn id="180" dur="500"/>
                                        <p:tgtEl>
                                          <p:spTgt spid="54"/>
                                        </p:tgtEl>
                                      </p:cBhvr>
                                    </p:animEffect>
                                  </p:childTnLst>
                                  <p:subTnLst>
                                    <p:audio>
                                      <p:cMediaNode>
                                        <p:cTn display="0" masterRel="sameClick">
                                          <p:stCondLst>
                                            <p:cond evt="begin" delay="0">
                                              <p:tn val="178"/>
                                            </p:cond>
                                          </p:stCondLst>
                                          <p:endCondLst>
                                            <p:cond evt="onStopAudio" delay="0">
                                              <p:tgtEl>
                                                <p:sldTgt/>
                                              </p:tgtEl>
                                            </p:cond>
                                          </p:endCondLst>
                                        </p:cTn>
                                        <p:tgtEl>
                                          <p:sndTgt r:embed="rId32" name="mk64_bowser01.wav"/>
                                        </p:tgtEl>
                                      </p:cMediaNode>
                                    </p:audio>
                                  </p:subTnLst>
                                </p:cTn>
                              </p:par>
                              <p:par>
                                <p:cTn id="181" presetID="26" presetClass="emph" presetSubtype="0" fill="hold" nodeType="withEffect">
                                  <p:stCondLst>
                                    <p:cond delay="500"/>
                                  </p:stCondLst>
                                  <p:childTnLst>
                                    <p:animEffect transition="out" filter="fade">
                                      <p:cBhvr>
                                        <p:cTn id="182" dur="500" tmFilter="0, 0; .2, .5; .8, .5; 1, 0"/>
                                        <p:tgtEl>
                                          <p:spTgt spid="54"/>
                                        </p:tgtEl>
                                      </p:cBhvr>
                                    </p:animEffect>
                                    <p:animScale>
                                      <p:cBhvr>
                                        <p:cTn id="183" dur="250" autoRev="1" fill="hold"/>
                                        <p:tgtEl>
                                          <p:spTgt spid="54"/>
                                        </p:tgtEl>
                                      </p:cBhvr>
                                      <p:by x="105000" y="105000"/>
                                    </p:animScale>
                                  </p:childTnLst>
                                </p:cTn>
                              </p:par>
                            </p:childTnLst>
                          </p:cTn>
                        </p:par>
                      </p:childTnLst>
                    </p:cTn>
                  </p:par>
                </p:childTnLst>
              </p:cTn>
              <p:nextCondLst>
                <p:cond evt="onClick" delay="0">
                  <p:tgtEl>
                    <p:spTgt spid="1029"/>
                  </p:tgtEl>
                </p:cond>
              </p:nextCondLst>
            </p:seq>
            <p:video>
              <p:cMediaNode vol="80000">
                <p:cTn id="184" fill="hold" display="0">
                  <p:stCondLst>
                    <p:cond delay="indefinite"/>
                  </p:stCondLst>
                </p:cTn>
                <p:tgtEl>
                  <p:spTgt spid="11"/>
                </p:tgtEl>
              </p:cMediaNode>
            </p:video>
            <p:seq concurrent="1" nextAc="seek">
              <p:cTn id="185" restart="whenNotActive" fill="hold" evtFilter="cancelBubble" nodeType="interactiveSeq">
                <p:stCondLst>
                  <p:cond evt="onClick" delay="0">
                    <p:tgtEl>
                      <p:spTgt spid="54"/>
                    </p:tgtEl>
                  </p:cond>
                </p:stCondLst>
                <p:endSync evt="end" delay="0">
                  <p:rtn val="all"/>
                </p:endSync>
                <p:childTnLst>
                  <p:par>
                    <p:cTn id="186" fill="hold">
                      <p:stCondLst>
                        <p:cond delay="0"/>
                      </p:stCondLst>
                      <p:childTnLst>
                        <p:par>
                          <p:cTn id="187" fill="hold">
                            <p:stCondLst>
                              <p:cond delay="0"/>
                            </p:stCondLst>
                            <p:childTnLst>
                              <p:par>
                                <p:cTn id="188" presetID="10" presetClass="exit" presetSubtype="0" fill="hold" nodeType="clickEffect">
                                  <p:stCondLst>
                                    <p:cond delay="0"/>
                                  </p:stCondLst>
                                  <p:childTnLst>
                                    <p:animEffect transition="out" filter="fade">
                                      <p:cBhvr>
                                        <p:cTn id="189" dur="250"/>
                                        <p:tgtEl>
                                          <p:spTgt spid="54"/>
                                        </p:tgtEl>
                                      </p:cBhvr>
                                    </p:animEffect>
                                    <p:set>
                                      <p:cBhvr>
                                        <p:cTn id="190" dur="1" fill="hold">
                                          <p:stCondLst>
                                            <p:cond delay="249"/>
                                          </p:stCondLst>
                                        </p:cTn>
                                        <p:tgtEl>
                                          <p:spTgt spid="54"/>
                                        </p:tgtEl>
                                        <p:attrNameLst>
                                          <p:attrName>style.visibility</p:attrName>
                                        </p:attrNameLst>
                                      </p:cBhvr>
                                      <p:to>
                                        <p:strVal val="hidden"/>
                                      </p:to>
                                    </p:set>
                                  </p:childTnLst>
                                </p:cTn>
                              </p:par>
                              <p:par>
                                <p:cTn id="191" presetID="10" presetClass="entr" presetSubtype="0" fill="hold" nodeType="withEffect">
                                  <p:stCondLst>
                                    <p:cond delay="0"/>
                                  </p:stCondLst>
                                  <p:childTnLst>
                                    <p:set>
                                      <p:cBhvr>
                                        <p:cTn id="192" dur="1" fill="hold">
                                          <p:stCondLst>
                                            <p:cond delay="0"/>
                                          </p:stCondLst>
                                        </p:cTn>
                                        <p:tgtEl>
                                          <p:spTgt spid="1029"/>
                                        </p:tgtEl>
                                        <p:attrNameLst>
                                          <p:attrName>style.visibility</p:attrName>
                                        </p:attrNameLst>
                                      </p:cBhvr>
                                      <p:to>
                                        <p:strVal val="visible"/>
                                      </p:to>
                                    </p:set>
                                    <p:animEffect transition="in" filter="fade">
                                      <p:cBhvr>
                                        <p:cTn id="193" dur="150"/>
                                        <p:tgtEl>
                                          <p:spTgt spid="1029"/>
                                        </p:tgtEl>
                                      </p:cBhvr>
                                    </p:animEffect>
                                  </p:childTnLst>
                                </p:cTn>
                              </p:par>
                            </p:childTnLst>
                          </p:cTn>
                        </p:par>
                      </p:childTnLst>
                    </p:cTn>
                  </p:par>
                </p:childTnLst>
              </p:cTn>
              <p:nextCondLst>
                <p:cond evt="onClick" delay="0">
                  <p:tgtEl>
                    <p:spTgt spid="54"/>
                  </p:tgtEl>
                </p:cond>
              </p:nextCondLst>
            </p:seq>
            <p:audio>
              <p:cMediaNode vol="20000" numSld="2" showWhenStopped="0">
                <p:cTn id="194"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963347832"/>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5439794"/>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328060679"/>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769515809"/>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4023998020"/>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908550378"/>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193207933"/>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841253564"/>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544285574"/>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endParaRPr lang="en-US"/>
          </a:p>
        </p:txBody>
      </p:sp>
      <p:sp>
        <p:nvSpPr>
          <p:cNvPr id="3" name="Content Placeholder 2"/>
          <p:cNvSpPr>
            <a:spLocks noGrp="1"/>
          </p:cNvSpPr>
          <p:nvPr>
            <p:ph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921719194"/>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cstate="email">
            <a:duotone>
              <a:prstClr val="black"/>
              <a:srgbClr val="B3B3FF">
                <a:tint val="45000"/>
                <a:satMod val="400000"/>
              </a:srgbClr>
            </a:duotone>
            <a:extLst>
              <a:ext uri="{28A0092B-C50C-407E-A947-70E740481C1C}">
                <a14:useLocalDpi xmlns:a14="http://schemas.microsoft.com/office/drawing/2010/main"/>
              </a:ext>
            </a:extLst>
          </a:blip>
          <a:srcRect l="11268" t="19618" r="14470" b="6120"/>
          <a:stretch/>
        </p:blipFill>
        <p:spPr>
          <a:xfrm>
            <a:off x="-1" y="0"/>
            <a:ext cx="9144003" cy="6858000"/>
          </a:xfrm>
          <a:prstGeom prst="rect">
            <a:avLst/>
          </a:prstGeom>
        </p:spPr>
      </p:pic>
      <p:pic>
        <p:nvPicPr>
          <p:cNvPr id="2" name="Picture 1"/>
          <p:cNvPicPr>
            <a:picLocks noChangeAspect="1"/>
          </p:cNvPicPr>
          <p:nvPr/>
        </p:nvPicPr>
        <p:blipFill rotWithShape="1">
          <a:blip r:embed="rId5"/>
          <a:srcRect l="20249" t="7555" r="20501" b="79556"/>
          <a:stretch/>
        </p:blipFill>
        <p:spPr>
          <a:xfrm>
            <a:off x="1863090" y="561336"/>
            <a:ext cx="5417820" cy="883927"/>
          </a:xfrm>
          <a:prstGeom prst="rect">
            <a:avLst/>
          </a:prstGeom>
        </p:spPr>
      </p:pic>
      <p:grpSp>
        <p:nvGrpSpPr>
          <p:cNvPr id="9" name="Group 8"/>
          <p:cNvGrpSpPr/>
          <p:nvPr/>
        </p:nvGrpSpPr>
        <p:grpSpPr>
          <a:xfrm>
            <a:off x="621318" y="2369005"/>
            <a:ext cx="3751112" cy="2881104"/>
            <a:chOff x="621318" y="2369005"/>
            <a:chExt cx="3751112" cy="2881104"/>
          </a:xfrm>
        </p:grpSpPr>
        <p:pic>
          <p:nvPicPr>
            <p:cNvPr id="3" name="Picture 2">
              <a:hlinkClick r:id="" action="ppaction://customshow?id=80"/>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4248" y="2369005"/>
              <a:ext cx="3699281" cy="2254249"/>
            </a:xfrm>
            <a:prstGeom prst="rect">
              <a:avLst/>
            </a:prstGeom>
          </p:spPr>
        </p:pic>
        <p:pic>
          <p:nvPicPr>
            <p:cNvPr id="7" name="Picture 6">
              <a:hlinkClick r:id="" action="ppaction://customshow?id=80"/>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1318" y="4767824"/>
              <a:ext cx="3751112" cy="482285"/>
            </a:xfrm>
            <a:prstGeom prst="rect">
              <a:avLst/>
            </a:prstGeom>
            <a:solidFill>
              <a:schemeClr val="tx1"/>
            </a:solidFill>
          </p:spPr>
        </p:pic>
      </p:grpSp>
      <p:grpSp>
        <p:nvGrpSpPr>
          <p:cNvPr id="10" name="Group 9"/>
          <p:cNvGrpSpPr/>
          <p:nvPr/>
        </p:nvGrpSpPr>
        <p:grpSpPr>
          <a:xfrm>
            <a:off x="4769452" y="2369005"/>
            <a:ext cx="3759200" cy="2857819"/>
            <a:chOff x="4769452" y="2369005"/>
            <a:chExt cx="3759200" cy="2857819"/>
          </a:xfrm>
        </p:grpSpPr>
        <p:pic>
          <p:nvPicPr>
            <p:cNvPr id="5" name="Picture 4">
              <a:hlinkClick r:id="" action="ppaction://customshow?id=81"/>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98368" y="2369005"/>
              <a:ext cx="3701367" cy="2255520"/>
            </a:xfrm>
            <a:prstGeom prst="rect">
              <a:avLst/>
            </a:prstGeom>
          </p:spPr>
        </p:pic>
        <p:pic>
          <p:nvPicPr>
            <p:cNvPr id="8" name="Picture 7">
              <a:hlinkClick r:id="" action="ppaction://customshow?id=81"/>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69452" y="4743499"/>
              <a:ext cx="3759200" cy="483325"/>
            </a:xfrm>
            <a:prstGeom prst="rect">
              <a:avLst/>
            </a:prstGeom>
            <a:solidFill>
              <a:schemeClr val="tx1"/>
            </a:solidFill>
          </p:spPr>
        </p:pic>
      </p:grpSp>
    </p:spTree>
    <p:extLst>
      <p:ext uri="{BB962C8B-B14F-4D97-AF65-F5344CB8AC3E}">
        <p14:creationId xmlns:p14="http://schemas.microsoft.com/office/powerpoint/2010/main" val="1361236447"/>
      </p:ext>
    </p:extLst>
  </p:cSld>
  <p:clrMapOvr>
    <a:masterClrMapping/>
  </p:clrMapOvr>
  <mc:AlternateContent xmlns:mc="http://schemas.openxmlformats.org/markup-compatibility/2006" xmlns:p14="http://schemas.microsoft.com/office/powerpoint/2010/main">
    <mc:Choice Requires="p14">
      <p:transition spd="slow" p14:dur="2000">
        <p:sndAc>
          <p:stSnd>
            <p:snd r:embed="rId3" name="mk64_mario_a10.wav"/>
          </p:stSnd>
        </p:sndAc>
      </p:transition>
    </mc:Choice>
    <mc:Fallback xmlns="">
      <p:transition spd="slow">
        <p:sndAc>
          <p:stSnd>
            <p:snd r:embed="rId10" name="mk64_mario_a10.wav"/>
          </p:stSnd>
        </p:sndAc>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1"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410159117"/>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137657436"/>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165153025"/>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544956476"/>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830983029"/>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325833524"/>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710102312"/>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4193546406"/>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135906505"/>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728885750"/>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781885363"/>
      </p:ext>
    </p:extLst>
  </p:cSld>
  <p:clrMapOvr>
    <a:masterClrMapping/>
  </p:clrMapOvr>
  <p:transition spd="slow" advClick="0">
    <p:fade thruBlk="1"/>
  </p:transition>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61992638"/>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486575687"/>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454118944"/>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138957454"/>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922293928"/>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680784717"/>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616956002"/>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762131512"/>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367162824"/>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65706992"/>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6462784"/>
      </p:ext>
    </p:extLst>
  </p:cSld>
  <p:clrMapOvr>
    <a:masterClrMapping/>
  </p:clrMapOvr>
  <p:transition spd="slow" advClick="0">
    <p:fade thruBlk="1"/>
  </p:transition>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1422645296"/>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4197787110"/>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260101697"/>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2428256781"/>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313410193"/>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p:txBody>
          <a:bodyPr/>
          <a:lstStyle/>
          <a:p>
            <a:endParaRPr lang="en-US"/>
          </a:p>
        </p:txBody>
      </p:sp>
      <p:sp>
        <p:nvSpPr>
          <p:cNvPr id="9" name="Content Placeholder 8"/>
          <p:cNvSpPr>
            <a:spLocks noGrp="1"/>
          </p:cNvSpPr>
          <p:nvPr>
            <p:ph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586661775"/>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p:txBody>
          <a:bodyPr/>
          <a:lstStyle/>
          <a:p>
            <a:endParaRPr lang="en-US"/>
          </a:p>
        </p:txBody>
      </p:sp>
      <p:sp>
        <p:nvSpPr>
          <p:cNvPr id="6" name="Content Placeholder 5"/>
          <p:cNvSpPr>
            <a:spLocks noGrp="1"/>
          </p:cNvSpPr>
          <p:nvPr>
            <p:ph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1"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3097657879"/>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
          <p:cNvPicPr>
            <a:picLocks noChangeAspect="1" noChangeArrowheads="1"/>
          </p:cNvPicPr>
          <p:nvPr/>
        </p:nvPicPr>
        <p:blipFill rotWithShape="1">
          <a:blip r:embed="rId7">
            <a:duotone>
              <a:schemeClr val="accent5">
                <a:shade val="45000"/>
                <a:satMod val="135000"/>
              </a:schemeClr>
              <a:prstClr val="white"/>
            </a:duotone>
            <a:extLst>
              <a:ext uri="{28A0092B-C50C-407E-A947-70E740481C1C}">
                <a14:useLocalDpi xmlns:a14="http://schemas.microsoft.com/office/drawing/2010/main" val="0"/>
              </a:ext>
            </a:extLst>
          </a:blip>
          <a:srcRect l="420" r="7187"/>
          <a:stretch/>
        </p:blipFill>
        <p:spPr bwMode="auto">
          <a:xfrm>
            <a:off x="0" y="1"/>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6">
            <a:hlinkClick r:id="" action="ppaction://hlinkshowjump?jump=firstslide"/>
          </p:cNvPr>
          <p:cNvPicPr>
            <a:picLocks noChangeAspect="1" noChangeArrowheads="1"/>
          </p:cNvPicPr>
          <p:nvPr/>
        </p:nvPicPr>
        <p:blipFill>
          <a:blip r:embed="rId8">
            <a:extLst>
              <a:ext uri="{28A0092B-C50C-407E-A947-70E740481C1C}">
                <a14:useLocalDpi xmlns:a14="http://schemas.microsoft.com/office/drawing/2010/main"/>
              </a:ext>
            </a:extLst>
          </a:blip>
          <a:stretch>
            <a:fillRect/>
          </a:stretch>
        </p:blipFill>
        <p:spPr bwMode="auto">
          <a:xfrm>
            <a:off x="6677096" y="5664425"/>
            <a:ext cx="2205168" cy="1048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6">
            <a:hlinkClick r:id="" action="ppaction://customshow?id=0&amp;return=true"/>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772057" y="167082"/>
            <a:ext cx="962149"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9">
            <a:hlinkClick r:id="" action="ppaction://customshow?id=1&amp;return=true"/>
          </p:cNvPr>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2223088"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12">
            <a:hlinkClick r:id="" action="ppaction://customshow?id=2&amp;return=true"/>
          </p:cNvPr>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3678797"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15">
            <a:hlinkClick r:id="" action="ppaction://customshow?id=3&amp;return=true"/>
          </p:cNvPr>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5102104"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19">
            <a:hlinkClick r:id="" action="ppaction://customshow?id=4&amp;return=true"/>
          </p:cNvPr>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6364344" y="167082"/>
            <a:ext cx="965232"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21">
            <a:hlinkClick r:id="" action="ppaction://customshow?id=5&amp;return=true"/>
          </p:cNvPr>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7706951" y="177951"/>
            <a:ext cx="980093" cy="1029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3">
            <a:hlinkClick r:id="" action="ppaction://customshow?id=6&amp;return=true"/>
          </p:cNvPr>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765176" y="1204869"/>
            <a:ext cx="999006" cy="1053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25">
            <a:hlinkClick r:id="" action="ppaction://customshow?id=7&amp;return=true"/>
          </p:cNvPr>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2201656" y="1207711"/>
            <a:ext cx="976950" cy="102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28">
            <a:hlinkClick r:id="" action="ppaction://customshow?id=8&amp;return=true"/>
          </p:cNvPr>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3624625" y="1207711"/>
            <a:ext cx="980092" cy="102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31">
            <a:hlinkClick r:id="" action="ppaction://customshow?id=9&amp;return=true"/>
          </p:cNvPr>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5018367" y="1201899"/>
            <a:ext cx="995815" cy="1053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35">
            <a:hlinkClick r:id="" action="ppaction://customshow?id=10&amp;return=true"/>
          </p:cNvPr>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6280501" y="1211015"/>
            <a:ext cx="1039840" cy="1096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38">
            <a:hlinkClick r:id="" action="ppaction://customshow?id=11&amp;return=true"/>
          </p:cNvPr>
          <p:cNvPicPr>
            <a:picLocks noChangeAspect="1" noChangeArrowheads="1"/>
          </p:cNvPicPr>
          <p:nvPr/>
        </p:nvPicPr>
        <p:blipFill>
          <a:blip r:embed="rId20">
            <a:extLst>
              <a:ext uri="{28A0092B-C50C-407E-A947-70E740481C1C}">
                <a14:useLocalDpi xmlns:a14="http://schemas.microsoft.com/office/drawing/2010/main" val="0"/>
              </a:ext>
            </a:extLst>
          </a:blip>
          <a:stretch>
            <a:fillRect/>
          </a:stretch>
        </p:blipFill>
        <p:spPr bwMode="auto">
          <a:xfrm>
            <a:off x="7692998" y="1258529"/>
            <a:ext cx="967433" cy="1019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40">
            <a:hlinkClick r:id="" action="ppaction://customshow?id=12&amp;return=true"/>
          </p:cNvPr>
          <p:cNvPicPr>
            <a:picLocks noChangeAspect="1" noChangeArrowheads="1"/>
          </p:cNvPicPr>
          <p:nvPr/>
        </p:nvPicPr>
        <p:blipFill>
          <a:blip r:embed="rId21">
            <a:extLst>
              <a:ext uri="{28A0092B-C50C-407E-A947-70E740481C1C}">
                <a14:useLocalDpi xmlns:a14="http://schemas.microsoft.com/office/drawing/2010/main" val="0"/>
              </a:ext>
            </a:extLst>
          </a:blip>
          <a:stretch>
            <a:fillRect/>
          </a:stretch>
        </p:blipFill>
        <p:spPr bwMode="auto">
          <a:xfrm>
            <a:off x="764625" y="2260692"/>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43">
            <a:hlinkClick r:id="" action="ppaction://customshow?id=13&amp;return=true"/>
          </p:cNvPr>
          <p:cNvPicPr>
            <a:picLocks noChangeAspect="1" noChangeArrowheads="1"/>
          </p:cNvPicPr>
          <p:nvPr/>
        </p:nvPicPr>
        <p:blipFill>
          <a:blip r:embed="rId22">
            <a:extLst>
              <a:ext uri="{28A0092B-C50C-407E-A947-70E740481C1C}">
                <a14:useLocalDpi xmlns:a14="http://schemas.microsoft.com/office/drawing/2010/main" val="0"/>
              </a:ext>
            </a:extLst>
          </a:blip>
          <a:stretch>
            <a:fillRect/>
          </a:stretch>
        </p:blipFill>
        <p:spPr bwMode="auto">
          <a:xfrm>
            <a:off x="2217425" y="226069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Picture 46">
            <a:hlinkClick r:id="" action="ppaction://customshow?id=14&amp;return=true"/>
          </p:cNvPr>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3681069" y="2272316"/>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 name="Picture 49">
            <a:hlinkClick r:id="" action="ppaction://customshow?id=15&amp;return=true"/>
          </p:cNvPr>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5076268" y="2328391"/>
            <a:ext cx="980972"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Picture 52">
            <a:hlinkClick r:id="" action="ppaction://customshow?id=16&amp;return=true"/>
          </p:cNvPr>
          <p:cNvPicPr>
            <a:picLocks noChangeAspect="1" noChangeArrowheads="1"/>
          </p:cNvPicPr>
          <p:nvPr/>
        </p:nvPicPr>
        <p:blipFill>
          <a:blip r:embed="rId25">
            <a:extLst>
              <a:ext uri="{28A0092B-C50C-407E-A947-70E740481C1C}">
                <a14:useLocalDpi xmlns:a14="http://schemas.microsoft.com/office/drawing/2010/main" val="0"/>
              </a:ext>
            </a:extLst>
          </a:blip>
          <a:stretch>
            <a:fillRect/>
          </a:stretch>
        </p:blipFill>
        <p:spPr bwMode="auto">
          <a:xfrm>
            <a:off x="6353495" y="2311717"/>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55">
            <a:hlinkClick r:id="" action="ppaction://customshow?id=17&amp;return=true"/>
          </p:cNvPr>
          <p:cNvPicPr>
            <a:picLocks noChangeAspect="1" noChangeArrowheads="1"/>
          </p:cNvPicPr>
          <p:nvPr/>
        </p:nvPicPr>
        <p:blipFill>
          <a:blip r:embed="rId26">
            <a:extLst>
              <a:ext uri="{28A0092B-C50C-407E-A947-70E740481C1C}">
                <a14:useLocalDpi xmlns:a14="http://schemas.microsoft.com/office/drawing/2010/main" val="0"/>
              </a:ext>
            </a:extLst>
          </a:blip>
          <a:stretch>
            <a:fillRect/>
          </a:stretch>
        </p:blipFill>
        <p:spPr bwMode="auto">
          <a:xfrm>
            <a:off x="7709238" y="230795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Picture 58">
            <a:hlinkClick r:id="" action="ppaction://customshow?id=18&amp;return=true"/>
          </p:cNvPr>
          <p:cNvPicPr>
            <a:picLocks noChangeAspect="1" noChangeArrowheads="1"/>
          </p:cNvPicPr>
          <p:nvPr/>
        </p:nvPicPr>
        <p:blipFill>
          <a:blip r:embed="rId27">
            <a:extLst>
              <a:ext uri="{28A0092B-C50C-407E-A947-70E740481C1C}">
                <a14:useLocalDpi xmlns:a14="http://schemas.microsoft.com/office/drawing/2010/main" val="0"/>
              </a:ext>
            </a:extLst>
          </a:blip>
          <a:stretch>
            <a:fillRect/>
          </a:stretch>
        </p:blipFill>
        <p:spPr bwMode="auto">
          <a:xfrm>
            <a:off x="769641" y="3314597"/>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61">
            <a:hlinkClick r:id="" action="ppaction://customshow?id=19&amp;return=true"/>
          </p:cNvPr>
          <p:cNvPicPr>
            <a:picLocks noChangeAspect="1" noChangeArrowheads="1"/>
          </p:cNvPicPr>
          <p:nvPr/>
        </p:nvPicPr>
        <p:blipFill>
          <a:blip r:embed="rId28">
            <a:extLst>
              <a:ext uri="{28A0092B-C50C-407E-A947-70E740481C1C}">
                <a14:useLocalDpi xmlns:a14="http://schemas.microsoft.com/office/drawing/2010/main" val="0"/>
              </a:ext>
            </a:extLst>
          </a:blip>
          <a:stretch>
            <a:fillRect/>
          </a:stretch>
        </p:blipFill>
        <p:spPr bwMode="auto">
          <a:xfrm>
            <a:off x="2221689" y="3320409"/>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 name="Picture 64">
            <a:hlinkClick r:id="" action="ppaction://customshow?id=21&amp;return=true"/>
          </p:cNvPr>
          <p:cNvPicPr>
            <a:picLocks noChangeAspect="1" noChangeArrowheads="1"/>
          </p:cNvPicPr>
          <p:nvPr/>
        </p:nvPicPr>
        <p:blipFill>
          <a:blip r:embed="rId29">
            <a:extLst>
              <a:ext uri="{28A0092B-C50C-407E-A947-70E740481C1C}">
                <a14:useLocalDpi xmlns:a14="http://schemas.microsoft.com/office/drawing/2010/main" val="0"/>
              </a:ext>
            </a:extLst>
          </a:blip>
          <a:stretch>
            <a:fillRect/>
          </a:stretch>
        </p:blipFill>
        <p:spPr bwMode="auto">
          <a:xfrm>
            <a:off x="3678003" y="3344205"/>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 name="Picture 67">
            <a:hlinkClick r:id="" action="ppaction://customshow?id=21&amp;return=true"/>
          </p:cNvPr>
          <p:cNvPicPr>
            <a:picLocks noChangeAspect="1" noChangeArrowheads="1"/>
          </p:cNvPicPr>
          <p:nvPr/>
        </p:nvPicPr>
        <p:blipFill>
          <a:blip r:embed="rId30">
            <a:extLst>
              <a:ext uri="{28A0092B-C50C-407E-A947-70E740481C1C}">
                <a14:useLocalDpi xmlns:a14="http://schemas.microsoft.com/office/drawing/2010/main" val="0"/>
              </a:ext>
            </a:extLst>
          </a:blip>
          <a:stretch>
            <a:fillRect/>
          </a:stretch>
        </p:blipFill>
        <p:spPr bwMode="auto">
          <a:xfrm>
            <a:off x="5094392" y="3339666"/>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 name="Picture 70">
            <a:hlinkClick r:id="" action="ppaction://customshow?id=22&amp;return=true"/>
          </p:cNvPr>
          <p:cNvPicPr>
            <a:picLocks noChangeAspect="1" noChangeArrowheads="1"/>
          </p:cNvPicPr>
          <p:nvPr/>
        </p:nvPicPr>
        <p:blipFill>
          <a:blip r:embed="rId31">
            <a:extLst>
              <a:ext uri="{28A0092B-C50C-407E-A947-70E740481C1C}">
                <a14:useLocalDpi xmlns:a14="http://schemas.microsoft.com/office/drawing/2010/main" val="0"/>
              </a:ext>
            </a:extLst>
          </a:blip>
          <a:stretch>
            <a:fillRect/>
          </a:stretch>
        </p:blipFill>
        <p:spPr bwMode="auto">
          <a:xfrm>
            <a:off x="6361771" y="3338742"/>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Picture 72">
            <a:hlinkClick r:id="" action="ppaction://customshow?id=23&amp;return=true"/>
          </p:cNvPr>
          <p:cNvPicPr>
            <a:picLocks noChangeAspect="1" noChangeArrowheads="1"/>
          </p:cNvPicPr>
          <p:nvPr/>
        </p:nvPicPr>
        <p:blipFill>
          <a:blip r:embed="rId32">
            <a:extLst>
              <a:ext uri="{28A0092B-C50C-407E-A947-70E740481C1C}">
                <a14:useLocalDpi xmlns:a14="http://schemas.microsoft.com/office/drawing/2010/main" val="0"/>
              </a:ext>
            </a:extLst>
          </a:blip>
          <a:stretch>
            <a:fillRect/>
          </a:stretch>
        </p:blipFill>
        <p:spPr bwMode="auto">
          <a:xfrm>
            <a:off x="7712353" y="3338742"/>
            <a:ext cx="971599"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Picture 75">
            <a:hlinkClick r:id="" action="ppaction://customshow?id=24&amp;return=true"/>
          </p:cNvPr>
          <p:cNvPicPr>
            <a:picLocks noChangeAspect="1" noChangeArrowheads="1"/>
          </p:cNvPicPr>
          <p:nvPr/>
        </p:nvPicPr>
        <p:blipFill>
          <a:blip r:embed="rId33">
            <a:extLst>
              <a:ext uri="{28A0092B-C50C-407E-A947-70E740481C1C}">
                <a14:useLocalDpi xmlns:a14="http://schemas.microsoft.com/office/drawing/2010/main" val="0"/>
              </a:ext>
            </a:extLst>
          </a:blip>
          <a:stretch>
            <a:fillRect/>
          </a:stretch>
        </p:blipFill>
        <p:spPr bwMode="auto">
          <a:xfrm>
            <a:off x="3621687" y="436850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 name="Picture 3">
            <a:hlinkClick r:id="" action="ppaction://customshow?id=25&amp;return=true"/>
          </p:cNvPr>
          <p:cNvPicPr>
            <a:picLocks noChangeAspect="1" noChangeArrowheads="1"/>
          </p:cNvPicPr>
          <p:nvPr/>
        </p:nvPicPr>
        <p:blipFill>
          <a:blip r:embed="rId34">
            <a:extLst>
              <a:ext uri="{28A0092B-C50C-407E-A947-70E740481C1C}">
                <a14:useLocalDpi xmlns:a14="http://schemas.microsoft.com/office/drawing/2010/main" val="0"/>
              </a:ext>
            </a:extLst>
          </a:blip>
          <a:stretch>
            <a:fillRect/>
          </a:stretch>
        </p:blipFill>
        <p:spPr bwMode="auto">
          <a:xfrm>
            <a:off x="5027359" y="4374889"/>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2" name="Picture 2">
            <a:hlinkClick r:id="" action="ppaction://hlinkshowjump?jump=nextslide"/>
          </p:cNvPr>
          <p:cNvPicPr>
            <a:picLocks noChangeAspect="1" noChangeArrowheads="1"/>
          </p:cNvPicPr>
          <p:nvPr/>
        </p:nvPicPr>
        <p:blipFill>
          <a:blip r:embed="rId35" cstate="email">
            <a:extLst>
              <a:ext uri="{28A0092B-C50C-407E-A947-70E740481C1C}">
                <a14:useLocalDpi xmlns:a14="http://schemas.microsoft.com/office/drawing/2010/main"/>
              </a:ext>
            </a:extLst>
          </a:blip>
          <a:srcRect/>
          <a:stretch>
            <a:fillRect/>
          </a:stretch>
        </p:blipFill>
        <p:spPr bwMode="auto">
          <a:xfrm>
            <a:off x="222447" y="4291983"/>
            <a:ext cx="1925667" cy="2543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General_Timer.wma">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36">
            <a:extLst>
              <a:ext uri="{28A0092B-C50C-407E-A947-70E740481C1C}">
                <a14:useLocalDpi xmlns:a14="http://schemas.microsoft.com/office/drawing/2010/main" val="0"/>
              </a:ext>
            </a:extLst>
          </a:blip>
          <a:stretch>
            <a:fillRect/>
          </a:stretch>
        </p:blipFill>
        <p:spPr>
          <a:xfrm>
            <a:off x="105554" y="114268"/>
            <a:ext cx="548640" cy="697424"/>
          </a:xfrm>
          <a:prstGeom prst="rect">
            <a:avLst/>
          </a:prstGeom>
        </p:spPr>
      </p:pic>
    </p:spTree>
    <p:custDataLst>
      <p:tags r:id="rId1"/>
    </p:custDataLst>
    <p:extLst>
      <p:ext uri="{BB962C8B-B14F-4D97-AF65-F5344CB8AC3E}">
        <p14:creationId xmlns:p14="http://schemas.microsoft.com/office/powerpoint/2010/main" val="3520863239"/>
      </p:ext>
    </p:extLst>
  </p:cSld>
  <p:clrMapOvr>
    <a:masterClrMapping/>
  </p:clrMapOvr>
  <mc:AlternateContent xmlns:mc="http://schemas.openxmlformats.org/markup-compatibility/2006" xmlns:p14="http://schemas.microsoft.com/office/powerpoint/2010/main">
    <mc:Choice Requires="p14">
      <p:transition spd="slow" p14:dur="15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750" fill="hold"/>
                                        <p:tgtEl>
                                          <p:spTgt spid="10242"/>
                                        </p:tgtEl>
                                        <p:attrNameLst>
                                          <p:attrName>ppt_x</p:attrName>
                                        </p:attrNameLst>
                                      </p:cBhvr>
                                      <p:tavLst>
                                        <p:tav tm="0">
                                          <p:val>
                                            <p:strVal val="#ppt_x"/>
                                          </p:val>
                                        </p:tav>
                                        <p:tav tm="100000">
                                          <p:val>
                                            <p:strVal val="#ppt_x"/>
                                          </p:val>
                                        </p:tav>
                                      </p:tavLst>
                                    </p:anim>
                                    <p:anim calcmode="lin" valueType="num">
                                      <p:cBhvr additive="base">
                                        <p:cTn id="8" dur="750" fill="hold"/>
                                        <p:tgtEl>
                                          <p:spTgt spid="1024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6" name="General_Question_Box_Leav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40"/>
                    </p:tgtEl>
                  </p:cond>
                </p:stCondLst>
                <p:endSync evt="end" delay="0">
                  <p:rtn val="all"/>
                </p:endSync>
                <p:childTnLst>
                  <p:par>
                    <p:cTn id="10" fill="hold">
                      <p:stCondLst>
                        <p:cond delay="0"/>
                      </p:stCondLst>
                      <p:childTnLst>
                        <p:par>
                          <p:cTn id="11" fill="hold">
                            <p:stCondLst>
                              <p:cond delay="0"/>
                            </p:stCondLst>
                            <p:childTnLst>
                              <p:par>
                                <p:cTn id="12" presetID="31" presetClass="exit" presetSubtype="0" fill="hold" nodeType="clickEffect">
                                  <p:stCondLst>
                                    <p:cond delay="0"/>
                                  </p:stCondLst>
                                  <p:childTnLst>
                                    <p:anim calcmode="lin" valueType="num">
                                      <p:cBhvr>
                                        <p:cTn id="13" dur="1000"/>
                                        <p:tgtEl>
                                          <p:spTgt spid="40"/>
                                        </p:tgtEl>
                                        <p:attrNameLst>
                                          <p:attrName>ppt_w</p:attrName>
                                        </p:attrNameLst>
                                      </p:cBhvr>
                                      <p:tavLst>
                                        <p:tav tm="0">
                                          <p:val>
                                            <p:strVal val="ppt_w"/>
                                          </p:val>
                                        </p:tav>
                                        <p:tav tm="100000">
                                          <p:val>
                                            <p:fltVal val="0"/>
                                          </p:val>
                                        </p:tav>
                                      </p:tavLst>
                                    </p:anim>
                                    <p:anim calcmode="lin" valueType="num">
                                      <p:cBhvr>
                                        <p:cTn id="14" dur="1000"/>
                                        <p:tgtEl>
                                          <p:spTgt spid="40"/>
                                        </p:tgtEl>
                                        <p:attrNameLst>
                                          <p:attrName>ppt_h</p:attrName>
                                        </p:attrNameLst>
                                      </p:cBhvr>
                                      <p:tavLst>
                                        <p:tav tm="0">
                                          <p:val>
                                            <p:strVal val="ppt_h"/>
                                          </p:val>
                                        </p:tav>
                                        <p:tav tm="100000">
                                          <p:val>
                                            <p:fltVal val="0"/>
                                          </p:val>
                                        </p:tav>
                                      </p:tavLst>
                                    </p:anim>
                                    <p:anim calcmode="lin" valueType="num">
                                      <p:cBhvr>
                                        <p:cTn id="15" dur="1000"/>
                                        <p:tgtEl>
                                          <p:spTgt spid="40"/>
                                        </p:tgtEl>
                                        <p:attrNameLst>
                                          <p:attrName>style.rotation</p:attrName>
                                        </p:attrNameLst>
                                      </p:cBhvr>
                                      <p:tavLst>
                                        <p:tav tm="0">
                                          <p:val>
                                            <p:fltVal val="0"/>
                                          </p:val>
                                        </p:tav>
                                        <p:tav tm="100000">
                                          <p:val>
                                            <p:fltVal val="90"/>
                                          </p:val>
                                        </p:tav>
                                      </p:tavLst>
                                    </p:anim>
                                    <p:animEffect transition="out" filter="fade">
                                      <p:cBhvr>
                                        <p:cTn id="16" dur="1000"/>
                                        <p:tgtEl>
                                          <p:spTgt spid="40"/>
                                        </p:tgtEl>
                                      </p:cBhvr>
                                    </p:animEffect>
                                    <p:set>
                                      <p:cBhvr>
                                        <p:cTn id="17" dur="1" fill="hold">
                                          <p:stCondLst>
                                            <p:cond delay="999"/>
                                          </p:stCondLst>
                                        </p:cTn>
                                        <p:tgtEl>
                                          <p:spTgt spid="40"/>
                                        </p:tgtEl>
                                        <p:attrNameLst>
                                          <p:attrName>style.visibility</p:attrName>
                                        </p:attrNameLst>
                                      </p:cBhvr>
                                      <p:to>
                                        <p:strVal val="hidden"/>
                                      </p:to>
                                    </p:set>
                                  </p:childTnLst>
                                  <p:subTnLst>
                                    <p:audio>
                                      <p:cMediaNode>
                                        <p:cTn display="0" masterRel="sameClick">
                                          <p:stCondLst>
                                            <p:cond evt="begin" delay="0">
                                              <p:tn val="1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0"/>
                  </p:tgtEl>
                </p:cond>
              </p:nextCondLst>
            </p:seq>
            <p:seq concurrent="1" nextAc="seek">
              <p:cTn id="18" restart="whenNotActive" fill="hold" evtFilter="cancelBubble" nodeType="interactiveSeq">
                <p:stCondLst>
                  <p:cond evt="onClick" delay="0">
                    <p:tgtEl>
                      <p:spTgt spid="41"/>
                    </p:tgtEl>
                  </p:cond>
                </p:stCondLst>
                <p:endSync evt="end" delay="0">
                  <p:rtn val="all"/>
                </p:endSync>
                <p:childTnLst>
                  <p:par>
                    <p:cTn id="19" fill="hold">
                      <p:stCondLst>
                        <p:cond delay="0"/>
                      </p:stCondLst>
                      <p:childTnLst>
                        <p:par>
                          <p:cTn id="20" fill="hold">
                            <p:stCondLst>
                              <p:cond delay="0"/>
                            </p:stCondLst>
                            <p:childTnLst>
                              <p:par>
                                <p:cTn id="21" presetID="31" presetClass="exit" presetSubtype="0" fill="hold" nodeType="clickEffect">
                                  <p:stCondLst>
                                    <p:cond delay="0"/>
                                  </p:stCondLst>
                                  <p:childTnLst>
                                    <p:anim calcmode="lin" valueType="num">
                                      <p:cBhvr>
                                        <p:cTn id="22" dur="1000"/>
                                        <p:tgtEl>
                                          <p:spTgt spid="41"/>
                                        </p:tgtEl>
                                        <p:attrNameLst>
                                          <p:attrName>ppt_w</p:attrName>
                                        </p:attrNameLst>
                                      </p:cBhvr>
                                      <p:tavLst>
                                        <p:tav tm="0">
                                          <p:val>
                                            <p:strVal val="ppt_w"/>
                                          </p:val>
                                        </p:tav>
                                        <p:tav tm="100000">
                                          <p:val>
                                            <p:fltVal val="0"/>
                                          </p:val>
                                        </p:tav>
                                      </p:tavLst>
                                    </p:anim>
                                    <p:anim calcmode="lin" valueType="num">
                                      <p:cBhvr>
                                        <p:cTn id="23" dur="1000"/>
                                        <p:tgtEl>
                                          <p:spTgt spid="41"/>
                                        </p:tgtEl>
                                        <p:attrNameLst>
                                          <p:attrName>ppt_h</p:attrName>
                                        </p:attrNameLst>
                                      </p:cBhvr>
                                      <p:tavLst>
                                        <p:tav tm="0">
                                          <p:val>
                                            <p:strVal val="ppt_h"/>
                                          </p:val>
                                        </p:tav>
                                        <p:tav tm="100000">
                                          <p:val>
                                            <p:fltVal val="0"/>
                                          </p:val>
                                        </p:tav>
                                      </p:tavLst>
                                    </p:anim>
                                    <p:anim calcmode="lin" valueType="num">
                                      <p:cBhvr>
                                        <p:cTn id="24" dur="1000"/>
                                        <p:tgtEl>
                                          <p:spTgt spid="41"/>
                                        </p:tgtEl>
                                        <p:attrNameLst>
                                          <p:attrName>style.rotation</p:attrName>
                                        </p:attrNameLst>
                                      </p:cBhvr>
                                      <p:tavLst>
                                        <p:tav tm="0">
                                          <p:val>
                                            <p:fltVal val="0"/>
                                          </p:val>
                                        </p:tav>
                                        <p:tav tm="100000">
                                          <p:val>
                                            <p:fltVal val="90"/>
                                          </p:val>
                                        </p:tav>
                                      </p:tavLst>
                                    </p:anim>
                                    <p:animEffect transition="out" filter="fade">
                                      <p:cBhvr>
                                        <p:cTn id="25" dur="1000"/>
                                        <p:tgtEl>
                                          <p:spTgt spid="41"/>
                                        </p:tgtEl>
                                      </p:cBhvr>
                                    </p:animEffect>
                                    <p:set>
                                      <p:cBhvr>
                                        <p:cTn id="26" dur="1" fill="hold">
                                          <p:stCondLst>
                                            <p:cond delay="999"/>
                                          </p:stCondLst>
                                        </p:cTn>
                                        <p:tgtEl>
                                          <p:spTgt spid="41"/>
                                        </p:tgtEl>
                                        <p:attrNameLst>
                                          <p:attrName>style.visibility</p:attrName>
                                        </p:attrNameLst>
                                      </p:cBhvr>
                                      <p:to>
                                        <p:strVal val="hidden"/>
                                      </p:to>
                                    </p:set>
                                  </p:childTnLst>
                                  <p:subTnLst>
                                    <p:audio>
                                      <p:cMediaNode>
                                        <p:cTn display="0" masterRel="sameClick">
                                          <p:stCondLst>
                                            <p:cond evt="begin" delay="0">
                                              <p:tn val="2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1"/>
                  </p:tgtEl>
                </p:cond>
              </p:nextCondLst>
            </p:seq>
            <p:seq concurrent="1" nextAc="seek">
              <p:cTn id="27" restart="whenNotActive" fill="hold" evtFilter="cancelBubble" nodeType="interactiveSeq">
                <p:stCondLst>
                  <p:cond evt="onClick" delay="0">
                    <p:tgtEl>
                      <p:spTgt spid="42"/>
                    </p:tgtEl>
                  </p:cond>
                </p:stCondLst>
                <p:endSync evt="end" delay="0">
                  <p:rtn val="all"/>
                </p:endSync>
                <p:childTnLst>
                  <p:par>
                    <p:cTn id="28" fill="hold">
                      <p:stCondLst>
                        <p:cond delay="0"/>
                      </p:stCondLst>
                      <p:childTnLst>
                        <p:par>
                          <p:cTn id="29" fill="hold">
                            <p:stCondLst>
                              <p:cond delay="0"/>
                            </p:stCondLst>
                            <p:childTnLst>
                              <p:par>
                                <p:cTn id="30" presetID="31" presetClass="exit" presetSubtype="0" fill="hold" nodeType="clickEffect">
                                  <p:stCondLst>
                                    <p:cond delay="0"/>
                                  </p:stCondLst>
                                  <p:childTnLst>
                                    <p:anim calcmode="lin" valueType="num">
                                      <p:cBhvr>
                                        <p:cTn id="31" dur="1000"/>
                                        <p:tgtEl>
                                          <p:spTgt spid="42"/>
                                        </p:tgtEl>
                                        <p:attrNameLst>
                                          <p:attrName>ppt_w</p:attrName>
                                        </p:attrNameLst>
                                      </p:cBhvr>
                                      <p:tavLst>
                                        <p:tav tm="0">
                                          <p:val>
                                            <p:strVal val="ppt_w"/>
                                          </p:val>
                                        </p:tav>
                                        <p:tav tm="100000">
                                          <p:val>
                                            <p:fltVal val="0"/>
                                          </p:val>
                                        </p:tav>
                                      </p:tavLst>
                                    </p:anim>
                                    <p:anim calcmode="lin" valueType="num">
                                      <p:cBhvr>
                                        <p:cTn id="32" dur="1000"/>
                                        <p:tgtEl>
                                          <p:spTgt spid="42"/>
                                        </p:tgtEl>
                                        <p:attrNameLst>
                                          <p:attrName>ppt_h</p:attrName>
                                        </p:attrNameLst>
                                      </p:cBhvr>
                                      <p:tavLst>
                                        <p:tav tm="0">
                                          <p:val>
                                            <p:strVal val="ppt_h"/>
                                          </p:val>
                                        </p:tav>
                                        <p:tav tm="100000">
                                          <p:val>
                                            <p:fltVal val="0"/>
                                          </p:val>
                                        </p:tav>
                                      </p:tavLst>
                                    </p:anim>
                                    <p:anim calcmode="lin" valueType="num">
                                      <p:cBhvr>
                                        <p:cTn id="33" dur="1000"/>
                                        <p:tgtEl>
                                          <p:spTgt spid="42"/>
                                        </p:tgtEl>
                                        <p:attrNameLst>
                                          <p:attrName>style.rotation</p:attrName>
                                        </p:attrNameLst>
                                      </p:cBhvr>
                                      <p:tavLst>
                                        <p:tav tm="0">
                                          <p:val>
                                            <p:fltVal val="0"/>
                                          </p:val>
                                        </p:tav>
                                        <p:tav tm="100000">
                                          <p:val>
                                            <p:fltVal val="90"/>
                                          </p:val>
                                        </p:tav>
                                      </p:tavLst>
                                    </p:anim>
                                    <p:animEffect transition="out" filter="fade">
                                      <p:cBhvr>
                                        <p:cTn id="34" dur="1000"/>
                                        <p:tgtEl>
                                          <p:spTgt spid="42"/>
                                        </p:tgtEl>
                                      </p:cBhvr>
                                    </p:animEffect>
                                    <p:set>
                                      <p:cBhvr>
                                        <p:cTn id="35" dur="1" fill="hold">
                                          <p:stCondLst>
                                            <p:cond delay="999"/>
                                          </p:stCondLst>
                                        </p:cTn>
                                        <p:tgtEl>
                                          <p:spTgt spid="42"/>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2"/>
                  </p:tgtEl>
                </p:cond>
              </p:nextCondLst>
            </p:seq>
            <p:seq concurrent="1" nextAc="seek">
              <p:cTn id="36" restart="whenNotActive" fill="hold" evtFilter="cancelBubble" nodeType="interactiveSeq">
                <p:stCondLst>
                  <p:cond evt="onClick" delay="0">
                    <p:tgtEl>
                      <p:spTgt spid="44"/>
                    </p:tgtEl>
                  </p:cond>
                </p:stCondLst>
                <p:endSync evt="end" delay="0">
                  <p:rtn val="all"/>
                </p:endSync>
                <p:childTnLst>
                  <p:par>
                    <p:cTn id="37" fill="hold">
                      <p:stCondLst>
                        <p:cond delay="0"/>
                      </p:stCondLst>
                      <p:childTnLst>
                        <p:par>
                          <p:cTn id="38" fill="hold">
                            <p:stCondLst>
                              <p:cond delay="0"/>
                            </p:stCondLst>
                            <p:childTnLst>
                              <p:par>
                                <p:cTn id="39" presetID="31" presetClass="exit" presetSubtype="0" fill="hold" nodeType="clickEffect">
                                  <p:stCondLst>
                                    <p:cond delay="0"/>
                                  </p:stCondLst>
                                  <p:childTnLst>
                                    <p:anim calcmode="lin" valueType="num">
                                      <p:cBhvr>
                                        <p:cTn id="40" dur="1000"/>
                                        <p:tgtEl>
                                          <p:spTgt spid="44"/>
                                        </p:tgtEl>
                                        <p:attrNameLst>
                                          <p:attrName>ppt_w</p:attrName>
                                        </p:attrNameLst>
                                      </p:cBhvr>
                                      <p:tavLst>
                                        <p:tav tm="0">
                                          <p:val>
                                            <p:strVal val="ppt_w"/>
                                          </p:val>
                                        </p:tav>
                                        <p:tav tm="100000">
                                          <p:val>
                                            <p:fltVal val="0"/>
                                          </p:val>
                                        </p:tav>
                                      </p:tavLst>
                                    </p:anim>
                                    <p:anim calcmode="lin" valueType="num">
                                      <p:cBhvr>
                                        <p:cTn id="41" dur="1000"/>
                                        <p:tgtEl>
                                          <p:spTgt spid="44"/>
                                        </p:tgtEl>
                                        <p:attrNameLst>
                                          <p:attrName>ppt_h</p:attrName>
                                        </p:attrNameLst>
                                      </p:cBhvr>
                                      <p:tavLst>
                                        <p:tav tm="0">
                                          <p:val>
                                            <p:strVal val="ppt_h"/>
                                          </p:val>
                                        </p:tav>
                                        <p:tav tm="100000">
                                          <p:val>
                                            <p:fltVal val="0"/>
                                          </p:val>
                                        </p:tav>
                                      </p:tavLst>
                                    </p:anim>
                                    <p:anim calcmode="lin" valueType="num">
                                      <p:cBhvr>
                                        <p:cTn id="42" dur="1000"/>
                                        <p:tgtEl>
                                          <p:spTgt spid="44"/>
                                        </p:tgtEl>
                                        <p:attrNameLst>
                                          <p:attrName>style.rotation</p:attrName>
                                        </p:attrNameLst>
                                      </p:cBhvr>
                                      <p:tavLst>
                                        <p:tav tm="0">
                                          <p:val>
                                            <p:fltVal val="0"/>
                                          </p:val>
                                        </p:tav>
                                        <p:tav tm="100000">
                                          <p:val>
                                            <p:fltVal val="90"/>
                                          </p:val>
                                        </p:tav>
                                      </p:tavLst>
                                    </p:anim>
                                    <p:animEffect transition="out" filter="fade">
                                      <p:cBhvr>
                                        <p:cTn id="43" dur="1000"/>
                                        <p:tgtEl>
                                          <p:spTgt spid="44"/>
                                        </p:tgtEl>
                                      </p:cBhvr>
                                    </p:animEffect>
                                    <p:set>
                                      <p:cBhvr>
                                        <p:cTn id="44" dur="1" fill="hold">
                                          <p:stCondLst>
                                            <p:cond delay="999"/>
                                          </p:stCondLst>
                                        </p:cTn>
                                        <p:tgtEl>
                                          <p:spTgt spid="44"/>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4"/>
                  </p:tgtEl>
                </p:cond>
              </p:nextCondLst>
            </p:seq>
            <p:seq concurrent="1" nextAc="seek">
              <p:cTn id="45" restart="whenNotActive" fill="hold" evtFilter="cancelBubble" nodeType="interactiveSeq">
                <p:stCondLst>
                  <p:cond evt="onClick" delay="0">
                    <p:tgtEl>
                      <p:spTgt spid="45"/>
                    </p:tgtEl>
                  </p:cond>
                </p:stCondLst>
                <p:endSync evt="end" delay="0">
                  <p:rtn val="all"/>
                </p:endSync>
                <p:childTnLst>
                  <p:par>
                    <p:cTn id="46" fill="hold">
                      <p:stCondLst>
                        <p:cond delay="0"/>
                      </p:stCondLst>
                      <p:childTnLst>
                        <p:par>
                          <p:cTn id="47" fill="hold">
                            <p:stCondLst>
                              <p:cond delay="0"/>
                            </p:stCondLst>
                            <p:childTnLst>
                              <p:par>
                                <p:cTn id="48" presetID="31" presetClass="exit" presetSubtype="0" fill="hold" nodeType="clickEffect">
                                  <p:stCondLst>
                                    <p:cond delay="0"/>
                                  </p:stCondLst>
                                  <p:childTnLst>
                                    <p:anim calcmode="lin" valueType="num">
                                      <p:cBhvr>
                                        <p:cTn id="49" dur="1000"/>
                                        <p:tgtEl>
                                          <p:spTgt spid="45"/>
                                        </p:tgtEl>
                                        <p:attrNameLst>
                                          <p:attrName>ppt_w</p:attrName>
                                        </p:attrNameLst>
                                      </p:cBhvr>
                                      <p:tavLst>
                                        <p:tav tm="0">
                                          <p:val>
                                            <p:strVal val="ppt_w"/>
                                          </p:val>
                                        </p:tav>
                                        <p:tav tm="100000">
                                          <p:val>
                                            <p:fltVal val="0"/>
                                          </p:val>
                                        </p:tav>
                                      </p:tavLst>
                                    </p:anim>
                                    <p:anim calcmode="lin" valueType="num">
                                      <p:cBhvr>
                                        <p:cTn id="50" dur="1000"/>
                                        <p:tgtEl>
                                          <p:spTgt spid="45"/>
                                        </p:tgtEl>
                                        <p:attrNameLst>
                                          <p:attrName>ppt_h</p:attrName>
                                        </p:attrNameLst>
                                      </p:cBhvr>
                                      <p:tavLst>
                                        <p:tav tm="0">
                                          <p:val>
                                            <p:strVal val="ppt_h"/>
                                          </p:val>
                                        </p:tav>
                                        <p:tav tm="100000">
                                          <p:val>
                                            <p:fltVal val="0"/>
                                          </p:val>
                                        </p:tav>
                                      </p:tavLst>
                                    </p:anim>
                                    <p:anim calcmode="lin" valueType="num">
                                      <p:cBhvr>
                                        <p:cTn id="51" dur="1000"/>
                                        <p:tgtEl>
                                          <p:spTgt spid="45"/>
                                        </p:tgtEl>
                                        <p:attrNameLst>
                                          <p:attrName>style.rotation</p:attrName>
                                        </p:attrNameLst>
                                      </p:cBhvr>
                                      <p:tavLst>
                                        <p:tav tm="0">
                                          <p:val>
                                            <p:fltVal val="0"/>
                                          </p:val>
                                        </p:tav>
                                        <p:tav tm="100000">
                                          <p:val>
                                            <p:fltVal val="90"/>
                                          </p:val>
                                        </p:tav>
                                      </p:tavLst>
                                    </p:anim>
                                    <p:animEffect transition="out" filter="fade">
                                      <p:cBhvr>
                                        <p:cTn id="52" dur="1000"/>
                                        <p:tgtEl>
                                          <p:spTgt spid="45"/>
                                        </p:tgtEl>
                                      </p:cBhvr>
                                    </p:animEffect>
                                    <p:set>
                                      <p:cBhvr>
                                        <p:cTn id="53" dur="1" fill="hold">
                                          <p:stCondLst>
                                            <p:cond delay="999"/>
                                          </p:stCondLst>
                                        </p:cTn>
                                        <p:tgtEl>
                                          <p:spTgt spid="45"/>
                                        </p:tgtEl>
                                        <p:attrNameLst>
                                          <p:attrName>style.visibility</p:attrName>
                                        </p:attrNameLst>
                                      </p:cBhvr>
                                      <p:to>
                                        <p:strVal val="hidden"/>
                                      </p:to>
                                    </p:set>
                                  </p:childTnLst>
                                  <p:subTnLst>
                                    <p:audio>
                                      <p:cMediaNode>
                                        <p:cTn display="0" masterRel="sameClick">
                                          <p:stCondLst>
                                            <p:cond evt="begin" delay="0">
                                              <p:tn val="4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5"/>
                  </p:tgtEl>
                </p:cond>
              </p:nextCondLst>
            </p:seq>
            <p:seq concurrent="1" nextAc="seek">
              <p:cTn id="54" restart="whenNotActive" fill="hold" evtFilter="cancelBubble" nodeType="interactiveSeq">
                <p:stCondLst>
                  <p:cond evt="onClick" delay="0">
                    <p:tgtEl>
                      <p:spTgt spid="46"/>
                    </p:tgtEl>
                  </p:cond>
                </p:stCondLst>
                <p:endSync evt="end" delay="0">
                  <p:rtn val="all"/>
                </p:endSync>
                <p:childTnLst>
                  <p:par>
                    <p:cTn id="55" fill="hold">
                      <p:stCondLst>
                        <p:cond delay="0"/>
                      </p:stCondLst>
                      <p:childTnLst>
                        <p:par>
                          <p:cTn id="56" fill="hold">
                            <p:stCondLst>
                              <p:cond delay="0"/>
                            </p:stCondLst>
                            <p:childTnLst>
                              <p:par>
                                <p:cTn id="57" presetID="31" presetClass="exit" presetSubtype="0" fill="hold" nodeType="clickEffect">
                                  <p:stCondLst>
                                    <p:cond delay="0"/>
                                  </p:stCondLst>
                                  <p:childTnLst>
                                    <p:anim calcmode="lin" valueType="num">
                                      <p:cBhvr>
                                        <p:cTn id="58" dur="1000"/>
                                        <p:tgtEl>
                                          <p:spTgt spid="46"/>
                                        </p:tgtEl>
                                        <p:attrNameLst>
                                          <p:attrName>ppt_w</p:attrName>
                                        </p:attrNameLst>
                                      </p:cBhvr>
                                      <p:tavLst>
                                        <p:tav tm="0">
                                          <p:val>
                                            <p:strVal val="ppt_w"/>
                                          </p:val>
                                        </p:tav>
                                        <p:tav tm="100000">
                                          <p:val>
                                            <p:fltVal val="0"/>
                                          </p:val>
                                        </p:tav>
                                      </p:tavLst>
                                    </p:anim>
                                    <p:anim calcmode="lin" valueType="num">
                                      <p:cBhvr>
                                        <p:cTn id="59" dur="1000"/>
                                        <p:tgtEl>
                                          <p:spTgt spid="46"/>
                                        </p:tgtEl>
                                        <p:attrNameLst>
                                          <p:attrName>ppt_h</p:attrName>
                                        </p:attrNameLst>
                                      </p:cBhvr>
                                      <p:tavLst>
                                        <p:tav tm="0">
                                          <p:val>
                                            <p:strVal val="ppt_h"/>
                                          </p:val>
                                        </p:tav>
                                        <p:tav tm="100000">
                                          <p:val>
                                            <p:fltVal val="0"/>
                                          </p:val>
                                        </p:tav>
                                      </p:tavLst>
                                    </p:anim>
                                    <p:anim calcmode="lin" valueType="num">
                                      <p:cBhvr>
                                        <p:cTn id="60" dur="1000"/>
                                        <p:tgtEl>
                                          <p:spTgt spid="46"/>
                                        </p:tgtEl>
                                        <p:attrNameLst>
                                          <p:attrName>style.rotation</p:attrName>
                                        </p:attrNameLst>
                                      </p:cBhvr>
                                      <p:tavLst>
                                        <p:tav tm="0">
                                          <p:val>
                                            <p:fltVal val="0"/>
                                          </p:val>
                                        </p:tav>
                                        <p:tav tm="100000">
                                          <p:val>
                                            <p:fltVal val="90"/>
                                          </p:val>
                                        </p:tav>
                                      </p:tavLst>
                                    </p:anim>
                                    <p:animEffect transition="out" filter="fade">
                                      <p:cBhvr>
                                        <p:cTn id="61" dur="1000"/>
                                        <p:tgtEl>
                                          <p:spTgt spid="46"/>
                                        </p:tgtEl>
                                      </p:cBhvr>
                                    </p:animEffect>
                                    <p:set>
                                      <p:cBhvr>
                                        <p:cTn id="62" dur="1" fill="hold">
                                          <p:stCondLst>
                                            <p:cond delay="999"/>
                                          </p:stCondLst>
                                        </p:cTn>
                                        <p:tgtEl>
                                          <p:spTgt spid="46"/>
                                        </p:tgtEl>
                                        <p:attrNameLst>
                                          <p:attrName>style.visibility</p:attrName>
                                        </p:attrNameLst>
                                      </p:cBhvr>
                                      <p:to>
                                        <p:strVal val="hidden"/>
                                      </p:to>
                                    </p:set>
                                  </p:childTnLst>
                                  <p:subTnLst>
                                    <p:audio>
                                      <p:cMediaNode>
                                        <p:cTn display="0" masterRel="sameClick">
                                          <p:stCondLst>
                                            <p:cond evt="begin" delay="0">
                                              <p:tn val="5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6"/>
                  </p:tgtEl>
                </p:cond>
              </p:nextCondLst>
            </p:seq>
            <p:seq concurrent="1" nextAc="seek">
              <p:cTn id="63" restart="whenNotActive" fill="hold" evtFilter="cancelBubble" nodeType="interactiveSeq">
                <p:stCondLst>
                  <p:cond evt="onClick" delay="0">
                    <p:tgtEl>
                      <p:spTgt spid="47"/>
                    </p:tgtEl>
                  </p:cond>
                </p:stCondLst>
                <p:endSync evt="end" delay="0">
                  <p:rtn val="all"/>
                </p:endSync>
                <p:childTnLst>
                  <p:par>
                    <p:cTn id="64" fill="hold">
                      <p:stCondLst>
                        <p:cond delay="0"/>
                      </p:stCondLst>
                      <p:childTnLst>
                        <p:par>
                          <p:cTn id="65" fill="hold">
                            <p:stCondLst>
                              <p:cond delay="0"/>
                            </p:stCondLst>
                            <p:childTnLst>
                              <p:par>
                                <p:cTn id="66" presetID="31" presetClass="exit" presetSubtype="0" fill="hold" nodeType="clickEffect">
                                  <p:stCondLst>
                                    <p:cond delay="0"/>
                                  </p:stCondLst>
                                  <p:childTnLst>
                                    <p:anim calcmode="lin" valueType="num">
                                      <p:cBhvr>
                                        <p:cTn id="67" dur="1000"/>
                                        <p:tgtEl>
                                          <p:spTgt spid="47"/>
                                        </p:tgtEl>
                                        <p:attrNameLst>
                                          <p:attrName>ppt_w</p:attrName>
                                        </p:attrNameLst>
                                      </p:cBhvr>
                                      <p:tavLst>
                                        <p:tav tm="0">
                                          <p:val>
                                            <p:strVal val="ppt_w"/>
                                          </p:val>
                                        </p:tav>
                                        <p:tav tm="100000">
                                          <p:val>
                                            <p:fltVal val="0"/>
                                          </p:val>
                                        </p:tav>
                                      </p:tavLst>
                                    </p:anim>
                                    <p:anim calcmode="lin" valueType="num">
                                      <p:cBhvr>
                                        <p:cTn id="68" dur="1000"/>
                                        <p:tgtEl>
                                          <p:spTgt spid="47"/>
                                        </p:tgtEl>
                                        <p:attrNameLst>
                                          <p:attrName>ppt_h</p:attrName>
                                        </p:attrNameLst>
                                      </p:cBhvr>
                                      <p:tavLst>
                                        <p:tav tm="0">
                                          <p:val>
                                            <p:strVal val="ppt_h"/>
                                          </p:val>
                                        </p:tav>
                                        <p:tav tm="100000">
                                          <p:val>
                                            <p:fltVal val="0"/>
                                          </p:val>
                                        </p:tav>
                                      </p:tavLst>
                                    </p:anim>
                                    <p:anim calcmode="lin" valueType="num">
                                      <p:cBhvr>
                                        <p:cTn id="69" dur="1000"/>
                                        <p:tgtEl>
                                          <p:spTgt spid="47"/>
                                        </p:tgtEl>
                                        <p:attrNameLst>
                                          <p:attrName>style.rotation</p:attrName>
                                        </p:attrNameLst>
                                      </p:cBhvr>
                                      <p:tavLst>
                                        <p:tav tm="0">
                                          <p:val>
                                            <p:fltVal val="0"/>
                                          </p:val>
                                        </p:tav>
                                        <p:tav tm="100000">
                                          <p:val>
                                            <p:fltVal val="90"/>
                                          </p:val>
                                        </p:tav>
                                      </p:tavLst>
                                    </p:anim>
                                    <p:animEffect transition="out" filter="fade">
                                      <p:cBhvr>
                                        <p:cTn id="70" dur="1000"/>
                                        <p:tgtEl>
                                          <p:spTgt spid="47"/>
                                        </p:tgtEl>
                                      </p:cBhvr>
                                    </p:animEffect>
                                    <p:set>
                                      <p:cBhvr>
                                        <p:cTn id="71" dur="1" fill="hold">
                                          <p:stCondLst>
                                            <p:cond delay="999"/>
                                          </p:stCondLst>
                                        </p:cTn>
                                        <p:tgtEl>
                                          <p:spTgt spid="47"/>
                                        </p:tgtEl>
                                        <p:attrNameLst>
                                          <p:attrName>style.visibility</p:attrName>
                                        </p:attrNameLst>
                                      </p:cBhvr>
                                      <p:to>
                                        <p:strVal val="hidden"/>
                                      </p:to>
                                    </p:set>
                                  </p:childTnLst>
                                  <p:subTnLst>
                                    <p:audio>
                                      <p:cMediaNode>
                                        <p:cTn display="0" masterRel="sameClick">
                                          <p:stCondLst>
                                            <p:cond evt="begin" delay="0">
                                              <p:tn val="66"/>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7"/>
                  </p:tgtEl>
                </p:cond>
              </p:nextCondLst>
            </p:seq>
            <p:seq concurrent="1" nextAc="seek">
              <p:cTn id="72" restart="whenNotActive" fill="hold" evtFilter="cancelBubble" nodeType="interactiveSeq">
                <p:stCondLst>
                  <p:cond evt="onClick" delay="0">
                    <p:tgtEl>
                      <p:spTgt spid="48"/>
                    </p:tgtEl>
                  </p:cond>
                </p:stCondLst>
                <p:endSync evt="end" delay="0">
                  <p:rtn val="all"/>
                </p:endSync>
                <p:childTnLst>
                  <p:par>
                    <p:cTn id="73" fill="hold">
                      <p:stCondLst>
                        <p:cond delay="0"/>
                      </p:stCondLst>
                      <p:childTnLst>
                        <p:par>
                          <p:cTn id="74" fill="hold">
                            <p:stCondLst>
                              <p:cond delay="0"/>
                            </p:stCondLst>
                            <p:childTnLst>
                              <p:par>
                                <p:cTn id="75" presetID="31" presetClass="exit" presetSubtype="0" fill="hold" nodeType="clickEffect">
                                  <p:stCondLst>
                                    <p:cond delay="0"/>
                                  </p:stCondLst>
                                  <p:childTnLst>
                                    <p:anim calcmode="lin" valueType="num">
                                      <p:cBhvr>
                                        <p:cTn id="76" dur="1000"/>
                                        <p:tgtEl>
                                          <p:spTgt spid="48"/>
                                        </p:tgtEl>
                                        <p:attrNameLst>
                                          <p:attrName>ppt_w</p:attrName>
                                        </p:attrNameLst>
                                      </p:cBhvr>
                                      <p:tavLst>
                                        <p:tav tm="0">
                                          <p:val>
                                            <p:strVal val="ppt_w"/>
                                          </p:val>
                                        </p:tav>
                                        <p:tav tm="100000">
                                          <p:val>
                                            <p:fltVal val="0"/>
                                          </p:val>
                                        </p:tav>
                                      </p:tavLst>
                                    </p:anim>
                                    <p:anim calcmode="lin" valueType="num">
                                      <p:cBhvr>
                                        <p:cTn id="77" dur="1000"/>
                                        <p:tgtEl>
                                          <p:spTgt spid="48"/>
                                        </p:tgtEl>
                                        <p:attrNameLst>
                                          <p:attrName>ppt_h</p:attrName>
                                        </p:attrNameLst>
                                      </p:cBhvr>
                                      <p:tavLst>
                                        <p:tav tm="0">
                                          <p:val>
                                            <p:strVal val="ppt_h"/>
                                          </p:val>
                                        </p:tav>
                                        <p:tav tm="100000">
                                          <p:val>
                                            <p:fltVal val="0"/>
                                          </p:val>
                                        </p:tav>
                                      </p:tavLst>
                                    </p:anim>
                                    <p:anim calcmode="lin" valueType="num">
                                      <p:cBhvr>
                                        <p:cTn id="78" dur="1000"/>
                                        <p:tgtEl>
                                          <p:spTgt spid="48"/>
                                        </p:tgtEl>
                                        <p:attrNameLst>
                                          <p:attrName>style.rotation</p:attrName>
                                        </p:attrNameLst>
                                      </p:cBhvr>
                                      <p:tavLst>
                                        <p:tav tm="0">
                                          <p:val>
                                            <p:fltVal val="0"/>
                                          </p:val>
                                        </p:tav>
                                        <p:tav tm="100000">
                                          <p:val>
                                            <p:fltVal val="90"/>
                                          </p:val>
                                        </p:tav>
                                      </p:tavLst>
                                    </p:anim>
                                    <p:animEffect transition="out" filter="fade">
                                      <p:cBhvr>
                                        <p:cTn id="79" dur="1000"/>
                                        <p:tgtEl>
                                          <p:spTgt spid="48"/>
                                        </p:tgtEl>
                                      </p:cBhvr>
                                    </p:animEffect>
                                    <p:set>
                                      <p:cBhvr>
                                        <p:cTn id="80" dur="1" fill="hold">
                                          <p:stCondLst>
                                            <p:cond delay="999"/>
                                          </p:stCondLst>
                                        </p:cTn>
                                        <p:tgtEl>
                                          <p:spTgt spid="48"/>
                                        </p:tgtEl>
                                        <p:attrNameLst>
                                          <p:attrName>style.visibility</p:attrName>
                                        </p:attrNameLst>
                                      </p:cBhvr>
                                      <p:to>
                                        <p:strVal val="hidden"/>
                                      </p:to>
                                    </p:set>
                                  </p:childTnLst>
                                  <p:subTnLst>
                                    <p:audio>
                                      <p:cMediaNode>
                                        <p:cTn display="0" masterRel="sameClick">
                                          <p:stCondLst>
                                            <p:cond evt="begin" delay="0">
                                              <p:tn val="75"/>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8"/>
                  </p:tgtEl>
                </p:cond>
              </p:nextCondLst>
            </p:seq>
            <p:seq concurrent="1" nextAc="seek">
              <p:cTn id="81" restart="whenNotActive" fill="hold" evtFilter="cancelBubble" nodeType="interactiveSeq">
                <p:stCondLst>
                  <p:cond evt="onClick" delay="0">
                    <p:tgtEl>
                      <p:spTgt spid="49"/>
                    </p:tgtEl>
                  </p:cond>
                </p:stCondLst>
                <p:endSync evt="end" delay="0">
                  <p:rtn val="all"/>
                </p:endSync>
                <p:childTnLst>
                  <p:par>
                    <p:cTn id="82" fill="hold">
                      <p:stCondLst>
                        <p:cond delay="0"/>
                      </p:stCondLst>
                      <p:childTnLst>
                        <p:par>
                          <p:cTn id="83" fill="hold">
                            <p:stCondLst>
                              <p:cond delay="0"/>
                            </p:stCondLst>
                            <p:childTnLst>
                              <p:par>
                                <p:cTn id="84" presetID="31" presetClass="exit" presetSubtype="0" fill="hold" nodeType="clickEffect">
                                  <p:stCondLst>
                                    <p:cond delay="0"/>
                                  </p:stCondLst>
                                  <p:childTnLst>
                                    <p:anim calcmode="lin" valueType="num">
                                      <p:cBhvr>
                                        <p:cTn id="85" dur="1000"/>
                                        <p:tgtEl>
                                          <p:spTgt spid="49"/>
                                        </p:tgtEl>
                                        <p:attrNameLst>
                                          <p:attrName>ppt_w</p:attrName>
                                        </p:attrNameLst>
                                      </p:cBhvr>
                                      <p:tavLst>
                                        <p:tav tm="0">
                                          <p:val>
                                            <p:strVal val="ppt_w"/>
                                          </p:val>
                                        </p:tav>
                                        <p:tav tm="100000">
                                          <p:val>
                                            <p:fltVal val="0"/>
                                          </p:val>
                                        </p:tav>
                                      </p:tavLst>
                                    </p:anim>
                                    <p:anim calcmode="lin" valueType="num">
                                      <p:cBhvr>
                                        <p:cTn id="86" dur="1000"/>
                                        <p:tgtEl>
                                          <p:spTgt spid="49"/>
                                        </p:tgtEl>
                                        <p:attrNameLst>
                                          <p:attrName>ppt_h</p:attrName>
                                        </p:attrNameLst>
                                      </p:cBhvr>
                                      <p:tavLst>
                                        <p:tav tm="0">
                                          <p:val>
                                            <p:strVal val="ppt_h"/>
                                          </p:val>
                                        </p:tav>
                                        <p:tav tm="100000">
                                          <p:val>
                                            <p:fltVal val="0"/>
                                          </p:val>
                                        </p:tav>
                                      </p:tavLst>
                                    </p:anim>
                                    <p:anim calcmode="lin" valueType="num">
                                      <p:cBhvr>
                                        <p:cTn id="87" dur="1000"/>
                                        <p:tgtEl>
                                          <p:spTgt spid="49"/>
                                        </p:tgtEl>
                                        <p:attrNameLst>
                                          <p:attrName>style.rotation</p:attrName>
                                        </p:attrNameLst>
                                      </p:cBhvr>
                                      <p:tavLst>
                                        <p:tav tm="0">
                                          <p:val>
                                            <p:fltVal val="0"/>
                                          </p:val>
                                        </p:tav>
                                        <p:tav tm="100000">
                                          <p:val>
                                            <p:fltVal val="90"/>
                                          </p:val>
                                        </p:tav>
                                      </p:tavLst>
                                    </p:anim>
                                    <p:animEffect transition="out" filter="fade">
                                      <p:cBhvr>
                                        <p:cTn id="88" dur="1000"/>
                                        <p:tgtEl>
                                          <p:spTgt spid="49"/>
                                        </p:tgtEl>
                                      </p:cBhvr>
                                    </p:animEffect>
                                    <p:set>
                                      <p:cBhvr>
                                        <p:cTn id="89" dur="1" fill="hold">
                                          <p:stCondLst>
                                            <p:cond delay="999"/>
                                          </p:stCondLst>
                                        </p:cTn>
                                        <p:tgtEl>
                                          <p:spTgt spid="49"/>
                                        </p:tgtEl>
                                        <p:attrNameLst>
                                          <p:attrName>style.visibility</p:attrName>
                                        </p:attrNameLst>
                                      </p:cBhvr>
                                      <p:to>
                                        <p:strVal val="hidden"/>
                                      </p:to>
                                    </p:set>
                                  </p:childTnLst>
                                  <p:subTnLst>
                                    <p:audio>
                                      <p:cMediaNode>
                                        <p:cTn display="0" masterRel="sameClick">
                                          <p:stCondLst>
                                            <p:cond evt="begin" delay="0">
                                              <p:tn val="84"/>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9"/>
                  </p:tgtEl>
                </p:cond>
              </p:nextCondLst>
            </p:seq>
            <p:seq concurrent="1" nextAc="seek">
              <p:cTn id="90" restart="whenNotActive" fill="hold" evtFilter="cancelBubble" nodeType="interactiveSeq">
                <p:stCondLst>
                  <p:cond evt="onClick" delay="0">
                    <p:tgtEl>
                      <p:spTgt spid="50"/>
                    </p:tgtEl>
                  </p:cond>
                </p:stCondLst>
                <p:endSync evt="end" delay="0">
                  <p:rtn val="all"/>
                </p:endSync>
                <p:childTnLst>
                  <p:par>
                    <p:cTn id="91" fill="hold">
                      <p:stCondLst>
                        <p:cond delay="0"/>
                      </p:stCondLst>
                      <p:childTnLst>
                        <p:par>
                          <p:cTn id="92" fill="hold">
                            <p:stCondLst>
                              <p:cond delay="0"/>
                            </p:stCondLst>
                            <p:childTnLst>
                              <p:par>
                                <p:cTn id="93" presetID="31" presetClass="exit" presetSubtype="0" fill="hold" nodeType="clickEffect">
                                  <p:stCondLst>
                                    <p:cond delay="0"/>
                                  </p:stCondLst>
                                  <p:childTnLst>
                                    <p:anim calcmode="lin" valueType="num">
                                      <p:cBhvr>
                                        <p:cTn id="94" dur="1000"/>
                                        <p:tgtEl>
                                          <p:spTgt spid="50"/>
                                        </p:tgtEl>
                                        <p:attrNameLst>
                                          <p:attrName>ppt_w</p:attrName>
                                        </p:attrNameLst>
                                      </p:cBhvr>
                                      <p:tavLst>
                                        <p:tav tm="0">
                                          <p:val>
                                            <p:strVal val="ppt_w"/>
                                          </p:val>
                                        </p:tav>
                                        <p:tav tm="100000">
                                          <p:val>
                                            <p:fltVal val="0"/>
                                          </p:val>
                                        </p:tav>
                                      </p:tavLst>
                                    </p:anim>
                                    <p:anim calcmode="lin" valueType="num">
                                      <p:cBhvr>
                                        <p:cTn id="95" dur="1000"/>
                                        <p:tgtEl>
                                          <p:spTgt spid="50"/>
                                        </p:tgtEl>
                                        <p:attrNameLst>
                                          <p:attrName>ppt_h</p:attrName>
                                        </p:attrNameLst>
                                      </p:cBhvr>
                                      <p:tavLst>
                                        <p:tav tm="0">
                                          <p:val>
                                            <p:strVal val="ppt_h"/>
                                          </p:val>
                                        </p:tav>
                                        <p:tav tm="100000">
                                          <p:val>
                                            <p:fltVal val="0"/>
                                          </p:val>
                                        </p:tav>
                                      </p:tavLst>
                                    </p:anim>
                                    <p:anim calcmode="lin" valueType="num">
                                      <p:cBhvr>
                                        <p:cTn id="96" dur="1000"/>
                                        <p:tgtEl>
                                          <p:spTgt spid="50"/>
                                        </p:tgtEl>
                                        <p:attrNameLst>
                                          <p:attrName>style.rotation</p:attrName>
                                        </p:attrNameLst>
                                      </p:cBhvr>
                                      <p:tavLst>
                                        <p:tav tm="0">
                                          <p:val>
                                            <p:fltVal val="0"/>
                                          </p:val>
                                        </p:tav>
                                        <p:tav tm="100000">
                                          <p:val>
                                            <p:fltVal val="90"/>
                                          </p:val>
                                        </p:tav>
                                      </p:tavLst>
                                    </p:anim>
                                    <p:animEffect transition="out" filter="fade">
                                      <p:cBhvr>
                                        <p:cTn id="97" dur="1000"/>
                                        <p:tgtEl>
                                          <p:spTgt spid="50"/>
                                        </p:tgtEl>
                                      </p:cBhvr>
                                    </p:animEffect>
                                    <p:set>
                                      <p:cBhvr>
                                        <p:cTn id="98" dur="1" fill="hold">
                                          <p:stCondLst>
                                            <p:cond delay="999"/>
                                          </p:stCondLst>
                                        </p:cTn>
                                        <p:tgtEl>
                                          <p:spTgt spid="50"/>
                                        </p:tgtEl>
                                        <p:attrNameLst>
                                          <p:attrName>style.visibility</p:attrName>
                                        </p:attrNameLst>
                                      </p:cBhvr>
                                      <p:to>
                                        <p:strVal val="hidden"/>
                                      </p:to>
                                    </p:set>
                                  </p:childTnLst>
                                  <p:subTnLst>
                                    <p:audio>
                                      <p:cMediaNode>
                                        <p:cTn display="0" masterRel="sameClick">
                                          <p:stCondLst>
                                            <p:cond evt="begin" delay="0">
                                              <p:tn val="93"/>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0"/>
                  </p:tgtEl>
                </p:cond>
              </p:nextCondLst>
            </p:seq>
            <p:seq concurrent="1" nextAc="seek">
              <p:cTn id="99" restart="whenNotActive" fill="hold" evtFilter="cancelBubble" nodeType="interactiveSeq">
                <p:stCondLst>
                  <p:cond evt="onClick" delay="0">
                    <p:tgtEl>
                      <p:spTgt spid="51"/>
                    </p:tgtEl>
                  </p:cond>
                </p:stCondLst>
                <p:endSync evt="end" delay="0">
                  <p:rtn val="all"/>
                </p:endSync>
                <p:childTnLst>
                  <p:par>
                    <p:cTn id="100" fill="hold">
                      <p:stCondLst>
                        <p:cond delay="0"/>
                      </p:stCondLst>
                      <p:childTnLst>
                        <p:par>
                          <p:cTn id="101" fill="hold">
                            <p:stCondLst>
                              <p:cond delay="0"/>
                            </p:stCondLst>
                            <p:childTnLst>
                              <p:par>
                                <p:cTn id="102" presetID="31" presetClass="exit" presetSubtype="0" fill="hold" nodeType="clickEffect">
                                  <p:stCondLst>
                                    <p:cond delay="0"/>
                                  </p:stCondLst>
                                  <p:childTnLst>
                                    <p:anim calcmode="lin" valueType="num">
                                      <p:cBhvr>
                                        <p:cTn id="103" dur="1000"/>
                                        <p:tgtEl>
                                          <p:spTgt spid="51"/>
                                        </p:tgtEl>
                                        <p:attrNameLst>
                                          <p:attrName>ppt_w</p:attrName>
                                        </p:attrNameLst>
                                      </p:cBhvr>
                                      <p:tavLst>
                                        <p:tav tm="0">
                                          <p:val>
                                            <p:strVal val="ppt_w"/>
                                          </p:val>
                                        </p:tav>
                                        <p:tav tm="100000">
                                          <p:val>
                                            <p:fltVal val="0"/>
                                          </p:val>
                                        </p:tav>
                                      </p:tavLst>
                                    </p:anim>
                                    <p:anim calcmode="lin" valueType="num">
                                      <p:cBhvr>
                                        <p:cTn id="104" dur="1000"/>
                                        <p:tgtEl>
                                          <p:spTgt spid="51"/>
                                        </p:tgtEl>
                                        <p:attrNameLst>
                                          <p:attrName>ppt_h</p:attrName>
                                        </p:attrNameLst>
                                      </p:cBhvr>
                                      <p:tavLst>
                                        <p:tav tm="0">
                                          <p:val>
                                            <p:strVal val="ppt_h"/>
                                          </p:val>
                                        </p:tav>
                                        <p:tav tm="100000">
                                          <p:val>
                                            <p:fltVal val="0"/>
                                          </p:val>
                                        </p:tav>
                                      </p:tavLst>
                                    </p:anim>
                                    <p:anim calcmode="lin" valueType="num">
                                      <p:cBhvr>
                                        <p:cTn id="105" dur="1000"/>
                                        <p:tgtEl>
                                          <p:spTgt spid="51"/>
                                        </p:tgtEl>
                                        <p:attrNameLst>
                                          <p:attrName>style.rotation</p:attrName>
                                        </p:attrNameLst>
                                      </p:cBhvr>
                                      <p:tavLst>
                                        <p:tav tm="0">
                                          <p:val>
                                            <p:fltVal val="0"/>
                                          </p:val>
                                        </p:tav>
                                        <p:tav tm="100000">
                                          <p:val>
                                            <p:fltVal val="90"/>
                                          </p:val>
                                        </p:tav>
                                      </p:tavLst>
                                    </p:anim>
                                    <p:animEffect transition="out" filter="fade">
                                      <p:cBhvr>
                                        <p:cTn id="106" dur="1000"/>
                                        <p:tgtEl>
                                          <p:spTgt spid="51"/>
                                        </p:tgtEl>
                                      </p:cBhvr>
                                    </p:animEffect>
                                    <p:set>
                                      <p:cBhvr>
                                        <p:cTn id="107" dur="1" fill="hold">
                                          <p:stCondLst>
                                            <p:cond delay="999"/>
                                          </p:stCondLst>
                                        </p:cTn>
                                        <p:tgtEl>
                                          <p:spTgt spid="51"/>
                                        </p:tgtEl>
                                        <p:attrNameLst>
                                          <p:attrName>style.visibility</p:attrName>
                                        </p:attrNameLst>
                                      </p:cBhvr>
                                      <p:to>
                                        <p:strVal val="hidden"/>
                                      </p:to>
                                    </p:set>
                                  </p:childTnLst>
                                  <p:subTnLst>
                                    <p:audio>
                                      <p:cMediaNode>
                                        <p:cTn display="0" masterRel="sameClick">
                                          <p:stCondLst>
                                            <p:cond evt="begin" delay="0">
                                              <p:tn val="10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1"/>
                  </p:tgtEl>
                </p:cond>
              </p:nextCondLst>
            </p:seq>
            <p:seq concurrent="1" nextAc="seek">
              <p:cTn id="108" restart="whenNotActive" fill="hold" evtFilter="cancelBubble" nodeType="interactiveSeq">
                <p:stCondLst>
                  <p:cond evt="onClick" delay="0">
                    <p:tgtEl>
                      <p:spTgt spid="52"/>
                    </p:tgtEl>
                  </p:cond>
                </p:stCondLst>
                <p:endSync evt="end" delay="0">
                  <p:rtn val="all"/>
                </p:endSync>
                <p:childTnLst>
                  <p:par>
                    <p:cTn id="109" fill="hold">
                      <p:stCondLst>
                        <p:cond delay="0"/>
                      </p:stCondLst>
                      <p:childTnLst>
                        <p:par>
                          <p:cTn id="110" fill="hold">
                            <p:stCondLst>
                              <p:cond delay="0"/>
                            </p:stCondLst>
                            <p:childTnLst>
                              <p:par>
                                <p:cTn id="111" presetID="31" presetClass="exit" presetSubtype="0" fill="hold" nodeType="clickEffect">
                                  <p:stCondLst>
                                    <p:cond delay="0"/>
                                  </p:stCondLst>
                                  <p:childTnLst>
                                    <p:anim calcmode="lin" valueType="num">
                                      <p:cBhvr>
                                        <p:cTn id="112" dur="1000"/>
                                        <p:tgtEl>
                                          <p:spTgt spid="52"/>
                                        </p:tgtEl>
                                        <p:attrNameLst>
                                          <p:attrName>ppt_w</p:attrName>
                                        </p:attrNameLst>
                                      </p:cBhvr>
                                      <p:tavLst>
                                        <p:tav tm="0">
                                          <p:val>
                                            <p:strVal val="ppt_w"/>
                                          </p:val>
                                        </p:tav>
                                        <p:tav tm="100000">
                                          <p:val>
                                            <p:fltVal val="0"/>
                                          </p:val>
                                        </p:tav>
                                      </p:tavLst>
                                    </p:anim>
                                    <p:anim calcmode="lin" valueType="num">
                                      <p:cBhvr>
                                        <p:cTn id="113" dur="1000"/>
                                        <p:tgtEl>
                                          <p:spTgt spid="52"/>
                                        </p:tgtEl>
                                        <p:attrNameLst>
                                          <p:attrName>ppt_h</p:attrName>
                                        </p:attrNameLst>
                                      </p:cBhvr>
                                      <p:tavLst>
                                        <p:tav tm="0">
                                          <p:val>
                                            <p:strVal val="ppt_h"/>
                                          </p:val>
                                        </p:tav>
                                        <p:tav tm="100000">
                                          <p:val>
                                            <p:fltVal val="0"/>
                                          </p:val>
                                        </p:tav>
                                      </p:tavLst>
                                    </p:anim>
                                    <p:anim calcmode="lin" valueType="num">
                                      <p:cBhvr>
                                        <p:cTn id="114" dur="1000"/>
                                        <p:tgtEl>
                                          <p:spTgt spid="52"/>
                                        </p:tgtEl>
                                        <p:attrNameLst>
                                          <p:attrName>style.rotation</p:attrName>
                                        </p:attrNameLst>
                                      </p:cBhvr>
                                      <p:tavLst>
                                        <p:tav tm="0">
                                          <p:val>
                                            <p:fltVal val="0"/>
                                          </p:val>
                                        </p:tav>
                                        <p:tav tm="100000">
                                          <p:val>
                                            <p:fltVal val="90"/>
                                          </p:val>
                                        </p:tav>
                                      </p:tavLst>
                                    </p:anim>
                                    <p:animEffect transition="out" filter="fade">
                                      <p:cBhvr>
                                        <p:cTn id="115" dur="1000"/>
                                        <p:tgtEl>
                                          <p:spTgt spid="52"/>
                                        </p:tgtEl>
                                      </p:cBhvr>
                                    </p:animEffect>
                                    <p:set>
                                      <p:cBhvr>
                                        <p:cTn id="116" dur="1" fill="hold">
                                          <p:stCondLst>
                                            <p:cond delay="999"/>
                                          </p:stCondLst>
                                        </p:cTn>
                                        <p:tgtEl>
                                          <p:spTgt spid="52"/>
                                        </p:tgtEl>
                                        <p:attrNameLst>
                                          <p:attrName>style.visibility</p:attrName>
                                        </p:attrNameLst>
                                      </p:cBhvr>
                                      <p:to>
                                        <p:strVal val="hidden"/>
                                      </p:to>
                                    </p:set>
                                  </p:childTnLst>
                                  <p:subTnLst>
                                    <p:audio>
                                      <p:cMediaNode>
                                        <p:cTn display="0" masterRel="sameClick">
                                          <p:stCondLst>
                                            <p:cond evt="begin" delay="0">
                                              <p:tn val="11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2"/>
                  </p:tgtEl>
                </p:cond>
              </p:nextCondLst>
            </p:seq>
            <p:seq concurrent="1" nextAc="seek">
              <p:cTn id="117" restart="whenNotActive" fill="hold" evtFilter="cancelBubble" nodeType="interactiveSeq">
                <p:stCondLst>
                  <p:cond evt="onClick" delay="0">
                    <p:tgtEl>
                      <p:spTgt spid="53"/>
                    </p:tgtEl>
                  </p:cond>
                </p:stCondLst>
                <p:endSync evt="end" delay="0">
                  <p:rtn val="all"/>
                </p:endSync>
                <p:childTnLst>
                  <p:par>
                    <p:cTn id="118" fill="hold">
                      <p:stCondLst>
                        <p:cond delay="0"/>
                      </p:stCondLst>
                      <p:childTnLst>
                        <p:par>
                          <p:cTn id="119" fill="hold">
                            <p:stCondLst>
                              <p:cond delay="0"/>
                            </p:stCondLst>
                            <p:childTnLst>
                              <p:par>
                                <p:cTn id="120" presetID="31" presetClass="exit" presetSubtype="0" fill="hold" nodeType="clickEffect">
                                  <p:stCondLst>
                                    <p:cond delay="0"/>
                                  </p:stCondLst>
                                  <p:childTnLst>
                                    <p:anim calcmode="lin" valueType="num">
                                      <p:cBhvr>
                                        <p:cTn id="121" dur="1000"/>
                                        <p:tgtEl>
                                          <p:spTgt spid="53"/>
                                        </p:tgtEl>
                                        <p:attrNameLst>
                                          <p:attrName>ppt_w</p:attrName>
                                        </p:attrNameLst>
                                      </p:cBhvr>
                                      <p:tavLst>
                                        <p:tav tm="0">
                                          <p:val>
                                            <p:strVal val="ppt_w"/>
                                          </p:val>
                                        </p:tav>
                                        <p:tav tm="100000">
                                          <p:val>
                                            <p:fltVal val="0"/>
                                          </p:val>
                                        </p:tav>
                                      </p:tavLst>
                                    </p:anim>
                                    <p:anim calcmode="lin" valueType="num">
                                      <p:cBhvr>
                                        <p:cTn id="122" dur="1000"/>
                                        <p:tgtEl>
                                          <p:spTgt spid="53"/>
                                        </p:tgtEl>
                                        <p:attrNameLst>
                                          <p:attrName>ppt_h</p:attrName>
                                        </p:attrNameLst>
                                      </p:cBhvr>
                                      <p:tavLst>
                                        <p:tav tm="0">
                                          <p:val>
                                            <p:strVal val="ppt_h"/>
                                          </p:val>
                                        </p:tav>
                                        <p:tav tm="100000">
                                          <p:val>
                                            <p:fltVal val="0"/>
                                          </p:val>
                                        </p:tav>
                                      </p:tavLst>
                                    </p:anim>
                                    <p:anim calcmode="lin" valueType="num">
                                      <p:cBhvr>
                                        <p:cTn id="123" dur="1000"/>
                                        <p:tgtEl>
                                          <p:spTgt spid="53"/>
                                        </p:tgtEl>
                                        <p:attrNameLst>
                                          <p:attrName>style.rotation</p:attrName>
                                        </p:attrNameLst>
                                      </p:cBhvr>
                                      <p:tavLst>
                                        <p:tav tm="0">
                                          <p:val>
                                            <p:fltVal val="0"/>
                                          </p:val>
                                        </p:tav>
                                        <p:tav tm="100000">
                                          <p:val>
                                            <p:fltVal val="90"/>
                                          </p:val>
                                        </p:tav>
                                      </p:tavLst>
                                    </p:anim>
                                    <p:animEffect transition="out" filter="fade">
                                      <p:cBhvr>
                                        <p:cTn id="124" dur="1000"/>
                                        <p:tgtEl>
                                          <p:spTgt spid="53"/>
                                        </p:tgtEl>
                                      </p:cBhvr>
                                    </p:animEffect>
                                    <p:set>
                                      <p:cBhvr>
                                        <p:cTn id="125" dur="1" fill="hold">
                                          <p:stCondLst>
                                            <p:cond delay="999"/>
                                          </p:stCondLst>
                                        </p:cTn>
                                        <p:tgtEl>
                                          <p:spTgt spid="53"/>
                                        </p:tgtEl>
                                        <p:attrNameLst>
                                          <p:attrName>style.visibility</p:attrName>
                                        </p:attrNameLst>
                                      </p:cBhvr>
                                      <p:to>
                                        <p:strVal val="hidden"/>
                                      </p:to>
                                    </p:set>
                                  </p:childTnLst>
                                  <p:subTnLst>
                                    <p:audio>
                                      <p:cMediaNode>
                                        <p:cTn display="0" masterRel="sameClick">
                                          <p:stCondLst>
                                            <p:cond evt="begin" delay="0">
                                              <p:tn val="12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3"/>
                  </p:tgtEl>
                </p:cond>
              </p:nextCondLst>
            </p:seq>
            <p:seq concurrent="1" nextAc="seek">
              <p:cTn id="126" restart="whenNotActive" fill="hold" evtFilter="cancelBubble" nodeType="interactiveSeq">
                <p:stCondLst>
                  <p:cond evt="onClick" delay="0">
                    <p:tgtEl>
                      <p:spTgt spid="54"/>
                    </p:tgtEl>
                  </p:cond>
                </p:stCondLst>
                <p:endSync evt="end" delay="0">
                  <p:rtn val="all"/>
                </p:endSync>
                <p:childTnLst>
                  <p:par>
                    <p:cTn id="127" fill="hold">
                      <p:stCondLst>
                        <p:cond delay="0"/>
                      </p:stCondLst>
                      <p:childTnLst>
                        <p:par>
                          <p:cTn id="128" fill="hold">
                            <p:stCondLst>
                              <p:cond delay="0"/>
                            </p:stCondLst>
                            <p:childTnLst>
                              <p:par>
                                <p:cTn id="129" presetID="31" presetClass="exit" presetSubtype="0" fill="hold" nodeType="clickEffect">
                                  <p:stCondLst>
                                    <p:cond delay="0"/>
                                  </p:stCondLst>
                                  <p:childTnLst>
                                    <p:anim calcmode="lin" valueType="num">
                                      <p:cBhvr>
                                        <p:cTn id="130" dur="1000"/>
                                        <p:tgtEl>
                                          <p:spTgt spid="54"/>
                                        </p:tgtEl>
                                        <p:attrNameLst>
                                          <p:attrName>ppt_w</p:attrName>
                                        </p:attrNameLst>
                                      </p:cBhvr>
                                      <p:tavLst>
                                        <p:tav tm="0">
                                          <p:val>
                                            <p:strVal val="ppt_w"/>
                                          </p:val>
                                        </p:tav>
                                        <p:tav tm="100000">
                                          <p:val>
                                            <p:fltVal val="0"/>
                                          </p:val>
                                        </p:tav>
                                      </p:tavLst>
                                    </p:anim>
                                    <p:anim calcmode="lin" valueType="num">
                                      <p:cBhvr>
                                        <p:cTn id="131" dur="1000"/>
                                        <p:tgtEl>
                                          <p:spTgt spid="54"/>
                                        </p:tgtEl>
                                        <p:attrNameLst>
                                          <p:attrName>ppt_h</p:attrName>
                                        </p:attrNameLst>
                                      </p:cBhvr>
                                      <p:tavLst>
                                        <p:tav tm="0">
                                          <p:val>
                                            <p:strVal val="ppt_h"/>
                                          </p:val>
                                        </p:tav>
                                        <p:tav tm="100000">
                                          <p:val>
                                            <p:fltVal val="0"/>
                                          </p:val>
                                        </p:tav>
                                      </p:tavLst>
                                    </p:anim>
                                    <p:anim calcmode="lin" valueType="num">
                                      <p:cBhvr>
                                        <p:cTn id="132" dur="1000"/>
                                        <p:tgtEl>
                                          <p:spTgt spid="54"/>
                                        </p:tgtEl>
                                        <p:attrNameLst>
                                          <p:attrName>style.rotation</p:attrName>
                                        </p:attrNameLst>
                                      </p:cBhvr>
                                      <p:tavLst>
                                        <p:tav tm="0">
                                          <p:val>
                                            <p:fltVal val="0"/>
                                          </p:val>
                                        </p:tav>
                                        <p:tav tm="100000">
                                          <p:val>
                                            <p:fltVal val="90"/>
                                          </p:val>
                                        </p:tav>
                                      </p:tavLst>
                                    </p:anim>
                                    <p:animEffect transition="out" filter="fade">
                                      <p:cBhvr>
                                        <p:cTn id="133" dur="1000"/>
                                        <p:tgtEl>
                                          <p:spTgt spid="54"/>
                                        </p:tgtEl>
                                      </p:cBhvr>
                                    </p:animEffect>
                                    <p:set>
                                      <p:cBhvr>
                                        <p:cTn id="134" dur="1" fill="hold">
                                          <p:stCondLst>
                                            <p:cond delay="999"/>
                                          </p:stCondLst>
                                        </p:cTn>
                                        <p:tgtEl>
                                          <p:spTgt spid="54"/>
                                        </p:tgtEl>
                                        <p:attrNameLst>
                                          <p:attrName>style.visibility</p:attrName>
                                        </p:attrNameLst>
                                      </p:cBhvr>
                                      <p:to>
                                        <p:strVal val="hidden"/>
                                      </p:to>
                                    </p:set>
                                  </p:childTnLst>
                                  <p:subTnLst>
                                    <p:audio>
                                      <p:cMediaNode>
                                        <p:cTn display="0" masterRel="sameClick">
                                          <p:stCondLst>
                                            <p:cond evt="begin" delay="0">
                                              <p:tn val="12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4"/>
                  </p:tgtEl>
                </p:cond>
              </p:nextCondLst>
            </p:seq>
            <p:seq concurrent="1" nextAc="seek">
              <p:cTn id="135" restart="whenNotActive" fill="hold" evtFilter="cancelBubble" nodeType="interactiveSeq">
                <p:stCondLst>
                  <p:cond evt="onClick" delay="0">
                    <p:tgtEl>
                      <p:spTgt spid="55"/>
                    </p:tgtEl>
                  </p:cond>
                </p:stCondLst>
                <p:endSync evt="end" delay="0">
                  <p:rtn val="all"/>
                </p:endSync>
                <p:childTnLst>
                  <p:par>
                    <p:cTn id="136" fill="hold">
                      <p:stCondLst>
                        <p:cond delay="0"/>
                      </p:stCondLst>
                      <p:childTnLst>
                        <p:par>
                          <p:cTn id="137" fill="hold">
                            <p:stCondLst>
                              <p:cond delay="0"/>
                            </p:stCondLst>
                            <p:childTnLst>
                              <p:par>
                                <p:cTn id="138" presetID="31" presetClass="exit" presetSubtype="0" fill="hold" nodeType="clickEffect">
                                  <p:stCondLst>
                                    <p:cond delay="0"/>
                                  </p:stCondLst>
                                  <p:childTnLst>
                                    <p:anim calcmode="lin" valueType="num">
                                      <p:cBhvr>
                                        <p:cTn id="139" dur="1000"/>
                                        <p:tgtEl>
                                          <p:spTgt spid="55"/>
                                        </p:tgtEl>
                                        <p:attrNameLst>
                                          <p:attrName>ppt_w</p:attrName>
                                        </p:attrNameLst>
                                      </p:cBhvr>
                                      <p:tavLst>
                                        <p:tav tm="0">
                                          <p:val>
                                            <p:strVal val="ppt_w"/>
                                          </p:val>
                                        </p:tav>
                                        <p:tav tm="100000">
                                          <p:val>
                                            <p:fltVal val="0"/>
                                          </p:val>
                                        </p:tav>
                                      </p:tavLst>
                                    </p:anim>
                                    <p:anim calcmode="lin" valueType="num">
                                      <p:cBhvr>
                                        <p:cTn id="140" dur="1000"/>
                                        <p:tgtEl>
                                          <p:spTgt spid="55"/>
                                        </p:tgtEl>
                                        <p:attrNameLst>
                                          <p:attrName>ppt_h</p:attrName>
                                        </p:attrNameLst>
                                      </p:cBhvr>
                                      <p:tavLst>
                                        <p:tav tm="0">
                                          <p:val>
                                            <p:strVal val="ppt_h"/>
                                          </p:val>
                                        </p:tav>
                                        <p:tav tm="100000">
                                          <p:val>
                                            <p:fltVal val="0"/>
                                          </p:val>
                                        </p:tav>
                                      </p:tavLst>
                                    </p:anim>
                                    <p:anim calcmode="lin" valueType="num">
                                      <p:cBhvr>
                                        <p:cTn id="141" dur="1000"/>
                                        <p:tgtEl>
                                          <p:spTgt spid="55"/>
                                        </p:tgtEl>
                                        <p:attrNameLst>
                                          <p:attrName>style.rotation</p:attrName>
                                        </p:attrNameLst>
                                      </p:cBhvr>
                                      <p:tavLst>
                                        <p:tav tm="0">
                                          <p:val>
                                            <p:fltVal val="0"/>
                                          </p:val>
                                        </p:tav>
                                        <p:tav tm="100000">
                                          <p:val>
                                            <p:fltVal val="90"/>
                                          </p:val>
                                        </p:tav>
                                      </p:tavLst>
                                    </p:anim>
                                    <p:animEffect transition="out" filter="fade">
                                      <p:cBhvr>
                                        <p:cTn id="142" dur="1000"/>
                                        <p:tgtEl>
                                          <p:spTgt spid="55"/>
                                        </p:tgtEl>
                                      </p:cBhvr>
                                    </p:animEffect>
                                    <p:set>
                                      <p:cBhvr>
                                        <p:cTn id="143" dur="1" fill="hold">
                                          <p:stCondLst>
                                            <p:cond delay="999"/>
                                          </p:stCondLst>
                                        </p:cTn>
                                        <p:tgtEl>
                                          <p:spTgt spid="55"/>
                                        </p:tgtEl>
                                        <p:attrNameLst>
                                          <p:attrName>style.visibility</p:attrName>
                                        </p:attrNameLst>
                                      </p:cBhvr>
                                      <p:to>
                                        <p:strVal val="hidden"/>
                                      </p:to>
                                    </p:set>
                                  </p:childTnLst>
                                  <p:subTnLst>
                                    <p:audio>
                                      <p:cMediaNode>
                                        <p:cTn display="0" masterRel="sameClick">
                                          <p:stCondLst>
                                            <p:cond evt="begin" delay="0">
                                              <p:tn val="13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5"/>
                  </p:tgtEl>
                </p:cond>
              </p:nextCondLst>
            </p:seq>
            <p:seq concurrent="1" nextAc="seek">
              <p:cTn id="144" restart="whenNotActive" fill="hold" evtFilter="cancelBubble" nodeType="interactiveSeq">
                <p:stCondLst>
                  <p:cond evt="onClick" delay="0">
                    <p:tgtEl>
                      <p:spTgt spid="56"/>
                    </p:tgtEl>
                  </p:cond>
                </p:stCondLst>
                <p:endSync evt="end" delay="0">
                  <p:rtn val="all"/>
                </p:endSync>
                <p:childTnLst>
                  <p:par>
                    <p:cTn id="145" fill="hold">
                      <p:stCondLst>
                        <p:cond delay="0"/>
                      </p:stCondLst>
                      <p:childTnLst>
                        <p:par>
                          <p:cTn id="146" fill="hold">
                            <p:stCondLst>
                              <p:cond delay="0"/>
                            </p:stCondLst>
                            <p:childTnLst>
                              <p:par>
                                <p:cTn id="147" presetID="31" presetClass="exit" presetSubtype="0" fill="hold" nodeType="clickEffect">
                                  <p:stCondLst>
                                    <p:cond delay="0"/>
                                  </p:stCondLst>
                                  <p:childTnLst>
                                    <p:anim calcmode="lin" valueType="num">
                                      <p:cBhvr>
                                        <p:cTn id="148" dur="1000"/>
                                        <p:tgtEl>
                                          <p:spTgt spid="56"/>
                                        </p:tgtEl>
                                        <p:attrNameLst>
                                          <p:attrName>ppt_w</p:attrName>
                                        </p:attrNameLst>
                                      </p:cBhvr>
                                      <p:tavLst>
                                        <p:tav tm="0">
                                          <p:val>
                                            <p:strVal val="ppt_w"/>
                                          </p:val>
                                        </p:tav>
                                        <p:tav tm="100000">
                                          <p:val>
                                            <p:fltVal val="0"/>
                                          </p:val>
                                        </p:tav>
                                      </p:tavLst>
                                    </p:anim>
                                    <p:anim calcmode="lin" valueType="num">
                                      <p:cBhvr>
                                        <p:cTn id="149" dur="1000"/>
                                        <p:tgtEl>
                                          <p:spTgt spid="56"/>
                                        </p:tgtEl>
                                        <p:attrNameLst>
                                          <p:attrName>ppt_h</p:attrName>
                                        </p:attrNameLst>
                                      </p:cBhvr>
                                      <p:tavLst>
                                        <p:tav tm="0">
                                          <p:val>
                                            <p:strVal val="ppt_h"/>
                                          </p:val>
                                        </p:tav>
                                        <p:tav tm="100000">
                                          <p:val>
                                            <p:fltVal val="0"/>
                                          </p:val>
                                        </p:tav>
                                      </p:tavLst>
                                    </p:anim>
                                    <p:anim calcmode="lin" valueType="num">
                                      <p:cBhvr>
                                        <p:cTn id="150" dur="1000"/>
                                        <p:tgtEl>
                                          <p:spTgt spid="56"/>
                                        </p:tgtEl>
                                        <p:attrNameLst>
                                          <p:attrName>style.rotation</p:attrName>
                                        </p:attrNameLst>
                                      </p:cBhvr>
                                      <p:tavLst>
                                        <p:tav tm="0">
                                          <p:val>
                                            <p:fltVal val="0"/>
                                          </p:val>
                                        </p:tav>
                                        <p:tav tm="100000">
                                          <p:val>
                                            <p:fltVal val="90"/>
                                          </p:val>
                                        </p:tav>
                                      </p:tavLst>
                                    </p:anim>
                                    <p:animEffect transition="out" filter="fade">
                                      <p:cBhvr>
                                        <p:cTn id="151" dur="1000"/>
                                        <p:tgtEl>
                                          <p:spTgt spid="56"/>
                                        </p:tgtEl>
                                      </p:cBhvr>
                                    </p:animEffect>
                                    <p:set>
                                      <p:cBhvr>
                                        <p:cTn id="152" dur="1" fill="hold">
                                          <p:stCondLst>
                                            <p:cond delay="999"/>
                                          </p:stCondLst>
                                        </p:cTn>
                                        <p:tgtEl>
                                          <p:spTgt spid="56"/>
                                        </p:tgtEl>
                                        <p:attrNameLst>
                                          <p:attrName>style.visibility</p:attrName>
                                        </p:attrNameLst>
                                      </p:cBhvr>
                                      <p:to>
                                        <p:strVal val="hidden"/>
                                      </p:to>
                                    </p:set>
                                  </p:childTnLst>
                                  <p:subTnLst>
                                    <p:audio>
                                      <p:cMediaNode>
                                        <p:cTn display="0" masterRel="sameClick">
                                          <p:stCondLst>
                                            <p:cond evt="begin" delay="0">
                                              <p:tn val="14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6"/>
                  </p:tgtEl>
                </p:cond>
              </p:nextCondLst>
            </p:seq>
            <p:seq concurrent="1" nextAc="seek">
              <p:cTn id="153" restart="whenNotActive" fill="hold" evtFilter="cancelBubble" nodeType="interactiveSeq">
                <p:stCondLst>
                  <p:cond evt="onClick" delay="0">
                    <p:tgtEl>
                      <p:spTgt spid="57"/>
                    </p:tgtEl>
                  </p:cond>
                </p:stCondLst>
                <p:endSync evt="end" delay="0">
                  <p:rtn val="all"/>
                </p:endSync>
                <p:childTnLst>
                  <p:par>
                    <p:cTn id="154" fill="hold">
                      <p:stCondLst>
                        <p:cond delay="0"/>
                      </p:stCondLst>
                      <p:childTnLst>
                        <p:par>
                          <p:cTn id="155" fill="hold">
                            <p:stCondLst>
                              <p:cond delay="0"/>
                            </p:stCondLst>
                            <p:childTnLst>
                              <p:par>
                                <p:cTn id="156" presetID="31" presetClass="exit" presetSubtype="0" fill="hold" nodeType="clickEffect">
                                  <p:stCondLst>
                                    <p:cond delay="0"/>
                                  </p:stCondLst>
                                  <p:childTnLst>
                                    <p:anim calcmode="lin" valueType="num">
                                      <p:cBhvr>
                                        <p:cTn id="157" dur="1000"/>
                                        <p:tgtEl>
                                          <p:spTgt spid="57"/>
                                        </p:tgtEl>
                                        <p:attrNameLst>
                                          <p:attrName>ppt_w</p:attrName>
                                        </p:attrNameLst>
                                      </p:cBhvr>
                                      <p:tavLst>
                                        <p:tav tm="0">
                                          <p:val>
                                            <p:strVal val="ppt_w"/>
                                          </p:val>
                                        </p:tav>
                                        <p:tav tm="100000">
                                          <p:val>
                                            <p:fltVal val="0"/>
                                          </p:val>
                                        </p:tav>
                                      </p:tavLst>
                                    </p:anim>
                                    <p:anim calcmode="lin" valueType="num">
                                      <p:cBhvr>
                                        <p:cTn id="158" dur="1000"/>
                                        <p:tgtEl>
                                          <p:spTgt spid="57"/>
                                        </p:tgtEl>
                                        <p:attrNameLst>
                                          <p:attrName>ppt_h</p:attrName>
                                        </p:attrNameLst>
                                      </p:cBhvr>
                                      <p:tavLst>
                                        <p:tav tm="0">
                                          <p:val>
                                            <p:strVal val="ppt_h"/>
                                          </p:val>
                                        </p:tav>
                                        <p:tav tm="100000">
                                          <p:val>
                                            <p:fltVal val="0"/>
                                          </p:val>
                                        </p:tav>
                                      </p:tavLst>
                                    </p:anim>
                                    <p:anim calcmode="lin" valueType="num">
                                      <p:cBhvr>
                                        <p:cTn id="159" dur="1000"/>
                                        <p:tgtEl>
                                          <p:spTgt spid="57"/>
                                        </p:tgtEl>
                                        <p:attrNameLst>
                                          <p:attrName>style.rotation</p:attrName>
                                        </p:attrNameLst>
                                      </p:cBhvr>
                                      <p:tavLst>
                                        <p:tav tm="0">
                                          <p:val>
                                            <p:fltVal val="0"/>
                                          </p:val>
                                        </p:tav>
                                        <p:tav tm="100000">
                                          <p:val>
                                            <p:fltVal val="90"/>
                                          </p:val>
                                        </p:tav>
                                      </p:tavLst>
                                    </p:anim>
                                    <p:animEffect transition="out" filter="fade">
                                      <p:cBhvr>
                                        <p:cTn id="160" dur="1000"/>
                                        <p:tgtEl>
                                          <p:spTgt spid="57"/>
                                        </p:tgtEl>
                                      </p:cBhvr>
                                    </p:animEffect>
                                    <p:set>
                                      <p:cBhvr>
                                        <p:cTn id="161" dur="1" fill="hold">
                                          <p:stCondLst>
                                            <p:cond delay="999"/>
                                          </p:stCondLst>
                                        </p:cTn>
                                        <p:tgtEl>
                                          <p:spTgt spid="57"/>
                                        </p:tgtEl>
                                        <p:attrNameLst>
                                          <p:attrName>style.visibility</p:attrName>
                                        </p:attrNameLst>
                                      </p:cBhvr>
                                      <p:to>
                                        <p:strVal val="hidden"/>
                                      </p:to>
                                    </p:set>
                                  </p:childTnLst>
                                  <p:subTnLst>
                                    <p:audio>
                                      <p:cMediaNode>
                                        <p:cTn display="0" masterRel="sameClick">
                                          <p:stCondLst>
                                            <p:cond evt="begin" delay="0">
                                              <p:tn val="156"/>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7"/>
                  </p:tgtEl>
                </p:cond>
              </p:nextCondLst>
            </p:seq>
            <p:seq concurrent="1" nextAc="seek">
              <p:cTn id="162" restart="whenNotActive" fill="hold" evtFilter="cancelBubble" nodeType="interactiveSeq">
                <p:stCondLst>
                  <p:cond evt="onClick" delay="0">
                    <p:tgtEl>
                      <p:spTgt spid="58"/>
                    </p:tgtEl>
                  </p:cond>
                </p:stCondLst>
                <p:endSync evt="end" delay="0">
                  <p:rtn val="all"/>
                </p:endSync>
                <p:childTnLst>
                  <p:par>
                    <p:cTn id="163" fill="hold">
                      <p:stCondLst>
                        <p:cond delay="0"/>
                      </p:stCondLst>
                      <p:childTnLst>
                        <p:par>
                          <p:cTn id="164" fill="hold">
                            <p:stCondLst>
                              <p:cond delay="0"/>
                            </p:stCondLst>
                            <p:childTnLst>
                              <p:par>
                                <p:cTn id="165" presetID="31" presetClass="exit" presetSubtype="0" fill="hold" nodeType="clickEffect">
                                  <p:stCondLst>
                                    <p:cond delay="0"/>
                                  </p:stCondLst>
                                  <p:childTnLst>
                                    <p:anim calcmode="lin" valueType="num">
                                      <p:cBhvr>
                                        <p:cTn id="166" dur="1000"/>
                                        <p:tgtEl>
                                          <p:spTgt spid="58"/>
                                        </p:tgtEl>
                                        <p:attrNameLst>
                                          <p:attrName>ppt_w</p:attrName>
                                        </p:attrNameLst>
                                      </p:cBhvr>
                                      <p:tavLst>
                                        <p:tav tm="0">
                                          <p:val>
                                            <p:strVal val="ppt_w"/>
                                          </p:val>
                                        </p:tav>
                                        <p:tav tm="100000">
                                          <p:val>
                                            <p:fltVal val="0"/>
                                          </p:val>
                                        </p:tav>
                                      </p:tavLst>
                                    </p:anim>
                                    <p:anim calcmode="lin" valueType="num">
                                      <p:cBhvr>
                                        <p:cTn id="167" dur="1000"/>
                                        <p:tgtEl>
                                          <p:spTgt spid="58"/>
                                        </p:tgtEl>
                                        <p:attrNameLst>
                                          <p:attrName>ppt_h</p:attrName>
                                        </p:attrNameLst>
                                      </p:cBhvr>
                                      <p:tavLst>
                                        <p:tav tm="0">
                                          <p:val>
                                            <p:strVal val="ppt_h"/>
                                          </p:val>
                                        </p:tav>
                                        <p:tav tm="100000">
                                          <p:val>
                                            <p:fltVal val="0"/>
                                          </p:val>
                                        </p:tav>
                                      </p:tavLst>
                                    </p:anim>
                                    <p:anim calcmode="lin" valueType="num">
                                      <p:cBhvr>
                                        <p:cTn id="168" dur="1000"/>
                                        <p:tgtEl>
                                          <p:spTgt spid="58"/>
                                        </p:tgtEl>
                                        <p:attrNameLst>
                                          <p:attrName>style.rotation</p:attrName>
                                        </p:attrNameLst>
                                      </p:cBhvr>
                                      <p:tavLst>
                                        <p:tav tm="0">
                                          <p:val>
                                            <p:fltVal val="0"/>
                                          </p:val>
                                        </p:tav>
                                        <p:tav tm="100000">
                                          <p:val>
                                            <p:fltVal val="90"/>
                                          </p:val>
                                        </p:tav>
                                      </p:tavLst>
                                    </p:anim>
                                    <p:animEffect transition="out" filter="fade">
                                      <p:cBhvr>
                                        <p:cTn id="169" dur="1000"/>
                                        <p:tgtEl>
                                          <p:spTgt spid="58"/>
                                        </p:tgtEl>
                                      </p:cBhvr>
                                    </p:animEffect>
                                    <p:set>
                                      <p:cBhvr>
                                        <p:cTn id="170" dur="1" fill="hold">
                                          <p:stCondLst>
                                            <p:cond delay="999"/>
                                          </p:stCondLst>
                                        </p:cTn>
                                        <p:tgtEl>
                                          <p:spTgt spid="58"/>
                                        </p:tgtEl>
                                        <p:attrNameLst>
                                          <p:attrName>style.visibility</p:attrName>
                                        </p:attrNameLst>
                                      </p:cBhvr>
                                      <p:to>
                                        <p:strVal val="hidden"/>
                                      </p:to>
                                    </p:set>
                                  </p:childTnLst>
                                  <p:subTnLst>
                                    <p:audio>
                                      <p:cMediaNode>
                                        <p:cTn display="0" masterRel="sameClick">
                                          <p:stCondLst>
                                            <p:cond evt="begin" delay="0">
                                              <p:tn val="165"/>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8"/>
                  </p:tgtEl>
                </p:cond>
              </p:nextCondLst>
            </p:seq>
            <p:seq concurrent="1" nextAc="seek">
              <p:cTn id="171" restart="whenNotActive" fill="hold" evtFilter="cancelBubble" nodeType="interactiveSeq">
                <p:stCondLst>
                  <p:cond evt="onClick" delay="0">
                    <p:tgtEl>
                      <p:spTgt spid="59"/>
                    </p:tgtEl>
                  </p:cond>
                </p:stCondLst>
                <p:endSync evt="end" delay="0">
                  <p:rtn val="all"/>
                </p:endSync>
                <p:childTnLst>
                  <p:par>
                    <p:cTn id="172" fill="hold">
                      <p:stCondLst>
                        <p:cond delay="0"/>
                      </p:stCondLst>
                      <p:childTnLst>
                        <p:par>
                          <p:cTn id="173" fill="hold">
                            <p:stCondLst>
                              <p:cond delay="0"/>
                            </p:stCondLst>
                            <p:childTnLst>
                              <p:par>
                                <p:cTn id="174" presetID="31" presetClass="exit" presetSubtype="0" fill="hold" nodeType="clickEffect">
                                  <p:stCondLst>
                                    <p:cond delay="0"/>
                                  </p:stCondLst>
                                  <p:childTnLst>
                                    <p:anim calcmode="lin" valueType="num">
                                      <p:cBhvr>
                                        <p:cTn id="175" dur="1000"/>
                                        <p:tgtEl>
                                          <p:spTgt spid="59"/>
                                        </p:tgtEl>
                                        <p:attrNameLst>
                                          <p:attrName>ppt_w</p:attrName>
                                        </p:attrNameLst>
                                      </p:cBhvr>
                                      <p:tavLst>
                                        <p:tav tm="0">
                                          <p:val>
                                            <p:strVal val="ppt_w"/>
                                          </p:val>
                                        </p:tav>
                                        <p:tav tm="100000">
                                          <p:val>
                                            <p:fltVal val="0"/>
                                          </p:val>
                                        </p:tav>
                                      </p:tavLst>
                                    </p:anim>
                                    <p:anim calcmode="lin" valueType="num">
                                      <p:cBhvr>
                                        <p:cTn id="176" dur="1000"/>
                                        <p:tgtEl>
                                          <p:spTgt spid="59"/>
                                        </p:tgtEl>
                                        <p:attrNameLst>
                                          <p:attrName>ppt_h</p:attrName>
                                        </p:attrNameLst>
                                      </p:cBhvr>
                                      <p:tavLst>
                                        <p:tav tm="0">
                                          <p:val>
                                            <p:strVal val="ppt_h"/>
                                          </p:val>
                                        </p:tav>
                                        <p:tav tm="100000">
                                          <p:val>
                                            <p:fltVal val="0"/>
                                          </p:val>
                                        </p:tav>
                                      </p:tavLst>
                                    </p:anim>
                                    <p:anim calcmode="lin" valueType="num">
                                      <p:cBhvr>
                                        <p:cTn id="177" dur="1000"/>
                                        <p:tgtEl>
                                          <p:spTgt spid="59"/>
                                        </p:tgtEl>
                                        <p:attrNameLst>
                                          <p:attrName>style.rotation</p:attrName>
                                        </p:attrNameLst>
                                      </p:cBhvr>
                                      <p:tavLst>
                                        <p:tav tm="0">
                                          <p:val>
                                            <p:fltVal val="0"/>
                                          </p:val>
                                        </p:tav>
                                        <p:tav tm="100000">
                                          <p:val>
                                            <p:fltVal val="90"/>
                                          </p:val>
                                        </p:tav>
                                      </p:tavLst>
                                    </p:anim>
                                    <p:animEffect transition="out" filter="fade">
                                      <p:cBhvr>
                                        <p:cTn id="178" dur="1000"/>
                                        <p:tgtEl>
                                          <p:spTgt spid="59"/>
                                        </p:tgtEl>
                                      </p:cBhvr>
                                    </p:animEffect>
                                    <p:set>
                                      <p:cBhvr>
                                        <p:cTn id="179" dur="1" fill="hold">
                                          <p:stCondLst>
                                            <p:cond delay="999"/>
                                          </p:stCondLst>
                                        </p:cTn>
                                        <p:tgtEl>
                                          <p:spTgt spid="59"/>
                                        </p:tgtEl>
                                        <p:attrNameLst>
                                          <p:attrName>style.visibility</p:attrName>
                                        </p:attrNameLst>
                                      </p:cBhvr>
                                      <p:to>
                                        <p:strVal val="hidden"/>
                                      </p:to>
                                    </p:set>
                                  </p:childTnLst>
                                  <p:subTnLst>
                                    <p:audio>
                                      <p:cMediaNode>
                                        <p:cTn display="0" masterRel="sameClick">
                                          <p:stCondLst>
                                            <p:cond evt="begin" delay="0">
                                              <p:tn val="174"/>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9"/>
                  </p:tgtEl>
                </p:cond>
              </p:nextCondLst>
            </p:seq>
            <p:seq concurrent="1" nextAc="seek">
              <p:cTn id="180" restart="whenNotActive" fill="hold" evtFilter="cancelBubble" nodeType="interactiveSeq">
                <p:stCondLst>
                  <p:cond evt="onClick" delay="0">
                    <p:tgtEl>
                      <p:spTgt spid="60"/>
                    </p:tgtEl>
                  </p:cond>
                </p:stCondLst>
                <p:endSync evt="end" delay="0">
                  <p:rtn val="all"/>
                </p:endSync>
                <p:childTnLst>
                  <p:par>
                    <p:cTn id="181" fill="hold">
                      <p:stCondLst>
                        <p:cond delay="0"/>
                      </p:stCondLst>
                      <p:childTnLst>
                        <p:par>
                          <p:cTn id="182" fill="hold">
                            <p:stCondLst>
                              <p:cond delay="0"/>
                            </p:stCondLst>
                            <p:childTnLst>
                              <p:par>
                                <p:cTn id="183" presetID="31" presetClass="exit" presetSubtype="0" fill="hold" nodeType="clickEffect">
                                  <p:stCondLst>
                                    <p:cond delay="0"/>
                                  </p:stCondLst>
                                  <p:childTnLst>
                                    <p:anim calcmode="lin" valueType="num">
                                      <p:cBhvr>
                                        <p:cTn id="184" dur="1000"/>
                                        <p:tgtEl>
                                          <p:spTgt spid="60"/>
                                        </p:tgtEl>
                                        <p:attrNameLst>
                                          <p:attrName>ppt_w</p:attrName>
                                        </p:attrNameLst>
                                      </p:cBhvr>
                                      <p:tavLst>
                                        <p:tav tm="0">
                                          <p:val>
                                            <p:strVal val="ppt_w"/>
                                          </p:val>
                                        </p:tav>
                                        <p:tav tm="100000">
                                          <p:val>
                                            <p:fltVal val="0"/>
                                          </p:val>
                                        </p:tav>
                                      </p:tavLst>
                                    </p:anim>
                                    <p:anim calcmode="lin" valueType="num">
                                      <p:cBhvr>
                                        <p:cTn id="185" dur="1000"/>
                                        <p:tgtEl>
                                          <p:spTgt spid="60"/>
                                        </p:tgtEl>
                                        <p:attrNameLst>
                                          <p:attrName>ppt_h</p:attrName>
                                        </p:attrNameLst>
                                      </p:cBhvr>
                                      <p:tavLst>
                                        <p:tav tm="0">
                                          <p:val>
                                            <p:strVal val="ppt_h"/>
                                          </p:val>
                                        </p:tav>
                                        <p:tav tm="100000">
                                          <p:val>
                                            <p:fltVal val="0"/>
                                          </p:val>
                                        </p:tav>
                                      </p:tavLst>
                                    </p:anim>
                                    <p:anim calcmode="lin" valueType="num">
                                      <p:cBhvr>
                                        <p:cTn id="186" dur="1000"/>
                                        <p:tgtEl>
                                          <p:spTgt spid="60"/>
                                        </p:tgtEl>
                                        <p:attrNameLst>
                                          <p:attrName>style.rotation</p:attrName>
                                        </p:attrNameLst>
                                      </p:cBhvr>
                                      <p:tavLst>
                                        <p:tav tm="0">
                                          <p:val>
                                            <p:fltVal val="0"/>
                                          </p:val>
                                        </p:tav>
                                        <p:tav tm="100000">
                                          <p:val>
                                            <p:fltVal val="90"/>
                                          </p:val>
                                        </p:tav>
                                      </p:tavLst>
                                    </p:anim>
                                    <p:animEffect transition="out" filter="fade">
                                      <p:cBhvr>
                                        <p:cTn id="187" dur="1000"/>
                                        <p:tgtEl>
                                          <p:spTgt spid="60"/>
                                        </p:tgtEl>
                                      </p:cBhvr>
                                    </p:animEffect>
                                    <p:set>
                                      <p:cBhvr>
                                        <p:cTn id="188" dur="1" fill="hold">
                                          <p:stCondLst>
                                            <p:cond delay="999"/>
                                          </p:stCondLst>
                                        </p:cTn>
                                        <p:tgtEl>
                                          <p:spTgt spid="60"/>
                                        </p:tgtEl>
                                        <p:attrNameLst>
                                          <p:attrName>style.visibility</p:attrName>
                                        </p:attrNameLst>
                                      </p:cBhvr>
                                      <p:to>
                                        <p:strVal val="hidden"/>
                                      </p:to>
                                    </p:set>
                                  </p:childTnLst>
                                  <p:subTnLst>
                                    <p:audio>
                                      <p:cMediaNode>
                                        <p:cTn display="0" masterRel="sameClick">
                                          <p:stCondLst>
                                            <p:cond evt="begin" delay="0">
                                              <p:tn val="183"/>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0"/>
                  </p:tgtEl>
                </p:cond>
              </p:nextCondLst>
            </p:seq>
            <p:seq concurrent="1" nextAc="seek">
              <p:cTn id="189" restart="whenNotActive" fill="hold" evtFilter="cancelBubble" nodeType="interactiveSeq">
                <p:stCondLst>
                  <p:cond evt="onClick" delay="0">
                    <p:tgtEl>
                      <p:spTgt spid="61"/>
                    </p:tgtEl>
                  </p:cond>
                </p:stCondLst>
                <p:endSync evt="end" delay="0">
                  <p:rtn val="all"/>
                </p:endSync>
                <p:childTnLst>
                  <p:par>
                    <p:cTn id="190" fill="hold">
                      <p:stCondLst>
                        <p:cond delay="0"/>
                      </p:stCondLst>
                      <p:childTnLst>
                        <p:par>
                          <p:cTn id="191" fill="hold">
                            <p:stCondLst>
                              <p:cond delay="0"/>
                            </p:stCondLst>
                            <p:childTnLst>
                              <p:par>
                                <p:cTn id="192" presetID="31" presetClass="exit" presetSubtype="0" fill="hold" nodeType="clickEffect">
                                  <p:stCondLst>
                                    <p:cond delay="0"/>
                                  </p:stCondLst>
                                  <p:childTnLst>
                                    <p:anim calcmode="lin" valueType="num">
                                      <p:cBhvr>
                                        <p:cTn id="193" dur="1000"/>
                                        <p:tgtEl>
                                          <p:spTgt spid="61"/>
                                        </p:tgtEl>
                                        <p:attrNameLst>
                                          <p:attrName>ppt_w</p:attrName>
                                        </p:attrNameLst>
                                      </p:cBhvr>
                                      <p:tavLst>
                                        <p:tav tm="0">
                                          <p:val>
                                            <p:strVal val="ppt_w"/>
                                          </p:val>
                                        </p:tav>
                                        <p:tav tm="100000">
                                          <p:val>
                                            <p:fltVal val="0"/>
                                          </p:val>
                                        </p:tav>
                                      </p:tavLst>
                                    </p:anim>
                                    <p:anim calcmode="lin" valueType="num">
                                      <p:cBhvr>
                                        <p:cTn id="194" dur="1000"/>
                                        <p:tgtEl>
                                          <p:spTgt spid="61"/>
                                        </p:tgtEl>
                                        <p:attrNameLst>
                                          <p:attrName>ppt_h</p:attrName>
                                        </p:attrNameLst>
                                      </p:cBhvr>
                                      <p:tavLst>
                                        <p:tav tm="0">
                                          <p:val>
                                            <p:strVal val="ppt_h"/>
                                          </p:val>
                                        </p:tav>
                                        <p:tav tm="100000">
                                          <p:val>
                                            <p:fltVal val="0"/>
                                          </p:val>
                                        </p:tav>
                                      </p:tavLst>
                                    </p:anim>
                                    <p:anim calcmode="lin" valueType="num">
                                      <p:cBhvr>
                                        <p:cTn id="195" dur="1000"/>
                                        <p:tgtEl>
                                          <p:spTgt spid="61"/>
                                        </p:tgtEl>
                                        <p:attrNameLst>
                                          <p:attrName>style.rotation</p:attrName>
                                        </p:attrNameLst>
                                      </p:cBhvr>
                                      <p:tavLst>
                                        <p:tav tm="0">
                                          <p:val>
                                            <p:fltVal val="0"/>
                                          </p:val>
                                        </p:tav>
                                        <p:tav tm="100000">
                                          <p:val>
                                            <p:fltVal val="90"/>
                                          </p:val>
                                        </p:tav>
                                      </p:tavLst>
                                    </p:anim>
                                    <p:animEffect transition="out" filter="fade">
                                      <p:cBhvr>
                                        <p:cTn id="196" dur="1000"/>
                                        <p:tgtEl>
                                          <p:spTgt spid="61"/>
                                        </p:tgtEl>
                                      </p:cBhvr>
                                    </p:animEffect>
                                    <p:set>
                                      <p:cBhvr>
                                        <p:cTn id="197" dur="1" fill="hold">
                                          <p:stCondLst>
                                            <p:cond delay="999"/>
                                          </p:stCondLst>
                                        </p:cTn>
                                        <p:tgtEl>
                                          <p:spTgt spid="61"/>
                                        </p:tgtEl>
                                        <p:attrNameLst>
                                          <p:attrName>style.visibility</p:attrName>
                                        </p:attrNameLst>
                                      </p:cBhvr>
                                      <p:to>
                                        <p:strVal val="hidden"/>
                                      </p:to>
                                    </p:set>
                                  </p:childTnLst>
                                  <p:subTnLst>
                                    <p:audio>
                                      <p:cMediaNode>
                                        <p:cTn display="0" masterRel="sameClick">
                                          <p:stCondLst>
                                            <p:cond evt="begin" delay="0">
                                              <p:tn val="19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1"/>
                  </p:tgtEl>
                </p:cond>
              </p:nextCondLst>
            </p:seq>
            <p:seq concurrent="1" nextAc="seek">
              <p:cTn id="198" restart="whenNotActive" fill="hold" evtFilter="cancelBubble" nodeType="interactiveSeq">
                <p:stCondLst>
                  <p:cond evt="onClick" delay="0">
                    <p:tgtEl>
                      <p:spTgt spid="62"/>
                    </p:tgtEl>
                  </p:cond>
                </p:stCondLst>
                <p:endSync evt="end" delay="0">
                  <p:rtn val="all"/>
                </p:endSync>
                <p:childTnLst>
                  <p:par>
                    <p:cTn id="199" fill="hold">
                      <p:stCondLst>
                        <p:cond delay="0"/>
                      </p:stCondLst>
                      <p:childTnLst>
                        <p:par>
                          <p:cTn id="200" fill="hold">
                            <p:stCondLst>
                              <p:cond delay="0"/>
                            </p:stCondLst>
                            <p:childTnLst>
                              <p:par>
                                <p:cTn id="201" presetID="31" presetClass="exit" presetSubtype="0" fill="hold" nodeType="clickEffect">
                                  <p:stCondLst>
                                    <p:cond delay="0"/>
                                  </p:stCondLst>
                                  <p:childTnLst>
                                    <p:anim calcmode="lin" valueType="num">
                                      <p:cBhvr>
                                        <p:cTn id="202" dur="1000"/>
                                        <p:tgtEl>
                                          <p:spTgt spid="62"/>
                                        </p:tgtEl>
                                        <p:attrNameLst>
                                          <p:attrName>ppt_w</p:attrName>
                                        </p:attrNameLst>
                                      </p:cBhvr>
                                      <p:tavLst>
                                        <p:tav tm="0">
                                          <p:val>
                                            <p:strVal val="ppt_w"/>
                                          </p:val>
                                        </p:tav>
                                        <p:tav tm="100000">
                                          <p:val>
                                            <p:fltVal val="0"/>
                                          </p:val>
                                        </p:tav>
                                      </p:tavLst>
                                    </p:anim>
                                    <p:anim calcmode="lin" valueType="num">
                                      <p:cBhvr>
                                        <p:cTn id="203" dur="1000"/>
                                        <p:tgtEl>
                                          <p:spTgt spid="62"/>
                                        </p:tgtEl>
                                        <p:attrNameLst>
                                          <p:attrName>ppt_h</p:attrName>
                                        </p:attrNameLst>
                                      </p:cBhvr>
                                      <p:tavLst>
                                        <p:tav tm="0">
                                          <p:val>
                                            <p:strVal val="ppt_h"/>
                                          </p:val>
                                        </p:tav>
                                        <p:tav tm="100000">
                                          <p:val>
                                            <p:fltVal val="0"/>
                                          </p:val>
                                        </p:tav>
                                      </p:tavLst>
                                    </p:anim>
                                    <p:anim calcmode="lin" valueType="num">
                                      <p:cBhvr>
                                        <p:cTn id="204" dur="1000"/>
                                        <p:tgtEl>
                                          <p:spTgt spid="62"/>
                                        </p:tgtEl>
                                        <p:attrNameLst>
                                          <p:attrName>style.rotation</p:attrName>
                                        </p:attrNameLst>
                                      </p:cBhvr>
                                      <p:tavLst>
                                        <p:tav tm="0">
                                          <p:val>
                                            <p:fltVal val="0"/>
                                          </p:val>
                                        </p:tav>
                                        <p:tav tm="100000">
                                          <p:val>
                                            <p:fltVal val="90"/>
                                          </p:val>
                                        </p:tav>
                                      </p:tavLst>
                                    </p:anim>
                                    <p:animEffect transition="out" filter="fade">
                                      <p:cBhvr>
                                        <p:cTn id="205" dur="1000"/>
                                        <p:tgtEl>
                                          <p:spTgt spid="62"/>
                                        </p:tgtEl>
                                      </p:cBhvr>
                                    </p:animEffect>
                                    <p:set>
                                      <p:cBhvr>
                                        <p:cTn id="206" dur="1" fill="hold">
                                          <p:stCondLst>
                                            <p:cond delay="999"/>
                                          </p:stCondLst>
                                        </p:cTn>
                                        <p:tgtEl>
                                          <p:spTgt spid="62"/>
                                        </p:tgtEl>
                                        <p:attrNameLst>
                                          <p:attrName>style.visibility</p:attrName>
                                        </p:attrNameLst>
                                      </p:cBhvr>
                                      <p:to>
                                        <p:strVal val="hidden"/>
                                      </p:to>
                                    </p:set>
                                  </p:childTnLst>
                                  <p:subTnLst>
                                    <p:audio>
                                      <p:cMediaNode>
                                        <p:cTn display="0" masterRel="sameClick">
                                          <p:stCondLst>
                                            <p:cond evt="begin" delay="0">
                                              <p:tn val="20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2"/>
                  </p:tgtEl>
                </p:cond>
              </p:nextCondLst>
            </p:seq>
            <p:seq concurrent="1" nextAc="seek">
              <p:cTn id="207" restart="whenNotActive" fill="hold" evtFilter="cancelBubble" nodeType="interactiveSeq">
                <p:stCondLst>
                  <p:cond evt="onClick" delay="0">
                    <p:tgtEl>
                      <p:spTgt spid="63"/>
                    </p:tgtEl>
                  </p:cond>
                </p:stCondLst>
                <p:endSync evt="end" delay="0">
                  <p:rtn val="all"/>
                </p:endSync>
                <p:childTnLst>
                  <p:par>
                    <p:cTn id="208" fill="hold">
                      <p:stCondLst>
                        <p:cond delay="0"/>
                      </p:stCondLst>
                      <p:childTnLst>
                        <p:par>
                          <p:cTn id="209" fill="hold">
                            <p:stCondLst>
                              <p:cond delay="0"/>
                            </p:stCondLst>
                            <p:childTnLst>
                              <p:par>
                                <p:cTn id="210" presetID="31" presetClass="exit" presetSubtype="0" fill="hold" nodeType="clickEffect">
                                  <p:stCondLst>
                                    <p:cond delay="0"/>
                                  </p:stCondLst>
                                  <p:childTnLst>
                                    <p:anim calcmode="lin" valueType="num">
                                      <p:cBhvr>
                                        <p:cTn id="211" dur="1000"/>
                                        <p:tgtEl>
                                          <p:spTgt spid="63"/>
                                        </p:tgtEl>
                                        <p:attrNameLst>
                                          <p:attrName>ppt_w</p:attrName>
                                        </p:attrNameLst>
                                      </p:cBhvr>
                                      <p:tavLst>
                                        <p:tav tm="0">
                                          <p:val>
                                            <p:strVal val="ppt_w"/>
                                          </p:val>
                                        </p:tav>
                                        <p:tav tm="100000">
                                          <p:val>
                                            <p:fltVal val="0"/>
                                          </p:val>
                                        </p:tav>
                                      </p:tavLst>
                                    </p:anim>
                                    <p:anim calcmode="lin" valueType="num">
                                      <p:cBhvr>
                                        <p:cTn id="212" dur="1000"/>
                                        <p:tgtEl>
                                          <p:spTgt spid="63"/>
                                        </p:tgtEl>
                                        <p:attrNameLst>
                                          <p:attrName>ppt_h</p:attrName>
                                        </p:attrNameLst>
                                      </p:cBhvr>
                                      <p:tavLst>
                                        <p:tav tm="0">
                                          <p:val>
                                            <p:strVal val="ppt_h"/>
                                          </p:val>
                                        </p:tav>
                                        <p:tav tm="100000">
                                          <p:val>
                                            <p:fltVal val="0"/>
                                          </p:val>
                                        </p:tav>
                                      </p:tavLst>
                                    </p:anim>
                                    <p:anim calcmode="lin" valueType="num">
                                      <p:cBhvr>
                                        <p:cTn id="213" dur="1000"/>
                                        <p:tgtEl>
                                          <p:spTgt spid="63"/>
                                        </p:tgtEl>
                                        <p:attrNameLst>
                                          <p:attrName>style.rotation</p:attrName>
                                        </p:attrNameLst>
                                      </p:cBhvr>
                                      <p:tavLst>
                                        <p:tav tm="0">
                                          <p:val>
                                            <p:fltVal val="0"/>
                                          </p:val>
                                        </p:tav>
                                        <p:tav tm="100000">
                                          <p:val>
                                            <p:fltVal val="90"/>
                                          </p:val>
                                        </p:tav>
                                      </p:tavLst>
                                    </p:anim>
                                    <p:animEffect transition="out" filter="fade">
                                      <p:cBhvr>
                                        <p:cTn id="214" dur="1000"/>
                                        <p:tgtEl>
                                          <p:spTgt spid="63"/>
                                        </p:tgtEl>
                                      </p:cBhvr>
                                    </p:animEffect>
                                    <p:set>
                                      <p:cBhvr>
                                        <p:cTn id="215" dur="1" fill="hold">
                                          <p:stCondLst>
                                            <p:cond delay="999"/>
                                          </p:stCondLst>
                                        </p:cTn>
                                        <p:tgtEl>
                                          <p:spTgt spid="63"/>
                                        </p:tgtEl>
                                        <p:attrNameLst>
                                          <p:attrName>style.visibility</p:attrName>
                                        </p:attrNameLst>
                                      </p:cBhvr>
                                      <p:to>
                                        <p:strVal val="hidden"/>
                                      </p:to>
                                    </p:set>
                                  </p:childTnLst>
                                  <p:subTnLst>
                                    <p:audio>
                                      <p:cMediaNode>
                                        <p:cTn display="0" masterRel="sameClick">
                                          <p:stCondLst>
                                            <p:cond evt="begin" delay="0">
                                              <p:tn val="21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3"/>
                  </p:tgtEl>
                </p:cond>
              </p:nextCondLst>
            </p:seq>
            <p:seq concurrent="1" nextAc="seek">
              <p:cTn id="216" restart="whenNotActive" fill="hold" evtFilter="cancelBubble" nodeType="interactiveSeq">
                <p:stCondLst>
                  <p:cond evt="onClick" delay="0">
                    <p:tgtEl>
                      <p:spTgt spid="64"/>
                    </p:tgtEl>
                  </p:cond>
                </p:stCondLst>
                <p:endSync evt="end" delay="0">
                  <p:rtn val="all"/>
                </p:endSync>
                <p:childTnLst>
                  <p:par>
                    <p:cTn id="217" fill="hold">
                      <p:stCondLst>
                        <p:cond delay="0"/>
                      </p:stCondLst>
                      <p:childTnLst>
                        <p:par>
                          <p:cTn id="218" fill="hold">
                            <p:stCondLst>
                              <p:cond delay="0"/>
                            </p:stCondLst>
                            <p:childTnLst>
                              <p:par>
                                <p:cTn id="219" presetID="31" presetClass="exit" presetSubtype="0" fill="hold" nodeType="clickEffect">
                                  <p:stCondLst>
                                    <p:cond delay="0"/>
                                  </p:stCondLst>
                                  <p:childTnLst>
                                    <p:anim calcmode="lin" valueType="num">
                                      <p:cBhvr>
                                        <p:cTn id="220" dur="1000"/>
                                        <p:tgtEl>
                                          <p:spTgt spid="64"/>
                                        </p:tgtEl>
                                        <p:attrNameLst>
                                          <p:attrName>ppt_w</p:attrName>
                                        </p:attrNameLst>
                                      </p:cBhvr>
                                      <p:tavLst>
                                        <p:tav tm="0">
                                          <p:val>
                                            <p:strVal val="ppt_w"/>
                                          </p:val>
                                        </p:tav>
                                        <p:tav tm="100000">
                                          <p:val>
                                            <p:fltVal val="0"/>
                                          </p:val>
                                        </p:tav>
                                      </p:tavLst>
                                    </p:anim>
                                    <p:anim calcmode="lin" valueType="num">
                                      <p:cBhvr>
                                        <p:cTn id="221" dur="1000"/>
                                        <p:tgtEl>
                                          <p:spTgt spid="64"/>
                                        </p:tgtEl>
                                        <p:attrNameLst>
                                          <p:attrName>ppt_h</p:attrName>
                                        </p:attrNameLst>
                                      </p:cBhvr>
                                      <p:tavLst>
                                        <p:tav tm="0">
                                          <p:val>
                                            <p:strVal val="ppt_h"/>
                                          </p:val>
                                        </p:tav>
                                        <p:tav tm="100000">
                                          <p:val>
                                            <p:fltVal val="0"/>
                                          </p:val>
                                        </p:tav>
                                      </p:tavLst>
                                    </p:anim>
                                    <p:anim calcmode="lin" valueType="num">
                                      <p:cBhvr>
                                        <p:cTn id="222" dur="1000"/>
                                        <p:tgtEl>
                                          <p:spTgt spid="64"/>
                                        </p:tgtEl>
                                        <p:attrNameLst>
                                          <p:attrName>style.rotation</p:attrName>
                                        </p:attrNameLst>
                                      </p:cBhvr>
                                      <p:tavLst>
                                        <p:tav tm="0">
                                          <p:val>
                                            <p:fltVal val="0"/>
                                          </p:val>
                                        </p:tav>
                                        <p:tav tm="100000">
                                          <p:val>
                                            <p:fltVal val="90"/>
                                          </p:val>
                                        </p:tav>
                                      </p:tavLst>
                                    </p:anim>
                                    <p:animEffect transition="out" filter="fade">
                                      <p:cBhvr>
                                        <p:cTn id="223" dur="1000"/>
                                        <p:tgtEl>
                                          <p:spTgt spid="64"/>
                                        </p:tgtEl>
                                      </p:cBhvr>
                                    </p:animEffect>
                                    <p:set>
                                      <p:cBhvr>
                                        <p:cTn id="224" dur="1" fill="hold">
                                          <p:stCondLst>
                                            <p:cond delay="999"/>
                                          </p:stCondLst>
                                        </p:cTn>
                                        <p:tgtEl>
                                          <p:spTgt spid="64"/>
                                        </p:tgtEl>
                                        <p:attrNameLst>
                                          <p:attrName>style.visibility</p:attrName>
                                        </p:attrNameLst>
                                      </p:cBhvr>
                                      <p:to>
                                        <p:strVal val="hidden"/>
                                      </p:to>
                                    </p:set>
                                  </p:childTnLst>
                                  <p:subTnLst>
                                    <p:audio>
                                      <p:cMediaNode>
                                        <p:cTn display="0" masterRel="sameClick">
                                          <p:stCondLst>
                                            <p:cond evt="begin" delay="0">
                                              <p:tn val="21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4"/>
                  </p:tgtEl>
                </p:cond>
              </p:nextCondLst>
            </p:seq>
            <p:seq concurrent="1" nextAc="seek">
              <p:cTn id="225" restart="whenNotActive" fill="hold" evtFilter="cancelBubble" nodeType="interactiveSeq">
                <p:stCondLst>
                  <p:cond evt="onClick" delay="0">
                    <p:tgtEl>
                      <p:spTgt spid="65"/>
                    </p:tgtEl>
                  </p:cond>
                </p:stCondLst>
                <p:endSync evt="end" delay="0">
                  <p:rtn val="all"/>
                </p:endSync>
                <p:childTnLst>
                  <p:par>
                    <p:cTn id="226" fill="hold">
                      <p:stCondLst>
                        <p:cond delay="0"/>
                      </p:stCondLst>
                      <p:childTnLst>
                        <p:par>
                          <p:cTn id="227" fill="hold">
                            <p:stCondLst>
                              <p:cond delay="0"/>
                            </p:stCondLst>
                            <p:childTnLst>
                              <p:par>
                                <p:cTn id="228" presetID="31" presetClass="exit" presetSubtype="0" fill="hold" nodeType="clickEffect">
                                  <p:stCondLst>
                                    <p:cond delay="0"/>
                                  </p:stCondLst>
                                  <p:childTnLst>
                                    <p:anim calcmode="lin" valueType="num">
                                      <p:cBhvr>
                                        <p:cTn id="229" dur="1000"/>
                                        <p:tgtEl>
                                          <p:spTgt spid="65"/>
                                        </p:tgtEl>
                                        <p:attrNameLst>
                                          <p:attrName>ppt_w</p:attrName>
                                        </p:attrNameLst>
                                      </p:cBhvr>
                                      <p:tavLst>
                                        <p:tav tm="0">
                                          <p:val>
                                            <p:strVal val="ppt_w"/>
                                          </p:val>
                                        </p:tav>
                                        <p:tav tm="100000">
                                          <p:val>
                                            <p:fltVal val="0"/>
                                          </p:val>
                                        </p:tav>
                                      </p:tavLst>
                                    </p:anim>
                                    <p:anim calcmode="lin" valueType="num">
                                      <p:cBhvr>
                                        <p:cTn id="230" dur="1000"/>
                                        <p:tgtEl>
                                          <p:spTgt spid="65"/>
                                        </p:tgtEl>
                                        <p:attrNameLst>
                                          <p:attrName>ppt_h</p:attrName>
                                        </p:attrNameLst>
                                      </p:cBhvr>
                                      <p:tavLst>
                                        <p:tav tm="0">
                                          <p:val>
                                            <p:strVal val="ppt_h"/>
                                          </p:val>
                                        </p:tav>
                                        <p:tav tm="100000">
                                          <p:val>
                                            <p:fltVal val="0"/>
                                          </p:val>
                                        </p:tav>
                                      </p:tavLst>
                                    </p:anim>
                                    <p:anim calcmode="lin" valueType="num">
                                      <p:cBhvr>
                                        <p:cTn id="231" dur="1000"/>
                                        <p:tgtEl>
                                          <p:spTgt spid="65"/>
                                        </p:tgtEl>
                                        <p:attrNameLst>
                                          <p:attrName>style.rotation</p:attrName>
                                        </p:attrNameLst>
                                      </p:cBhvr>
                                      <p:tavLst>
                                        <p:tav tm="0">
                                          <p:val>
                                            <p:fltVal val="0"/>
                                          </p:val>
                                        </p:tav>
                                        <p:tav tm="100000">
                                          <p:val>
                                            <p:fltVal val="90"/>
                                          </p:val>
                                        </p:tav>
                                      </p:tavLst>
                                    </p:anim>
                                    <p:animEffect transition="out" filter="fade">
                                      <p:cBhvr>
                                        <p:cTn id="232" dur="1000"/>
                                        <p:tgtEl>
                                          <p:spTgt spid="65"/>
                                        </p:tgtEl>
                                      </p:cBhvr>
                                    </p:animEffect>
                                    <p:set>
                                      <p:cBhvr>
                                        <p:cTn id="233" dur="1" fill="hold">
                                          <p:stCondLst>
                                            <p:cond delay="999"/>
                                          </p:stCondLst>
                                        </p:cTn>
                                        <p:tgtEl>
                                          <p:spTgt spid="65"/>
                                        </p:tgtEl>
                                        <p:attrNameLst>
                                          <p:attrName>style.visibility</p:attrName>
                                        </p:attrNameLst>
                                      </p:cBhvr>
                                      <p:to>
                                        <p:strVal val="hidden"/>
                                      </p:to>
                                    </p:set>
                                  </p:childTnLst>
                                  <p:subTnLst>
                                    <p:audio>
                                      <p:cMediaNode>
                                        <p:cTn display="0" masterRel="sameClick">
                                          <p:stCondLst>
                                            <p:cond evt="begin" delay="0">
                                              <p:tn val="22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5"/>
                  </p:tgtEl>
                </p:cond>
              </p:nextCondLst>
            </p:seq>
            <p:seq concurrent="1" nextAc="seek">
              <p:cTn id="234" restart="whenNotActive" fill="hold" evtFilter="cancelBubble" nodeType="interactiveSeq">
                <p:stCondLst>
                  <p:cond evt="onClick" delay="0">
                    <p:tgtEl>
                      <p:spTgt spid="66"/>
                    </p:tgtEl>
                  </p:cond>
                </p:stCondLst>
                <p:endSync evt="end" delay="0">
                  <p:rtn val="all"/>
                </p:endSync>
                <p:childTnLst>
                  <p:par>
                    <p:cTn id="235" fill="hold">
                      <p:stCondLst>
                        <p:cond delay="0"/>
                      </p:stCondLst>
                      <p:childTnLst>
                        <p:par>
                          <p:cTn id="236" fill="hold">
                            <p:stCondLst>
                              <p:cond delay="0"/>
                            </p:stCondLst>
                            <p:childTnLst>
                              <p:par>
                                <p:cTn id="237" presetID="31" presetClass="exit" presetSubtype="0" fill="hold" nodeType="clickEffect">
                                  <p:stCondLst>
                                    <p:cond delay="0"/>
                                  </p:stCondLst>
                                  <p:childTnLst>
                                    <p:anim calcmode="lin" valueType="num">
                                      <p:cBhvr>
                                        <p:cTn id="238" dur="1000"/>
                                        <p:tgtEl>
                                          <p:spTgt spid="66"/>
                                        </p:tgtEl>
                                        <p:attrNameLst>
                                          <p:attrName>ppt_w</p:attrName>
                                        </p:attrNameLst>
                                      </p:cBhvr>
                                      <p:tavLst>
                                        <p:tav tm="0">
                                          <p:val>
                                            <p:strVal val="ppt_w"/>
                                          </p:val>
                                        </p:tav>
                                        <p:tav tm="100000">
                                          <p:val>
                                            <p:fltVal val="0"/>
                                          </p:val>
                                        </p:tav>
                                      </p:tavLst>
                                    </p:anim>
                                    <p:anim calcmode="lin" valueType="num">
                                      <p:cBhvr>
                                        <p:cTn id="239" dur="1000"/>
                                        <p:tgtEl>
                                          <p:spTgt spid="66"/>
                                        </p:tgtEl>
                                        <p:attrNameLst>
                                          <p:attrName>ppt_h</p:attrName>
                                        </p:attrNameLst>
                                      </p:cBhvr>
                                      <p:tavLst>
                                        <p:tav tm="0">
                                          <p:val>
                                            <p:strVal val="ppt_h"/>
                                          </p:val>
                                        </p:tav>
                                        <p:tav tm="100000">
                                          <p:val>
                                            <p:fltVal val="0"/>
                                          </p:val>
                                        </p:tav>
                                      </p:tavLst>
                                    </p:anim>
                                    <p:anim calcmode="lin" valueType="num">
                                      <p:cBhvr>
                                        <p:cTn id="240" dur="1000"/>
                                        <p:tgtEl>
                                          <p:spTgt spid="66"/>
                                        </p:tgtEl>
                                        <p:attrNameLst>
                                          <p:attrName>style.rotation</p:attrName>
                                        </p:attrNameLst>
                                      </p:cBhvr>
                                      <p:tavLst>
                                        <p:tav tm="0">
                                          <p:val>
                                            <p:fltVal val="0"/>
                                          </p:val>
                                        </p:tav>
                                        <p:tav tm="100000">
                                          <p:val>
                                            <p:fltVal val="90"/>
                                          </p:val>
                                        </p:tav>
                                      </p:tavLst>
                                    </p:anim>
                                    <p:animEffect transition="out" filter="fade">
                                      <p:cBhvr>
                                        <p:cTn id="241" dur="1000"/>
                                        <p:tgtEl>
                                          <p:spTgt spid="66"/>
                                        </p:tgtEl>
                                      </p:cBhvr>
                                    </p:animEffect>
                                    <p:set>
                                      <p:cBhvr>
                                        <p:cTn id="242" dur="1" fill="hold">
                                          <p:stCondLst>
                                            <p:cond delay="999"/>
                                          </p:stCondLst>
                                        </p:cTn>
                                        <p:tgtEl>
                                          <p:spTgt spid="66"/>
                                        </p:tgtEl>
                                        <p:attrNameLst>
                                          <p:attrName>style.visibility</p:attrName>
                                        </p:attrNameLst>
                                      </p:cBhvr>
                                      <p:to>
                                        <p:strVal val="hidden"/>
                                      </p:to>
                                    </p:set>
                                  </p:childTnLst>
                                  <p:subTnLst>
                                    <p:audio>
                                      <p:cMediaNode>
                                        <p:cTn display="0" masterRel="sameClick">
                                          <p:stCondLst>
                                            <p:cond evt="begin" delay="0">
                                              <p:tn val="23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6"/>
                  </p:tgtEl>
                </p:cond>
              </p:nextCondLst>
            </p:seq>
            <p:seq concurrent="1" nextAc="seek">
              <p:cTn id="243" restart="whenNotActive" fill="hold" evtFilter="cancelBubble" nodeType="interactiveSeq">
                <p:stCondLst>
                  <p:cond evt="onClick" delay="0">
                    <p:tgtEl>
                      <p:spTgt spid="32"/>
                    </p:tgtEl>
                  </p:cond>
                </p:stCondLst>
                <p:endSync evt="end" delay="0">
                  <p:rtn val="all"/>
                </p:endSync>
                <p:childTnLst>
                  <p:par>
                    <p:cTn id="244" fill="hold">
                      <p:stCondLst>
                        <p:cond delay="0"/>
                      </p:stCondLst>
                      <p:childTnLst>
                        <p:par>
                          <p:cTn id="245" fill="hold">
                            <p:stCondLst>
                              <p:cond delay="0"/>
                            </p:stCondLst>
                            <p:childTnLst>
                              <p:par>
                                <p:cTn id="246" presetID="1" presetClass="mediacall" presetSubtype="0" fill="hold" nodeType="clickEffect">
                                  <p:stCondLst>
                                    <p:cond delay="0"/>
                                  </p:stCondLst>
                                  <p:childTnLst>
                                    <p:cmd type="call" cmd="playFrom(0.0)">
                                      <p:cBhvr>
                                        <p:cTn id="247" dur="11701" fill="hold"/>
                                        <p:tgtEl>
                                          <p:spTgt spid="32"/>
                                        </p:tgtEl>
                                      </p:cBhvr>
                                    </p:cmd>
                                  </p:childTnLst>
                                </p:cTn>
                              </p:par>
                              <p:par>
                                <p:cTn id="248" presetID="26" presetClass="emph" presetSubtype="0" fill="hold" nodeType="withEffect">
                                  <p:stCondLst>
                                    <p:cond delay="0"/>
                                  </p:stCondLst>
                                  <p:childTnLst>
                                    <p:animEffect transition="out" filter="fade">
                                      <p:cBhvr>
                                        <p:cTn id="249" dur="500" tmFilter="0, 0; .2, .5; .8, .5; 1, 0"/>
                                        <p:tgtEl>
                                          <p:spTgt spid="32"/>
                                        </p:tgtEl>
                                      </p:cBhvr>
                                    </p:animEffect>
                                    <p:animScale>
                                      <p:cBhvr>
                                        <p:cTn id="250" dur="250" autoRev="1" fill="hold"/>
                                        <p:tgtEl>
                                          <p:spTgt spid="32"/>
                                        </p:tgtEl>
                                      </p:cBhvr>
                                      <p:by x="105000" y="105000"/>
                                    </p:animScale>
                                  </p:childTnLst>
                                </p:cTn>
                              </p:par>
                            </p:childTnLst>
                          </p:cTn>
                        </p:par>
                      </p:childTnLst>
                    </p:cTn>
                  </p:par>
                  <p:par>
                    <p:cTn id="251" fill="hold">
                      <p:stCondLst>
                        <p:cond delay="indefinite"/>
                      </p:stCondLst>
                      <p:childTnLst>
                        <p:par>
                          <p:cTn id="252" fill="hold">
                            <p:stCondLst>
                              <p:cond delay="0"/>
                            </p:stCondLst>
                            <p:childTnLst>
                              <p:par>
                                <p:cTn id="253" presetID="3" presetClass="mediacall" presetSubtype="0" fill="hold" nodeType="clickEffect">
                                  <p:stCondLst>
                                    <p:cond delay="0"/>
                                  </p:stCondLst>
                                  <p:childTnLst>
                                    <p:cmd type="call" cmd="stop">
                                      <p:cBhvr>
                                        <p:cTn id="254" dur="1" fill="hold"/>
                                        <p:tgtEl>
                                          <p:spTgt spid="32"/>
                                        </p:tgtEl>
                                      </p:cBhvr>
                                    </p:cmd>
                                  </p:childTnLst>
                                </p:cTn>
                              </p:par>
                            </p:childTnLst>
                          </p:cTn>
                        </p:par>
                      </p:childTnLst>
                    </p:cTn>
                  </p:par>
                </p:childTnLst>
              </p:cTn>
              <p:nextCondLst>
                <p:cond evt="onClick" delay="0">
                  <p:tgtEl>
                    <p:spTgt spid="32"/>
                  </p:tgtEl>
                </p:cond>
              </p:nextCondLst>
            </p:seq>
            <p:audio>
              <p:cMediaNode vol="80000">
                <p:cTn id="255" fill="hold" display="0">
                  <p:stCondLst>
                    <p:cond delay="indefinite"/>
                  </p:stCondLst>
                  <p:endCondLst>
                    <p:cond evt="onStopAudio" delay="0">
                      <p:tgtEl>
                        <p:sldTgt/>
                      </p:tgtEl>
                    </p:cond>
                  </p:endCondLst>
                </p:cTn>
                <p:tgtEl>
                  <p:spTgt spid="32"/>
                </p:tgtEl>
              </p:cMediaNode>
            </p:audio>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descr="C:\Users\Dawson\Desktop\Mario Kart Template\scene_1024x768.jpg"/>
          <p:cNvPicPr>
            <a:picLocks noChangeAspect="1" noChangeArrowheads="1"/>
          </p:cNvPicPr>
          <p:nvPr/>
        </p:nvPicPr>
        <p:blipFill>
          <a:blip r:embed="rId7" cstate="email">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a:hlinkClick r:id="" action="ppaction://hlinkshowjump?jump=firstslide"/>
          </p:cNvPr>
          <p:cNvPicPr>
            <a:picLocks noChangeAspect="1" noChangeArrowheads="1"/>
          </p:cNvPicPr>
          <p:nvPr/>
        </p:nvPicPr>
        <p:blipFill>
          <a:blip r:embed="rId8">
            <a:extLst>
              <a:ext uri="{28A0092B-C50C-407E-A947-70E740481C1C}">
                <a14:useLocalDpi xmlns:a14="http://schemas.microsoft.com/office/drawing/2010/main"/>
              </a:ext>
            </a:extLst>
          </a:blip>
          <a:stretch>
            <a:fillRect/>
          </a:stretch>
        </p:blipFill>
        <p:spPr bwMode="auto">
          <a:xfrm>
            <a:off x="6677096" y="5664425"/>
            <a:ext cx="2205168" cy="1048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6">
            <a:hlinkClick r:id="" action="ppaction://customshow?id=26&amp;return=true"/>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762545" y="204749"/>
            <a:ext cx="959856" cy="101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9">
            <a:hlinkClick r:id="" action="ppaction://customshow?id=27&amp;return=true"/>
          </p:cNvPr>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2223088"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12">
            <a:hlinkClick r:id="" action="ppaction://customshow?id=28&amp;return=true"/>
          </p:cNvPr>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3678797"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15">
            <a:hlinkClick r:id="" action="ppaction://customshow?id=29&amp;return=true"/>
          </p:cNvPr>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5102104"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19">
            <a:hlinkClick r:id="" action="ppaction://customshow?id=30&amp;return=true"/>
          </p:cNvPr>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6364344" y="167082"/>
            <a:ext cx="965232"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21">
            <a:hlinkClick r:id="" action="ppaction://customshow?id=31&amp;return=true"/>
          </p:cNvPr>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7706951" y="177951"/>
            <a:ext cx="980093" cy="1029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23">
            <a:hlinkClick r:id="" action="ppaction://customshow?id=32&amp;return=true"/>
          </p:cNvPr>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765176" y="1204869"/>
            <a:ext cx="999006" cy="1053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25">
            <a:hlinkClick r:id="" action="ppaction://customshow?id=33&amp;return=true"/>
          </p:cNvPr>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2201656" y="1207711"/>
            <a:ext cx="976950" cy="102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8">
            <a:hlinkClick r:id="" action="ppaction://customshow?id=34&amp;return=true"/>
          </p:cNvPr>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3624625" y="1207711"/>
            <a:ext cx="980092" cy="102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31">
            <a:hlinkClick r:id="" action="ppaction://customshow?id=35&amp;return=true"/>
          </p:cNvPr>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5018367" y="1201899"/>
            <a:ext cx="995815" cy="1053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35">
            <a:hlinkClick r:id="" action="ppaction://customshow?id=36&amp;return=true"/>
          </p:cNvPr>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6280501" y="1211015"/>
            <a:ext cx="1039840" cy="1096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38">
            <a:hlinkClick r:id="" action="ppaction://customshow?id=37&amp;return=true"/>
          </p:cNvPr>
          <p:cNvPicPr>
            <a:picLocks noChangeAspect="1" noChangeArrowheads="1"/>
          </p:cNvPicPr>
          <p:nvPr/>
        </p:nvPicPr>
        <p:blipFill>
          <a:blip r:embed="rId20">
            <a:extLst>
              <a:ext uri="{28A0092B-C50C-407E-A947-70E740481C1C}">
                <a14:useLocalDpi xmlns:a14="http://schemas.microsoft.com/office/drawing/2010/main" val="0"/>
              </a:ext>
            </a:extLst>
          </a:blip>
          <a:stretch>
            <a:fillRect/>
          </a:stretch>
        </p:blipFill>
        <p:spPr bwMode="auto">
          <a:xfrm>
            <a:off x="7692998" y="1258529"/>
            <a:ext cx="967433" cy="1019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40">
            <a:hlinkClick r:id="" action="ppaction://customshow?id=38&amp;return=true"/>
          </p:cNvPr>
          <p:cNvPicPr>
            <a:picLocks noChangeAspect="1" noChangeArrowheads="1"/>
          </p:cNvPicPr>
          <p:nvPr/>
        </p:nvPicPr>
        <p:blipFill>
          <a:blip r:embed="rId21">
            <a:extLst>
              <a:ext uri="{28A0092B-C50C-407E-A947-70E740481C1C}">
                <a14:useLocalDpi xmlns:a14="http://schemas.microsoft.com/office/drawing/2010/main" val="0"/>
              </a:ext>
            </a:extLst>
          </a:blip>
          <a:stretch>
            <a:fillRect/>
          </a:stretch>
        </p:blipFill>
        <p:spPr bwMode="auto">
          <a:xfrm>
            <a:off x="764625" y="2260692"/>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43">
            <a:hlinkClick r:id="" action="ppaction://customshow?id=39&amp;return=true"/>
          </p:cNvPr>
          <p:cNvPicPr>
            <a:picLocks noChangeAspect="1" noChangeArrowheads="1"/>
          </p:cNvPicPr>
          <p:nvPr/>
        </p:nvPicPr>
        <p:blipFill>
          <a:blip r:embed="rId22">
            <a:extLst>
              <a:ext uri="{28A0092B-C50C-407E-A947-70E740481C1C}">
                <a14:useLocalDpi xmlns:a14="http://schemas.microsoft.com/office/drawing/2010/main" val="0"/>
              </a:ext>
            </a:extLst>
          </a:blip>
          <a:stretch>
            <a:fillRect/>
          </a:stretch>
        </p:blipFill>
        <p:spPr bwMode="auto">
          <a:xfrm>
            <a:off x="2217425" y="226069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46">
            <a:hlinkClick r:id="" action="ppaction://customshow?id=40&amp;return=true"/>
          </p:cNvPr>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3681069" y="2272316"/>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49">
            <a:hlinkClick r:id="" action="ppaction://customshow?id=41&amp;return=true"/>
          </p:cNvPr>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5076268" y="2328391"/>
            <a:ext cx="980972"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52">
            <a:hlinkClick r:id="" action="ppaction://customshow?id=42&amp;return=true"/>
          </p:cNvPr>
          <p:cNvPicPr>
            <a:picLocks noChangeAspect="1" noChangeArrowheads="1"/>
          </p:cNvPicPr>
          <p:nvPr/>
        </p:nvPicPr>
        <p:blipFill>
          <a:blip r:embed="rId25">
            <a:extLst>
              <a:ext uri="{28A0092B-C50C-407E-A947-70E740481C1C}">
                <a14:useLocalDpi xmlns:a14="http://schemas.microsoft.com/office/drawing/2010/main" val="0"/>
              </a:ext>
            </a:extLst>
          </a:blip>
          <a:stretch>
            <a:fillRect/>
          </a:stretch>
        </p:blipFill>
        <p:spPr bwMode="auto">
          <a:xfrm>
            <a:off x="6353495" y="2311717"/>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55">
            <a:hlinkClick r:id="" action="ppaction://customshow?id=43&amp;return=true"/>
          </p:cNvPr>
          <p:cNvPicPr>
            <a:picLocks noChangeAspect="1" noChangeArrowheads="1"/>
          </p:cNvPicPr>
          <p:nvPr/>
        </p:nvPicPr>
        <p:blipFill>
          <a:blip r:embed="rId26">
            <a:extLst>
              <a:ext uri="{28A0092B-C50C-407E-A947-70E740481C1C}">
                <a14:useLocalDpi xmlns:a14="http://schemas.microsoft.com/office/drawing/2010/main" val="0"/>
              </a:ext>
            </a:extLst>
          </a:blip>
          <a:stretch>
            <a:fillRect/>
          </a:stretch>
        </p:blipFill>
        <p:spPr bwMode="auto">
          <a:xfrm>
            <a:off x="7709238" y="230795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58">
            <a:hlinkClick r:id="" action="ppaction://customshow?id=44&amp;return=true"/>
          </p:cNvPr>
          <p:cNvPicPr>
            <a:picLocks noChangeAspect="1" noChangeArrowheads="1"/>
          </p:cNvPicPr>
          <p:nvPr/>
        </p:nvPicPr>
        <p:blipFill>
          <a:blip r:embed="rId27">
            <a:extLst>
              <a:ext uri="{28A0092B-C50C-407E-A947-70E740481C1C}">
                <a14:useLocalDpi xmlns:a14="http://schemas.microsoft.com/office/drawing/2010/main" val="0"/>
              </a:ext>
            </a:extLst>
          </a:blip>
          <a:stretch>
            <a:fillRect/>
          </a:stretch>
        </p:blipFill>
        <p:spPr bwMode="auto">
          <a:xfrm>
            <a:off x="769641" y="3314597"/>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Picture 61">
            <a:hlinkClick r:id="" action="ppaction://customshow?id=45&amp;return=true"/>
          </p:cNvPr>
          <p:cNvPicPr>
            <a:picLocks noChangeAspect="1" noChangeArrowheads="1"/>
          </p:cNvPicPr>
          <p:nvPr/>
        </p:nvPicPr>
        <p:blipFill>
          <a:blip r:embed="rId28">
            <a:extLst>
              <a:ext uri="{28A0092B-C50C-407E-A947-70E740481C1C}">
                <a14:useLocalDpi xmlns:a14="http://schemas.microsoft.com/office/drawing/2010/main" val="0"/>
              </a:ext>
            </a:extLst>
          </a:blip>
          <a:stretch>
            <a:fillRect/>
          </a:stretch>
        </p:blipFill>
        <p:spPr bwMode="auto">
          <a:xfrm>
            <a:off x="2221689" y="3320409"/>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 name="Picture 64">
            <a:hlinkClick r:id="" action="ppaction://customshow?id=46&amp;return=true"/>
          </p:cNvPr>
          <p:cNvPicPr>
            <a:picLocks noChangeAspect="1" noChangeArrowheads="1"/>
          </p:cNvPicPr>
          <p:nvPr/>
        </p:nvPicPr>
        <p:blipFill>
          <a:blip r:embed="rId29">
            <a:extLst>
              <a:ext uri="{28A0092B-C50C-407E-A947-70E740481C1C}">
                <a14:useLocalDpi xmlns:a14="http://schemas.microsoft.com/office/drawing/2010/main" val="0"/>
              </a:ext>
            </a:extLst>
          </a:blip>
          <a:stretch>
            <a:fillRect/>
          </a:stretch>
        </p:blipFill>
        <p:spPr bwMode="auto">
          <a:xfrm>
            <a:off x="3678003" y="3344205"/>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Picture 67">
            <a:hlinkClick r:id="" action="ppaction://customshow?id=47&amp;return=true"/>
          </p:cNvPr>
          <p:cNvPicPr>
            <a:picLocks noChangeAspect="1" noChangeArrowheads="1"/>
          </p:cNvPicPr>
          <p:nvPr/>
        </p:nvPicPr>
        <p:blipFill>
          <a:blip r:embed="rId30">
            <a:extLst>
              <a:ext uri="{28A0092B-C50C-407E-A947-70E740481C1C}">
                <a14:useLocalDpi xmlns:a14="http://schemas.microsoft.com/office/drawing/2010/main" val="0"/>
              </a:ext>
            </a:extLst>
          </a:blip>
          <a:stretch>
            <a:fillRect/>
          </a:stretch>
        </p:blipFill>
        <p:spPr bwMode="auto">
          <a:xfrm>
            <a:off x="5094392" y="3339666"/>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70">
            <a:hlinkClick r:id="" action="ppaction://customshow?id=48&amp;return=true"/>
          </p:cNvPr>
          <p:cNvPicPr>
            <a:picLocks noChangeAspect="1" noChangeArrowheads="1"/>
          </p:cNvPicPr>
          <p:nvPr/>
        </p:nvPicPr>
        <p:blipFill>
          <a:blip r:embed="rId31">
            <a:extLst>
              <a:ext uri="{28A0092B-C50C-407E-A947-70E740481C1C}">
                <a14:useLocalDpi xmlns:a14="http://schemas.microsoft.com/office/drawing/2010/main" val="0"/>
              </a:ext>
            </a:extLst>
          </a:blip>
          <a:stretch>
            <a:fillRect/>
          </a:stretch>
        </p:blipFill>
        <p:spPr bwMode="auto">
          <a:xfrm>
            <a:off x="6361771" y="3338742"/>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Picture 72">
            <a:hlinkClick r:id="" action="ppaction://customshow?id=49&amp;return=true"/>
          </p:cNvPr>
          <p:cNvPicPr>
            <a:picLocks noChangeAspect="1" noChangeArrowheads="1"/>
          </p:cNvPicPr>
          <p:nvPr/>
        </p:nvPicPr>
        <p:blipFill>
          <a:blip r:embed="rId32">
            <a:extLst>
              <a:ext uri="{28A0092B-C50C-407E-A947-70E740481C1C}">
                <a14:useLocalDpi xmlns:a14="http://schemas.microsoft.com/office/drawing/2010/main" val="0"/>
              </a:ext>
            </a:extLst>
          </a:blip>
          <a:stretch>
            <a:fillRect/>
          </a:stretch>
        </p:blipFill>
        <p:spPr bwMode="auto">
          <a:xfrm>
            <a:off x="7712353" y="3338742"/>
            <a:ext cx="971599"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75">
            <a:hlinkClick r:id="" action="ppaction://customshow?id=50&amp;return=true"/>
          </p:cNvPr>
          <p:cNvPicPr>
            <a:picLocks noChangeAspect="1" noChangeArrowheads="1"/>
          </p:cNvPicPr>
          <p:nvPr/>
        </p:nvPicPr>
        <p:blipFill>
          <a:blip r:embed="rId33">
            <a:extLst>
              <a:ext uri="{28A0092B-C50C-407E-A947-70E740481C1C}">
                <a14:useLocalDpi xmlns:a14="http://schemas.microsoft.com/office/drawing/2010/main" val="0"/>
              </a:ext>
            </a:extLst>
          </a:blip>
          <a:stretch>
            <a:fillRect/>
          </a:stretch>
        </p:blipFill>
        <p:spPr bwMode="auto">
          <a:xfrm>
            <a:off x="3621687" y="436850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 name="Picture 3">
            <a:hlinkClick r:id="" action="ppaction://customshow?id=51&amp;return=true"/>
          </p:cNvPr>
          <p:cNvPicPr>
            <a:picLocks noChangeAspect="1" noChangeArrowheads="1"/>
          </p:cNvPicPr>
          <p:nvPr/>
        </p:nvPicPr>
        <p:blipFill>
          <a:blip r:embed="rId34">
            <a:extLst>
              <a:ext uri="{28A0092B-C50C-407E-A947-70E740481C1C}">
                <a14:useLocalDpi xmlns:a14="http://schemas.microsoft.com/office/drawing/2010/main" val="0"/>
              </a:ext>
            </a:extLst>
          </a:blip>
          <a:stretch>
            <a:fillRect/>
          </a:stretch>
        </p:blipFill>
        <p:spPr bwMode="auto">
          <a:xfrm>
            <a:off x="5027359" y="4374889"/>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2">
            <a:hlinkClick r:id="" action="ppaction://hlinkshowjump?jump=nextslide"/>
          </p:cNvPr>
          <p:cNvPicPr>
            <a:picLocks noChangeAspect="1" noChangeArrowheads="1"/>
          </p:cNvPicPr>
          <p:nvPr/>
        </p:nvPicPr>
        <p:blipFill>
          <a:blip r:embed="rId35" cstate="email">
            <a:extLst>
              <a:ext uri="{28A0092B-C50C-407E-A947-70E740481C1C}">
                <a14:useLocalDpi xmlns:a14="http://schemas.microsoft.com/office/drawing/2010/main"/>
              </a:ext>
            </a:extLst>
          </a:blip>
          <a:srcRect/>
          <a:stretch>
            <a:fillRect/>
          </a:stretch>
        </p:blipFill>
        <p:spPr bwMode="auto">
          <a:xfrm>
            <a:off x="222447" y="4311494"/>
            <a:ext cx="1925667" cy="2546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Rectangle 62"/>
          <p:cNvSpPr/>
          <p:nvPr/>
        </p:nvSpPr>
        <p:spPr>
          <a:xfrm>
            <a:off x="10468379" y="1889014"/>
            <a:ext cx="1777778" cy="1786202"/>
          </a:xfrm>
          <a:prstGeom prst="rect">
            <a:avLst/>
          </a:prstGeom>
          <a:blipFill dpi="0" rotWithShape="1">
            <a:blip r:embed="rId36">
              <a:alphaModFix amt="6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5000"/>
              </a:lnSpc>
            </a:pPr>
            <a:endParaRPr lang="en-US"/>
          </a:p>
        </p:txBody>
      </p:sp>
      <p:sp>
        <p:nvSpPr>
          <p:cNvPr id="62" name="TextBox 61"/>
          <p:cNvSpPr txBox="1"/>
          <p:nvPr/>
        </p:nvSpPr>
        <p:spPr>
          <a:xfrm>
            <a:off x="10579564" y="2132856"/>
            <a:ext cx="833196" cy="1508105"/>
          </a:xfrm>
          <a:prstGeom prst="rect">
            <a:avLst/>
          </a:prstGeom>
          <a:noFill/>
          <a:scene3d>
            <a:camera prst="isometricOffAxis2Left">
              <a:rot lat="475981" lon="1858294" rev="93493"/>
            </a:camera>
            <a:lightRig rig="threePt" dir="t"/>
          </a:scene3d>
          <a:sp3d z="-317500"/>
        </p:spPr>
        <p:txBody>
          <a:bodyPr wrap="square" rtlCol="0">
            <a:spAutoFit/>
            <a:scene3d>
              <a:camera prst="isometricOffAxis2Left">
                <a:rot lat="480000" lon="1560001" rev="0"/>
              </a:camera>
              <a:lightRig rig="threePt" dir="t"/>
            </a:scene3d>
            <a:sp3d extrusionH="57150">
              <a:bevelT w="38100" h="38100" prst="angle"/>
            </a:sp3d>
          </a:bodyPr>
          <a:lstStyle/>
          <a:p>
            <a:pPr>
              <a:lnSpc>
                <a:spcPct val="80000"/>
              </a:lnSpc>
            </a:pPr>
            <a:r>
              <a:rPr lang="en-US" altLang="ko-KR" sz="11500" dirty="0">
                <a:ln w="57150">
                  <a:solidFill>
                    <a:srgbClr val="00B0F0"/>
                  </a:solidFill>
                </a:ln>
                <a:solidFill>
                  <a:schemeClr val="bg1"/>
                </a:solidFill>
                <a:effectLst>
                  <a:glow rad="228600">
                    <a:schemeClr val="accent5">
                      <a:satMod val="175000"/>
                      <a:alpha val="40000"/>
                    </a:schemeClr>
                  </a:glow>
                </a:effectLst>
                <a:latin typeface="Pipe Dream" panose="02000500000000000000" pitchFamily="2" charset="0"/>
                <a:cs typeface="Nirmala UI Semilight" panose="020B0402040204020203" pitchFamily="34" charset="0"/>
              </a:rPr>
              <a:t>3</a:t>
            </a:r>
            <a:endParaRPr lang="ko-KR" altLang="en-US" sz="11500" dirty="0">
              <a:ln w="57150">
                <a:solidFill>
                  <a:srgbClr val="00B0F0"/>
                </a:solidFill>
              </a:ln>
              <a:solidFill>
                <a:schemeClr val="bg1"/>
              </a:solidFill>
              <a:effectLst>
                <a:glow rad="228600">
                  <a:schemeClr val="accent5">
                    <a:satMod val="175000"/>
                    <a:alpha val="40000"/>
                  </a:schemeClr>
                </a:glow>
              </a:effectLst>
              <a:latin typeface="Pipe Dream" panose="02000500000000000000" pitchFamily="2" charset="0"/>
              <a:cs typeface="Nirmala UI Semilight" panose="020B0402040204020203" pitchFamily="34" charset="0"/>
            </a:endParaRPr>
          </a:p>
        </p:txBody>
      </p:sp>
      <p:sp>
        <p:nvSpPr>
          <p:cNvPr id="3" name="Rectangle 2"/>
          <p:cNvSpPr/>
          <p:nvPr/>
        </p:nvSpPr>
        <p:spPr>
          <a:xfrm>
            <a:off x="10468379" y="1903232"/>
            <a:ext cx="1777778" cy="1786202"/>
          </a:xfrm>
          <a:prstGeom prst="rect">
            <a:avLst/>
          </a:prstGeom>
          <a:blipFill dpi="0" rotWithShape="1">
            <a:blip r:embed="rId36">
              <a:alphaModFix amt="35000"/>
            </a:blip>
            <a:srcRect/>
            <a:stretch>
              <a:fillRect/>
            </a:stretch>
          </a:blipFill>
          <a:ln>
            <a:noFill/>
          </a:ln>
          <a:scene3d>
            <a:camera prst="orthographicFront"/>
            <a:lightRig rig="soft" dir="t"/>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5000"/>
              </a:lnSpc>
            </a:pPr>
            <a:endParaRPr lang="en-US"/>
          </a:p>
        </p:txBody>
      </p:sp>
      <p:pic>
        <p:nvPicPr>
          <p:cNvPr id="65" name="General_Timer.wma">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37">
            <a:extLst>
              <a:ext uri="{28A0092B-C50C-407E-A947-70E740481C1C}">
                <a14:useLocalDpi xmlns:a14="http://schemas.microsoft.com/office/drawing/2010/main" val="0"/>
              </a:ext>
            </a:extLst>
          </a:blip>
          <a:stretch>
            <a:fillRect/>
          </a:stretch>
        </p:blipFill>
        <p:spPr>
          <a:xfrm>
            <a:off x="105554" y="114268"/>
            <a:ext cx="548640" cy="697424"/>
          </a:xfrm>
          <a:prstGeom prst="rect">
            <a:avLst/>
          </a:prstGeom>
        </p:spPr>
      </p:pic>
    </p:spTree>
    <p:custDataLst>
      <p:tags r:id="rId1"/>
    </p:custDataLst>
    <p:extLst>
      <p:ext uri="{BB962C8B-B14F-4D97-AF65-F5344CB8AC3E}">
        <p14:creationId xmlns:p14="http://schemas.microsoft.com/office/powerpoint/2010/main" val="128123361"/>
      </p:ext>
    </p:extLst>
  </p:cSld>
  <p:clrMapOvr>
    <a:masterClrMapping/>
  </p:clrMapOvr>
  <p:transition spd="slow" advClick="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6667">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66667">
                                          <p:cBhvr additive="base">
                                            <p:cTn id="7" dur="750" fill="hold"/>
                                            <p:tgtEl>
                                              <p:spTgt spid="35"/>
                                            </p:tgtEl>
                                            <p:attrNameLst>
                                              <p:attrName>ppt_x</p:attrName>
                                            </p:attrNameLst>
                                          </p:cBhvr>
                                          <p:tavLst>
                                            <p:tav tm="0">
                                              <p:val>
                                                <p:strVal val="#ppt_x"/>
                                              </p:val>
                                            </p:tav>
                                            <p:tav tm="100000">
                                              <p:val>
                                                <p:strVal val="#ppt_x"/>
                                              </p:val>
                                            </p:tav>
                                          </p:tavLst>
                                        </p:anim>
                                        <p:anim calcmode="lin" valueType="num" p14:bounceEnd="66667">
                                          <p:cBhvr additive="base">
                                            <p:cTn id="8" dur="750" fill="hold"/>
                                            <p:tgtEl>
                                              <p:spTgt spid="3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6" name="General_Question_Box_Leav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36"/>
                        </p:tgtEl>
                      </p:cond>
                    </p:stCondLst>
                    <p:endSync evt="end" delay="0">
                      <p:rtn val="all"/>
                    </p:endSync>
                    <p:childTnLst>
                      <p:par>
                        <p:cTn id="10" fill="hold">
                          <p:stCondLst>
                            <p:cond delay="0"/>
                          </p:stCondLst>
                          <p:childTnLst>
                            <p:par>
                              <p:cTn id="11" fill="hold">
                                <p:stCondLst>
                                  <p:cond delay="0"/>
                                </p:stCondLst>
                                <p:childTnLst>
                                  <p:par>
                                    <p:cTn id="12" presetID="31" presetClass="exit" presetSubtype="0" fill="hold" nodeType="clickEffect">
                                      <p:stCondLst>
                                        <p:cond delay="0"/>
                                      </p:stCondLst>
                                      <p:childTnLst>
                                        <p:anim calcmode="lin" valueType="num">
                                          <p:cBhvr>
                                            <p:cTn id="13" dur="1000"/>
                                            <p:tgtEl>
                                              <p:spTgt spid="36"/>
                                            </p:tgtEl>
                                            <p:attrNameLst>
                                              <p:attrName>ppt_w</p:attrName>
                                            </p:attrNameLst>
                                          </p:cBhvr>
                                          <p:tavLst>
                                            <p:tav tm="0">
                                              <p:val>
                                                <p:strVal val="ppt_w"/>
                                              </p:val>
                                            </p:tav>
                                            <p:tav tm="100000">
                                              <p:val>
                                                <p:fltVal val="0"/>
                                              </p:val>
                                            </p:tav>
                                          </p:tavLst>
                                        </p:anim>
                                        <p:anim calcmode="lin" valueType="num">
                                          <p:cBhvr>
                                            <p:cTn id="14" dur="1000"/>
                                            <p:tgtEl>
                                              <p:spTgt spid="36"/>
                                            </p:tgtEl>
                                            <p:attrNameLst>
                                              <p:attrName>ppt_h</p:attrName>
                                            </p:attrNameLst>
                                          </p:cBhvr>
                                          <p:tavLst>
                                            <p:tav tm="0">
                                              <p:val>
                                                <p:strVal val="ppt_h"/>
                                              </p:val>
                                            </p:tav>
                                            <p:tav tm="100000">
                                              <p:val>
                                                <p:fltVal val="0"/>
                                              </p:val>
                                            </p:tav>
                                          </p:tavLst>
                                        </p:anim>
                                        <p:anim calcmode="lin" valueType="num">
                                          <p:cBhvr>
                                            <p:cTn id="15" dur="1000"/>
                                            <p:tgtEl>
                                              <p:spTgt spid="36"/>
                                            </p:tgtEl>
                                            <p:attrNameLst>
                                              <p:attrName>style.rotation</p:attrName>
                                            </p:attrNameLst>
                                          </p:cBhvr>
                                          <p:tavLst>
                                            <p:tav tm="0">
                                              <p:val>
                                                <p:fltVal val="0"/>
                                              </p:val>
                                            </p:tav>
                                            <p:tav tm="100000">
                                              <p:val>
                                                <p:fltVal val="90"/>
                                              </p:val>
                                            </p:tav>
                                          </p:tavLst>
                                        </p:anim>
                                        <p:animEffect transition="out" filter="fade">
                                          <p:cBhvr>
                                            <p:cTn id="16" dur="1000"/>
                                            <p:tgtEl>
                                              <p:spTgt spid="36"/>
                                            </p:tgtEl>
                                          </p:cBhvr>
                                        </p:animEffect>
                                        <p:set>
                                          <p:cBhvr>
                                            <p:cTn id="17" dur="1" fill="hold">
                                              <p:stCondLst>
                                                <p:cond delay="999"/>
                                              </p:stCondLst>
                                            </p:cTn>
                                            <p:tgtEl>
                                              <p:spTgt spid="36"/>
                                            </p:tgtEl>
                                            <p:attrNameLst>
                                              <p:attrName>style.visibility</p:attrName>
                                            </p:attrNameLst>
                                          </p:cBhvr>
                                          <p:to>
                                            <p:strVal val="hidden"/>
                                          </p:to>
                                        </p:set>
                                      </p:childTnLst>
                                      <p:subTnLst>
                                        <p:audio>
                                          <p:cMediaNode>
                                            <p:cTn display="0" masterRel="sameClick">
                                              <p:stCondLst>
                                                <p:cond evt="begin" delay="0">
                                                  <p:tn val="1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36"/>
                      </p:tgtEl>
                    </p:cond>
                  </p:nextCondLst>
                </p:seq>
                <p:seq concurrent="1" nextAc="seek">
                  <p:cTn id="18" restart="whenNotActive" fill="hold" evtFilter="cancelBubble" nodeType="interactiveSeq">
                    <p:stCondLst>
                      <p:cond evt="onClick" delay="0">
                        <p:tgtEl>
                          <p:spTgt spid="37"/>
                        </p:tgtEl>
                      </p:cond>
                    </p:stCondLst>
                    <p:endSync evt="end" delay="0">
                      <p:rtn val="all"/>
                    </p:endSync>
                    <p:childTnLst>
                      <p:par>
                        <p:cTn id="19" fill="hold">
                          <p:stCondLst>
                            <p:cond delay="0"/>
                          </p:stCondLst>
                          <p:childTnLst>
                            <p:par>
                              <p:cTn id="20" fill="hold">
                                <p:stCondLst>
                                  <p:cond delay="0"/>
                                </p:stCondLst>
                                <p:childTnLst>
                                  <p:par>
                                    <p:cTn id="21" presetID="31" presetClass="exit" presetSubtype="0" fill="hold" nodeType="clickEffect">
                                      <p:stCondLst>
                                        <p:cond delay="0"/>
                                      </p:stCondLst>
                                      <p:childTnLst>
                                        <p:anim calcmode="lin" valueType="num">
                                          <p:cBhvr>
                                            <p:cTn id="22" dur="1000"/>
                                            <p:tgtEl>
                                              <p:spTgt spid="37"/>
                                            </p:tgtEl>
                                            <p:attrNameLst>
                                              <p:attrName>ppt_w</p:attrName>
                                            </p:attrNameLst>
                                          </p:cBhvr>
                                          <p:tavLst>
                                            <p:tav tm="0">
                                              <p:val>
                                                <p:strVal val="ppt_w"/>
                                              </p:val>
                                            </p:tav>
                                            <p:tav tm="100000">
                                              <p:val>
                                                <p:fltVal val="0"/>
                                              </p:val>
                                            </p:tav>
                                          </p:tavLst>
                                        </p:anim>
                                        <p:anim calcmode="lin" valueType="num">
                                          <p:cBhvr>
                                            <p:cTn id="23" dur="1000"/>
                                            <p:tgtEl>
                                              <p:spTgt spid="37"/>
                                            </p:tgtEl>
                                            <p:attrNameLst>
                                              <p:attrName>ppt_h</p:attrName>
                                            </p:attrNameLst>
                                          </p:cBhvr>
                                          <p:tavLst>
                                            <p:tav tm="0">
                                              <p:val>
                                                <p:strVal val="ppt_h"/>
                                              </p:val>
                                            </p:tav>
                                            <p:tav tm="100000">
                                              <p:val>
                                                <p:fltVal val="0"/>
                                              </p:val>
                                            </p:tav>
                                          </p:tavLst>
                                        </p:anim>
                                        <p:anim calcmode="lin" valueType="num">
                                          <p:cBhvr>
                                            <p:cTn id="24" dur="1000"/>
                                            <p:tgtEl>
                                              <p:spTgt spid="37"/>
                                            </p:tgtEl>
                                            <p:attrNameLst>
                                              <p:attrName>style.rotation</p:attrName>
                                            </p:attrNameLst>
                                          </p:cBhvr>
                                          <p:tavLst>
                                            <p:tav tm="0">
                                              <p:val>
                                                <p:fltVal val="0"/>
                                              </p:val>
                                            </p:tav>
                                            <p:tav tm="100000">
                                              <p:val>
                                                <p:fltVal val="90"/>
                                              </p:val>
                                            </p:tav>
                                          </p:tavLst>
                                        </p:anim>
                                        <p:animEffect transition="out" filter="fade">
                                          <p:cBhvr>
                                            <p:cTn id="25" dur="1000"/>
                                            <p:tgtEl>
                                              <p:spTgt spid="37"/>
                                            </p:tgtEl>
                                          </p:cBhvr>
                                        </p:animEffect>
                                        <p:set>
                                          <p:cBhvr>
                                            <p:cTn id="26" dur="1" fill="hold">
                                              <p:stCondLst>
                                                <p:cond delay="999"/>
                                              </p:stCondLst>
                                            </p:cTn>
                                            <p:tgtEl>
                                              <p:spTgt spid="37"/>
                                            </p:tgtEl>
                                            <p:attrNameLst>
                                              <p:attrName>style.visibility</p:attrName>
                                            </p:attrNameLst>
                                          </p:cBhvr>
                                          <p:to>
                                            <p:strVal val="hidden"/>
                                          </p:to>
                                        </p:set>
                                      </p:childTnLst>
                                      <p:subTnLst>
                                        <p:audio>
                                          <p:cMediaNode>
                                            <p:cTn display="0" masterRel="sameClick">
                                              <p:stCondLst>
                                                <p:cond evt="begin" delay="0">
                                                  <p:tn val="2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37"/>
                      </p:tgtEl>
                    </p:cond>
                  </p:nextCondLst>
                </p:seq>
                <p:seq concurrent="1" nextAc="seek">
                  <p:cTn id="27" restart="whenNotActive" fill="hold" evtFilter="cancelBubble" nodeType="interactiveSeq">
                    <p:stCondLst>
                      <p:cond evt="onClick" delay="0">
                        <p:tgtEl>
                          <p:spTgt spid="38"/>
                        </p:tgtEl>
                      </p:cond>
                    </p:stCondLst>
                    <p:endSync evt="end" delay="0">
                      <p:rtn val="all"/>
                    </p:endSync>
                    <p:childTnLst>
                      <p:par>
                        <p:cTn id="28" fill="hold">
                          <p:stCondLst>
                            <p:cond delay="0"/>
                          </p:stCondLst>
                          <p:childTnLst>
                            <p:par>
                              <p:cTn id="29" fill="hold">
                                <p:stCondLst>
                                  <p:cond delay="0"/>
                                </p:stCondLst>
                                <p:childTnLst>
                                  <p:par>
                                    <p:cTn id="30" presetID="31" presetClass="exit" presetSubtype="0" fill="hold" nodeType="clickEffect">
                                      <p:stCondLst>
                                        <p:cond delay="0"/>
                                      </p:stCondLst>
                                      <p:childTnLst>
                                        <p:anim calcmode="lin" valueType="num">
                                          <p:cBhvr>
                                            <p:cTn id="31" dur="1000"/>
                                            <p:tgtEl>
                                              <p:spTgt spid="38"/>
                                            </p:tgtEl>
                                            <p:attrNameLst>
                                              <p:attrName>ppt_w</p:attrName>
                                            </p:attrNameLst>
                                          </p:cBhvr>
                                          <p:tavLst>
                                            <p:tav tm="0">
                                              <p:val>
                                                <p:strVal val="ppt_w"/>
                                              </p:val>
                                            </p:tav>
                                            <p:tav tm="100000">
                                              <p:val>
                                                <p:fltVal val="0"/>
                                              </p:val>
                                            </p:tav>
                                          </p:tavLst>
                                        </p:anim>
                                        <p:anim calcmode="lin" valueType="num">
                                          <p:cBhvr>
                                            <p:cTn id="32" dur="1000"/>
                                            <p:tgtEl>
                                              <p:spTgt spid="38"/>
                                            </p:tgtEl>
                                            <p:attrNameLst>
                                              <p:attrName>ppt_h</p:attrName>
                                            </p:attrNameLst>
                                          </p:cBhvr>
                                          <p:tavLst>
                                            <p:tav tm="0">
                                              <p:val>
                                                <p:strVal val="ppt_h"/>
                                              </p:val>
                                            </p:tav>
                                            <p:tav tm="100000">
                                              <p:val>
                                                <p:fltVal val="0"/>
                                              </p:val>
                                            </p:tav>
                                          </p:tavLst>
                                        </p:anim>
                                        <p:anim calcmode="lin" valueType="num">
                                          <p:cBhvr>
                                            <p:cTn id="33" dur="1000"/>
                                            <p:tgtEl>
                                              <p:spTgt spid="38"/>
                                            </p:tgtEl>
                                            <p:attrNameLst>
                                              <p:attrName>style.rotation</p:attrName>
                                            </p:attrNameLst>
                                          </p:cBhvr>
                                          <p:tavLst>
                                            <p:tav tm="0">
                                              <p:val>
                                                <p:fltVal val="0"/>
                                              </p:val>
                                            </p:tav>
                                            <p:tav tm="100000">
                                              <p:val>
                                                <p:fltVal val="90"/>
                                              </p:val>
                                            </p:tav>
                                          </p:tavLst>
                                        </p:anim>
                                        <p:animEffect transition="out" filter="fade">
                                          <p:cBhvr>
                                            <p:cTn id="34" dur="1000"/>
                                            <p:tgtEl>
                                              <p:spTgt spid="38"/>
                                            </p:tgtEl>
                                          </p:cBhvr>
                                        </p:animEffect>
                                        <p:set>
                                          <p:cBhvr>
                                            <p:cTn id="35" dur="1" fill="hold">
                                              <p:stCondLst>
                                                <p:cond delay="999"/>
                                              </p:stCondLst>
                                            </p:cTn>
                                            <p:tgtEl>
                                              <p:spTgt spid="38"/>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38"/>
                      </p:tgtEl>
                    </p:cond>
                  </p:nextCondLst>
                </p:seq>
                <p:seq concurrent="1" nextAc="seek">
                  <p:cTn id="36" restart="whenNotActive" fill="hold" evtFilter="cancelBubble" nodeType="interactiveSeq">
                    <p:stCondLst>
                      <p:cond evt="onClick" delay="0">
                        <p:tgtEl>
                          <p:spTgt spid="39"/>
                        </p:tgtEl>
                      </p:cond>
                    </p:stCondLst>
                    <p:endSync evt="end" delay="0">
                      <p:rtn val="all"/>
                    </p:endSync>
                    <p:childTnLst>
                      <p:par>
                        <p:cTn id="37" fill="hold">
                          <p:stCondLst>
                            <p:cond delay="0"/>
                          </p:stCondLst>
                          <p:childTnLst>
                            <p:par>
                              <p:cTn id="38" fill="hold">
                                <p:stCondLst>
                                  <p:cond delay="0"/>
                                </p:stCondLst>
                                <p:childTnLst>
                                  <p:par>
                                    <p:cTn id="39" presetID="31" presetClass="exit" presetSubtype="0" fill="hold" nodeType="clickEffect">
                                      <p:stCondLst>
                                        <p:cond delay="0"/>
                                      </p:stCondLst>
                                      <p:childTnLst>
                                        <p:anim calcmode="lin" valueType="num">
                                          <p:cBhvr>
                                            <p:cTn id="40" dur="1000"/>
                                            <p:tgtEl>
                                              <p:spTgt spid="39"/>
                                            </p:tgtEl>
                                            <p:attrNameLst>
                                              <p:attrName>ppt_w</p:attrName>
                                            </p:attrNameLst>
                                          </p:cBhvr>
                                          <p:tavLst>
                                            <p:tav tm="0">
                                              <p:val>
                                                <p:strVal val="ppt_w"/>
                                              </p:val>
                                            </p:tav>
                                            <p:tav tm="100000">
                                              <p:val>
                                                <p:fltVal val="0"/>
                                              </p:val>
                                            </p:tav>
                                          </p:tavLst>
                                        </p:anim>
                                        <p:anim calcmode="lin" valueType="num">
                                          <p:cBhvr>
                                            <p:cTn id="41" dur="1000"/>
                                            <p:tgtEl>
                                              <p:spTgt spid="39"/>
                                            </p:tgtEl>
                                            <p:attrNameLst>
                                              <p:attrName>ppt_h</p:attrName>
                                            </p:attrNameLst>
                                          </p:cBhvr>
                                          <p:tavLst>
                                            <p:tav tm="0">
                                              <p:val>
                                                <p:strVal val="ppt_h"/>
                                              </p:val>
                                            </p:tav>
                                            <p:tav tm="100000">
                                              <p:val>
                                                <p:fltVal val="0"/>
                                              </p:val>
                                            </p:tav>
                                          </p:tavLst>
                                        </p:anim>
                                        <p:anim calcmode="lin" valueType="num">
                                          <p:cBhvr>
                                            <p:cTn id="42" dur="1000"/>
                                            <p:tgtEl>
                                              <p:spTgt spid="39"/>
                                            </p:tgtEl>
                                            <p:attrNameLst>
                                              <p:attrName>style.rotation</p:attrName>
                                            </p:attrNameLst>
                                          </p:cBhvr>
                                          <p:tavLst>
                                            <p:tav tm="0">
                                              <p:val>
                                                <p:fltVal val="0"/>
                                              </p:val>
                                            </p:tav>
                                            <p:tav tm="100000">
                                              <p:val>
                                                <p:fltVal val="90"/>
                                              </p:val>
                                            </p:tav>
                                          </p:tavLst>
                                        </p:anim>
                                        <p:animEffect transition="out" filter="fade">
                                          <p:cBhvr>
                                            <p:cTn id="43" dur="1000"/>
                                            <p:tgtEl>
                                              <p:spTgt spid="39"/>
                                            </p:tgtEl>
                                          </p:cBhvr>
                                        </p:animEffect>
                                        <p:set>
                                          <p:cBhvr>
                                            <p:cTn id="44" dur="1" fill="hold">
                                              <p:stCondLst>
                                                <p:cond delay="999"/>
                                              </p:stCondLst>
                                            </p:cTn>
                                            <p:tgtEl>
                                              <p:spTgt spid="39"/>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39"/>
                      </p:tgtEl>
                    </p:cond>
                  </p:nextCondLst>
                </p:seq>
                <p:seq concurrent="1" nextAc="seek">
                  <p:cTn id="45" restart="whenNotActive" fill="hold" evtFilter="cancelBubble" nodeType="interactiveSeq">
                    <p:stCondLst>
                      <p:cond evt="onClick" delay="0">
                        <p:tgtEl>
                          <p:spTgt spid="40"/>
                        </p:tgtEl>
                      </p:cond>
                    </p:stCondLst>
                    <p:endSync evt="end" delay="0">
                      <p:rtn val="all"/>
                    </p:endSync>
                    <p:childTnLst>
                      <p:par>
                        <p:cTn id="46" fill="hold">
                          <p:stCondLst>
                            <p:cond delay="0"/>
                          </p:stCondLst>
                          <p:childTnLst>
                            <p:par>
                              <p:cTn id="47" fill="hold">
                                <p:stCondLst>
                                  <p:cond delay="0"/>
                                </p:stCondLst>
                                <p:childTnLst>
                                  <p:par>
                                    <p:cTn id="48" presetID="31" presetClass="exit" presetSubtype="0" fill="hold" nodeType="clickEffect">
                                      <p:stCondLst>
                                        <p:cond delay="0"/>
                                      </p:stCondLst>
                                      <p:childTnLst>
                                        <p:anim calcmode="lin" valueType="num">
                                          <p:cBhvr>
                                            <p:cTn id="49" dur="1000"/>
                                            <p:tgtEl>
                                              <p:spTgt spid="40"/>
                                            </p:tgtEl>
                                            <p:attrNameLst>
                                              <p:attrName>ppt_w</p:attrName>
                                            </p:attrNameLst>
                                          </p:cBhvr>
                                          <p:tavLst>
                                            <p:tav tm="0">
                                              <p:val>
                                                <p:strVal val="ppt_w"/>
                                              </p:val>
                                            </p:tav>
                                            <p:tav tm="100000">
                                              <p:val>
                                                <p:fltVal val="0"/>
                                              </p:val>
                                            </p:tav>
                                          </p:tavLst>
                                        </p:anim>
                                        <p:anim calcmode="lin" valueType="num">
                                          <p:cBhvr>
                                            <p:cTn id="50" dur="1000"/>
                                            <p:tgtEl>
                                              <p:spTgt spid="40"/>
                                            </p:tgtEl>
                                            <p:attrNameLst>
                                              <p:attrName>ppt_h</p:attrName>
                                            </p:attrNameLst>
                                          </p:cBhvr>
                                          <p:tavLst>
                                            <p:tav tm="0">
                                              <p:val>
                                                <p:strVal val="ppt_h"/>
                                              </p:val>
                                            </p:tav>
                                            <p:tav tm="100000">
                                              <p:val>
                                                <p:fltVal val="0"/>
                                              </p:val>
                                            </p:tav>
                                          </p:tavLst>
                                        </p:anim>
                                        <p:anim calcmode="lin" valueType="num">
                                          <p:cBhvr>
                                            <p:cTn id="51" dur="1000"/>
                                            <p:tgtEl>
                                              <p:spTgt spid="40"/>
                                            </p:tgtEl>
                                            <p:attrNameLst>
                                              <p:attrName>style.rotation</p:attrName>
                                            </p:attrNameLst>
                                          </p:cBhvr>
                                          <p:tavLst>
                                            <p:tav tm="0">
                                              <p:val>
                                                <p:fltVal val="0"/>
                                              </p:val>
                                            </p:tav>
                                            <p:tav tm="100000">
                                              <p:val>
                                                <p:fltVal val="90"/>
                                              </p:val>
                                            </p:tav>
                                          </p:tavLst>
                                        </p:anim>
                                        <p:animEffect transition="out" filter="fade">
                                          <p:cBhvr>
                                            <p:cTn id="52" dur="1000"/>
                                            <p:tgtEl>
                                              <p:spTgt spid="40"/>
                                            </p:tgtEl>
                                          </p:cBhvr>
                                        </p:animEffect>
                                        <p:set>
                                          <p:cBhvr>
                                            <p:cTn id="53" dur="1" fill="hold">
                                              <p:stCondLst>
                                                <p:cond delay="999"/>
                                              </p:stCondLst>
                                            </p:cTn>
                                            <p:tgtEl>
                                              <p:spTgt spid="40"/>
                                            </p:tgtEl>
                                            <p:attrNameLst>
                                              <p:attrName>style.visibility</p:attrName>
                                            </p:attrNameLst>
                                          </p:cBhvr>
                                          <p:to>
                                            <p:strVal val="hidden"/>
                                          </p:to>
                                        </p:set>
                                      </p:childTnLst>
                                      <p:subTnLst>
                                        <p:audio>
                                          <p:cMediaNode>
                                            <p:cTn display="0" masterRel="sameClick">
                                              <p:stCondLst>
                                                <p:cond evt="begin" delay="0">
                                                  <p:tn val="4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0"/>
                      </p:tgtEl>
                    </p:cond>
                  </p:nextCondLst>
                </p:seq>
                <p:seq concurrent="1" nextAc="seek">
                  <p:cTn id="54" restart="whenNotActive" fill="hold" evtFilter="cancelBubble" nodeType="interactiveSeq">
                    <p:stCondLst>
                      <p:cond evt="onClick" delay="0">
                        <p:tgtEl>
                          <p:spTgt spid="41"/>
                        </p:tgtEl>
                      </p:cond>
                    </p:stCondLst>
                    <p:endSync evt="end" delay="0">
                      <p:rtn val="all"/>
                    </p:endSync>
                    <p:childTnLst>
                      <p:par>
                        <p:cTn id="55" fill="hold">
                          <p:stCondLst>
                            <p:cond delay="0"/>
                          </p:stCondLst>
                          <p:childTnLst>
                            <p:par>
                              <p:cTn id="56" fill="hold">
                                <p:stCondLst>
                                  <p:cond delay="0"/>
                                </p:stCondLst>
                                <p:childTnLst>
                                  <p:par>
                                    <p:cTn id="57" presetID="31" presetClass="exit" presetSubtype="0" fill="hold" nodeType="clickEffect">
                                      <p:stCondLst>
                                        <p:cond delay="0"/>
                                      </p:stCondLst>
                                      <p:childTnLst>
                                        <p:anim calcmode="lin" valueType="num">
                                          <p:cBhvr>
                                            <p:cTn id="58" dur="1000"/>
                                            <p:tgtEl>
                                              <p:spTgt spid="41"/>
                                            </p:tgtEl>
                                            <p:attrNameLst>
                                              <p:attrName>ppt_w</p:attrName>
                                            </p:attrNameLst>
                                          </p:cBhvr>
                                          <p:tavLst>
                                            <p:tav tm="0">
                                              <p:val>
                                                <p:strVal val="ppt_w"/>
                                              </p:val>
                                            </p:tav>
                                            <p:tav tm="100000">
                                              <p:val>
                                                <p:fltVal val="0"/>
                                              </p:val>
                                            </p:tav>
                                          </p:tavLst>
                                        </p:anim>
                                        <p:anim calcmode="lin" valueType="num">
                                          <p:cBhvr>
                                            <p:cTn id="59" dur="1000"/>
                                            <p:tgtEl>
                                              <p:spTgt spid="41"/>
                                            </p:tgtEl>
                                            <p:attrNameLst>
                                              <p:attrName>ppt_h</p:attrName>
                                            </p:attrNameLst>
                                          </p:cBhvr>
                                          <p:tavLst>
                                            <p:tav tm="0">
                                              <p:val>
                                                <p:strVal val="ppt_h"/>
                                              </p:val>
                                            </p:tav>
                                            <p:tav tm="100000">
                                              <p:val>
                                                <p:fltVal val="0"/>
                                              </p:val>
                                            </p:tav>
                                          </p:tavLst>
                                        </p:anim>
                                        <p:anim calcmode="lin" valueType="num">
                                          <p:cBhvr>
                                            <p:cTn id="60" dur="1000"/>
                                            <p:tgtEl>
                                              <p:spTgt spid="41"/>
                                            </p:tgtEl>
                                            <p:attrNameLst>
                                              <p:attrName>style.rotation</p:attrName>
                                            </p:attrNameLst>
                                          </p:cBhvr>
                                          <p:tavLst>
                                            <p:tav tm="0">
                                              <p:val>
                                                <p:fltVal val="0"/>
                                              </p:val>
                                            </p:tav>
                                            <p:tav tm="100000">
                                              <p:val>
                                                <p:fltVal val="90"/>
                                              </p:val>
                                            </p:tav>
                                          </p:tavLst>
                                        </p:anim>
                                        <p:animEffect transition="out" filter="fade">
                                          <p:cBhvr>
                                            <p:cTn id="61" dur="1000"/>
                                            <p:tgtEl>
                                              <p:spTgt spid="41"/>
                                            </p:tgtEl>
                                          </p:cBhvr>
                                        </p:animEffect>
                                        <p:set>
                                          <p:cBhvr>
                                            <p:cTn id="62" dur="1" fill="hold">
                                              <p:stCondLst>
                                                <p:cond delay="999"/>
                                              </p:stCondLst>
                                            </p:cTn>
                                            <p:tgtEl>
                                              <p:spTgt spid="41"/>
                                            </p:tgtEl>
                                            <p:attrNameLst>
                                              <p:attrName>style.visibility</p:attrName>
                                            </p:attrNameLst>
                                          </p:cBhvr>
                                          <p:to>
                                            <p:strVal val="hidden"/>
                                          </p:to>
                                        </p:set>
                                      </p:childTnLst>
                                      <p:subTnLst>
                                        <p:audio>
                                          <p:cMediaNode>
                                            <p:cTn display="0" masterRel="sameClick">
                                              <p:stCondLst>
                                                <p:cond evt="begin" delay="0">
                                                  <p:tn val="5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1"/>
                      </p:tgtEl>
                    </p:cond>
                  </p:nextCondLst>
                </p:seq>
                <p:seq concurrent="1" nextAc="seek">
                  <p:cTn id="63" restart="whenNotActive" fill="hold" evtFilter="cancelBubble" nodeType="interactiveSeq">
                    <p:stCondLst>
                      <p:cond evt="onClick" delay="0">
                        <p:tgtEl>
                          <p:spTgt spid="42"/>
                        </p:tgtEl>
                      </p:cond>
                    </p:stCondLst>
                    <p:endSync evt="end" delay="0">
                      <p:rtn val="all"/>
                    </p:endSync>
                    <p:childTnLst>
                      <p:par>
                        <p:cTn id="64" fill="hold">
                          <p:stCondLst>
                            <p:cond delay="0"/>
                          </p:stCondLst>
                          <p:childTnLst>
                            <p:par>
                              <p:cTn id="65" fill="hold">
                                <p:stCondLst>
                                  <p:cond delay="0"/>
                                </p:stCondLst>
                                <p:childTnLst>
                                  <p:par>
                                    <p:cTn id="66" presetID="31" presetClass="exit" presetSubtype="0" fill="hold" nodeType="clickEffect">
                                      <p:stCondLst>
                                        <p:cond delay="0"/>
                                      </p:stCondLst>
                                      <p:childTnLst>
                                        <p:anim calcmode="lin" valueType="num">
                                          <p:cBhvr>
                                            <p:cTn id="67" dur="1000"/>
                                            <p:tgtEl>
                                              <p:spTgt spid="42"/>
                                            </p:tgtEl>
                                            <p:attrNameLst>
                                              <p:attrName>ppt_w</p:attrName>
                                            </p:attrNameLst>
                                          </p:cBhvr>
                                          <p:tavLst>
                                            <p:tav tm="0">
                                              <p:val>
                                                <p:strVal val="ppt_w"/>
                                              </p:val>
                                            </p:tav>
                                            <p:tav tm="100000">
                                              <p:val>
                                                <p:fltVal val="0"/>
                                              </p:val>
                                            </p:tav>
                                          </p:tavLst>
                                        </p:anim>
                                        <p:anim calcmode="lin" valueType="num">
                                          <p:cBhvr>
                                            <p:cTn id="68" dur="1000"/>
                                            <p:tgtEl>
                                              <p:spTgt spid="42"/>
                                            </p:tgtEl>
                                            <p:attrNameLst>
                                              <p:attrName>ppt_h</p:attrName>
                                            </p:attrNameLst>
                                          </p:cBhvr>
                                          <p:tavLst>
                                            <p:tav tm="0">
                                              <p:val>
                                                <p:strVal val="ppt_h"/>
                                              </p:val>
                                            </p:tav>
                                            <p:tav tm="100000">
                                              <p:val>
                                                <p:fltVal val="0"/>
                                              </p:val>
                                            </p:tav>
                                          </p:tavLst>
                                        </p:anim>
                                        <p:anim calcmode="lin" valueType="num">
                                          <p:cBhvr>
                                            <p:cTn id="69" dur="1000"/>
                                            <p:tgtEl>
                                              <p:spTgt spid="42"/>
                                            </p:tgtEl>
                                            <p:attrNameLst>
                                              <p:attrName>style.rotation</p:attrName>
                                            </p:attrNameLst>
                                          </p:cBhvr>
                                          <p:tavLst>
                                            <p:tav tm="0">
                                              <p:val>
                                                <p:fltVal val="0"/>
                                              </p:val>
                                            </p:tav>
                                            <p:tav tm="100000">
                                              <p:val>
                                                <p:fltVal val="90"/>
                                              </p:val>
                                            </p:tav>
                                          </p:tavLst>
                                        </p:anim>
                                        <p:animEffect transition="out" filter="fade">
                                          <p:cBhvr>
                                            <p:cTn id="70" dur="1000"/>
                                            <p:tgtEl>
                                              <p:spTgt spid="42"/>
                                            </p:tgtEl>
                                          </p:cBhvr>
                                        </p:animEffect>
                                        <p:set>
                                          <p:cBhvr>
                                            <p:cTn id="71" dur="1" fill="hold">
                                              <p:stCondLst>
                                                <p:cond delay="999"/>
                                              </p:stCondLst>
                                            </p:cTn>
                                            <p:tgtEl>
                                              <p:spTgt spid="42"/>
                                            </p:tgtEl>
                                            <p:attrNameLst>
                                              <p:attrName>style.visibility</p:attrName>
                                            </p:attrNameLst>
                                          </p:cBhvr>
                                          <p:to>
                                            <p:strVal val="hidden"/>
                                          </p:to>
                                        </p:set>
                                      </p:childTnLst>
                                      <p:subTnLst>
                                        <p:audio>
                                          <p:cMediaNode>
                                            <p:cTn display="0" masterRel="sameClick">
                                              <p:stCondLst>
                                                <p:cond evt="begin" delay="0">
                                                  <p:tn val="66"/>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2"/>
                      </p:tgtEl>
                    </p:cond>
                  </p:nextCondLst>
                </p:seq>
                <p:seq concurrent="1" nextAc="seek">
                  <p:cTn id="72" restart="whenNotActive" fill="hold" evtFilter="cancelBubble" nodeType="interactiveSeq">
                    <p:stCondLst>
                      <p:cond evt="onClick" delay="0">
                        <p:tgtEl>
                          <p:spTgt spid="43"/>
                        </p:tgtEl>
                      </p:cond>
                    </p:stCondLst>
                    <p:endSync evt="end" delay="0">
                      <p:rtn val="all"/>
                    </p:endSync>
                    <p:childTnLst>
                      <p:par>
                        <p:cTn id="73" fill="hold">
                          <p:stCondLst>
                            <p:cond delay="0"/>
                          </p:stCondLst>
                          <p:childTnLst>
                            <p:par>
                              <p:cTn id="74" fill="hold">
                                <p:stCondLst>
                                  <p:cond delay="0"/>
                                </p:stCondLst>
                                <p:childTnLst>
                                  <p:par>
                                    <p:cTn id="75" presetID="31" presetClass="exit" presetSubtype="0" fill="hold" nodeType="clickEffect">
                                      <p:stCondLst>
                                        <p:cond delay="0"/>
                                      </p:stCondLst>
                                      <p:childTnLst>
                                        <p:anim calcmode="lin" valueType="num">
                                          <p:cBhvr>
                                            <p:cTn id="76" dur="1000"/>
                                            <p:tgtEl>
                                              <p:spTgt spid="43"/>
                                            </p:tgtEl>
                                            <p:attrNameLst>
                                              <p:attrName>ppt_w</p:attrName>
                                            </p:attrNameLst>
                                          </p:cBhvr>
                                          <p:tavLst>
                                            <p:tav tm="0">
                                              <p:val>
                                                <p:strVal val="ppt_w"/>
                                              </p:val>
                                            </p:tav>
                                            <p:tav tm="100000">
                                              <p:val>
                                                <p:fltVal val="0"/>
                                              </p:val>
                                            </p:tav>
                                          </p:tavLst>
                                        </p:anim>
                                        <p:anim calcmode="lin" valueType="num">
                                          <p:cBhvr>
                                            <p:cTn id="77" dur="1000"/>
                                            <p:tgtEl>
                                              <p:spTgt spid="43"/>
                                            </p:tgtEl>
                                            <p:attrNameLst>
                                              <p:attrName>ppt_h</p:attrName>
                                            </p:attrNameLst>
                                          </p:cBhvr>
                                          <p:tavLst>
                                            <p:tav tm="0">
                                              <p:val>
                                                <p:strVal val="ppt_h"/>
                                              </p:val>
                                            </p:tav>
                                            <p:tav tm="100000">
                                              <p:val>
                                                <p:fltVal val="0"/>
                                              </p:val>
                                            </p:tav>
                                          </p:tavLst>
                                        </p:anim>
                                        <p:anim calcmode="lin" valueType="num">
                                          <p:cBhvr>
                                            <p:cTn id="78" dur="1000"/>
                                            <p:tgtEl>
                                              <p:spTgt spid="43"/>
                                            </p:tgtEl>
                                            <p:attrNameLst>
                                              <p:attrName>style.rotation</p:attrName>
                                            </p:attrNameLst>
                                          </p:cBhvr>
                                          <p:tavLst>
                                            <p:tav tm="0">
                                              <p:val>
                                                <p:fltVal val="0"/>
                                              </p:val>
                                            </p:tav>
                                            <p:tav tm="100000">
                                              <p:val>
                                                <p:fltVal val="90"/>
                                              </p:val>
                                            </p:tav>
                                          </p:tavLst>
                                        </p:anim>
                                        <p:animEffect transition="out" filter="fade">
                                          <p:cBhvr>
                                            <p:cTn id="79" dur="1000"/>
                                            <p:tgtEl>
                                              <p:spTgt spid="43"/>
                                            </p:tgtEl>
                                          </p:cBhvr>
                                        </p:animEffect>
                                        <p:set>
                                          <p:cBhvr>
                                            <p:cTn id="80" dur="1" fill="hold">
                                              <p:stCondLst>
                                                <p:cond delay="999"/>
                                              </p:stCondLst>
                                            </p:cTn>
                                            <p:tgtEl>
                                              <p:spTgt spid="43"/>
                                            </p:tgtEl>
                                            <p:attrNameLst>
                                              <p:attrName>style.visibility</p:attrName>
                                            </p:attrNameLst>
                                          </p:cBhvr>
                                          <p:to>
                                            <p:strVal val="hidden"/>
                                          </p:to>
                                        </p:set>
                                      </p:childTnLst>
                                      <p:subTnLst>
                                        <p:audio>
                                          <p:cMediaNode>
                                            <p:cTn display="0" masterRel="sameClick">
                                              <p:stCondLst>
                                                <p:cond evt="begin" delay="0">
                                                  <p:tn val="75"/>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3"/>
                      </p:tgtEl>
                    </p:cond>
                  </p:nextCondLst>
                </p:seq>
                <p:seq concurrent="1" nextAc="seek">
                  <p:cTn id="81" restart="whenNotActive" fill="hold" evtFilter="cancelBubble" nodeType="interactiveSeq">
                    <p:stCondLst>
                      <p:cond evt="onClick" delay="0">
                        <p:tgtEl>
                          <p:spTgt spid="44"/>
                        </p:tgtEl>
                      </p:cond>
                    </p:stCondLst>
                    <p:endSync evt="end" delay="0">
                      <p:rtn val="all"/>
                    </p:endSync>
                    <p:childTnLst>
                      <p:par>
                        <p:cTn id="82" fill="hold">
                          <p:stCondLst>
                            <p:cond delay="0"/>
                          </p:stCondLst>
                          <p:childTnLst>
                            <p:par>
                              <p:cTn id="83" fill="hold">
                                <p:stCondLst>
                                  <p:cond delay="0"/>
                                </p:stCondLst>
                                <p:childTnLst>
                                  <p:par>
                                    <p:cTn id="84" presetID="31" presetClass="exit" presetSubtype="0" fill="hold" nodeType="clickEffect">
                                      <p:stCondLst>
                                        <p:cond delay="0"/>
                                      </p:stCondLst>
                                      <p:childTnLst>
                                        <p:anim calcmode="lin" valueType="num">
                                          <p:cBhvr>
                                            <p:cTn id="85" dur="1000"/>
                                            <p:tgtEl>
                                              <p:spTgt spid="44"/>
                                            </p:tgtEl>
                                            <p:attrNameLst>
                                              <p:attrName>ppt_w</p:attrName>
                                            </p:attrNameLst>
                                          </p:cBhvr>
                                          <p:tavLst>
                                            <p:tav tm="0">
                                              <p:val>
                                                <p:strVal val="ppt_w"/>
                                              </p:val>
                                            </p:tav>
                                            <p:tav tm="100000">
                                              <p:val>
                                                <p:fltVal val="0"/>
                                              </p:val>
                                            </p:tav>
                                          </p:tavLst>
                                        </p:anim>
                                        <p:anim calcmode="lin" valueType="num">
                                          <p:cBhvr>
                                            <p:cTn id="86" dur="1000"/>
                                            <p:tgtEl>
                                              <p:spTgt spid="44"/>
                                            </p:tgtEl>
                                            <p:attrNameLst>
                                              <p:attrName>ppt_h</p:attrName>
                                            </p:attrNameLst>
                                          </p:cBhvr>
                                          <p:tavLst>
                                            <p:tav tm="0">
                                              <p:val>
                                                <p:strVal val="ppt_h"/>
                                              </p:val>
                                            </p:tav>
                                            <p:tav tm="100000">
                                              <p:val>
                                                <p:fltVal val="0"/>
                                              </p:val>
                                            </p:tav>
                                          </p:tavLst>
                                        </p:anim>
                                        <p:anim calcmode="lin" valueType="num">
                                          <p:cBhvr>
                                            <p:cTn id="87" dur="1000"/>
                                            <p:tgtEl>
                                              <p:spTgt spid="44"/>
                                            </p:tgtEl>
                                            <p:attrNameLst>
                                              <p:attrName>style.rotation</p:attrName>
                                            </p:attrNameLst>
                                          </p:cBhvr>
                                          <p:tavLst>
                                            <p:tav tm="0">
                                              <p:val>
                                                <p:fltVal val="0"/>
                                              </p:val>
                                            </p:tav>
                                            <p:tav tm="100000">
                                              <p:val>
                                                <p:fltVal val="90"/>
                                              </p:val>
                                            </p:tav>
                                          </p:tavLst>
                                        </p:anim>
                                        <p:animEffect transition="out" filter="fade">
                                          <p:cBhvr>
                                            <p:cTn id="88" dur="1000"/>
                                            <p:tgtEl>
                                              <p:spTgt spid="44"/>
                                            </p:tgtEl>
                                          </p:cBhvr>
                                        </p:animEffect>
                                        <p:set>
                                          <p:cBhvr>
                                            <p:cTn id="89" dur="1" fill="hold">
                                              <p:stCondLst>
                                                <p:cond delay="999"/>
                                              </p:stCondLst>
                                            </p:cTn>
                                            <p:tgtEl>
                                              <p:spTgt spid="44"/>
                                            </p:tgtEl>
                                            <p:attrNameLst>
                                              <p:attrName>style.visibility</p:attrName>
                                            </p:attrNameLst>
                                          </p:cBhvr>
                                          <p:to>
                                            <p:strVal val="hidden"/>
                                          </p:to>
                                        </p:set>
                                      </p:childTnLst>
                                      <p:subTnLst>
                                        <p:audio>
                                          <p:cMediaNode>
                                            <p:cTn display="0" masterRel="sameClick">
                                              <p:stCondLst>
                                                <p:cond evt="begin" delay="0">
                                                  <p:tn val="84"/>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4"/>
                      </p:tgtEl>
                    </p:cond>
                  </p:nextCondLst>
                </p:seq>
                <p:seq concurrent="1" nextAc="seek">
                  <p:cTn id="90" restart="whenNotActive" fill="hold" evtFilter="cancelBubble" nodeType="interactiveSeq">
                    <p:stCondLst>
                      <p:cond evt="onClick" delay="0">
                        <p:tgtEl>
                          <p:spTgt spid="45"/>
                        </p:tgtEl>
                      </p:cond>
                    </p:stCondLst>
                    <p:endSync evt="end" delay="0">
                      <p:rtn val="all"/>
                    </p:endSync>
                    <p:childTnLst>
                      <p:par>
                        <p:cTn id="91" fill="hold">
                          <p:stCondLst>
                            <p:cond delay="0"/>
                          </p:stCondLst>
                          <p:childTnLst>
                            <p:par>
                              <p:cTn id="92" fill="hold">
                                <p:stCondLst>
                                  <p:cond delay="0"/>
                                </p:stCondLst>
                                <p:childTnLst>
                                  <p:par>
                                    <p:cTn id="93" presetID="31" presetClass="exit" presetSubtype="0" fill="hold" nodeType="clickEffect">
                                      <p:stCondLst>
                                        <p:cond delay="0"/>
                                      </p:stCondLst>
                                      <p:childTnLst>
                                        <p:anim calcmode="lin" valueType="num">
                                          <p:cBhvr>
                                            <p:cTn id="94" dur="1000"/>
                                            <p:tgtEl>
                                              <p:spTgt spid="45"/>
                                            </p:tgtEl>
                                            <p:attrNameLst>
                                              <p:attrName>ppt_w</p:attrName>
                                            </p:attrNameLst>
                                          </p:cBhvr>
                                          <p:tavLst>
                                            <p:tav tm="0">
                                              <p:val>
                                                <p:strVal val="ppt_w"/>
                                              </p:val>
                                            </p:tav>
                                            <p:tav tm="100000">
                                              <p:val>
                                                <p:fltVal val="0"/>
                                              </p:val>
                                            </p:tav>
                                          </p:tavLst>
                                        </p:anim>
                                        <p:anim calcmode="lin" valueType="num">
                                          <p:cBhvr>
                                            <p:cTn id="95" dur="1000"/>
                                            <p:tgtEl>
                                              <p:spTgt spid="45"/>
                                            </p:tgtEl>
                                            <p:attrNameLst>
                                              <p:attrName>ppt_h</p:attrName>
                                            </p:attrNameLst>
                                          </p:cBhvr>
                                          <p:tavLst>
                                            <p:tav tm="0">
                                              <p:val>
                                                <p:strVal val="ppt_h"/>
                                              </p:val>
                                            </p:tav>
                                            <p:tav tm="100000">
                                              <p:val>
                                                <p:fltVal val="0"/>
                                              </p:val>
                                            </p:tav>
                                          </p:tavLst>
                                        </p:anim>
                                        <p:anim calcmode="lin" valueType="num">
                                          <p:cBhvr>
                                            <p:cTn id="96" dur="1000"/>
                                            <p:tgtEl>
                                              <p:spTgt spid="45"/>
                                            </p:tgtEl>
                                            <p:attrNameLst>
                                              <p:attrName>style.rotation</p:attrName>
                                            </p:attrNameLst>
                                          </p:cBhvr>
                                          <p:tavLst>
                                            <p:tav tm="0">
                                              <p:val>
                                                <p:fltVal val="0"/>
                                              </p:val>
                                            </p:tav>
                                            <p:tav tm="100000">
                                              <p:val>
                                                <p:fltVal val="90"/>
                                              </p:val>
                                            </p:tav>
                                          </p:tavLst>
                                        </p:anim>
                                        <p:animEffect transition="out" filter="fade">
                                          <p:cBhvr>
                                            <p:cTn id="97" dur="1000"/>
                                            <p:tgtEl>
                                              <p:spTgt spid="45"/>
                                            </p:tgtEl>
                                          </p:cBhvr>
                                        </p:animEffect>
                                        <p:set>
                                          <p:cBhvr>
                                            <p:cTn id="98" dur="1" fill="hold">
                                              <p:stCondLst>
                                                <p:cond delay="999"/>
                                              </p:stCondLst>
                                            </p:cTn>
                                            <p:tgtEl>
                                              <p:spTgt spid="45"/>
                                            </p:tgtEl>
                                            <p:attrNameLst>
                                              <p:attrName>style.visibility</p:attrName>
                                            </p:attrNameLst>
                                          </p:cBhvr>
                                          <p:to>
                                            <p:strVal val="hidden"/>
                                          </p:to>
                                        </p:set>
                                      </p:childTnLst>
                                      <p:subTnLst>
                                        <p:audio>
                                          <p:cMediaNode>
                                            <p:cTn display="0" masterRel="sameClick">
                                              <p:stCondLst>
                                                <p:cond evt="begin" delay="0">
                                                  <p:tn val="93"/>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5"/>
                      </p:tgtEl>
                    </p:cond>
                  </p:nextCondLst>
                </p:seq>
                <p:seq concurrent="1" nextAc="seek">
                  <p:cTn id="99" restart="whenNotActive" fill="hold" evtFilter="cancelBubble" nodeType="interactiveSeq">
                    <p:stCondLst>
                      <p:cond evt="onClick" delay="0">
                        <p:tgtEl>
                          <p:spTgt spid="46"/>
                        </p:tgtEl>
                      </p:cond>
                    </p:stCondLst>
                    <p:endSync evt="end" delay="0">
                      <p:rtn val="all"/>
                    </p:endSync>
                    <p:childTnLst>
                      <p:par>
                        <p:cTn id="100" fill="hold">
                          <p:stCondLst>
                            <p:cond delay="0"/>
                          </p:stCondLst>
                          <p:childTnLst>
                            <p:par>
                              <p:cTn id="101" fill="hold">
                                <p:stCondLst>
                                  <p:cond delay="0"/>
                                </p:stCondLst>
                                <p:childTnLst>
                                  <p:par>
                                    <p:cTn id="102" presetID="31" presetClass="exit" presetSubtype="0" fill="hold" nodeType="clickEffect">
                                      <p:stCondLst>
                                        <p:cond delay="0"/>
                                      </p:stCondLst>
                                      <p:childTnLst>
                                        <p:anim calcmode="lin" valueType="num">
                                          <p:cBhvr>
                                            <p:cTn id="103" dur="1000"/>
                                            <p:tgtEl>
                                              <p:spTgt spid="46"/>
                                            </p:tgtEl>
                                            <p:attrNameLst>
                                              <p:attrName>ppt_w</p:attrName>
                                            </p:attrNameLst>
                                          </p:cBhvr>
                                          <p:tavLst>
                                            <p:tav tm="0">
                                              <p:val>
                                                <p:strVal val="ppt_w"/>
                                              </p:val>
                                            </p:tav>
                                            <p:tav tm="100000">
                                              <p:val>
                                                <p:fltVal val="0"/>
                                              </p:val>
                                            </p:tav>
                                          </p:tavLst>
                                        </p:anim>
                                        <p:anim calcmode="lin" valueType="num">
                                          <p:cBhvr>
                                            <p:cTn id="104" dur="1000"/>
                                            <p:tgtEl>
                                              <p:spTgt spid="46"/>
                                            </p:tgtEl>
                                            <p:attrNameLst>
                                              <p:attrName>ppt_h</p:attrName>
                                            </p:attrNameLst>
                                          </p:cBhvr>
                                          <p:tavLst>
                                            <p:tav tm="0">
                                              <p:val>
                                                <p:strVal val="ppt_h"/>
                                              </p:val>
                                            </p:tav>
                                            <p:tav tm="100000">
                                              <p:val>
                                                <p:fltVal val="0"/>
                                              </p:val>
                                            </p:tav>
                                          </p:tavLst>
                                        </p:anim>
                                        <p:anim calcmode="lin" valueType="num">
                                          <p:cBhvr>
                                            <p:cTn id="105" dur="1000"/>
                                            <p:tgtEl>
                                              <p:spTgt spid="46"/>
                                            </p:tgtEl>
                                            <p:attrNameLst>
                                              <p:attrName>style.rotation</p:attrName>
                                            </p:attrNameLst>
                                          </p:cBhvr>
                                          <p:tavLst>
                                            <p:tav tm="0">
                                              <p:val>
                                                <p:fltVal val="0"/>
                                              </p:val>
                                            </p:tav>
                                            <p:tav tm="100000">
                                              <p:val>
                                                <p:fltVal val="90"/>
                                              </p:val>
                                            </p:tav>
                                          </p:tavLst>
                                        </p:anim>
                                        <p:animEffect transition="out" filter="fade">
                                          <p:cBhvr>
                                            <p:cTn id="106" dur="1000"/>
                                            <p:tgtEl>
                                              <p:spTgt spid="46"/>
                                            </p:tgtEl>
                                          </p:cBhvr>
                                        </p:animEffect>
                                        <p:set>
                                          <p:cBhvr>
                                            <p:cTn id="107" dur="1" fill="hold">
                                              <p:stCondLst>
                                                <p:cond delay="999"/>
                                              </p:stCondLst>
                                            </p:cTn>
                                            <p:tgtEl>
                                              <p:spTgt spid="46"/>
                                            </p:tgtEl>
                                            <p:attrNameLst>
                                              <p:attrName>style.visibility</p:attrName>
                                            </p:attrNameLst>
                                          </p:cBhvr>
                                          <p:to>
                                            <p:strVal val="hidden"/>
                                          </p:to>
                                        </p:set>
                                      </p:childTnLst>
                                      <p:subTnLst>
                                        <p:audio>
                                          <p:cMediaNode>
                                            <p:cTn display="0" masterRel="sameClick">
                                              <p:stCondLst>
                                                <p:cond evt="begin" delay="0">
                                                  <p:tn val="10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6"/>
                      </p:tgtEl>
                    </p:cond>
                  </p:nextCondLst>
                </p:seq>
                <p:seq concurrent="1" nextAc="seek">
                  <p:cTn id="108" restart="whenNotActive" fill="hold" evtFilter="cancelBubble" nodeType="interactiveSeq">
                    <p:stCondLst>
                      <p:cond evt="onClick" delay="0">
                        <p:tgtEl>
                          <p:spTgt spid="47"/>
                        </p:tgtEl>
                      </p:cond>
                    </p:stCondLst>
                    <p:endSync evt="end" delay="0">
                      <p:rtn val="all"/>
                    </p:endSync>
                    <p:childTnLst>
                      <p:par>
                        <p:cTn id="109" fill="hold">
                          <p:stCondLst>
                            <p:cond delay="0"/>
                          </p:stCondLst>
                          <p:childTnLst>
                            <p:par>
                              <p:cTn id="110" fill="hold">
                                <p:stCondLst>
                                  <p:cond delay="0"/>
                                </p:stCondLst>
                                <p:childTnLst>
                                  <p:par>
                                    <p:cTn id="111" presetID="31" presetClass="exit" presetSubtype="0" fill="hold" nodeType="clickEffect">
                                      <p:stCondLst>
                                        <p:cond delay="0"/>
                                      </p:stCondLst>
                                      <p:childTnLst>
                                        <p:anim calcmode="lin" valueType="num">
                                          <p:cBhvr>
                                            <p:cTn id="112" dur="1000"/>
                                            <p:tgtEl>
                                              <p:spTgt spid="47"/>
                                            </p:tgtEl>
                                            <p:attrNameLst>
                                              <p:attrName>ppt_w</p:attrName>
                                            </p:attrNameLst>
                                          </p:cBhvr>
                                          <p:tavLst>
                                            <p:tav tm="0">
                                              <p:val>
                                                <p:strVal val="ppt_w"/>
                                              </p:val>
                                            </p:tav>
                                            <p:tav tm="100000">
                                              <p:val>
                                                <p:fltVal val="0"/>
                                              </p:val>
                                            </p:tav>
                                          </p:tavLst>
                                        </p:anim>
                                        <p:anim calcmode="lin" valueType="num">
                                          <p:cBhvr>
                                            <p:cTn id="113" dur="1000"/>
                                            <p:tgtEl>
                                              <p:spTgt spid="47"/>
                                            </p:tgtEl>
                                            <p:attrNameLst>
                                              <p:attrName>ppt_h</p:attrName>
                                            </p:attrNameLst>
                                          </p:cBhvr>
                                          <p:tavLst>
                                            <p:tav tm="0">
                                              <p:val>
                                                <p:strVal val="ppt_h"/>
                                              </p:val>
                                            </p:tav>
                                            <p:tav tm="100000">
                                              <p:val>
                                                <p:fltVal val="0"/>
                                              </p:val>
                                            </p:tav>
                                          </p:tavLst>
                                        </p:anim>
                                        <p:anim calcmode="lin" valueType="num">
                                          <p:cBhvr>
                                            <p:cTn id="114" dur="1000"/>
                                            <p:tgtEl>
                                              <p:spTgt spid="47"/>
                                            </p:tgtEl>
                                            <p:attrNameLst>
                                              <p:attrName>style.rotation</p:attrName>
                                            </p:attrNameLst>
                                          </p:cBhvr>
                                          <p:tavLst>
                                            <p:tav tm="0">
                                              <p:val>
                                                <p:fltVal val="0"/>
                                              </p:val>
                                            </p:tav>
                                            <p:tav tm="100000">
                                              <p:val>
                                                <p:fltVal val="90"/>
                                              </p:val>
                                            </p:tav>
                                          </p:tavLst>
                                        </p:anim>
                                        <p:animEffect transition="out" filter="fade">
                                          <p:cBhvr>
                                            <p:cTn id="115" dur="1000"/>
                                            <p:tgtEl>
                                              <p:spTgt spid="47"/>
                                            </p:tgtEl>
                                          </p:cBhvr>
                                        </p:animEffect>
                                        <p:set>
                                          <p:cBhvr>
                                            <p:cTn id="116" dur="1" fill="hold">
                                              <p:stCondLst>
                                                <p:cond delay="999"/>
                                              </p:stCondLst>
                                            </p:cTn>
                                            <p:tgtEl>
                                              <p:spTgt spid="47"/>
                                            </p:tgtEl>
                                            <p:attrNameLst>
                                              <p:attrName>style.visibility</p:attrName>
                                            </p:attrNameLst>
                                          </p:cBhvr>
                                          <p:to>
                                            <p:strVal val="hidden"/>
                                          </p:to>
                                        </p:set>
                                      </p:childTnLst>
                                      <p:subTnLst>
                                        <p:audio>
                                          <p:cMediaNode>
                                            <p:cTn display="0" masterRel="sameClick">
                                              <p:stCondLst>
                                                <p:cond evt="begin" delay="0">
                                                  <p:tn val="11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7"/>
                      </p:tgtEl>
                    </p:cond>
                  </p:nextCondLst>
                </p:seq>
                <p:seq concurrent="1" nextAc="seek">
                  <p:cTn id="117" restart="whenNotActive" fill="hold" evtFilter="cancelBubble" nodeType="interactiveSeq">
                    <p:stCondLst>
                      <p:cond evt="onClick" delay="0">
                        <p:tgtEl>
                          <p:spTgt spid="48"/>
                        </p:tgtEl>
                      </p:cond>
                    </p:stCondLst>
                    <p:endSync evt="end" delay="0">
                      <p:rtn val="all"/>
                    </p:endSync>
                    <p:childTnLst>
                      <p:par>
                        <p:cTn id="118" fill="hold">
                          <p:stCondLst>
                            <p:cond delay="0"/>
                          </p:stCondLst>
                          <p:childTnLst>
                            <p:par>
                              <p:cTn id="119" fill="hold">
                                <p:stCondLst>
                                  <p:cond delay="0"/>
                                </p:stCondLst>
                                <p:childTnLst>
                                  <p:par>
                                    <p:cTn id="120" presetID="31" presetClass="exit" presetSubtype="0" fill="hold" nodeType="clickEffect">
                                      <p:stCondLst>
                                        <p:cond delay="0"/>
                                      </p:stCondLst>
                                      <p:childTnLst>
                                        <p:anim calcmode="lin" valueType="num">
                                          <p:cBhvr>
                                            <p:cTn id="121" dur="1000"/>
                                            <p:tgtEl>
                                              <p:spTgt spid="48"/>
                                            </p:tgtEl>
                                            <p:attrNameLst>
                                              <p:attrName>ppt_w</p:attrName>
                                            </p:attrNameLst>
                                          </p:cBhvr>
                                          <p:tavLst>
                                            <p:tav tm="0">
                                              <p:val>
                                                <p:strVal val="ppt_w"/>
                                              </p:val>
                                            </p:tav>
                                            <p:tav tm="100000">
                                              <p:val>
                                                <p:fltVal val="0"/>
                                              </p:val>
                                            </p:tav>
                                          </p:tavLst>
                                        </p:anim>
                                        <p:anim calcmode="lin" valueType="num">
                                          <p:cBhvr>
                                            <p:cTn id="122" dur="1000"/>
                                            <p:tgtEl>
                                              <p:spTgt spid="48"/>
                                            </p:tgtEl>
                                            <p:attrNameLst>
                                              <p:attrName>ppt_h</p:attrName>
                                            </p:attrNameLst>
                                          </p:cBhvr>
                                          <p:tavLst>
                                            <p:tav tm="0">
                                              <p:val>
                                                <p:strVal val="ppt_h"/>
                                              </p:val>
                                            </p:tav>
                                            <p:tav tm="100000">
                                              <p:val>
                                                <p:fltVal val="0"/>
                                              </p:val>
                                            </p:tav>
                                          </p:tavLst>
                                        </p:anim>
                                        <p:anim calcmode="lin" valueType="num">
                                          <p:cBhvr>
                                            <p:cTn id="123" dur="1000"/>
                                            <p:tgtEl>
                                              <p:spTgt spid="48"/>
                                            </p:tgtEl>
                                            <p:attrNameLst>
                                              <p:attrName>style.rotation</p:attrName>
                                            </p:attrNameLst>
                                          </p:cBhvr>
                                          <p:tavLst>
                                            <p:tav tm="0">
                                              <p:val>
                                                <p:fltVal val="0"/>
                                              </p:val>
                                            </p:tav>
                                            <p:tav tm="100000">
                                              <p:val>
                                                <p:fltVal val="90"/>
                                              </p:val>
                                            </p:tav>
                                          </p:tavLst>
                                        </p:anim>
                                        <p:animEffect transition="out" filter="fade">
                                          <p:cBhvr>
                                            <p:cTn id="124" dur="1000"/>
                                            <p:tgtEl>
                                              <p:spTgt spid="48"/>
                                            </p:tgtEl>
                                          </p:cBhvr>
                                        </p:animEffect>
                                        <p:set>
                                          <p:cBhvr>
                                            <p:cTn id="125" dur="1" fill="hold">
                                              <p:stCondLst>
                                                <p:cond delay="999"/>
                                              </p:stCondLst>
                                            </p:cTn>
                                            <p:tgtEl>
                                              <p:spTgt spid="48"/>
                                            </p:tgtEl>
                                            <p:attrNameLst>
                                              <p:attrName>style.visibility</p:attrName>
                                            </p:attrNameLst>
                                          </p:cBhvr>
                                          <p:to>
                                            <p:strVal val="hidden"/>
                                          </p:to>
                                        </p:set>
                                      </p:childTnLst>
                                      <p:subTnLst>
                                        <p:audio>
                                          <p:cMediaNode>
                                            <p:cTn display="0" masterRel="sameClick">
                                              <p:stCondLst>
                                                <p:cond evt="begin" delay="0">
                                                  <p:tn val="12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8"/>
                      </p:tgtEl>
                    </p:cond>
                  </p:nextCondLst>
                </p:seq>
                <p:seq concurrent="1" nextAc="seek">
                  <p:cTn id="126" restart="whenNotActive" fill="hold" evtFilter="cancelBubble" nodeType="interactiveSeq">
                    <p:stCondLst>
                      <p:cond evt="onClick" delay="0">
                        <p:tgtEl>
                          <p:spTgt spid="49"/>
                        </p:tgtEl>
                      </p:cond>
                    </p:stCondLst>
                    <p:endSync evt="end" delay="0">
                      <p:rtn val="all"/>
                    </p:endSync>
                    <p:childTnLst>
                      <p:par>
                        <p:cTn id="127" fill="hold">
                          <p:stCondLst>
                            <p:cond delay="0"/>
                          </p:stCondLst>
                          <p:childTnLst>
                            <p:par>
                              <p:cTn id="128" fill="hold">
                                <p:stCondLst>
                                  <p:cond delay="0"/>
                                </p:stCondLst>
                                <p:childTnLst>
                                  <p:par>
                                    <p:cTn id="129" presetID="31" presetClass="exit" presetSubtype="0" fill="hold" nodeType="clickEffect">
                                      <p:stCondLst>
                                        <p:cond delay="0"/>
                                      </p:stCondLst>
                                      <p:childTnLst>
                                        <p:anim calcmode="lin" valueType="num">
                                          <p:cBhvr>
                                            <p:cTn id="130" dur="1000"/>
                                            <p:tgtEl>
                                              <p:spTgt spid="49"/>
                                            </p:tgtEl>
                                            <p:attrNameLst>
                                              <p:attrName>ppt_w</p:attrName>
                                            </p:attrNameLst>
                                          </p:cBhvr>
                                          <p:tavLst>
                                            <p:tav tm="0">
                                              <p:val>
                                                <p:strVal val="ppt_w"/>
                                              </p:val>
                                            </p:tav>
                                            <p:tav tm="100000">
                                              <p:val>
                                                <p:fltVal val="0"/>
                                              </p:val>
                                            </p:tav>
                                          </p:tavLst>
                                        </p:anim>
                                        <p:anim calcmode="lin" valueType="num">
                                          <p:cBhvr>
                                            <p:cTn id="131" dur="1000"/>
                                            <p:tgtEl>
                                              <p:spTgt spid="49"/>
                                            </p:tgtEl>
                                            <p:attrNameLst>
                                              <p:attrName>ppt_h</p:attrName>
                                            </p:attrNameLst>
                                          </p:cBhvr>
                                          <p:tavLst>
                                            <p:tav tm="0">
                                              <p:val>
                                                <p:strVal val="ppt_h"/>
                                              </p:val>
                                            </p:tav>
                                            <p:tav tm="100000">
                                              <p:val>
                                                <p:fltVal val="0"/>
                                              </p:val>
                                            </p:tav>
                                          </p:tavLst>
                                        </p:anim>
                                        <p:anim calcmode="lin" valueType="num">
                                          <p:cBhvr>
                                            <p:cTn id="132" dur="1000"/>
                                            <p:tgtEl>
                                              <p:spTgt spid="49"/>
                                            </p:tgtEl>
                                            <p:attrNameLst>
                                              <p:attrName>style.rotation</p:attrName>
                                            </p:attrNameLst>
                                          </p:cBhvr>
                                          <p:tavLst>
                                            <p:tav tm="0">
                                              <p:val>
                                                <p:fltVal val="0"/>
                                              </p:val>
                                            </p:tav>
                                            <p:tav tm="100000">
                                              <p:val>
                                                <p:fltVal val="90"/>
                                              </p:val>
                                            </p:tav>
                                          </p:tavLst>
                                        </p:anim>
                                        <p:animEffect transition="out" filter="fade">
                                          <p:cBhvr>
                                            <p:cTn id="133" dur="1000"/>
                                            <p:tgtEl>
                                              <p:spTgt spid="49"/>
                                            </p:tgtEl>
                                          </p:cBhvr>
                                        </p:animEffect>
                                        <p:set>
                                          <p:cBhvr>
                                            <p:cTn id="134" dur="1" fill="hold">
                                              <p:stCondLst>
                                                <p:cond delay="999"/>
                                              </p:stCondLst>
                                            </p:cTn>
                                            <p:tgtEl>
                                              <p:spTgt spid="49"/>
                                            </p:tgtEl>
                                            <p:attrNameLst>
                                              <p:attrName>style.visibility</p:attrName>
                                            </p:attrNameLst>
                                          </p:cBhvr>
                                          <p:to>
                                            <p:strVal val="hidden"/>
                                          </p:to>
                                        </p:set>
                                      </p:childTnLst>
                                      <p:subTnLst>
                                        <p:audio>
                                          <p:cMediaNode>
                                            <p:cTn display="0" masterRel="sameClick">
                                              <p:stCondLst>
                                                <p:cond evt="begin" delay="0">
                                                  <p:tn val="12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9"/>
                      </p:tgtEl>
                    </p:cond>
                  </p:nextCondLst>
                </p:seq>
                <p:seq concurrent="1" nextAc="seek">
                  <p:cTn id="135" restart="whenNotActive" fill="hold" evtFilter="cancelBubble" nodeType="interactiveSeq">
                    <p:stCondLst>
                      <p:cond evt="onClick" delay="0">
                        <p:tgtEl>
                          <p:spTgt spid="50"/>
                        </p:tgtEl>
                      </p:cond>
                    </p:stCondLst>
                    <p:endSync evt="end" delay="0">
                      <p:rtn val="all"/>
                    </p:endSync>
                    <p:childTnLst>
                      <p:par>
                        <p:cTn id="136" fill="hold">
                          <p:stCondLst>
                            <p:cond delay="0"/>
                          </p:stCondLst>
                          <p:childTnLst>
                            <p:par>
                              <p:cTn id="137" fill="hold">
                                <p:stCondLst>
                                  <p:cond delay="0"/>
                                </p:stCondLst>
                                <p:childTnLst>
                                  <p:par>
                                    <p:cTn id="138" presetID="31" presetClass="exit" presetSubtype="0" fill="hold" nodeType="clickEffect">
                                      <p:stCondLst>
                                        <p:cond delay="0"/>
                                      </p:stCondLst>
                                      <p:childTnLst>
                                        <p:anim calcmode="lin" valueType="num">
                                          <p:cBhvr>
                                            <p:cTn id="139" dur="1000"/>
                                            <p:tgtEl>
                                              <p:spTgt spid="50"/>
                                            </p:tgtEl>
                                            <p:attrNameLst>
                                              <p:attrName>ppt_w</p:attrName>
                                            </p:attrNameLst>
                                          </p:cBhvr>
                                          <p:tavLst>
                                            <p:tav tm="0">
                                              <p:val>
                                                <p:strVal val="ppt_w"/>
                                              </p:val>
                                            </p:tav>
                                            <p:tav tm="100000">
                                              <p:val>
                                                <p:fltVal val="0"/>
                                              </p:val>
                                            </p:tav>
                                          </p:tavLst>
                                        </p:anim>
                                        <p:anim calcmode="lin" valueType="num">
                                          <p:cBhvr>
                                            <p:cTn id="140" dur="1000"/>
                                            <p:tgtEl>
                                              <p:spTgt spid="50"/>
                                            </p:tgtEl>
                                            <p:attrNameLst>
                                              <p:attrName>ppt_h</p:attrName>
                                            </p:attrNameLst>
                                          </p:cBhvr>
                                          <p:tavLst>
                                            <p:tav tm="0">
                                              <p:val>
                                                <p:strVal val="ppt_h"/>
                                              </p:val>
                                            </p:tav>
                                            <p:tav tm="100000">
                                              <p:val>
                                                <p:fltVal val="0"/>
                                              </p:val>
                                            </p:tav>
                                          </p:tavLst>
                                        </p:anim>
                                        <p:anim calcmode="lin" valueType="num">
                                          <p:cBhvr>
                                            <p:cTn id="141" dur="1000"/>
                                            <p:tgtEl>
                                              <p:spTgt spid="50"/>
                                            </p:tgtEl>
                                            <p:attrNameLst>
                                              <p:attrName>style.rotation</p:attrName>
                                            </p:attrNameLst>
                                          </p:cBhvr>
                                          <p:tavLst>
                                            <p:tav tm="0">
                                              <p:val>
                                                <p:fltVal val="0"/>
                                              </p:val>
                                            </p:tav>
                                            <p:tav tm="100000">
                                              <p:val>
                                                <p:fltVal val="90"/>
                                              </p:val>
                                            </p:tav>
                                          </p:tavLst>
                                        </p:anim>
                                        <p:animEffect transition="out" filter="fade">
                                          <p:cBhvr>
                                            <p:cTn id="142" dur="1000"/>
                                            <p:tgtEl>
                                              <p:spTgt spid="50"/>
                                            </p:tgtEl>
                                          </p:cBhvr>
                                        </p:animEffect>
                                        <p:set>
                                          <p:cBhvr>
                                            <p:cTn id="143" dur="1" fill="hold">
                                              <p:stCondLst>
                                                <p:cond delay="999"/>
                                              </p:stCondLst>
                                            </p:cTn>
                                            <p:tgtEl>
                                              <p:spTgt spid="50"/>
                                            </p:tgtEl>
                                            <p:attrNameLst>
                                              <p:attrName>style.visibility</p:attrName>
                                            </p:attrNameLst>
                                          </p:cBhvr>
                                          <p:to>
                                            <p:strVal val="hidden"/>
                                          </p:to>
                                        </p:set>
                                      </p:childTnLst>
                                      <p:subTnLst>
                                        <p:audio>
                                          <p:cMediaNode>
                                            <p:cTn display="0" masterRel="sameClick">
                                              <p:stCondLst>
                                                <p:cond evt="begin" delay="0">
                                                  <p:tn val="13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0"/>
                      </p:tgtEl>
                    </p:cond>
                  </p:nextCondLst>
                </p:seq>
                <p:seq concurrent="1" nextAc="seek">
                  <p:cTn id="144" restart="whenNotActive" fill="hold" evtFilter="cancelBubble" nodeType="interactiveSeq">
                    <p:stCondLst>
                      <p:cond evt="onClick" delay="0">
                        <p:tgtEl>
                          <p:spTgt spid="51"/>
                        </p:tgtEl>
                      </p:cond>
                    </p:stCondLst>
                    <p:endSync evt="end" delay="0">
                      <p:rtn val="all"/>
                    </p:endSync>
                    <p:childTnLst>
                      <p:par>
                        <p:cTn id="145" fill="hold">
                          <p:stCondLst>
                            <p:cond delay="0"/>
                          </p:stCondLst>
                          <p:childTnLst>
                            <p:par>
                              <p:cTn id="146" fill="hold">
                                <p:stCondLst>
                                  <p:cond delay="0"/>
                                </p:stCondLst>
                                <p:childTnLst>
                                  <p:par>
                                    <p:cTn id="147" presetID="31" presetClass="exit" presetSubtype="0" fill="hold" nodeType="clickEffect">
                                      <p:stCondLst>
                                        <p:cond delay="0"/>
                                      </p:stCondLst>
                                      <p:childTnLst>
                                        <p:anim calcmode="lin" valueType="num">
                                          <p:cBhvr>
                                            <p:cTn id="148" dur="1000"/>
                                            <p:tgtEl>
                                              <p:spTgt spid="51"/>
                                            </p:tgtEl>
                                            <p:attrNameLst>
                                              <p:attrName>ppt_w</p:attrName>
                                            </p:attrNameLst>
                                          </p:cBhvr>
                                          <p:tavLst>
                                            <p:tav tm="0">
                                              <p:val>
                                                <p:strVal val="ppt_w"/>
                                              </p:val>
                                            </p:tav>
                                            <p:tav tm="100000">
                                              <p:val>
                                                <p:fltVal val="0"/>
                                              </p:val>
                                            </p:tav>
                                          </p:tavLst>
                                        </p:anim>
                                        <p:anim calcmode="lin" valueType="num">
                                          <p:cBhvr>
                                            <p:cTn id="149" dur="1000"/>
                                            <p:tgtEl>
                                              <p:spTgt spid="51"/>
                                            </p:tgtEl>
                                            <p:attrNameLst>
                                              <p:attrName>ppt_h</p:attrName>
                                            </p:attrNameLst>
                                          </p:cBhvr>
                                          <p:tavLst>
                                            <p:tav tm="0">
                                              <p:val>
                                                <p:strVal val="ppt_h"/>
                                              </p:val>
                                            </p:tav>
                                            <p:tav tm="100000">
                                              <p:val>
                                                <p:fltVal val="0"/>
                                              </p:val>
                                            </p:tav>
                                          </p:tavLst>
                                        </p:anim>
                                        <p:anim calcmode="lin" valueType="num">
                                          <p:cBhvr>
                                            <p:cTn id="150" dur="1000"/>
                                            <p:tgtEl>
                                              <p:spTgt spid="51"/>
                                            </p:tgtEl>
                                            <p:attrNameLst>
                                              <p:attrName>style.rotation</p:attrName>
                                            </p:attrNameLst>
                                          </p:cBhvr>
                                          <p:tavLst>
                                            <p:tav tm="0">
                                              <p:val>
                                                <p:fltVal val="0"/>
                                              </p:val>
                                            </p:tav>
                                            <p:tav tm="100000">
                                              <p:val>
                                                <p:fltVal val="90"/>
                                              </p:val>
                                            </p:tav>
                                          </p:tavLst>
                                        </p:anim>
                                        <p:animEffect transition="out" filter="fade">
                                          <p:cBhvr>
                                            <p:cTn id="151" dur="1000"/>
                                            <p:tgtEl>
                                              <p:spTgt spid="51"/>
                                            </p:tgtEl>
                                          </p:cBhvr>
                                        </p:animEffect>
                                        <p:set>
                                          <p:cBhvr>
                                            <p:cTn id="152" dur="1" fill="hold">
                                              <p:stCondLst>
                                                <p:cond delay="999"/>
                                              </p:stCondLst>
                                            </p:cTn>
                                            <p:tgtEl>
                                              <p:spTgt spid="51"/>
                                            </p:tgtEl>
                                            <p:attrNameLst>
                                              <p:attrName>style.visibility</p:attrName>
                                            </p:attrNameLst>
                                          </p:cBhvr>
                                          <p:to>
                                            <p:strVal val="hidden"/>
                                          </p:to>
                                        </p:set>
                                      </p:childTnLst>
                                      <p:subTnLst>
                                        <p:audio>
                                          <p:cMediaNode>
                                            <p:cTn display="0" masterRel="sameClick">
                                              <p:stCondLst>
                                                <p:cond evt="begin" delay="0">
                                                  <p:tn val="14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1"/>
                      </p:tgtEl>
                    </p:cond>
                  </p:nextCondLst>
                </p:seq>
                <p:seq concurrent="1" nextAc="seek">
                  <p:cTn id="153" restart="whenNotActive" fill="hold" evtFilter="cancelBubble" nodeType="interactiveSeq">
                    <p:stCondLst>
                      <p:cond evt="onClick" delay="0">
                        <p:tgtEl>
                          <p:spTgt spid="52"/>
                        </p:tgtEl>
                      </p:cond>
                    </p:stCondLst>
                    <p:endSync evt="end" delay="0">
                      <p:rtn val="all"/>
                    </p:endSync>
                    <p:childTnLst>
                      <p:par>
                        <p:cTn id="154" fill="hold">
                          <p:stCondLst>
                            <p:cond delay="0"/>
                          </p:stCondLst>
                          <p:childTnLst>
                            <p:par>
                              <p:cTn id="155" fill="hold">
                                <p:stCondLst>
                                  <p:cond delay="0"/>
                                </p:stCondLst>
                                <p:childTnLst>
                                  <p:par>
                                    <p:cTn id="156" presetID="31" presetClass="exit" presetSubtype="0" fill="hold" nodeType="clickEffect">
                                      <p:stCondLst>
                                        <p:cond delay="0"/>
                                      </p:stCondLst>
                                      <p:childTnLst>
                                        <p:anim calcmode="lin" valueType="num">
                                          <p:cBhvr>
                                            <p:cTn id="157" dur="1000"/>
                                            <p:tgtEl>
                                              <p:spTgt spid="52"/>
                                            </p:tgtEl>
                                            <p:attrNameLst>
                                              <p:attrName>ppt_w</p:attrName>
                                            </p:attrNameLst>
                                          </p:cBhvr>
                                          <p:tavLst>
                                            <p:tav tm="0">
                                              <p:val>
                                                <p:strVal val="ppt_w"/>
                                              </p:val>
                                            </p:tav>
                                            <p:tav tm="100000">
                                              <p:val>
                                                <p:fltVal val="0"/>
                                              </p:val>
                                            </p:tav>
                                          </p:tavLst>
                                        </p:anim>
                                        <p:anim calcmode="lin" valueType="num">
                                          <p:cBhvr>
                                            <p:cTn id="158" dur="1000"/>
                                            <p:tgtEl>
                                              <p:spTgt spid="52"/>
                                            </p:tgtEl>
                                            <p:attrNameLst>
                                              <p:attrName>ppt_h</p:attrName>
                                            </p:attrNameLst>
                                          </p:cBhvr>
                                          <p:tavLst>
                                            <p:tav tm="0">
                                              <p:val>
                                                <p:strVal val="ppt_h"/>
                                              </p:val>
                                            </p:tav>
                                            <p:tav tm="100000">
                                              <p:val>
                                                <p:fltVal val="0"/>
                                              </p:val>
                                            </p:tav>
                                          </p:tavLst>
                                        </p:anim>
                                        <p:anim calcmode="lin" valueType="num">
                                          <p:cBhvr>
                                            <p:cTn id="159" dur="1000"/>
                                            <p:tgtEl>
                                              <p:spTgt spid="52"/>
                                            </p:tgtEl>
                                            <p:attrNameLst>
                                              <p:attrName>style.rotation</p:attrName>
                                            </p:attrNameLst>
                                          </p:cBhvr>
                                          <p:tavLst>
                                            <p:tav tm="0">
                                              <p:val>
                                                <p:fltVal val="0"/>
                                              </p:val>
                                            </p:tav>
                                            <p:tav tm="100000">
                                              <p:val>
                                                <p:fltVal val="90"/>
                                              </p:val>
                                            </p:tav>
                                          </p:tavLst>
                                        </p:anim>
                                        <p:animEffect transition="out" filter="fade">
                                          <p:cBhvr>
                                            <p:cTn id="160" dur="1000"/>
                                            <p:tgtEl>
                                              <p:spTgt spid="52"/>
                                            </p:tgtEl>
                                          </p:cBhvr>
                                        </p:animEffect>
                                        <p:set>
                                          <p:cBhvr>
                                            <p:cTn id="161" dur="1" fill="hold">
                                              <p:stCondLst>
                                                <p:cond delay="999"/>
                                              </p:stCondLst>
                                            </p:cTn>
                                            <p:tgtEl>
                                              <p:spTgt spid="52"/>
                                            </p:tgtEl>
                                            <p:attrNameLst>
                                              <p:attrName>style.visibility</p:attrName>
                                            </p:attrNameLst>
                                          </p:cBhvr>
                                          <p:to>
                                            <p:strVal val="hidden"/>
                                          </p:to>
                                        </p:set>
                                      </p:childTnLst>
                                      <p:subTnLst>
                                        <p:audio>
                                          <p:cMediaNode>
                                            <p:cTn display="0" masterRel="sameClick">
                                              <p:stCondLst>
                                                <p:cond evt="begin" delay="0">
                                                  <p:tn val="156"/>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2"/>
                      </p:tgtEl>
                    </p:cond>
                  </p:nextCondLst>
                </p:seq>
                <p:seq concurrent="1" nextAc="seek">
                  <p:cTn id="162" restart="whenNotActive" fill="hold" evtFilter="cancelBubble" nodeType="interactiveSeq">
                    <p:stCondLst>
                      <p:cond evt="onClick" delay="0">
                        <p:tgtEl>
                          <p:spTgt spid="53"/>
                        </p:tgtEl>
                      </p:cond>
                    </p:stCondLst>
                    <p:endSync evt="end" delay="0">
                      <p:rtn val="all"/>
                    </p:endSync>
                    <p:childTnLst>
                      <p:par>
                        <p:cTn id="163" fill="hold">
                          <p:stCondLst>
                            <p:cond delay="0"/>
                          </p:stCondLst>
                          <p:childTnLst>
                            <p:par>
                              <p:cTn id="164" fill="hold">
                                <p:stCondLst>
                                  <p:cond delay="0"/>
                                </p:stCondLst>
                                <p:childTnLst>
                                  <p:par>
                                    <p:cTn id="165" presetID="31" presetClass="exit" presetSubtype="0" fill="hold" nodeType="clickEffect">
                                      <p:stCondLst>
                                        <p:cond delay="0"/>
                                      </p:stCondLst>
                                      <p:childTnLst>
                                        <p:anim calcmode="lin" valueType="num">
                                          <p:cBhvr>
                                            <p:cTn id="166" dur="1000"/>
                                            <p:tgtEl>
                                              <p:spTgt spid="53"/>
                                            </p:tgtEl>
                                            <p:attrNameLst>
                                              <p:attrName>ppt_w</p:attrName>
                                            </p:attrNameLst>
                                          </p:cBhvr>
                                          <p:tavLst>
                                            <p:tav tm="0">
                                              <p:val>
                                                <p:strVal val="ppt_w"/>
                                              </p:val>
                                            </p:tav>
                                            <p:tav tm="100000">
                                              <p:val>
                                                <p:fltVal val="0"/>
                                              </p:val>
                                            </p:tav>
                                          </p:tavLst>
                                        </p:anim>
                                        <p:anim calcmode="lin" valueType="num">
                                          <p:cBhvr>
                                            <p:cTn id="167" dur="1000"/>
                                            <p:tgtEl>
                                              <p:spTgt spid="53"/>
                                            </p:tgtEl>
                                            <p:attrNameLst>
                                              <p:attrName>ppt_h</p:attrName>
                                            </p:attrNameLst>
                                          </p:cBhvr>
                                          <p:tavLst>
                                            <p:tav tm="0">
                                              <p:val>
                                                <p:strVal val="ppt_h"/>
                                              </p:val>
                                            </p:tav>
                                            <p:tav tm="100000">
                                              <p:val>
                                                <p:fltVal val="0"/>
                                              </p:val>
                                            </p:tav>
                                          </p:tavLst>
                                        </p:anim>
                                        <p:anim calcmode="lin" valueType="num">
                                          <p:cBhvr>
                                            <p:cTn id="168" dur="1000"/>
                                            <p:tgtEl>
                                              <p:spTgt spid="53"/>
                                            </p:tgtEl>
                                            <p:attrNameLst>
                                              <p:attrName>style.rotation</p:attrName>
                                            </p:attrNameLst>
                                          </p:cBhvr>
                                          <p:tavLst>
                                            <p:tav tm="0">
                                              <p:val>
                                                <p:fltVal val="0"/>
                                              </p:val>
                                            </p:tav>
                                            <p:tav tm="100000">
                                              <p:val>
                                                <p:fltVal val="90"/>
                                              </p:val>
                                            </p:tav>
                                          </p:tavLst>
                                        </p:anim>
                                        <p:animEffect transition="out" filter="fade">
                                          <p:cBhvr>
                                            <p:cTn id="169" dur="1000"/>
                                            <p:tgtEl>
                                              <p:spTgt spid="53"/>
                                            </p:tgtEl>
                                          </p:cBhvr>
                                        </p:animEffect>
                                        <p:set>
                                          <p:cBhvr>
                                            <p:cTn id="170" dur="1" fill="hold">
                                              <p:stCondLst>
                                                <p:cond delay="999"/>
                                              </p:stCondLst>
                                            </p:cTn>
                                            <p:tgtEl>
                                              <p:spTgt spid="53"/>
                                            </p:tgtEl>
                                            <p:attrNameLst>
                                              <p:attrName>style.visibility</p:attrName>
                                            </p:attrNameLst>
                                          </p:cBhvr>
                                          <p:to>
                                            <p:strVal val="hidden"/>
                                          </p:to>
                                        </p:set>
                                      </p:childTnLst>
                                      <p:subTnLst>
                                        <p:audio>
                                          <p:cMediaNode>
                                            <p:cTn display="0" masterRel="sameClick">
                                              <p:stCondLst>
                                                <p:cond evt="begin" delay="0">
                                                  <p:tn val="165"/>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3"/>
                      </p:tgtEl>
                    </p:cond>
                  </p:nextCondLst>
                </p:seq>
                <p:seq concurrent="1" nextAc="seek">
                  <p:cTn id="171" restart="whenNotActive" fill="hold" evtFilter="cancelBubble" nodeType="interactiveSeq">
                    <p:stCondLst>
                      <p:cond evt="onClick" delay="0">
                        <p:tgtEl>
                          <p:spTgt spid="54"/>
                        </p:tgtEl>
                      </p:cond>
                    </p:stCondLst>
                    <p:endSync evt="end" delay="0">
                      <p:rtn val="all"/>
                    </p:endSync>
                    <p:childTnLst>
                      <p:par>
                        <p:cTn id="172" fill="hold">
                          <p:stCondLst>
                            <p:cond delay="0"/>
                          </p:stCondLst>
                          <p:childTnLst>
                            <p:par>
                              <p:cTn id="173" fill="hold">
                                <p:stCondLst>
                                  <p:cond delay="0"/>
                                </p:stCondLst>
                                <p:childTnLst>
                                  <p:par>
                                    <p:cTn id="174" presetID="31" presetClass="exit" presetSubtype="0" fill="hold" nodeType="clickEffect">
                                      <p:stCondLst>
                                        <p:cond delay="0"/>
                                      </p:stCondLst>
                                      <p:childTnLst>
                                        <p:anim calcmode="lin" valueType="num">
                                          <p:cBhvr>
                                            <p:cTn id="175" dur="1000"/>
                                            <p:tgtEl>
                                              <p:spTgt spid="54"/>
                                            </p:tgtEl>
                                            <p:attrNameLst>
                                              <p:attrName>ppt_w</p:attrName>
                                            </p:attrNameLst>
                                          </p:cBhvr>
                                          <p:tavLst>
                                            <p:tav tm="0">
                                              <p:val>
                                                <p:strVal val="ppt_w"/>
                                              </p:val>
                                            </p:tav>
                                            <p:tav tm="100000">
                                              <p:val>
                                                <p:fltVal val="0"/>
                                              </p:val>
                                            </p:tav>
                                          </p:tavLst>
                                        </p:anim>
                                        <p:anim calcmode="lin" valueType="num">
                                          <p:cBhvr>
                                            <p:cTn id="176" dur="1000"/>
                                            <p:tgtEl>
                                              <p:spTgt spid="54"/>
                                            </p:tgtEl>
                                            <p:attrNameLst>
                                              <p:attrName>ppt_h</p:attrName>
                                            </p:attrNameLst>
                                          </p:cBhvr>
                                          <p:tavLst>
                                            <p:tav tm="0">
                                              <p:val>
                                                <p:strVal val="ppt_h"/>
                                              </p:val>
                                            </p:tav>
                                            <p:tav tm="100000">
                                              <p:val>
                                                <p:fltVal val="0"/>
                                              </p:val>
                                            </p:tav>
                                          </p:tavLst>
                                        </p:anim>
                                        <p:anim calcmode="lin" valueType="num">
                                          <p:cBhvr>
                                            <p:cTn id="177" dur="1000"/>
                                            <p:tgtEl>
                                              <p:spTgt spid="54"/>
                                            </p:tgtEl>
                                            <p:attrNameLst>
                                              <p:attrName>style.rotation</p:attrName>
                                            </p:attrNameLst>
                                          </p:cBhvr>
                                          <p:tavLst>
                                            <p:tav tm="0">
                                              <p:val>
                                                <p:fltVal val="0"/>
                                              </p:val>
                                            </p:tav>
                                            <p:tav tm="100000">
                                              <p:val>
                                                <p:fltVal val="90"/>
                                              </p:val>
                                            </p:tav>
                                          </p:tavLst>
                                        </p:anim>
                                        <p:animEffect transition="out" filter="fade">
                                          <p:cBhvr>
                                            <p:cTn id="178" dur="1000"/>
                                            <p:tgtEl>
                                              <p:spTgt spid="54"/>
                                            </p:tgtEl>
                                          </p:cBhvr>
                                        </p:animEffect>
                                        <p:set>
                                          <p:cBhvr>
                                            <p:cTn id="179" dur="1" fill="hold">
                                              <p:stCondLst>
                                                <p:cond delay="999"/>
                                              </p:stCondLst>
                                            </p:cTn>
                                            <p:tgtEl>
                                              <p:spTgt spid="54"/>
                                            </p:tgtEl>
                                            <p:attrNameLst>
                                              <p:attrName>style.visibility</p:attrName>
                                            </p:attrNameLst>
                                          </p:cBhvr>
                                          <p:to>
                                            <p:strVal val="hidden"/>
                                          </p:to>
                                        </p:set>
                                      </p:childTnLst>
                                      <p:subTnLst>
                                        <p:audio>
                                          <p:cMediaNode>
                                            <p:cTn display="0" masterRel="sameClick">
                                              <p:stCondLst>
                                                <p:cond evt="begin" delay="0">
                                                  <p:tn val="174"/>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4"/>
                      </p:tgtEl>
                    </p:cond>
                  </p:nextCondLst>
                </p:seq>
                <p:seq concurrent="1" nextAc="seek">
                  <p:cTn id="180" restart="whenNotActive" fill="hold" evtFilter="cancelBubble" nodeType="interactiveSeq">
                    <p:stCondLst>
                      <p:cond evt="onClick" delay="0">
                        <p:tgtEl>
                          <p:spTgt spid="55"/>
                        </p:tgtEl>
                      </p:cond>
                    </p:stCondLst>
                    <p:endSync evt="end" delay="0">
                      <p:rtn val="all"/>
                    </p:endSync>
                    <p:childTnLst>
                      <p:par>
                        <p:cTn id="181" fill="hold">
                          <p:stCondLst>
                            <p:cond delay="0"/>
                          </p:stCondLst>
                          <p:childTnLst>
                            <p:par>
                              <p:cTn id="182" fill="hold">
                                <p:stCondLst>
                                  <p:cond delay="0"/>
                                </p:stCondLst>
                                <p:childTnLst>
                                  <p:par>
                                    <p:cTn id="183" presetID="31" presetClass="exit" presetSubtype="0" fill="hold" nodeType="clickEffect">
                                      <p:stCondLst>
                                        <p:cond delay="0"/>
                                      </p:stCondLst>
                                      <p:childTnLst>
                                        <p:anim calcmode="lin" valueType="num">
                                          <p:cBhvr>
                                            <p:cTn id="184" dur="1000"/>
                                            <p:tgtEl>
                                              <p:spTgt spid="55"/>
                                            </p:tgtEl>
                                            <p:attrNameLst>
                                              <p:attrName>ppt_w</p:attrName>
                                            </p:attrNameLst>
                                          </p:cBhvr>
                                          <p:tavLst>
                                            <p:tav tm="0">
                                              <p:val>
                                                <p:strVal val="ppt_w"/>
                                              </p:val>
                                            </p:tav>
                                            <p:tav tm="100000">
                                              <p:val>
                                                <p:fltVal val="0"/>
                                              </p:val>
                                            </p:tav>
                                          </p:tavLst>
                                        </p:anim>
                                        <p:anim calcmode="lin" valueType="num">
                                          <p:cBhvr>
                                            <p:cTn id="185" dur="1000"/>
                                            <p:tgtEl>
                                              <p:spTgt spid="55"/>
                                            </p:tgtEl>
                                            <p:attrNameLst>
                                              <p:attrName>ppt_h</p:attrName>
                                            </p:attrNameLst>
                                          </p:cBhvr>
                                          <p:tavLst>
                                            <p:tav tm="0">
                                              <p:val>
                                                <p:strVal val="ppt_h"/>
                                              </p:val>
                                            </p:tav>
                                            <p:tav tm="100000">
                                              <p:val>
                                                <p:fltVal val="0"/>
                                              </p:val>
                                            </p:tav>
                                          </p:tavLst>
                                        </p:anim>
                                        <p:anim calcmode="lin" valueType="num">
                                          <p:cBhvr>
                                            <p:cTn id="186" dur="1000"/>
                                            <p:tgtEl>
                                              <p:spTgt spid="55"/>
                                            </p:tgtEl>
                                            <p:attrNameLst>
                                              <p:attrName>style.rotation</p:attrName>
                                            </p:attrNameLst>
                                          </p:cBhvr>
                                          <p:tavLst>
                                            <p:tav tm="0">
                                              <p:val>
                                                <p:fltVal val="0"/>
                                              </p:val>
                                            </p:tav>
                                            <p:tav tm="100000">
                                              <p:val>
                                                <p:fltVal val="90"/>
                                              </p:val>
                                            </p:tav>
                                          </p:tavLst>
                                        </p:anim>
                                        <p:animEffect transition="out" filter="fade">
                                          <p:cBhvr>
                                            <p:cTn id="187" dur="1000"/>
                                            <p:tgtEl>
                                              <p:spTgt spid="55"/>
                                            </p:tgtEl>
                                          </p:cBhvr>
                                        </p:animEffect>
                                        <p:set>
                                          <p:cBhvr>
                                            <p:cTn id="188" dur="1" fill="hold">
                                              <p:stCondLst>
                                                <p:cond delay="999"/>
                                              </p:stCondLst>
                                            </p:cTn>
                                            <p:tgtEl>
                                              <p:spTgt spid="55"/>
                                            </p:tgtEl>
                                            <p:attrNameLst>
                                              <p:attrName>style.visibility</p:attrName>
                                            </p:attrNameLst>
                                          </p:cBhvr>
                                          <p:to>
                                            <p:strVal val="hidden"/>
                                          </p:to>
                                        </p:set>
                                      </p:childTnLst>
                                      <p:subTnLst>
                                        <p:audio>
                                          <p:cMediaNode>
                                            <p:cTn display="0" masterRel="sameClick">
                                              <p:stCondLst>
                                                <p:cond evt="begin" delay="0">
                                                  <p:tn val="183"/>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5"/>
                      </p:tgtEl>
                    </p:cond>
                  </p:nextCondLst>
                </p:seq>
                <p:seq concurrent="1" nextAc="seek">
                  <p:cTn id="189" restart="whenNotActive" fill="hold" evtFilter="cancelBubble" nodeType="interactiveSeq">
                    <p:stCondLst>
                      <p:cond evt="onClick" delay="0">
                        <p:tgtEl>
                          <p:spTgt spid="56"/>
                        </p:tgtEl>
                      </p:cond>
                    </p:stCondLst>
                    <p:endSync evt="end" delay="0">
                      <p:rtn val="all"/>
                    </p:endSync>
                    <p:childTnLst>
                      <p:par>
                        <p:cTn id="190" fill="hold">
                          <p:stCondLst>
                            <p:cond delay="0"/>
                          </p:stCondLst>
                          <p:childTnLst>
                            <p:par>
                              <p:cTn id="191" fill="hold">
                                <p:stCondLst>
                                  <p:cond delay="0"/>
                                </p:stCondLst>
                                <p:childTnLst>
                                  <p:par>
                                    <p:cTn id="192" presetID="31" presetClass="exit" presetSubtype="0" fill="hold" nodeType="clickEffect">
                                      <p:stCondLst>
                                        <p:cond delay="0"/>
                                      </p:stCondLst>
                                      <p:childTnLst>
                                        <p:anim calcmode="lin" valueType="num">
                                          <p:cBhvr>
                                            <p:cTn id="193" dur="1000"/>
                                            <p:tgtEl>
                                              <p:spTgt spid="56"/>
                                            </p:tgtEl>
                                            <p:attrNameLst>
                                              <p:attrName>ppt_w</p:attrName>
                                            </p:attrNameLst>
                                          </p:cBhvr>
                                          <p:tavLst>
                                            <p:tav tm="0">
                                              <p:val>
                                                <p:strVal val="ppt_w"/>
                                              </p:val>
                                            </p:tav>
                                            <p:tav tm="100000">
                                              <p:val>
                                                <p:fltVal val="0"/>
                                              </p:val>
                                            </p:tav>
                                          </p:tavLst>
                                        </p:anim>
                                        <p:anim calcmode="lin" valueType="num">
                                          <p:cBhvr>
                                            <p:cTn id="194" dur="1000"/>
                                            <p:tgtEl>
                                              <p:spTgt spid="56"/>
                                            </p:tgtEl>
                                            <p:attrNameLst>
                                              <p:attrName>ppt_h</p:attrName>
                                            </p:attrNameLst>
                                          </p:cBhvr>
                                          <p:tavLst>
                                            <p:tav tm="0">
                                              <p:val>
                                                <p:strVal val="ppt_h"/>
                                              </p:val>
                                            </p:tav>
                                            <p:tav tm="100000">
                                              <p:val>
                                                <p:fltVal val="0"/>
                                              </p:val>
                                            </p:tav>
                                          </p:tavLst>
                                        </p:anim>
                                        <p:anim calcmode="lin" valueType="num">
                                          <p:cBhvr>
                                            <p:cTn id="195" dur="1000"/>
                                            <p:tgtEl>
                                              <p:spTgt spid="56"/>
                                            </p:tgtEl>
                                            <p:attrNameLst>
                                              <p:attrName>style.rotation</p:attrName>
                                            </p:attrNameLst>
                                          </p:cBhvr>
                                          <p:tavLst>
                                            <p:tav tm="0">
                                              <p:val>
                                                <p:fltVal val="0"/>
                                              </p:val>
                                            </p:tav>
                                            <p:tav tm="100000">
                                              <p:val>
                                                <p:fltVal val="90"/>
                                              </p:val>
                                            </p:tav>
                                          </p:tavLst>
                                        </p:anim>
                                        <p:animEffect transition="out" filter="fade">
                                          <p:cBhvr>
                                            <p:cTn id="196" dur="1000"/>
                                            <p:tgtEl>
                                              <p:spTgt spid="56"/>
                                            </p:tgtEl>
                                          </p:cBhvr>
                                        </p:animEffect>
                                        <p:set>
                                          <p:cBhvr>
                                            <p:cTn id="197" dur="1" fill="hold">
                                              <p:stCondLst>
                                                <p:cond delay="999"/>
                                              </p:stCondLst>
                                            </p:cTn>
                                            <p:tgtEl>
                                              <p:spTgt spid="56"/>
                                            </p:tgtEl>
                                            <p:attrNameLst>
                                              <p:attrName>style.visibility</p:attrName>
                                            </p:attrNameLst>
                                          </p:cBhvr>
                                          <p:to>
                                            <p:strVal val="hidden"/>
                                          </p:to>
                                        </p:set>
                                      </p:childTnLst>
                                      <p:subTnLst>
                                        <p:audio>
                                          <p:cMediaNode>
                                            <p:cTn display="0" masterRel="sameClick">
                                              <p:stCondLst>
                                                <p:cond evt="begin" delay="0">
                                                  <p:tn val="19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6"/>
                      </p:tgtEl>
                    </p:cond>
                  </p:nextCondLst>
                </p:seq>
                <p:seq concurrent="1" nextAc="seek">
                  <p:cTn id="198" restart="whenNotActive" fill="hold" evtFilter="cancelBubble" nodeType="interactiveSeq">
                    <p:stCondLst>
                      <p:cond evt="onClick" delay="0">
                        <p:tgtEl>
                          <p:spTgt spid="57"/>
                        </p:tgtEl>
                      </p:cond>
                    </p:stCondLst>
                    <p:endSync evt="end" delay="0">
                      <p:rtn val="all"/>
                    </p:endSync>
                    <p:childTnLst>
                      <p:par>
                        <p:cTn id="199" fill="hold">
                          <p:stCondLst>
                            <p:cond delay="0"/>
                          </p:stCondLst>
                          <p:childTnLst>
                            <p:par>
                              <p:cTn id="200" fill="hold">
                                <p:stCondLst>
                                  <p:cond delay="0"/>
                                </p:stCondLst>
                                <p:childTnLst>
                                  <p:par>
                                    <p:cTn id="201" presetID="31" presetClass="exit" presetSubtype="0" fill="hold" nodeType="clickEffect">
                                      <p:stCondLst>
                                        <p:cond delay="0"/>
                                      </p:stCondLst>
                                      <p:childTnLst>
                                        <p:anim calcmode="lin" valueType="num">
                                          <p:cBhvr>
                                            <p:cTn id="202" dur="1000"/>
                                            <p:tgtEl>
                                              <p:spTgt spid="57"/>
                                            </p:tgtEl>
                                            <p:attrNameLst>
                                              <p:attrName>ppt_w</p:attrName>
                                            </p:attrNameLst>
                                          </p:cBhvr>
                                          <p:tavLst>
                                            <p:tav tm="0">
                                              <p:val>
                                                <p:strVal val="ppt_w"/>
                                              </p:val>
                                            </p:tav>
                                            <p:tav tm="100000">
                                              <p:val>
                                                <p:fltVal val="0"/>
                                              </p:val>
                                            </p:tav>
                                          </p:tavLst>
                                        </p:anim>
                                        <p:anim calcmode="lin" valueType="num">
                                          <p:cBhvr>
                                            <p:cTn id="203" dur="1000"/>
                                            <p:tgtEl>
                                              <p:spTgt spid="57"/>
                                            </p:tgtEl>
                                            <p:attrNameLst>
                                              <p:attrName>ppt_h</p:attrName>
                                            </p:attrNameLst>
                                          </p:cBhvr>
                                          <p:tavLst>
                                            <p:tav tm="0">
                                              <p:val>
                                                <p:strVal val="ppt_h"/>
                                              </p:val>
                                            </p:tav>
                                            <p:tav tm="100000">
                                              <p:val>
                                                <p:fltVal val="0"/>
                                              </p:val>
                                            </p:tav>
                                          </p:tavLst>
                                        </p:anim>
                                        <p:anim calcmode="lin" valueType="num">
                                          <p:cBhvr>
                                            <p:cTn id="204" dur="1000"/>
                                            <p:tgtEl>
                                              <p:spTgt spid="57"/>
                                            </p:tgtEl>
                                            <p:attrNameLst>
                                              <p:attrName>style.rotation</p:attrName>
                                            </p:attrNameLst>
                                          </p:cBhvr>
                                          <p:tavLst>
                                            <p:tav tm="0">
                                              <p:val>
                                                <p:fltVal val="0"/>
                                              </p:val>
                                            </p:tav>
                                            <p:tav tm="100000">
                                              <p:val>
                                                <p:fltVal val="90"/>
                                              </p:val>
                                            </p:tav>
                                          </p:tavLst>
                                        </p:anim>
                                        <p:animEffect transition="out" filter="fade">
                                          <p:cBhvr>
                                            <p:cTn id="205" dur="1000"/>
                                            <p:tgtEl>
                                              <p:spTgt spid="57"/>
                                            </p:tgtEl>
                                          </p:cBhvr>
                                        </p:animEffect>
                                        <p:set>
                                          <p:cBhvr>
                                            <p:cTn id="206" dur="1" fill="hold">
                                              <p:stCondLst>
                                                <p:cond delay="999"/>
                                              </p:stCondLst>
                                            </p:cTn>
                                            <p:tgtEl>
                                              <p:spTgt spid="57"/>
                                            </p:tgtEl>
                                            <p:attrNameLst>
                                              <p:attrName>style.visibility</p:attrName>
                                            </p:attrNameLst>
                                          </p:cBhvr>
                                          <p:to>
                                            <p:strVal val="hidden"/>
                                          </p:to>
                                        </p:set>
                                      </p:childTnLst>
                                      <p:subTnLst>
                                        <p:audio>
                                          <p:cMediaNode>
                                            <p:cTn display="0" masterRel="sameClick">
                                              <p:stCondLst>
                                                <p:cond evt="begin" delay="0">
                                                  <p:tn val="20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7"/>
                      </p:tgtEl>
                    </p:cond>
                  </p:nextCondLst>
                </p:seq>
                <p:seq concurrent="1" nextAc="seek">
                  <p:cTn id="207" restart="whenNotActive" fill="hold" evtFilter="cancelBubble" nodeType="interactiveSeq">
                    <p:stCondLst>
                      <p:cond evt="onClick" delay="0">
                        <p:tgtEl>
                          <p:spTgt spid="58"/>
                        </p:tgtEl>
                      </p:cond>
                    </p:stCondLst>
                    <p:endSync evt="end" delay="0">
                      <p:rtn val="all"/>
                    </p:endSync>
                    <p:childTnLst>
                      <p:par>
                        <p:cTn id="208" fill="hold">
                          <p:stCondLst>
                            <p:cond delay="0"/>
                          </p:stCondLst>
                          <p:childTnLst>
                            <p:par>
                              <p:cTn id="209" fill="hold">
                                <p:stCondLst>
                                  <p:cond delay="0"/>
                                </p:stCondLst>
                                <p:childTnLst>
                                  <p:par>
                                    <p:cTn id="210" presetID="31" presetClass="exit" presetSubtype="0" fill="hold" nodeType="clickEffect">
                                      <p:stCondLst>
                                        <p:cond delay="0"/>
                                      </p:stCondLst>
                                      <p:childTnLst>
                                        <p:anim calcmode="lin" valueType="num">
                                          <p:cBhvr>
                                            <p:cTn id="211" dur="1000"/>
                                            <p:tgtEl>
                                              <p:spTgt spid="58"/>
                                            </p:tgtEl>
                                            <p:attrNameLst>
                                              <p:attrName>ppt_w</p:attrName>
                                            </p:attrNameLst>
                                          </p:cBhvr>
                                          <p:tavLst>
                                            <p:tav tm="0">
                                              <p:val>
                                                <p:strVal val="ppt_w"/>
                                              </p:val>
                                            </p:tav>
                                            <p:tav tm="100000">
                                              <p:val>
                                                <p:fltVal val="0"/>
                                              </p:val>
                                            </p:tav>
                                          </p:tavLst>
                                        </p:anim>
                                        <p:anim calcmode="lin" valueType="num">
                                          <p:cBhvr>
                                            <p:cTn id="212" dur="1000"/>
                                            <p:tgtEl>
                                              <p:spTgt spid="58"/>
                                            </p:tgtEl>
                                            <p:attrNameLst>
                                              <p:attrName>ppt_h</p:attrName>
                                            </p:attrNameLst>
                                          </p:cBhvr>
                                          <p:tavLst>
                                            <p:tav tm="0">
                                              <p:val>
                                                <p:strVal val="ppt_h"/>
                                              </p:val>
                                            </p:tav>
                                            <p:tav tm="100000">
                                              <p:val>
                                                <p:fltVal val="0"/>
                                              </p:val>
                                            </p:tav>
                                          </p:tavLst>
                                        </p:anim>
                                        <p:anim calcmode="lin" valueType="num">
                                          <p:cBhvr>
                                            <p:cTn id="213" dur="1000"/>
                                            <p:tgtEl>
                                              <p:spTgt spid="58"/>
                                            </p:tgtEl>
                                            <p:attrNameLst>
                                              <p:attrName>style.rotation</p:attrName>
                                            </p:attrNameLst>
                                          </p:cBhvr>
                                          <p:tavLst>
                                            <p:tav tm="0">
                                              <p:val>
                                                <p:fltVal val="0"/>
                                              </p:val>
                                            </p:tav>
                                            <p:tav tm="100000">
                                              <p:val>
                                                <p:fltVal val="90"/>
                                              </p:val>
                                            </p:tav>
                                          </p:tavLst>
                                        </p:anim>
                                        <p:animEffect transition="out" filter="fade">
                                          <p:cBhvr>
                                            <p:cTn id="214" dur="1000"/>
                                            <p:tgtEl>
                                              <p:spTgt spid="58"/>
                                            </p:tgtEl>
                                          </p:cBhvr>
                                        </p:animEffect>
                                        <p:set>
                                          <p:cBhvr>
                                            <p:cTn id="215" dur="1" fill="hold">
                                              <p:stCondLst>
                                                <p:cond delay="999"/>
                                              </p:stCondLst>
                                            </p:cTn>
                                            <p:tgtEl>
                                              <p:spTgt spid="58"/>
                                            </p:tgtEl>
                                            <p:attrNameLst>
                                              <p:attrName>style.visibility</p:attrName>
                                            </p:attrNameLst>
                                          </p:cBhvr>
                                          <p:to>
                                            <p:strVal val="hidden"/>
                                          </p:to>
                                        </p:set>
                                      </p:childTnLst>
                                      <p:subTnLst>
                                        <p:audio>
                                          <p:cMediaNode>
                                            <p:cTn display="0" masterRel="sameClick">
                                              <p:stCondLst>
                                                <p:cond evt="begin" delay="0">
                                                  <p:tn val="21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8"/>
                      </p:tgtEl>
                    </p:cond>
                  </p:nextCondLst>
                </p:seq>
                <p:seq concurrent="1" nextAc="seek">
                  <p:cTn id="216" restart="whenNotActive" fill="hold" evtFilter="cancelBubble" nodeType="interactiveSeq">
                    <p:stCondLst>
                      <p:cond evt="onClick" delay="0">
                        <p:tgtEl>
                          <p:spTgt spid="59"/>
                        </p:tgtEl>
                      </p:cond>
                    </p:stCondLst>
                    <p:endSync evt="end" delay="0">
                      <p:rtn val="all"/>
                    </p:endSync>
                    <p:childTnLst>
                      <p:par>
                        <p:cTn id="217" fill="hold">
                          <p:stCondLst>
                            <p:cond delay="0"/>
                          </p:stCondLst>
                          <p:childTnLst>
                            <p:par>
                              <p:cTn id="218" fill="hold">
                                <p:stCondLst>
                                  <p:cond delay="0"/>
                                </p:stCondLst>
                                <p:childTnLst>
                                  <p:par>
                                    <p:cTn id="219" presetID="31" presetClass="exit" presetSubtype="0" fill="hold" nodeType="clickEffect">
                                      <p:stCondLst>
                                        <p:cond delay="0"/>
                                      </p:stCondLst>
                                      <p:childTnLst>
                                        <p:anim calcmode="lin" valueType="num">
                                          <p:cBhvr>
                                            <p:cTn id="220" dur="1000"/>
                                            <p:tgtEl>
                                              <p:spTgt spid="59"/>
                                            </p:tgtEl>
                                            <p:attrNameLst>
                                              <p:attrName>ppt_w</p:attrName>
                                            </p:attrNameLst>
                                          </p:cBhvr>
                                          <p:tavLst>
                                            <p:tav tm="0">
                                              <p:val>
                                                <p:strVal val="ppt_w"/>
                                              </p:val>
                                            </p:tav>
                                            <p:tav tm="100000">
                                              <p:val>
                                                <p:fltVal val="0"/>
                                              </p:val>
                                            </p:tav>
                                          </p:tavLst>
                                        </p:anim>
                                        <p:anim calcmode="lin" valueType="num">
                                          <p:cBhvr>
                                            <p:cTn id="221" dur="1000"/>
                                            <p:tgtEl>
                                              <p:spTgt spid="59"/>
                                            </p:tgtEl>
                                            <p:attrNameLst>
                                              <p:attrName>ppt_h</p:attrName>
                                            </p:attrNameLst>
                                          </p:cBhvr>
                                          <p:tavLst>
                                            <p:tav tm="0">
                                              <p:val>
                                                <p:strVal val="ppt_h"/>
                                              </p:val>
                                            </p:tav>
                                            <p:tav tm="100000">
                                              <p:val>
                                                <p:fltVal val="0"/>
                                              </p:val>
                                            </p:tav>
                                          </p:tavLst>
                                        </p:anim>
                                        <p:anim calcmode="lin" valueType="num">
                                          <p:cBhvr>
                                            <p:cTn id="222" dur="1000"/>
                                            <p:tgtEl>
                                              <p:spTgt spid="59"/>
                                            </p:tgtEl>
                                            <p:attrNameLst>
                                              <p:attrName>style.rotation</p:attrName>
                                            </p:attrNameLst>
                                          </p:cBhvr>
                                          <p:tavLst>
                                            <p:tav tm="0">
                                              <p:val>
                                                <p:fltVal val="0"/>
                                              </p:val>
                                            </p:tav>
                                            <p:tav tm="100000">
                                              <p:val>
                                                <p:fltVal val="90"/>
                                              </p:val>
                                            </p:tav>
                                          </p:tavLst>
                                        </p:anim>
                                        <p:animEffect transition="out" filter="fade">
                                          <p:cBhvr>
                                            <p:cTn id="223" dur="1000"/>
                                            <p:tgtEl>
                                              <p:spTgt spid="59"/>
                                            </p:tgtEl>
                                          </p:cBhvr>
                                        </p:animEffect>
                                        <p:set>
                                          <p:cBhvr>
                                            <p:cTn id="224" dur="1" fill="hold">
                                              <p:stCondLst>
                                                <p:cond delay="999"/>
                                              </p:stCondLst>
                                            </p:cTn>
                                            <p:tgtEl>
                                              <p:spTgt spid="59"/>
                                            </p:tgtEl>
                                            <p:attrNameLst>
                                              <p:attrName>style.visibility</p:attrName>
                                            </p:attrNameLst>
                                          </p:cBhvr>
                                          <p:to>
                                            <p:strVal val="hidden"/>
                                          </p:to>
                                        </p:set>
                                      </p:childTnLst>
                                      <p:subTnLst>
                                        <p:audio>
                                          <p:cMediaNode>
                                            <p:cTn display="0" masterRel="sameClick">
                                              <p:stCondLst>
                                                <p:cond evt="begin" delay="0">
                                                  <p:tn val="21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9"/>
                      </p:tgtEl>
                    </p:cond>
                  </p:nextCondLst>
                </p:seq>
                <p:seq concurrent="1" nextAc="seek">
                  <p:cTn id="225" restart="whenNotActive" fill="hold" evtFilter="cancelBubble" nodeType="interactiveSeq">
                    <p:stCondLst>
                      <p:cond evt="onClick" delay="0">
                        <p:tgtEl>
                          <p:spTgt spid="60"/>
                        </p:tgtEl>
                      </p:cond>
                    </p:stCondLst>
                    <p:endSync evt="end" delay="0">
                      <p:rtn val="all"/>
                    </p:endSync>
                    <p:childTnLst>
                      <p:par>
                        <p:cTn id="226" fill="hold">
                          <p:stCondLst>
                            <p:cond delay="0"/>
                          </p:stCondLst>
                          <p:childTnLst>
                            <p:par>
                              <p:cTn id="227" fill="hold">
                                <p:stCondLst>
                                  <p:cond delay="0"/>
                                </p:stCondLst>
                                <p:childTnLst>
                                  <p:par>
                                    <p:cTn id="228" presetID="31" presetClass="exit" presetSubtype="0" fill="hold" nodeType="clickEffect">
                                      <p:stCondLst>
                                        <p:cond delay="0"/>
                                      </p:stCondLst>
                                      <p:childTnLst>
                                        <p:anim calcmode="lin" valueType="num">
                                          <p:cBhvr>
                                            <p:cTn id="229" dur="1000"/>
                                            <p:tgtEl>
                                              <p:spTgt spid="60"/>
                                            </p:tgtEl>
                                            <p:attrNameLst>
                                              <p:attrName>ppt_w</p:attrName>
                                            </p:attrNameLst>
                                          </p:cBhvr>
                                          <p:tavLst>
                                            <p:tav tm="0">
                                              <p:val>
                                                <p:strVal val="ppt_w"/>
                                              </p:val>
                                            </p:tav>
                                            <p:tav tm="100000">
                                              <p:val>
                                                <p:fltVal val="0"/>
                                              </p:val>
                                            </p:tav>
                                          </p:tavLst>
                                        </p:anim>
                                        <p:anim calcmode="lin" valueType="num">
                                          <p:cBhvr>
                                            <p:cTn id="230" dur="1000"/>
                                            <p:tgtEl>
                                              <p:spTgt spid="60"/>
                                            </p:tgtEl>
                                            <p:attrNameLst>
                                              <p:attrName>ppt_h</p:attrName>
                                            </p:attrNameLst>
                                          </p:cBhvr>
                                          <p:tavLst>
                                            <p:tav tm="0">
                                              <p:val>
                                                <p:strVal val="ppt_h"/>
                                              </p:val>
                                            </p:tav>
                                            <p:tav tm="100000">
                                              <p:val>
                                                <p:fltVal val="0"/>
                                              </p:val>
                                            </p:tav>
                                          </p:tavLst>
                                        </p:anim>
                                        <p:anim calcmode="lin" valueType="num">
                                          <p:cBhvr>
                                            <p:cTn id="231" dur="1000"/>
                                            <p:tgtEl>
                                              <p:spTgt spid="60"/>
                                            </p:tgtEl>
                                            <p:attrNameLst>
                                              <p:attrName>style.rotation</p:attrName>
                                            </p:attrNameLst>
                                          </p:cBhvr>
                                          <p:tavLst>
                                            <p:tav tm="0">
                                              <p:val>
                                                <p:fltVal val="0"/>
                                              </p:val>
                                            </p:tav>
                                            <p:tav tm="100000">
                                              <p:val>
                                                <p:fltVal val="90"/>
                                              </p:val>
                                            </p:tav>
                                          </p:tavLst>
                                        </p:anim>
                                        <p:animEffect transition="out" filter="fade">
                                          <p:cBhvr>
                                            <p:cTn id="232" dur="1000"/>
                                            <p:tgtEl>
                                              <p:spTgt spid="60"/>
                                            </p:tgtEl>
                                          </p:cBhvr>
                                        </p:animEffect>
                                        <p:set>
                                          <p:cBhvr>
                                            <p:cTn id="233" dur="1" fill="hold">
                                              <p:stCondLst>
                                                <p:cond delay="999"/>
                                              </p:stCondLst>
                                            </p:cTn>
                                            <p:tgtEl>
                                              <p:spTgt spid="60"/>
                                            </p:tgtEl>
                                            <p:attrNameLst>
                                              <p:attrName>style.visibility</p:attrName>
                                            </p:attrNameLst>
                                          </p:cBhvr>
                                          <p:to>
                                            <p:strVal val="hidden"/>
                                          </p:to>
                                        </p:set>
                                      </p:childTnLst>
                                      <p:subTnLst>
                                        <p:audio>
                                          <p:cMediaNode>
                                            <p:cTn display="0" masterRel="sameClick">
                                              <p:stCondLst>
                                                <p:cond evt="begin" delay="0">
                                                  <p:tn val="22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0"/>
                      </p:tgtEl>
                    </p:cond>
                  </p:nextCondLst>
                </p:seq>
                <p:seq concurrent="1" nextAc="seek">
                  <p:cTn id="234" restart="whenNotActive" fill="hold" evtFilter="cancelBubble" nodeType="interactiveSeq">
                    <p:stCondLst>
                      <p:cond evt="onClick" delay="0">
                        <p:tgtEl>
                          <p:spTgt spid="61"/>
                        </p:tgtEl>
                      </p:cond>
                    </p:stCondLst>
                    <p:endSync evt="end" delay="0">
                      <p:rtn val="all"/>
                    </p:endSync>
                    <p:childTnLst>
                      <p:par>
                        <p:cTn id="235" fill="hold">
                          <p:stCondLst>
                            <p:cond delay="0"/>
                          </p:stCondLst>
                          <p:childTnLst>
                            <p:par>
                              <p:cTn id="236" fill="hold">
                                <p:stCondLst>
                                  <p:cond delay="0"/>
                                </p:stCondLst>
                                <p:childTnLst>
                                  <p:par>
                                    <p:cTn id="237" presetID="31" presetClass="exit" presetSubtype="0" fill="hold" nodeType="clickEffect">
                                      <p:stCondLst>
                                        <p:cond delay="0"/>
                                      </p:stCondLst>
                                      <p:childTnLst>
                                        <p:anim calcmode="lin" valueType="num">
                                          <p:cBhvr>
                                            <p:cTn id="238" dur="1000"/>
                                            <p:tgtEl>
                                              <p:spTgt spid="61"/>
                                            </p:tgtEl>
                                            <p:attrNameLst>
                                              <p:attrName>ppt_w</p:attrName>
                                            </p:attrNameLst>
                                          </p:cBhvr>
                                          <p:tavLst>
                                            <p:tav tm="0">
                                              <p:val>
                                                <p:strVal val="ppt_w"/>
                                              </p:val>
                                            </p:tav>
                                            <p:tav tm="100000">
                                              <p:val>
                                                <p:fltVal val="0"/>
                                              </p:val>
                                            </p:tav>
                                          </p:tavLst>
                                        </p:anim>
                                        <p:anim calcmode="lin" valueType="num">
                                          <p:cBhvr>
                                            <p:cTn id="239" dur="1000"/>
                                            <p:tgtEl>
                                              <p:spTgt spid="61"/>
                                            </p:tgtEl>
                                            <p:attrNameLst>
                                              <p:attrName>ppt_h</p:attrName>
                                            </p:attrNameLst>
                                          </p:cBhvr>
                                          <p:tavLst>
                                            <p:tav tm="0">
                                              <p:val>
                                                <p:strVal val="ppt_h"/>
                                              </p:val>
                                            </p:tav>
                                            <p:tav tm="100000">
                                              <p:val>
                                                <p:fltVal val="0"/>
                                              </p:val>
                                            </p:tav>
                                          </p:tavLst>
                                        </p:anim>
                                        <p:anim calcmode="lin" valueType="num">
                                          <p:cBhvr>
                                            <p:cTn id="240" dur="1000"/>
                                            <p:tgtEl>
                                              <p:spTgt spid="61"/>
                                            </p:tgtEl>
                                            <p:attrNameLst>
                                              <p:attrName>style.rotation</p:attrName>
                                            </p:attrNameLst>
                                          </p:cBhvr>
                                          <p:tavLst>
                                            <p:tav tm="0">
                                              <p:val>
                                                <p:fltVal val="0"/>
                                              </p:val>
                                            </p:tav>
                                            <p:tav tm="100000">
                                              <p:val>
                                                <p:fltVal val="90"/>
                                              </p:val>
                                            </p:tav>
                                          </p:tavLst>
                                        </p:anim>
                                        <p:animEffect transition="out" filter="fade">
                                          <p:cBhvr>
                                            <p:cTn id="241" dur="1000"/>
                                            <p:tgtEl>
                                              <p:spTgt spid="61"/>
                                            </p:tgtEl>
                                          </p:cBhvr>
                                        </p:animEffect>
                                        <p:set>
                                          <p:cBhvr>
                                            <p:cTn id="242" dur="1" fill="hold">
                                              <p:stCondLst>
                                                <p:cond delay="999"/>
                                              </p:stCondLst>
                                            </p:cTn>
                                            <p:tgtEl>
                                              <p:spTgt spid="61"/>
                                            </p:tgtEl>
                                            <p:attrNameLst>
                                              <p:attrName>style.visibility</p:attrName>
                                            </p:attrNameLst>
                                          </p:cBhvr>
                                          <p:to>
                                            <p:strVal val="hidden"/>
                                          </p:to>
                                        </p:set>
                                      </p:childTnLst>
                                      <p:subTnLst>
                                        <p:audio>
                                          <p:cMediaNode>
                                            <p:cTn display="0" masterRel="sameClick">
                                              <p:stCondLst>
                                                <p:cond evt="begin" delay="0">
                                                  <p:tn val="23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1"/>
                      </p:tgtEl>
                    </p:cond>
                  </p:nextCondLst>
                </p:seq>
                <p:seq concurrent="1" nextAc="seek">
                  <p:cTn id="243" restart="whenNotActive" fill="hold" evtFilter="cancelBubble" nodeType="interactiveSeq">
                    <p:stCondLst>
                      <p:cond evt="onClick" delay="0">
                        <p:tgtEl>
                          <p:spTgt spid="65"/>
                        </p:tgtEl>
                      </p:cond>
                    </p:stCondLst>
                    <p:endSync evt="end" delay="0">
                      <p:rtn val="all"/>
                    </p:endSync>
                    <p:childTnLst>
                      <p:par>
                        <p:cTn id="244" fill="hold">
                          <p:stCondLst>
                            <p:cond delay="0"/>
                          </p:stCondLst>
                          <p:childTnLst>
                            <p:par>
                              <p:cTn id="245" fill="hold">
                                <p:stCondLst>
                                  <p:cond delay="0"/>
                                </p:stCondLst>
                                <p:childTnLst>
                                  <p:par>
                                    <p:cTn id="246" presetID="1" presetClass="mediacall" presetSubtype="0" fill="hold" nodeType="clickEffect">
                                      <p:stCondLst>
                                        <p:cond delay="0"/>
                                      </p:stCondLst>
                                      <p:childTnLst>
                                        <p:cmd type="call" cmd="playFrom(0.0)">
                                          <p:cBhvr>
                                            <p:cTn id="247" dur="11701" fill="hold"/>
                                            <p:tgtEl>
                                              <p:spTgt spid="65"/>
                                            </p:tgtEl>
                                          </p:cBhvr>
                                        </p:cmd>
                                      </p:childTnLst>
                                    </p:cTn>
                                  </p:par>
                                  <p:par>
                                    <p:cTn id="248" presetID="26" presetClass="emph" presetSubtype="0" fill="hold" nodeType="withEffect">
                                      <p:stCondLst>
                                        <p:cond delay="0"/>
                                      </p:stCondLst>
                                      <p:childTnLst>
                                        <p:animEffect transition="out" filter="fade">
                                          <p:cBhvr>
                                            <p:cTn id="249" dur="500" tmFilter="0, 0; .2, .5; .8, .5; 1, 0"/>
                                            <p:tgtEl>
                                              <p:spTgt spid="65"/>
                                            </p:tgtEl>
                                          </p:cBhvr>
                                        </p:animEffect>
                                        <p:animScale>
                                          <p:cBhvr>
                                            <p:cTn id="250" dur="250" autoRev="1" fill="hold"/>
                                            <p:tgtEl>
                                              <p:spTgt spid="65"/>
                                            </p:tgtEl>
                                          </p:cBhvr>
                                          <p:by x="105000" y="105000"/>
                                        </p:animScale>
                                      </p:childTnLst>
                                    </p:cTn>
                                  </p:par>
                                </p:childTnLst>
                              </p:cTn>
                            </p:par>
                          </p:childTnLst>
                        </p:cTn>
                      </p:par>
                      <p:par>
                        <p:cTn id="251" fill="hold">
                          <p:stCondLst>
                            <p:cond delay="indefinite"/>
                          </p:stCondLst>
                          <p:childTnLst>
                            <p:par>
                              <p:cTn id="252" fill="hold">
                                <p:stCondLst>
                                  <p:cond delay="0"/>
                                </p:stCondLst>
                                <p:childTnLst>
                                  <p:par>
                                    <p:cTn id="253" presetID="3" presetClass="mediacall" presetSubtype="0" fill="hold" nodeType="clickEffect">
                                      <p:stCondLst>
                                        <p:cond delay="0"/>
                                      </p:stCondLst>
                                      <p:childTnLst>
                                        <p:cmd type="call" cmd="stop">
                                          <p:cBhvr>
                                            <p:cTn id="254" dur="1" fill="hold"/>
                                            <p:tgtEl>
                                              <p:spTgt spid="65"/>
                                            </p:tgtEl>
                                          </p:cBhvr>
                                        </p:cmd>
                                      </p:childTnLst>
                                    </p:cTn>
                                  </p:par>
                                </p:childTnLst>
                              </p:cTn>
                            </p:par>
                          </p:childTnLst>
                        </p:cTn>
                      </p:par>
                    </p:childTnLst>
                  </p:cTn>
                  <p:nextCondLst>
                    <p:cond evt="onClick" delay="0">
                      <p:tgtEl>
                        <p:spTgt spid="65"/>
                      </p:tgtEl>
                    </p:cond>
                  </p:nextCondLst>
                </p:seq>
                <p:audio>
                  <p:cMediaNode vol="80000">
                    <p:cTn id="255" fill="hold" display="0">
                      <p:stCondLst>
                        <p:cond delay="indefinite"/>
                      </p:stCondLst>
                      <p:endCondLst>
                        <p:cond evt="onStopAudio" delay="0">
                          <p:tgtEl>
                            <p:sldTgt/>
                          </p:tgtEl>
                        </p:cond>
                      </p:endCondLst>
                    </p:cTn>
                    <p:tgtEl>
                      <p:spTgt spid="65"/>
                    </p:tgtEl>
                  </p:cMediaNode>
                </p:audio>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750" fill="hold"/>
                                            <p:tgtEl>
                                              <p:spTgt spid="35"/>
                                            </p:tgtEl>
                                            <p:attrNameLst>
                                              <p:attrName>ppt_x</p:attrName>
                                            </p:attrNameLst>
                                          </p:cBhvr>
                                          <p:tavLst>
                                            <p:tav tm="0">
                                              <p:val>
                                                <p:strVal val="#ppt_x"/>
                                              </p:val>
                                            </p:tav>
                                            <p:tav tm="100000">
                                              <p:val>
                                                <p:strVal val="#ppt_x"/>
                                              </p:val>
                                            </p:tav>
                                          </p:tavLst>
                                        </p:anim>
                                        <p:anim calcmode="lin" valueType="num">
                                          <p:cBhvr additive="base">
                                            <p:cTn id="8" dur="750" fill="hold"/>
                                            <p:tgtEl>
                                              <p:spTgt spid="3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8" name="General_Question_Box_Leav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36"/>
                        </p:tgtEl>
                      </p:cond>
                    </p:stCondLst>
                    <p:endSync evt="end" delay="0">
                      <p:rtn val="all"/>
                    </p:endSync>
                    <p:childTnLst>
                      <p:par>
                        <p:cTn id="10" fill="hold">
                          <p:stCondLst>
                            <p:cond delay="0"/>
                          </p:stCondLst>
                          <p:childTnLst>
                            <p:par>
                              <p:cTn id="11" fill="hold">
                                <p:stCondLst>
                                  <p:cond delay="0"/>
                                </p:stCondLst>
                                <p:childTnLst>
                                  <p:par>
                                    <p:cTn id="12" presetID="31" presetClass="exit" presetSubtype="0" fill="hold" nodeType="clickEffect">
                                      <p:stCondLst>
                                        <p:cond delay="0"/>
                                      </p:stCondLst>
                                      <p:childTnLst>
                                        <p:anim calcmode="lin" valueType="num">
                                          <p:cBhvr>
                                            <p:cTn id="13" dur="1000"/>
                                            <p:tgtEl>
                                              <p:spTgt spid="36"/>
                                            </p:tgtEl>
                                            <p:attrNameLst>
                                              <p:attrName>ppt_w</p:attrName>
                                            </p:attrNameLst>
                                          </p:cBhvr>
                                          <p:tavLst>
                                            <p:tav tm="0">
                                              <p:val>
                                                <p:strVal val="ppt_w"/>
                                              </p:val>
                                            </p:tav>
                                            <p:tav tm="100000">
                                              <p:val>
                                                <p:fltVal val="0"/>
                                              </p:val>
                                            </p:tav>
                                          </p:tavLst>
                                        </p:anim>
                                        <p:anim calcmode="lin" valueType="num">
                                          <p:cBhvr>
                                            <p:cTn id="14" dur="1000"/>
                                            <p:tgtEl>
                                              <p:spTgt spid="36"/>
                                            </p:tgtEl>
                                            <p:attrNameLst>
                                              <p:attrName>ppt_h</p:attrName>
                                            </p:attrNameLst>
                                          </p:cBhvr>
                                          <p:tavLst>
                                            <p:tav tm="0">
                                              <p:val>
                                                <p:strVal val="ppt_h"/>
                                              </p:val>
                                            </p:tav>
                                            <p:tav tm="100000">
                                              <p:val>
                                                <p:fltVal val="0"/>
                                              </p:val>
                                            </p:tav>
                                          </p:tavLst>
                                        </p:anim>
                                        <p:anim calcmode="lin" valueType="num">
                                          <p:cBhvr>
                                            <p:cTn id="15" dur="1000"/>
                                            <p:tgtEl>
                                              <p:spTgt spid="36"/>
                                            </p:tgtEl>
                                            <p:attrNameLst>
                                              <p:attrName>style.rotation</p:attrName>
                                            </p:attrNameLst>
                                          </p:cBhvr>
                                          <p:tavLst>
                                            <p:tav tm="0">
                                              <p:val>
                                                <p:fltVal val="0"/>
                                              </p:val>
                                            </p:tav>
                                            <p:tav tm="100000">
                                              <p:val>
                                                <p:fltVal val="90"/>
                                              </p:val>
                                            </p:tav>
                                          </p:tavLst>
                                        </p:anim>
                                        <p:animEffect transition="out" filter="fade">
                                          <p:cBhvr>
                                            <p:cTn id="16" dur="1000"/>
                                            <p:tgtEl>
                                              <p:spTgt spid="36"/>
                                            </p:tgtEl>
                                          </p:cBhvr>
                                        </p:animEffect>
                                        <p:set>
                                          <p:cBhvr>
                                            <p:cTn id="17" dur="1" fill="hold">
                                              <p:stCondLst>
                                                <p:cond delay="999"/>
                                              </p:stCondLst>
                                            </p:cTn>
                                            <p:tgtEl>
                                              <p:spTgt spid="36"/>
                                            </p:tgtEl>
                                            <p:attrNameLst>
                                              <p:attrName>style.visibility</p:attrName>
                                            </p:attrNameLst>
                                          </p:cBhvr>
                                          <p:to>
                                            <p:strVal val="hidden"/>
                                          </p:to>
                                        </p:set>
                                      </p:childTnLst>
                                      <p:subTnLst>
                                        <p:audio>
                                          <p:cMediaNode>
                                            <p:cTn display="0" masterRel="sameClick">
                                              <p:stCondLst>
                                                <p:cond evt="begin" delay="0">
                                                  <p:tn val="12"/>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36"/>
                      </p:tgtEl>
                    </p:cond>
                  </p:nextCondLst>
                </p:seq>
                <p:seq concurrent="1" nextAc="seek">
                  <p:cTn id="18" restart="whenNotActive" fill="hold" evtFilter="cancelBubble" nodeType="interactiveSeq">
                    <p:stCondLst>
                      <p:cond evt="onClick" delay="0">
                        <p:tgtEl>
                          <p:spTgt spid="37"/>
                        </p:tgtEl>
                      </p:cond>
                    </p:stCondLst>
                    <p:endSync evt="end" delay="0">
                      <p:rtn val="all"/>
                    </p:endSync>
                    <p:childTnLst>
                      <p:par>
                        <p:cTn id="19" fill="hold">
                          <p:stCondLst>
                            <p:cond delay="0"/>
                          </p:stCondLst>
                          <p:childTnLst>
                            <p:par>
                              <p:cTn id="20" fill="hold">
                                <p:stCondLst>
                                  <p:cond delay="0"/>
                                </p:stCondLst>
                                <p:childTnLst>
                                  <p:par>
                                    <p:cTn id="21" presetID="31" presetClass="exit" presetSubtype="0" fill="hold" nodeType="clickEffect">
                                      <p:stCondLst>
                                        <p:cond delay="0"/>
                                      </p:stCondLst>
                                      <p:childTnLst>
                                        <p:anim calcmode="lin" valueType="num">
                                          <p:cBhvr>
                                            <p:cTn id="22" dur="1000"/>
                                            <p:tgtEl>
                                              <p:spTgt spid="37"/>
                                            </p:tgtEl>
                                            <p:attrNameLst>
                                              <p:attrName>ppt_w</p:attrName>
                                            </p:attrNameLst>
                                          </p:cBhvr>
                                          <p:tavLst>
                                            <p:tav tm="0">
                                              <p:val>
                                                <p:strVal val="ppt_w"/>
                                              </p:val>
                                            </p:tav>
                                            <p:tav tm="100000">
                                              <p:val>
                                                <p:fltVal val="0"/>
                                              </p:val>
                                            </p:tav>
                                          </p:tavLst>
                                        </p:anim>
                                        <p:anim calcmode="lin" valueType="num">
                                          <p:cBhvr>
                                            <p:cTn id="23" dur="1000"/>
                                            <p:tgtEl>
                                              <p:spTgt spid="37"/>
                                            </p:tgtEl>
                                            <p:attrNameLst>
                                              <p:attrName>ppt_h</p:attrName>
                                            </p:attrNameLst>
                                          </p:cBhvr>
                                          <p:tavLst>
                                            <p:tav tm="0">
                                              <p:val>
                                                <p:strVal val="ppt_h"/>
                                              </p:val>
                                            </p:tav>
                                            <p:tav tm="100000">
                                              <p:val>
                                                <p:fltVal val="0"/>
                                              </p:val>
                                            </p:tav>
                                          </p:tavLst>
                                        </p:anim>
                                        <p:anim calcmode="lin" valueType="num">
                                          <p:cBhvr>
                                            <p:cTn id="24" dur="1000"/>
                                            <p:tgtEl>
                                              <p:spTgt spid="37"/>
                                            </p:tgtEl>
                                            <p:attrNameLst>
                                              <p:attrName>style.rotation</p:attrName>
                                            </p:attrNameLst>
                                          </p:cBhvr>
                                          <p:tavLst>
                                            <p:tav tm="0">
                                              <p:val>
                                                <p:fltVal val="0"/>
                                              </p:val>
                                            </p:tav>
                                            <p:tav tm="100000">
                                              <p:val>
                                                <p:fltVal val="90"/>
                                              </p:val>
                                            </p:tav>
                                          </p:tavLst>
                                        </p:anim>
                                        <p:animEffect transition="out" filter="fade">
                                          <p:cBhvr>
                                            <p:cTn id="25" dur="1000"/>
                                            <p:tgtEl>
                                              <p:spTgt spid="37"/>
                                            </p:tgtEl>
                                          </p:cBhvr>
                                        </p:animEffect>
                                        <p:set>
                                          <p:cBhvr>
                                            <p:cTn id="26" dur="1" fill="hold">
                                              <p:stCondLst>
                                                <p:cond delay="999"/>
                                              </p:stCondLst>
                                            </p:cTn>
                                            <p:tgtEl>
                                              <p:spTgt spid="37"/>
                                            </p:tgtEl>
                                            <p:attrNameLst>
                                              <p:attrName>style.visibility</p:attrName>
                                            </p:attrNameLst>
                                          </p:cBhvr>
                                          <p:to>
                                            <p:strVal val="hidden"/>
                                          </p:to>
                                        </p:set>
                                      </p:childTnLst>
                                      <p:subTnLst>
                                        <p:audio>
                                          <p:cMediaNode>
                                            <p:cTn display="0" masterRel="sameClick">
                                              <p:stCondLst>
                                                <p:cond evt="begin" delay="0">
                                                  <p:tn val="21"/>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37"/>
                      </p:tgtEl>
                    </p:cond>
                  </p:nextCondLst>
                </p:seq>
                <p:seq concurrent="1" nextAc="seek">
                  <p:cTn id="27" restart="whenNotActive" fill="hold" evtFilter="cancelBubble" nodeType="interactiveSeq">
                    <p:stCondLst>
                      <p:cond evt="onClick" delay="0">
                        <p:tgtEl>
                          <p:spTgt spid="38"/>
                        </p:tgtEl>
                      </p:cond>
                    </p:stCondLst>
                    <p:endSync evt="end" delay="0">
                      <p:rtn val="all"/>
                    </p:endSync>
                    <p:childTnLst>
                      <p:par>
                        <p:cTn id="28" fill="hold">
                          <p:stCondLst>
                            <p:cond delay="0"/>
                          </p:stCondLst>
                          <p:childTnLst>
                            <p:par>
                              <p:cTn id="29" fill="hold">
                                <p:stCondLst>
                                  <p:cond delay="0"/>
                                </p:stCondLst>
                                <p:childTnLst>
                                  <p:par>
                                    <p:cTn id="30" presetID="31" presetClass="exit" presetSubtype="0" fill="hold" nodeType="clickEffect">
                                      <p:stCondLst>
                                        <p:cond delay="0"/>
                                      </p:stCondLst>
                                      <p:childTnLst>
                                        <p:anim calcmode="lin" valueType="num">
                                          <p:cBhvr>
                                            <p:cTn id="31" dur="1000"/>
                                            <p:tgtEl>
                                              <p:spTgt spid="38"/>
                                            </p:tgtEl>
                                            <p:attrNameLst>
                                              <p:attrName>ppt_w</p:attrName>
                                            </p:attrNameLst>
                                          </p:cBhvr>
                                          <p:tavLst>
                                            <p:tav tm="0">
                                              <p:val>
                                                <p:strVal val="ppt_w"/>
                                              </p:val>
                                            </p:tav>
                                            <p:tav tm="100000">
                                              <p:val>
                                                <p:fltVal val="0"/>
                                              </p:val>
                                            </p:tav>
                                          </p:tavLst>
                                        </p:anim>
                                        <p:anim calcmode="lin" valueType="num">
                                          <p:cBhvr>
                                            <p:cTn id="32" dur="1000"/>
                                            <p:tgtEl>
                                              <p:spTgt spid="38"/>
                                            </p:tgtEl>
                                            <p:attrNameLst>
                                              <p:attrName>ppt_h</p:attrName>
                                            </p:attrNameLst>
                                          </p:cBhvr>
                                          <p:tavLst>
                                            <p:tav tm="0">
                                              <p:val>
                                                <p:strVal val="ppt_h"/>
                                              </p:val>
                                            </p:tav>
                                            <p:tav tm="100000">
                                              <p:val>
                                                <p:fltVal val="0"/>
                                              </p:val>
                                            </p:tav>
                                          </p:tavLst>
                                        </p:anim>
                                        <p:anim calcmode="lin" valueType="num">
                                          <p:cBhvr>
                                            <p:cTn id="33" dur="1000"/>
                                            <p:tgtEl>
                                              <p:spTgt spid="38"/>
                                            </p:tgtEl>
                                            <p:attrNameLst>
                                              <p:attrName>style.rotation</p:attrName>
                                            </p:attrNameLst>
                                          </p:cBhvr>
                                          <p:tavLst>
                                            <p:tav tm="0">
                                              <p:val>
                                                <p:fltVal val="0"/>
                                              </p:val>
                                            </p:tav>
                                            <p:tav tm="100000">
                                              <p:val>
                                                <p:fltVal val="90"/>
                                              </p:val>
                                            </p:tav>
                                          </p:tavLst>
                                        </p:anim>
                                        <p:animEffect transition="out" filter="fade">
                                          <p:cBhvr>
                                            <p:cTn id="34" dur="1000"/>
                                            <p:tgtEl>
                                              <p:spTgt spid="38"/>
                                            </p:tgtEl>
                                          </p:cBhvr>
                                        </p:animEffect>
                                        <p:set>
                                          <p:cBhvr>
                                            <p:cTn id="35" dur="1" fill="hold">
                                              <p:stCondLst>
                                                <p:cond delay="999"/>
                                              </p:stCondLst>
                                            </p:cTn>
                                            <p:tgtEl>
                                              <p:spTgt spid="38"/>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38"/>
                      </p:tgtEl>
                    </p:cond>
                  </p:nextCondLst>
                </p:seq>
                <p:seq concurrent="1" nextAc="seek">
                  <p:cTn id="36" restart="whenNotActive" fill="hold" evtFilter="cancelBubble" nodeType="interactiveSeq">
                    <p:stCondLst>
                      <p:cond evt="onClick" delay="0">
                        <p:tgtEl>
                          <p:spTgt spid="39"/>
                        </p:tgtEl>
                      </p:cond>
                    </p:stCondLst>
                    <p:endSync evt="end" delay="0">
                      <p:rtn val="all"/>
                    </p:endSync>
                    <p:childTnLst>
                      <p:par>
                        <p:cTn id="37" fill="hold">
                          <p:stCondLst>
                            <p:cond delay="0"/>
                          </p:stCondLst>
                          <p:childTnLst>
                            <p:par>
                              <p:cTn id="38" fill="hold">
                                <p:stCondLst>
                                  <p:cond delay="0"/>
                                </p:stCondLst>
                                <p:childTnLst>
                                  <p:par>
                                    <p:cTn id="39" presetID="31" presetClass="exit" presetSubtype="0" fill="hold" nodeType="clickEffect">
                                      <p:stCondLst>
                                        <p:cond delay="0"/>
                                      </p:stCondLst>
                                      <p:childTnLst>
                                        <p:anim calcmode="lin" valueType="num">
                                          <p:cBhvr>
                                            <p:cTn id="40" dur="1000"/>
                                            <p:tgtEl>
                                              <p:spTgt spid="39"/>
                                            </p:tgtEl>
                                            <p:attrNameLst>
                                              <p:attrName>ppt_w</p:attrName>
                                            </p:attrNameLst>
                                          </p:cBhvr>
                                          <p:tavLst>
                                            <p:tav tm="0">
                                              <p:val>
                                                <p:strVal val="ppt_w"/>
                                              </p:val>
                                            </p:tav>
                                            <p:tav tm="100000">
                                              <p:val>
                                                <p:fltVal val="0"/>
                                              </p:val>
                                            </p:tav>
                                          </p:tavLst>
                                        </p:anim>
                                        <p:anim calcmode="lin" valueType="num">
                                          <p:cBhvr>
                                            <p:cTn id="41" dur="1000"/>
                                            <p:tgtEl>
                                              <p:spTgt spid="39"/>
                                            </p:tgtEl>
                                            <p:attrNameLst>
                                              <p:attrName>ppt_h</p:attrName>
                                            </p:attrNameLst>
                                          </p:cBhvr>
                                          <p:tavLst>
                                            <p:tav tm="0">
                                              <p:val>
                                                <p:strVal val="ppt_h"/>
                                              </p:val>
                                            </p:tav>
                                            <p:tav tm="100000">
                                              <p:val>
                                                <p:fltVal val="0"/>
                                              </p:val>
                                            </p:tav>
                                          </p:tavLst>
                                        </p:anim>
                                        <p:anim calcmode="lin" valueType="num">
                                          <p:cBhvr>
                                            <p:cTn id="42" dur="1000"/>
                                            <p:tgtEl>
                                              <p:spTgt spid="39"/>
                                            </p:tgtEl>
                                            <p:attrNameLst>
                                              <p:attrName>style.rotation</p:attrName>
                                            </p:attrNameLst>
                                          </p:cBhvr>
                                          <p:tavLst>
                                            <p:tav tm="0">
                                              <p:val>
                                                <p:fltVal val="0"/>
                                              </p:val>
                                            </p:tav>
                                            <p:tav tm="100000">
                                              <p:val>
                                                <p:fltVal val="90"/>
                                              </p:val>
                                            </p:tav>
                                          </p:tavLst>
                                        </p:anim>
                                        <p:animEffect transition="out" filter="fade">
                                          <p:cBhvr>
                                            <p:cTn id="43" dur="1000"/>
                                            <p:tgtEl>
                                              <p:spTgt spid="39"/>
                                            </p:tgtEl>
                                          </p:cBhvr>
                                        </p:animEffect>
                                        <p:set>
                                          <p:cBhvr>
                                            <p:cTn id="44" dur="1" fill="hold">
                                              <p:stCondLst>
                                                <p:cond delay="999"/>
                                              </p:stCondLst>
                                            </p:cTn>
                                            <p:tgtEl>
                                              <p:spTgt spid="39"/>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39"/>
                      </p:tgtEl>
                    </p:cond>
                  </p:nextCondLst>
                </p:seq>
                <p:seq concurrent="1" nextAc="seek">
                  <p:cTn id="45" restart="whenNotActive" fill="hold" evtFilter="cancelBubble" nodeType="interactiveSeq">
                    <p:stCondLst>
                      <p:cond evt="onClick" delay="0">
                        <p:tgtEl>
                          <p:spTgt spid="40"/>
                        </p:tgtEl>
                      </p:cond>
                    </p:stCondLst>
                    <p:endSync evt="end" delay="0">
                      <p:rtn val="all"/>
                    </p:endSync>
                    <p:childTnLst>
                      <p:par>
                        <p:cTn id="46" fill="hold">
                          <p:stCondLst>
                            <p:cond delay="0"/>
                          </p:stCondLst>
                          <p:childTnLst>
                            <p:par>
                              <p:cTn id="47" fill="hold">
                                <p:stCondLst>
                                  <p:cond delay="0"/>
                                </p:stCondLst>
                                <p:childTnLst>
                                  <p:par>
                                    <p:cTn id="48" presetID="31" presetClass="exit" presetSubtype="0" fill="hold" nodeType="clickEffect">
                                      <p:stCondLst>
                                        <p:cond delay="0"/>
                                      </p:stCondLst>
                                      <p:childTnLst>
                                        <p:anim calcmode="lin" valueType="num">
                                          <p:cBhvr>
                                            <p:cTn id="49" dur="1000"/>
                                            <p:tgtEl>
                                              <p:spTgt spid="40"/>
                                            </p:tgtEl>
                                            <p:attrNameLst>
                                              <p:attrName>ppt_w</p:attrName>
                                            </p:attrNameLst>
                                          </p:cBhvr>
                                          <p:tavLst>
                                            <p:tav tm="0">
                                              <p:val>
                                                <p:strVal val="ppt_w"/>
                                              </p:val>
                                            </p:tav>
                                            <p:tav tm="100000">
                                              <p:val>
                                                <p:fltVal val="0"/>
                                              </p:val>
                                            </p:tav>
                                          </p:tavLst>
                                        </p:anim>
                                        <p:anim calcmode="lin" valueType="num">
                                          <p:cBhvr>
                                            <p:cTn id="50" dur="1000"/>
                                            <p:tgtEl>
                                              <p:spTgt spid="40"/>
                                            </p:tgtEl>
                                            <p:attrNameLst>
                                              <p:attrName>ppt_h</p:attrName>
                                            </p:attrNameLst>
                                          </p:cBhvr>
                                          <p:tavLst>
                                            <p:tav tm="0">
                                              <p:val>
                                                <p:strVal val="ppt_h"/>
                                              </p:val>
                                            </p:tav>
                                            <p:tav tm="100000">
                                              <p:val>
                                                <p:fltVal val="0"/>
                                              </p:val>
                                            </p:tav>
                                          </p:tavLst>
                                        </p:anim>
                                        <p:anim calcmode="lin" valueType="num">
                                          <p:cBhvr>
                                            <p:cTn id="51" dur="1000"/>
                                            <p:tgtEl>
                                              <p:spTgt spid="40"/>
                                            </p:tgtEl>
                                            <p:attrNameLst>
                                              <p:attrName>style.rotation</p:attrName>
                                            </p:attrNameLst>
                                          </p:cBhvr>
                                          <p:tavLst>
                                            <p:tav tm="0">
                                              <p:val>
                                                <p:fltVal val="0"/>
                                              </p:val>
                                            </p:tav>
                                            <p:tav tm="100000">
                                              <p:val>
                                                <p:fltVal val="90"/>
                                              </p:val>
                                            </p:tav>
                                          </p:tavLst>
                                        </p:anim>
                                        <p:animEffect transition="out" filter="fade">
                                          <p:cBhvr>
                                            <p:cTn id="52" dur="1000"/>
                                            <p:tgtEl>
                                              <p:spTgt spid="40"/>
                                            </p:tgtEl>
                                          </p:cBhvr>
                                        </p:animEffect>
                                        <p:set>
                                          <p:cBhvr>
                                            <p:cTn id="53" dur="1" fill="hold">
                                              <p:stCondLst>
                                                <p:cond delay="999"/>
                                              </p:stCondLst>
                                            </p:cTn>
                                            <p:tgtEl>
                                              <p:spTgt spid="40"/>
                                            </p:tgtEl>
                                            <p:attrNameLst>
                                              <p:attrName>style.visibility</p:attrName>
                                            </p:attrNameLst>
                                          </p:cBhvr>
                                          <p:to>
                                            <p:strVal val="hidden"/>
                                          </p:to>
                                        </p:set>
                                      </p:childTnLst>
                                      <p:subTnLst>
                                        <p:audio>
                                          <p:cMediaNode>
                                            <p:cTn display="0" masterRel="sameClick">
                                              <p:stCondLst>
                                                <p:cond evt="begin" delay="0">
                                                  <p:tn val="48"/>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40"/>
                      </p:tgtEl>
                    </p:cond>
                  </p:nextCondLst>
                </p:seq>
                <p:seq concurrent="1" nextAc="seek">
                  <p:cTn id="54" restart="whenNotActive" fill="hold" evtFilter="cancelBubble" nodeType="interactiveSeq">
                    <p:stCondLst>
                      <p:cond evt="onClick" delay="0">
                        <p:tgtEl>
                          <p:spTgt spid="41"/>
                        </p:tgtEl>
                      </p:cond>
                    </p:stCondLst>
                    <p:endSync evt="end" delay="0">
                      <p:rtn val="all"/>
                    </p:endSync>
                    <p:childTnLst>
                      <p:par>
                        <p:cTn id="55" fill="hold">
                          <p:stCondLst>
                            <p:cond delay="0"/>
                          </p:stCondLst>
                          <p:childTnLst>
                            <p:par>
                              <p:cTn id="56" fill="hold">
                                <p:stCondLst>
                                  <p:cond delay="0"/>
                                </p:stCondLst>
                                <p:childTnLst>
                                  <p:par>
                                    <p:cTn id="57" presetID="31" presetClass="exit" presetSubtype="0" fill="hold" nodeType="clickEffect">
                                      <p:stCondLst>
                                        <p:cond delay="0"/>
                                      </p:stCondLst>
                                      <p:childTnLst>
                                        <p:anim calcmode="lin" valueType="num">
                                          <p:cBhvr>
                                            <p:cTn id="58" dur="1000"/>
                                            <p:tgtEl>
                                              <p:spTgt spid="41"/>
                                            </p:tgtEl>
                                            <p:attrNameLst>
                                              <p:attrName>ppt_w</p:attrName>
                                            </p:attrNameLst>
                                          </p:cBhvr>
                                          <p:tavLst>
                                            <p:tav tm="0">
                                              <p:val>
                                                <p:strVal val="ppt_w"/>
                                              </p:val>
                                            </p:tav>
                                            <p:tav tm="100000">
                                              <p:val>
                                                <p:fltVal val="0"/>
                                              </p:val>
                                            </p:tav>
                                          </p:tavLst>
                                        </p:anim>
                                        <p:anim calcmode="lin" valueType="num">
                                          <p:cBhvr>
                                            <p:cTn id="59" dur="1000"/>
                                            <p:tgtEl>
                                              <p:spTgt spid="41"/>
                                            </p:tgtEl>
                                            <p:attrNameLst>
                                              <p:attrName>ppt_h</p:attrName>
                                            </p:attrNameLst>
                                          </p:cBhvr>
                                          <p:tavLst>
                                            <p:tav tm="0">
                                              <p:val>
                                                <p:strVal val="ppt_h"/>
                                              </p:val>
                                            </p:tav>
                                            <p:tav tm="100000">
                                              <p:val>
                                                <p:fltVal val="0"/>
                                              </p:val>
                                            </p:tav>
                                          </p:tavLst>
                                        </p:anim>
                                        <p:anim calcmode="lin" valueType="num">
                                          <p:cBhvr>
                                            <p:cTn id="60" dur="1000"/>
                                            <p:tgtEl>
                                              <p:spTgt spid="41"/>
                                            </p:tgtEl>
                                            <p:attrNameLst>
                                              <p:attrName>style.rotation</p:attrName>
                                            </p:attrNameLst>
                                          </p:cBhvr>
                                          <p:tavLst>
                                            <p:tav tm="0">
                                              <p:val>
                                                <p:fltVal val="0"/>
                                              </p:val>
                                            </p:tav>
                                            <p:tav tm="100000">
                                              <p:val>
                                                <p:fltVal val="90"/>
                                              </p:val>
                                            </p:tav>
                                          </p:tavLst>
                                        </p:anim>
                                        <p:animEffect transition="out" filter="fade">
                                          <p:cBhvr>
                                            <p:cTn id="61" dur="1000"/>
                                            <p:tgtEl>
                                              <p:spTgt spid="41"/>
                                            </p:tgtEl>
                                          </p:cBhvr>
                                        </p:animEffect>
                                        <p:set>
                                          <p:cBhvr>
                                            <p:cTn id="62" dur="1" fill="hold">
                                              <p:stCondLst>
                                                <p:cond delay="999"/>
                                              </p:stCondLst>
                                            </p:cTn>
                                            <p:tgtEl>
                                              <p:spTgt spid="41"/>
                                            </p:tgtEl>
                                            <p:attrNameLst>
                                              <p:attrName>style.visibility</p:attrName>
                                            </p:attrNameLst>
                                          </p:cBhvr>
                                          <p:to>
                                            <p:strVal val="hidden"/>
                                          </p:to>
                                        </p:set>
                                      </p:childTnLst>
                                      <p:subTnLst>
                                        <p:audio>
                                          <p:cMediaNode>
                                            <p:cTn display="0" masterRel="sameClick">
                                              <p:stCondLst>
                                                <p:cond evt="begin" delay="0">
                                                  <p:tn val="57"/>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41"/>
                      </p:tgtEl>
                    </p:cond>
                  </p:nextCondLst>
                </p:seq>
                <p:seq concurrent="1" nextAc="seek">
                  <p:cTn id="63" restart="whenNotActive" fill="hold" evtFilter="cancelBubble" nodeType="interactiveSeq">
                    <p:stCondLst>
                      <p:cond evt="onClick" delay="0">
                        <p:tgtEl>
                          <p:spTgt spid="42"/>
                        </p:tgtEl>
                      </p:cond>
                    </p:stCondLst>
                    <p:endSync evt="end" delay="0">
                      <p:rtn val="all"/>
                    </p:endSync>
                    <p:childTnLst>
                      <p:par>
                        <p:cTn id="64" fill="hold">
                          <p:stCondLst>
                            <p:cond delay="0"/>
                          </p:stCondLst>
                          <p:childTnLst>
                            <p:par>
                              <p:cTn id="65" fill="hold">
                                <p:stCondLst>
                                  <p:cond delay="0"/>
                                </p:stCondLst>
                                <p:childTnLst>
                                  <p:par>
                                    <p:cTn id="66" presetID="31" presetClass="exit" presetSubtype="0" fill="hold" nodeType="clickEffect">
                                      <p:stCondLst>
                                        <p:cond delay="0"/>
                                      </p:stCondLst>
                                      <p:childTnLst>
                                        <p:anim calcmode="lin" valueType="num">
                                          <p:cBhvr>
                                            <p:cTn id="67" dur="1000"/>
                                            <p:tgtEl>
                                              <p:spTgt spid="42"/>
                                            </p:tgtEl>
                                            <p:attrNameLst>
                                              <p:attrName>ppt_w</p:attrName>
                                            </p:attrNameLst>
                                          </p:cBhvr>
                                          <p:tavLst>
                                            <p:tav tm="0">
                                              <p:val>
                                                <p:strVal val="ppt_w"/>
                                              </p:val>
                                            </p:tav>
                                            <p:tav tm="100000">
                                              <p:val>
                                                <p:fltVal val="0"/>
                                              </p:val>
                                            </p:tav>
                                          </p:tavLst>
                                        </p:anim>
                                        <p:anim calcmode="lin" valueType="num">
                                          <p:cBhvr>
                                            <p:cTn id="68" dur="1000"/>
                                            <p:tgtEl>
                                              <p:spTgt spid="42"/>
                                            </p:tgtEl>
                                            <p:attrNameLst>
                                              <p:attrName>ppt_h</p:attrName>
                                            </p:attrNameLst>
                                          </p:cBhvr>
                                          <p:tavLst>
                                            <p:tav tm="0">
                                              <p:val>
                                                <p:strVal val="ppt_h"/>
                                              </p:val>
                                            </p:tav>
                                            <p:tav tm="100000">
                                              <p:val>
                                                <p:fltVal val="0"/>
                                              </p:val>
                                            </p:tav>
                                          </p:tavLst>
                                        </p:anim>
                                        <p:anim calcmode="lin" valueType="num">
                                          <p:cBhvr>
                                            <p:cTn id="69" dur="1000"/>
                                            <p:tgtEl>
                                              <p:spTgt spid="42"/>
                                            </p:tgtEl>
                                            <p:attrNameLst>
                                              <p:attrName>style.rotation</p:attrName>
                                            </p:attrNameLst>
                                          </p:cBhvr>
                                          <p:tavLst>
                                            <p:tav tm="0">
                                              <p:val>
                                                <p:fltVal val="0"/>
                                              </p:val>
                                            </p:tav>
                                            <p:tav tm="100000">
                                              <p:val>
                                                <p:fltVal val="90"/>
                                              </p:val>
                                            </p:tav>
                                          </p:tavLst>
                                        </p:anim>
                                        <p:animEffect transition="out" filter="fade">
                                          <p:cBhvr>
                                            <p:cTn id="70" dur="1000"/>
                                            <p:tgtEl>
                                              <p:spTgt spid="42"/>
                                            </p:tgtEl>
                                          </p:cBhvr>
                                        </p:animEffect>
                                        <p:set>
                                          <p:cBhvr>
                                            <p:cTn id="71" dur="1" fill="hold">
                                              <p:stCondLst>
                                                <p:cond delay="999"/>
                                              </p:stCondLst>
                                            </p:cTn>
                                            <p:tgtEl>
                                              <p:spTgt spid="42"/>
                                            </p:tgtEl>
                                            <p:attrNameLst>
                                              <p:attrName>style.visibility</p:attrName>
                                            </p:attrNameLst>
                                          </p:cBhvr>
                                          <p:to>
                                            <p:strVal val="hidden"/>
                                          </p:to>
                                        </p:set>
                                      </p:childTnLst>
                                      <p:subTnLst>
                                        <p:audio>
                                          <p:cMediaNode>
                                            <p:cTn display="0" masterRel="sameClick">
                                              <p:stCondLst>
                                                <p:cond evt="begin" delay="0">
                                                  <p:tn val="66"/>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42"/>
                      </p:tgtEl>
                    </p:cond>
                  </p:nextCondLst>
                </p:seq>
                <p:seq concurrent="1" nextAc="seek">
                  <p:cTn id="72" restart="whenNotActive" fill="hold" evtFilter="cancelBubble" nodeType="interactiveSeq">
                    <p:stCondLst>
                      <p:cond evt="onClick" delay="0">
                        <p:tgtEl>
                          <p:spTgt spid="43"/>
                        </p:tgtEl>
                      </p:cond>
                    </p:stCondLst>
                    <p:endSync evt="end" delay="0">
                      <p:rtn val="all"/>
                    </p:endSync>
                    <p:childTnLst>
                      <p:par>
                        <p:cTn id="73" fill="hold">
                          <p:stCondLst>
                            <p:cond delay="0"/>
                          </p:stCondLst>
                          <p:childTnLst>
                            <p:par>
                              <p:cTn id="74" fill="hold">
                                <p:stCondLst>
                                  <p:cond delay="0"/>
                                </p:stCondLst>
                                <p:childTnLst>
                                  <p:par>
                                    <p:cTn id="75" presetID="31" presetClass="exit" presetSubtype="0" fill="hold" nodeType="clickEffect">
                                      <p:stCondLst>
                                        <p:cond delay="0"/>
                                      </p:stCondLst>
                                      <p:childTnLst>
                                        <p:anim calcmode="lin" valueType="num">
                                          <p:cBhvr>
                                            <p:cTn id="76" dur="1000"/>
                                            <p:tgtEl>
                                              <p:spTgt spid="43"/>
                                            </p:tgtEl>
                                            <p:attrNameLst>
                                              <p:attrName>ppt_w</p:attrName>
                                            </p:attrNameLst>
                                          </p:cBhvr>
                                          <p:tavLst>
                                            <p:tav tm="0">
                                              <p:val>
                                                <p:strVal val="ppt_w"/>
                                              </p:val>
                                            </p:tav>
                                            <p:tav tm="100000">
                                              <p:val>
                                                <p:fltVal val="0"/>
                                              </p:val>
                                            </p:tav>
                                          </p:tavLst>
                                        </p:anim>
                                        <p:anim calcmode="lin" valueType="num">
                                          <p:cBhvr>
                                            <p:cTn id="77" dur="1000"/>
                                            <p:tgtEl>
                                              <p:spTgt spid="43"/>
                                            </p:tgtEl>
                                            <p:attrNameLst>
                                              <p:attrName>ppt_h</p:attrName>
                                            </p:attrNameLst>
                                          </p:cBhvr>
                                          <p:tavLst>
                                            <p:tav tm="0">
                                              <p:val>
                                                <p:strVal val="ppt_h"/>
                                              </p:val>
                                            </p:tav>
                                            <p:tav tm="100000">
                                              <p:val>
                                                <p:fltVal val="0"/>
                                              </p:val>
                                            </p:tav>
                                          </p:tavLst>
                                        </p:anim>
                                        <p:anim calcmode="lin" valueType="num">
                                          <p:cBhvr>
                                            <p:cTn id="78" dur="1000"/>
                                            <p:tgtEl>
                                              <p:spTgt spid="43"/>
                                            </p:tgtEl>
                                            <p:attrNameLst>
                                              <p:attrName>style.rotation</p:attrName>
                                            </p:attrNameLst>
                                          </p:cBhvr>
                                          <p:tavLst>
                                            <p:tav tm="0">
                                              <p:val>
                                                <p:fltVal val="0"/>
                                              </p:val>
                                            </p:tav>
                                            <p:tav tm="100000">
                                              <p:val>
                                                <p:fltVal val="90"/>
                                              </p:val>
                                            </p:tav>
                                          </p:tavLst>
                                        </p:anim>
                                        <p:animEffect transition="out" filter="fade">
                                          <p:cBhvr>
                                            <p:cTn id="79" dur="1000"/>
                                            <p:tgtEl>
                                              <p:spTgt spid="43"/>
                                            </p:tgtEl>
                                          </p:cBhvr>
                                        </p:animEffect>
                                        <p:set>
                                          <p:cBhvr>
                                            <p:cTn id="80" dur="1" fill="hold">
                                              <p:stCondLst>
                                                <p:cond delay="999"/>
                                              </p:stCondLst>
                                            </p:cTn>
                                            <p:tgtEl>
                                              <p:spTgt spid="43"/>
                                            </p:tgtEl>
                                            <p:attrNameLst>
                                              <p:attrName>style.visibility</p:attrName>
                                            </p:attrNameLst>
                                          </p:cBhvr>
                                          <p:to>
                                            <p:strVal val="hidden"/>
                                          </p:to>
                                        </p:set>
                                      </p:childTnLst>
                                      <p:subTnLst>
                                        <p:audio>
                                          <p:cMediaNode>
                                            <p:cTn display="0" masterRel="sameClick">
                                              <p:stCondLst>
                                                <p:cond evt="begin" delay="0">
                                                  <p:tn val="75"/>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43"/>
                      </p:tgtEl>
                    </p:cond>
                  </p:nextCondLst>
                </p:seq>
                <p:seq concurrent="1" nextAc="seek">
                  <p:cTn id="81" restart="whenNotActive" fill="hold" evtFilter="cancelBubble" nodeType="interactiveSeq">
                    <p:stCondLst>
                      <p:cond evt="onClick" delay="0">
                        <p:tgtEl>
                          <p:spTgt spid="44"/>
                        </p:tgtEl>
                      </p:cond>
                    </p:stCondLst>
                    <p:endSync evt="end" delay="0">
                      <p:rtn val="all"/>
                    </p:endSync>
                    <p:childTnLst>
                      <p:par>
                        <p:cTn id="82" fill="hold">
                          <p:stCondLst>
                            <p:cond delay="0"/>
                          </p:stCondLst>
                          <p:childTnLst>
                            <p:par>
                              <p:cTn id="83" fill="hold">
                                <p:stCondLst>
                                  <p:cond delay="0"/>
                                </p:stCondLst>
                                <p:childTnLst>
                                  <p:par>
                                    <p:cTn id="84" presetID="31" presetClass="exit" presetSubtype="0" fill="hold" nodeType="clickEffect">
                                      <p:stCondLst>
                                        <p:cond delay="0"/>
                                      </p:stCondLst>
                                      <p:childTnLst>
                                        <p:anim calcmode="lin" valueType="num">
                                          <p:cBhvr>
                                            <p:cTn id="85" dur="1000"/>
                                            <p:tgtEl>
                                              <p:spTgt spid="44"/>
                                            </p:tgtEl>
                                            <p:attrNameLst>
                                              <p:attrName>ppt_w</p:attrName>
                                            </p:attrNameLst>
                                          </p:cBhvr>
                                          <p:tavLst>
                                            <p:tav tm="0">
                                              <p:val>
                                                <p:strVal val="ppt_w"/>
                                              </p:val>
                                            </p:tav>
                                            <p:tav tm="100000">
                                              <p:val>
                                                <p:fltVal val="0"/>
                                              </p:val>
                                            </p:tav>
                                          </p:tavLst>
                                        </p:anim>
                                        <p:anim calcmode="lin" valueType="num">
                                          <p:cBhvr>
                                            <p:cTn id="86" dur="1000"/>
                                            <p:tgtEl>
                                              <p:spTgt spid="44"/>
                                            </p:tgtEl>
                                            <p:attrNameLst>
                                              <p:attrName>ppt_h</p:attrName>
                                            </p:attrNameLst>
                                          </p:cBhvr>
                                          <p:tavLst>
                                            <p:tav tm="0">
                                              <p:val>
                                                <p:strVal val="ppt_h"/>
                                              </p:val>
                                            </p:tav>
                                            <p:tav tm="100000">
                                              <p:val>
                                                <p:fltVal val="0"/>
                                              </p:val>
                                            </p:tav>
                                          </p:tavLst>
                                        </p:anim>
                                        <p:anim calcmode="lin" valueType="num">
                                          <p:cBhvr>
                                            <p:cTn id="87" dur="1000"/>
                                            <p:tgtEl>
                                              <p:spTgt spid="44"/>
                                            </p:tgtEl>
                                            <p:attrNameLst>
                                              <p:attrName>style.rotation</p:attrName>
                                            </p:attrNameLst>
                                          </p:cBhvr>
                                          <p:tavLst>
                                            <p:tav tm="0">
                                              <p:val>
                                                <p:fltVal val="0"/>
                                              </p:val>
                                            </p:tav>
                                            <p:tav tm="100000">
                                              <p:val>
                                                <p:fltVal val="90"/>
                                              </p:val>
                                            </p:tav>
                                          </p:tavLst>
                                        </p:anim>
                                        <p:animEffect transition="out" filter="fade">
                                          <p:cBhvr>
                                            <p:cTn id="88" dur="1000"/>
                                            <p:tgtEl>
                                              <p:spTgt spid="44"/>
                                            </p:tgtEl>
                                          </p:cBhvr>
                                        </p:animEffect>
                                        <p:set>
                                          <p:cBhvr>
                                            <p:cTn id="89" dur="1" fill="hold">
                                              <p:stCondLst>
                                                <p:cond delay="999"/>
                                              </p:stCondLst>
                                            </p:cTn>
                                            <p:tgtEl>
                                              <p:spTgt spid="44"/>
                                            </p:tgtEl>
                                            <p:attrNameLst>
                                              <p:attrName>style.visibility</p:attrName>
                                            </p:attrNameLst>
                                          </p:cBhvr>
                                          <p:to>
                                            <p:strVal val="hidden"/>
                                          </p:to>
                                        </p:set>
                                      </p:childTnLst>
                                      <p:subTnLst>
                                        <p:audio>
                                          <p:cMediaNode>
                                            <p:cTn display="0" masterRel="sameClick">
                                              <p:stCondLst>
                                                <p:cond evt="begin" delay="0">
                                                  <p:tn val="84"/>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44"/>
                      </p:tgtEl>
                    </p:cond>
                  </p:nextCondLst>
                </p:seq>
                <p:seq concurrent="1" nextAc="seek">
                  <p:cTn id="90" restart="whenNotActive" fill="hold" evtFilter="cancelBubble" nodeType="interactiveSeq">
                    <p:stCondLst>
                      <p:cond evt="onClick" delay="0">
                        <p:tgtEl>
                          <p:spTgt spid="45"/>
                        </p:tgtEl>
                      </p:cond>
                    </p:stCondLst>
                    <p:endSync evt="end" delay="0">
                      <p:rtn val="all"/>
                    </p:endSync>
                    <p:childTnLst>
                      <p:par>
                        <p:cTn id="91" fill="hold">
                          <p:stCondLst>
                            <p:cond delay="0"/>
                          </p:stCondLst>
                          <p:childTnLst>
                            <p:par>
                              <p:cTn id="92" fill="hold">
                                <p:stCondLst>
                                  <p:cond delay="0"/>
                                </p:stCondLst>
                                <p:childTnLst>
                                  <p:par>
                                    <p:cTn id="93" presetID="31" presetClass="exit" presetSubtype="0" fill="hold" nodeType="clickEffect">
                                      <p:stCondLst>
                                        <p:cond delay="0"/>
                                      </p:stCondLst>
                                      <p:childTnLst>
                                        <p:anim calcmode="lin" valueType="num">
                                          <p:cBhvr>
                                            <p:cTn id="94" dur="1000"/>
                                            <p:tgtEl>
                                              <p:spTgt spid="45"/>
                                            </p:tgtEl>
                                            <p:attrNameLst>
                                              <p:attrName>ppt_w</p:attrName>
                                            </p:attrNameLst>
                                          </p:cBhvr>
                                          <p:tavLst>
                                            <p:tav tm="0">
                                              <p:val>
                                                <p:strVal val="ppt_w"/>
                                              </p:val>
                                            </p:tav>
                                            <p:tav tm="100000">
                                              <p:val>
                                                <p:fltVal val="0"/>
                                              </p:val>
                                            </p:tav>
                                          </p:tavLst>
                                        </p:anim>
                                        <p:anim calcmode="lin" valueType="num">
                                          <p:cBhvr>
                                            <p:cTn id="95" dur="1000"/>
                                            <p:tgtEl>
                                              <p:spTgt spid="45"/>
                                            </p:tgtEl>
                                            <p:attrNameLst>
                                              <p:attrName>ppt_h</p:attrName>
                                            </p:attrNameLst>
                                          </p:cBhvr>
                                          <p:tavLst>
                                            <p:tav tm="0">
                                              <p:val>
                                                <p:strVal val="ppt_h"/>
                                              </p:val>
                                            </p:tav>
                                            <p:tav tm="100000">
                                              <p:val>
                                                <p:fltVal val="0"/>
                                              </p:val>
                                            </p:tav>
                                          </p:tavLst>
                                        </p:anim>
                                        <p:anim calcmode="lin" valueType="num">
                                          <p:cBhvr>
                                            <p:cTn id="96" dur="1000"/>
                                            <p:tgtEl>
                                              <p:spTgt spid="45"/>
                                            </p:tgtEl>
                                            <p:attrNameLst>
                                              <p:attrName>style.rotation</p:attrName>
                                            </p:attrNameLst>
                                          </p:cBhvr>
                                          <p:tavLst>
                                            <p:tav tm="0">
                                              <p:val>
                                                <p:fltVal val="0"/>
                                              </p:val>
                                            </p:tav>
                                            <p:tav tm="100000">
                                              <p:val>
                                                <p:fltVal val="90"/>
                                              </p:val>
                                            </p:tav>
                                          </p:tavLst>
                                        </p:anim>
                                        <p:animEffect transition="out" filter="fade">
                                          <p:cBhvr>
                                            <p:cTn id="97" dur="1000"/>
                                            <p:tgtEl>
                                              <p:spTgt spid="45"/>
                                            </p:tgtEl>
                                          </p:cBhvr>
                                        </p:animEffect>
                                        <p:set>
                                          <p:cBhvr>
                                            <p:cTn id="98" dur="1" fill="hold">
                                              <p:stCondLst>
                                                <p:cond delay="999"/>
                                              </p:stCondLst>
                                            </p:cTn>
                                            <p:tgtEl>
                                              <p:spTgt spid="45"/>
                                            </p:tgtEl>
                                            <p:attrNameLst>
                                              <p:attrName>style.visibility</p:attrName>
                                            </p:attrNameLst>
                                          </p:cBhvr>
                                          <p:to>
                                            <p:strVal val="hidden"/>
                                          </p:to>
                                        </p:set>
                                      </p:childTnLst>
                                      <p:subTnLst>
                                        <p:audio>
                                          <p:cMediaNode>
                                            <p:cTn display="0" masterRel="sameClick">
                                              <p:stCondLst>
                                                <p:cond evt="begin" delay="0">
                                                  <p:tn val="93"/>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45"/>
                      </p:tgtEl>
                    </p:cond>
                  </p:nextCondLst>
                </p:seq>
                <p:seq concurrent="1" nextAc="seek">
                  <p:cTn id="99" restart="whenNotActive" fill="hold" evtFilter="cancelBubble" nodeType="interactiveSeq">
                    <p:stCondLst>
                      <p:cond evt="onClick" delay="0">
                        <p:tgtEl>
                          <p:spTgt spid="46"/>
                        </p:tgtEl>
                      </p:cond>
                    </p:stCondLst>
                    <p:endSync evt="end" delay="0">
                      <p:rtn val="all"/>
                    </p:endSync>
                    <p:childTnLst>
                      <p:par>
                        <p:cTn id="100" fill="hold">
                          <p:stCondLst>
                            <p:cond delay="0"/>
                          </p:stCondLst>
                          <p:childTnLst>
                            <p:par>
                              <p:cTn id="101" fill="hold">
                                <p:stCondLst>
                                  <p:cond delay="0"/>
                                </p:stCondLst>
                                <p:childTnLst>
                                  <p:par>
                                    <p:cTn id="102" presetID="31" presetClass="exit" presetSubtype="0" fill="hold" nodeType="clickEffect">
                                      <p:stCondLst>
                                        <p:cond delay="0"/>
                                      </p:stCondLst>
                                      <p:childTnLst>
                                        <p:anim calcmode="lin" valueType="num">
                                          <p:cBhvr>
                                            <p:cTn id="103" dur="1000"/>
                                            <p:tgtEl>
                                              <p:spTgt spid="46"/>
                                            </p:tgtEl>
                                            <p:attrNameLst>
                                              <p:attrName>ppt_w</p:attrName>
                                            </p:attrNameLst>
                                          </p:cBhvr>
                                          <p:tavLst>
                                            <p:tav tm="0">
                                              <p:val>
                                                <p:strVal val="ppt_w"/>
                                              </p:val>
                                            </p:tav>
                                            <p:tav tm="100000">
                                              <p:val>
                                                <p:fltVal val="0"/>
                                              </p:val>
                                            </p:tav>
                                          </p:tavLst>
                                        </p:anim>
                                        <p:anim calcmode="lin" valueType="num">
                                          <p:cBhvr>
                                            <p:cTn id="104" dur="1000"/>
                                            <p:tgtEl>
                                              <p:spTgt spid="46"/>
                                            </p:tgtEl>
                                            <p:attrNameLst>
                                              <p:attrName>ppt_h</p:attrName>
                                            </p:attrNameLst>
                                          </p:cBhvr>
                                          <p:tavLst>
                                            <p:tav tm="0">
                                              <p:val>
                                                <p:strVal val="ppt_h"/>
                                              </p:val>
                                            </p:tav>
                                            <p:tav tm="100000">
                                              <p:val>
                                                <p:fltVal val="0"/>
                                              </p:val>
                                            </p:tav>
                                          </p:tavLst>
                                        </p:anim>
                                        <p:anim calcmode="lin" valueType="num">
                                          <p:cBhvr>
                                            <p:cTn id="105" dur="1000"/>
                                            <p:tgtEl>
                                              <p:spTgt spid="46"/>
                                            </p:tgtEl>
                                            <p:attrNameLst>
                                              <p:attrName>style.rotation</p:attrName>
                                            </p:attrNameLst>
                                          </p:cBhvr>
                                          <p:tavLst>
                                            <p:tav tm="0">
                                              <p:val>
                                                <p:fltVal val="0"/>
                                              </p:val>
                                            </p:tav>
                                            <p:tav tm="100000">
                                              <p:val>
                                                <p:fltVal val="90"/>
                                              </p:val>
                                            </p:tav>
                                          </p:tavLst>
                                        </p:anim>
                                        <p:animEffect transition="out" filter="fade">
                                          <p:cBhvr>
                                            <p:cTn id="106" dur="1000"/>
                                            <p:tgtEl>
                                              <p:spTgt spid="46"/>
                                            </p:tgtEl>
                                          </p:cBhvr>
                                        </p:animEffect>
                                        <p:set>
                                          <p:cBhvr>
                                            <p:cTn id="107" dur="1" fill="hold">
                                              <p:stCondLst>
                                                <p:cond delay="999"/>
                                              </p:stCondLst>
                                            </p:cTn>
                                            <p:tgtEl>
                                              <p:spTgt spid="46"/>
                                            </p:tgtEl>
                                            <p:attrNameLst>
                                              <p:attrName>style.visibility</p:attrName>
                                            </p:attrNameLst>
                                          </p:cBhvr>
                                          <p:to>
                                            <p:strVal val="hidden"/>
                                          </p:to>
                                        </p:set>
                                      </p:childTnLst>
                                      <p:subTnLst>
                                        <p:audio>
                                          <p:cMediaNode>
                                            <p:cTn display="0" masterRel="sameClick">
                                              <p:stCondLst>
                                                <p:cond evt="begin" delay="0">
                                                  <p:tn val="102"/>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46"/>
                      </p:tgtEl>
                    </p:cond>
                  </p:nextCondLst>
                </p:seq>
                <p:seq concurrent="1" nextAc="seek">
                  <p:cTn id="108" restart="whenNotActive" fill="hold" evtFilter="cancelBubble" nodeType="interactiveSeq">
                    <p:stCondLst>
                      <p:cond evt="onClick" delay="0">
                        <p:tgtEl>
                          <p:spTgt spid="47"/>
                        </p:tgtEl>
                      </p:cond>
                    </p:stCondLst>
                    <p:endSync evt="end" delay="0">
                      <p:rtn val="all"/>
                    </p:endSync>
                    <p:childTnLst>
                      <p:par>
                        <p:cTn id="109" fill="hold">
                          <p:stCondLst>
                            <p:cond delay="0"/>
                          </p:stCondLst>
                          <p:childTnLst>
                            <p:par>
                              <p:cTn id="110" fill="hold">
                                <p:stCondLst>
                                  <p:cond delay="0"/>
                                </p:stCondLst>
                                <p:childTnLst>
                                  <p:par>
                                    <p:cTn id="111" presetID="31" presetClass="exit" presetSubtype="0" fill="hold" nodeType="clickEffect">
                                      <p:stCondLst>
                                        <p:cond delay="0"/>
                                      </p:stCondLst>
                                      <p:childTnLst>
                                        <p:anim calcmode="lin" valueType="num">
                                          <p:cBhvr>
                                            <p:cTn id="112" dur="1000"/>
                                            <p:tgtEl>
                                              <p:spTgt spid="47"/>
                                            </p:tgtEl>
                                            <p:attrNameLst>
                                              <p:attrName>ppt_w</p:attrName>
                                            </p:attrNameLst>
                                          </p:cBhvr>
                                          <p:tavLst>
                                            <p:tav tm="0">
                                              <p:val>
                                                <p:strVal val="ppt_w"/>
                                              </p:val>
                                            </p:tav>
                                            <p:tav tm="100000">
                                              <p:val>
                                                <p:fltVal val="0"/>
                                              </p:val>
                                            </p:tav>
                                          </p:tavLst>
                                        </p:anim>
                                        <p:anim calcmode="lin" valueType="num">
                                          <p:cBhvr>
                                            <p:cTn id="113" dur="1000"/>
                                            <p:tgtEl>
                                              <p:spTgt spid="47"/>
                                            </p:tgtEl>
                                            <p:attrNameLst>
                                              <p:attrName>ppt_h</p:attrName>
                                            </p:attrNameLst>
                                          </p:cBhvr>
                                          <p:tavLst>
                                            <p:tav tm="0">
                                              <p:val>
                                                <p:strVal val="ppt_h"/>
                                              </p:val>
                                            </p:tav>
                                            <p:tav tm="100000">
                                              <p:val>
                                                <p:fltVal val="0"/>
                                              </p:val>
                                            </p:tav>
                                          </p:tavLst>
                                        </p:anim>
                                        <p:anim calcmode="lin" valueType="num">
                                          <p:cBhvr>
                                            <p:cTn id="114" dur="1000"/>
                                            <p:tgtEl>
                                              <p:spTgt spid="47"/>
                                            </p:tgtEl>
                                            <p:attrNameLst>
                                              <p:attrName>style.rotation</p:attrName>
                                            </p:attrNameLst>
                                          </p:cBhvr>
                                          <p:tavLst>
                                            <p:tav tm="0">
                                              <p:val>
                                                <p:fltVal val="0"/>
                                              </p:val>
                                            </p:tav>
                                            <p:tav tm="100000">
                                              <p:val>
                                                <p:fltVal val="90"/>
                                              </p:val>
                                            </p:tav>
                                          </p:tavLst>
                                        </p:anim>
                                        <p:animEffect transition="out" filter="fade">
                                          <p:cBhvr>
                                            <p:cTn id="115" dur="1000"/>
                                            <p:tgtEl>
                                              <p:spTgt spid="47"/>
                                            </p:tgtEl>
                                          </p:cBhvr>
                                        </p:animEffect>
                                        <p:set>
                                          <p:cBhvr>
                                            <p:cTn id="116" dur="1" fill="hold">
                                              <p:stCondLst>
                                                <p:cond delay="999"/>
                                              </p:stCondLst>
                                            </p:cTn>
                                            <p:tgtEl>
                                              <p:spTgt spid="47"/>
                                            </p:tgtEl>
                                            <p:attrNameLst>
                                              <p:attrName>style.visibility</p:attrName>
                                            </p:attrNameLst>
                                          </p:cBhvr>
                                          <p:to>
                                            <p:strVal val="hidden"/>
                                          </p:to>
                                        </p:set>
                                      </p:childTnLst>
                                      <p:subTnLst>
                                        <p:audio>
                                          <p:cMediaNode>
                                            <p:cTn display="0" masterRel="sameClick">
                                              <p:stCondLst>
                                                <p:cond evt="begin" delay="0">
                                                  <p:tn val="111"/>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47"/>
                      </p:tgtEl>
                    </p:cond>
                  </p:nextCondLst>
                </p:seq>
                <p:seq concurrent="1" nextAc="seek">
                  <p:cTn id="117" restart="whenNotActive" fill="hold" evtFilter="cancelBubble" nodeType="interactiveSeq">
                    <p:stCondLst>
                      <p:cond evt="onClick" delay="0">
                        <p:tgtEl>
                          <p:spTgt spid="48"/>
                        </p:tgtEl>
                      </p:cond>
                    </p:stCondLst>
                    <p:endSync evt="end" delay="0">
                      <p:rtn val="all"/>
                    </p:endSync>
                    <p:childTnLst>
                      <p:par>
                        <p:cTn id="118" fill="hold">
                          <p:stCondLst>
                            <p:cond delay="0"/>
                          </p:stCondLst>
                          <p:childTnLst>
                            <p:par>
                              <p:cTn id="119" fill="hold">
                                <p:stCondLst>
                                  <p:cond delay="0"/>
                                </p:stCondLst>
                                <p:childTnLst>
                                  <p:par>
                                    <p:cTn id="120" presetID="31" presetClass="exit" presetSubtype="0" fill="hold" nodeType="clickEffect">
                                      <p:stCondLst>
                                        <p:cond delay="0"/>
                                      </p:stCondLst>
                                      <p:childTnLst>
                                        <p:anim calcmode="lin" valueType="num">
                                          <p:cBhvr>
                                            <p:cTn id="121" dur="1000"/>
                                            <p:tgtEl>
                                              <p:spTgt spid="48"/>
                                            </p:tgtEl>
                                            <p:attrNameLst>
                                              <p:attrName>ppt_w</p:attrName>
                                            </p:attrNameLst>
                                          </p:cBhvr>
                                          <p:tavLst>
                                            <p:tav tm="0">
                                              <p:val>
                                                <p:strVal val="ppt_w"/>
                                              </p:val>
                                            </p:tav>
                                            <p:tav tm="100000">
                                              <p:val>
                                                <p:fltVal val="0"/>
                                              </p:val>
                                            </p:tav>
                                          </p:tavLst>
                                        </p:anim>
                                        <p:anim calcmode="lin" valueType="num">
                                          <p:cBhvr>
                                            <p:cTn id="122" dur="1000"/>
                                            <p:tgtEl>
                                              <p:spTgt spid="48"/>
                                            </p:tgtEl>
                                            <p:attrNameLst>
                                              <p:attrName>ppt_h</p:attrName>
                                            </p:attrNameLst>
                                          </p:cBhvr>
                                          <p:tavLst>
                                            <p:tav tm="0">
                                              <p:val>
                                                <p:strVal val="ppt_h"/>
                                              </p:val>
                                            </p:tav>
                                            <p:tav tm="100000">
                                              <p:val>
                                                <p:fltVal val="0"/>
                                              </p:val>
                                            </p:tav>
                                          </p:tavLst>
                                        </p:anim>
                                        <p:anim calcmode="lin" valueType="num">
                                          <p:cBhvr>
                                            <p:cTn id="123" dur="1000"/>
                                            <p:tgtEl>
                                              <p:spTgt spid="48"/>
                                            </p:tgtEl>
                                            <p:attrNameLst>
                                              <p:attrName>style.rotation</p:attrName>
                                            </p:attrNameLst>
                                          </p:cBhvr>
                                          <p:tavLst>
                                            <p:tav tm="0">
                                              <p:val>
                                                <p:fltVal val="0"/>
                                              </p:val>
                                            </p:tav>
                                            <p:tav tm="100000">
                                              <p:val>
                                                <p:fltVal val="90"/>
                                              </p:val>
                                            </p:tav>
                                          </p:tavLst>
                                        </p:anim>
                                        <p:animEffect transition="out" filter="fade">
                                          <p:cBhvr>
                                            <p:cTn id="124" dur="1000"/>
                                            <p:tgtEl>
                                              <p:spTgt spid="48"/>
                                            </p:tgtEl>
                                          </p:cBhvr>
                                        </p:animEffect>
                                        <p:set>
                                          <p:cBhvr>
                                            <p:cTn id="125" dur="1" fill="hold">
                                              <p:stCondLst>
                                                <p:cond delay="999"/>
                                              </p:stCondLst>
                                            </p:cTn>
                                            <p:tgtEl>
                                              <p:spTgt spid="48"/>
                                            </p:tgtEl>
                                            <p:attrNameLst>
                                              <p:attrName>style.visibility</p:attrName>
                                            </p:attrNameLst>
                                          </p:cBhvr>
                                          <p:to>
                                            <p:strVal val="hidden"/>
                                          </p:to>
                                        </p:set>
                                      </p:childTnLst>
                                      <p:subTnLst>
                                        <p:audio>
                                          <p:cMediaNode>
                                            <p:cTn display="0" masterRel="sameClick">
                                              <p:stCondLst>
                                                <p:cond evt="begin" delay="0">
                                                  <p:tn val="120"/>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48"/>
                      </p:tgtEl>
                    </p:cond>
                  </p:nextCondLst>
                </p:seq>
                <p:seq concurrent="1" nextAc="seek">
                  <p:cTn id="126" restart="whenNotActive" fill="hold" evtFilter="cancelBubble" nodeType="interactiveSeq">
                    <p:stCondLst>
                      <p:cond evt="onClick" delay="0">
                        <p:tgtEl>
                          <p:spTgt spid="49"/>
                        </p:tgtEl>
                      </p:cond>
                    </p:stCondLst>
                    <p:endSync evt="end" delay="0">
                      <p:rtn val="all"/>
                    </p:endSync>
                    <p:childTnLst>
                      <p:par>
                        <p:cTn id="127" fill="hold">
                          <p:stCondLst>
                            <p:cond delay="0"/>
                          </p:stCondLst>
                          <p:childTnLst>
                            <p:par>
                              <p:cTn id="128" fill="hold">
                                <p:stCondLst>
                                  <p:cond delay="0"/>
                                </p:stCondLst>
                                <p:childTnLst>
                                  <p:par>
                                    <p:cTn id="129" presetID="31" presetClass="exit" presetSubtype="0" fill="hold" nodeType="clickEffect">
                                      <p:stCondLst>
                                        <p:cond delay="0"/>
                                      </p:stCondLst>
                                      <p:childTnLst>
                                        <p:anim calcmode="lin" valueType="num">
                                          <p:cBhvr>
                                            <p:cTn id="130" dur="1000"/>
                                            <p:tgtEl>
                                              <p:spTgt spid="49"/>
                                            </p:tgtEl>
                                            <p:attrNameLst>
                                              <p:attrName>ppt_w</p:attrName>
                                            </p:attrNameLst>
                                          </p:cBhvr>
                                          <p:tavLst>
                                            <p:tav tm="0">
                                              <p:val>
                                                <p:strVal val="ppt_w"/>
                                              </p:val>
                                            </p:tav>
                                            <p:tav tm="100000">
                                              <p:val>
                                                <p:fltVal val="0"/>
                                              </p:val>
                                            </p:tav>
                                          </p:tavLst>
                                        </p:anim>
                                        <p:anim calcmode="lin" valueType="num">
                                          <p:cBhvr>
                                            <p:cTn id="131" dur="1000"/>
                                            <p:tgtEl>
                                              <p:spTgt spid="49"/>
                                            </p:tgtEl>
                                            <p:attrNameLst>
                                              <p:attrName>ppt_h</p:attrName>
                                            </p:attrNameLst>
                                          </p:cBhvr>
                                          <p:tavLst>
                                            <p:tav tm="0">
                                              <p:val>
                                                <p:strVal val="ppt_h"/>
                                              </p:val>
                                            </p:tav>
                                            <p:tav tm="100000">
                                              <p:val>
                                                <p:fltVal val="0"/>
                                              </p:val>
                                            </p:tav>
                                          </p:tavLst>
                                        </p:anim>
                                        <p:anim calcmode="lin" valueType="num">
                                          <p:cBhvr>
                                            <p:cTn id="132" dur="1000"/>
                                            <p:tgtEl>
                                              <p:spTgt spid="49"/>
                                            </p:tgtEl>
                                            <p:attrNameLst>
                                              <p:attrName>style.rotation</p:attrName>
                                            </p:attrNameLst>
                                          </p:cBhvr>
                                          <p:tavLst>
                                            <p:tav tm="0">
                                              <p:val>
                                                <p:fltVal val="0"/>
                                              </p:val>
                                            </p:tav>
                                            <p:tav tm="100000">
                                              <p:val>
                                                <p:fltVal val="90"/>
                                              </p:val>
                                            </p:tav>
                                          </p:tavLst>
                                        </p:anim>
                                        <p:animEffect transition="out" filter="fade">
                                          <p:cBhvr>
                                            <p:cTn id="133" dur="1000"/>
                                            <p:tgtEl>
                                              <p:spTgt spid="49"/>
                                            </p:tgtEl>
                                          </p:cBhvr>
                                        </p:animEffect>
                                        <p:set>
                                          <p:cBhvr>
                                            <p:cTn id="134" dur="1" fill="hold">
                                              <p:stCondLst>
                                                <p:cond delay="999"/>
                                              </p:stCondLst>
                                            </p:cTn>
                                            <p:tgtEl>
                                              <p:spTgt spid="49"/>
                                            </p:tgtEl>
                                            <p:attrNameLst>
                                              <p:attrName>style.visibility</p:attrName>
                                            </p:attrNameLst>
                                          </p:cBhvr>
                                          <p:to>
                                            <p:strVal val="hidden"/>
                                          </p:to>
                                        </p:set>
                                      </p:childTnLst>
                                      <p:subTnLst>
                                        <p:audio>
                                          <p:cMediaNode>
                                            <p:cTn display="0" masterRel="sameClick">
                                              <p:stCondLst>
                                                <p:cond evt="begin" delay="0">
                                                  <p:tn val="129"/>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49"/>
                      </p:tgtEl>
                    </p:cond>
                  </p:nextCondLst>
                </p:seq>
                <p:seq concurrent="1" nextAc="seek">
                  <p:cTn id="135" restart="whenNotActive" fill="hold" evtFilter="cancelBubble" nodeType="interactiveSeq">
                    <p:stCondLst>
                      <p:cond evt="onClick" delay="0">
                        <p:tgtEl>
                          <p:spTgt spid="50"/>
                        </p:tgtEl>
                      </p:cond>
                    </p:stCondLst>
                    <p:endSync evt="end" delay="0">
                      <p:rtn val="all"/>
                    </p:endSync>
                    <p:childTnLst>
                      <p:par>
                        <p:cTn id="136" fill="hold">
                          <p:stCondLst>
                            <p:cond delay="0"/>
                          </p:stCondLst>
                          <p:childTnLst>
                            <p:par>
                              <p:cTn id="137" fill="hold">
                                <p:stCondLst>
                                  <p:cond delay="0"/>
                                </p:stCondLst>
                                <p:childTnLst>
                                  <p:par>
                                    <p:cTn id="138" presetID="31" presetClass="exit" presetSubtype="0" fill="hold" nodeType="clickEffect">
                                      <p:stCondLst>
                                        <p:cond delay="0"/>
                                      </p:stCondLst>
                                      <p:childTnLst>
                                        <p:anim calcmode="lin" valueType="num">
                                          <p:cBhvr>
                                            <p:cTn id="139" dur="1000"/>
                                            <p:tgtEl>
                                              <p:spTgt spid="50"/>
                                            </p:tgtEl>
                                            <p:attrNameLst>
                                              <p:attrName>ppt_w</p:attrName>
                                            </p:attrNameLst>
                                          </p:cBhvr>
                                          <p:tavLst>
                                            <p:tav tm="0">
                                              <p:val>
                                                <p:strVal val="ppt_w"/>
                                              </p:val>
                                            </p:tav>
                                            <p:tav tm="100000">
                                              <p:val>
                                                <p:fltVal val="0"/>
                                              </p:val>
                                            </p:tav>
                                          </p:tavLst>
                                        </p:anim>
                                        <p:anim calcmode="lin" valueType="num">
                                          <p:cBhvr>
                                            <p:cTn id="140" dur="1000"/>
                                            <p:tgtEl>
                                              <p:spTgt spid="50"/>
                                            </p:tgtEl>
                                            <p:attrNameLst>
                                              <p:attrName>ppt_h</p:attrName>
                                            </p:attrNameLst>
                                          </p:cBhvr>
                                          <p:tavLst>
                                            <p:tav tm="0">
                                              <p:val>
                                                <p:strVal val="ppt_h"/>
                                              </p:val>
                                            </p:tav>
                                            <p:tav tm="100000">
                                              <p:val>
                                                <p:fltVal val="0"/>
                                              </p:val>
                                            </p:tav>
                                          </p:tavLst>
                                        </p:anim>
                                        <p:anim calcmode="lin" valueType="num">
                                          <p:cBhvr>
                                            <p:cTn id="141" dur="1000"/>
                                            <p:tgtEl>
                                              <p:spTgt spid="50"/>
                                            </p:tgtEl>
                                            <p:attrNameLst>
                                              <p:attrName>style.rotation</p:attrName>
                                            </p:attrNameLst>
                                          </p:cBhvr>
                                          <p:tavLst>
                                            <p:tav tm="0">
                                              <p:val>
                                                <p:fltVal val="0"/>
                                              </p:val>
                                            </p:tav>
                                            <p:tav tm="100000">
                                              <p:val>
                                                <p:fltVal val="90"/>
                                              </p:val>
                                            </p:tav>
                                          </p:tavLst>
                                        </p:anim>
                                        <p:animEffect transition="out" filter="fade">
                                          <p:cBhvr>
                                            <p:cTn id="142" dur="1000"/>
                                            <p:tgtEl>
                                              <p:spTgt spid="50"/>
                                            </p:tgtEl>
                                          </p:cBhvr>
                                        </p:animEffect>
                                        <p:set>
                                          <p:cBhvr>
                                            <p:cTn id="143" dur="1" fill="hold">
                                              <p:stCondLst>
                                                <p:cond delay="999"/>
                                              </p:stCondLst>
                                            </p:cTn>
                                            <p:tgtEl>
                                              <p:spTgt spid="50"/>
                                            </p:tgtEl>
                                            <p:attrNameLst>
                                              <p:attrName>style.visibility</p:attrName>
                                            </p:attrNameLst>
                                          </p:cBhvr>
                                          <p:to>
                                            <p:strVal val="hidden"/>
                                          </p:to>
                                        </p:set>
                                      </p:childTnLst>
                                      <p:subTnLst>
                                        <p:audio>
                                          <p:cMediaNode>
                                            <p:cTn display="0" masterRel="sameClick">
                                              <p:stCondLst>
                                                <p:cond evt="begin" delay="0">
                                                  <p:tn val="138"/>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50"/>
                      </p:tgtEl>
                    </p:cond>
                  </p:nextCondLst>
                </p:seq>
                <p:seq concurrent="1" nextAc="seek">
                  <p:cTn id="144" restart="whenNotActive" fill="hold" evtFilter="cancelBubble" nodeType="interactiveSeq">
                    <p:stCondLst>
                      <p:cond evt="onClick" delay="0">
                        <p:tgtEl>
                          <p:spTgt spid="51"/>
                        </p:tgtEl>
                      </p:cond>
                    </p:stCondLst>
                    <p:endSync evt="end" delay="0">
                      <p:rtn val="all"/>
                    </p:endSync>
                    <p:childTnLst>
                      <p:par>
                        <p:cTn id="145" fill="hold">
                          <p:stCondLst>
                            <p:cond delay="0"/>
                          </p:stCondLst>
                          <p:childTnLst>
                            <p:par>
                              <p:cTn id="146" fill="hold">
                                <p:stCondLst>
                                  <p:cond delay="0"/>
                                </p:stCondLst>
                                <p:childTnLst>
                                  <p:par>
                                    <p:cTn id="147" presetID="31" presetClass="exit" presetSubtype="0" fill="hold" nodeType="clickEffect">
                                      <p:stCondLst>
                                        <p:cond delay="0"/>
                                      </p:stCondLst>
                                      <p:childTnLst>
                                        <p:anim calcmode="lin" valueType="num">
                                          <p:cBhvr>
                                            <p:cTn id="148" dur="1000"/>
                                            <p:tgtEl>
                                              <p:spTgt spid="51"/>
                                            </p:tgtEl>
                                            <p:attrNameLst>
                                              <p:attrName>ppt_w</p:attrName>
                                            </p:attrNameLst>
                                          </p:cBhvr>
                                          <p:tavLst>
                                            <p:tav tm="0">
                                              <p:val>
                                                <p:strVal val="ppt_w"/>
                                              </p:val>
                                            </p:tav>
                                            <p:tav tm="100000">
                                              <p:val>
                                                <p:fltVal val="0"/>
                                              </p:val>
                                            </p:tav>
                                          </p:tavLst>
                                        </p:anim>
                                        <p:anim calcmode="lin" valueType="num">
                                          <p:cBhvr>
                                            <p:cTn id="149" dur="1000"/>
                                            <p:tgtEl>
                                              <p:spTgt spid="51"/>
                                            </p:tgtEl>
                                            <p:attrNameLst>
                                              <p:attrName>ppt_h</p:attrName>
                                            </p:attrNameLst>
                                          </p:cBhvr>
                                          <p:tavLst>
                                            <p:tav tm="0">
                                              <p:val>
                                                <p:strVal val="ppt_h"/>
                                              </p:val>
                                            </p:tav>
                                            <p:tav tm="100000">
                                              <p:val>
                                                <p:fltVal val="0"/>
                                              </p:val>
                                            </p:tav>
                                          </p:tavLst>
                                        </p:anim>
                                        <p:anim calcmode="lin" valueType="num">
                                          <p:cBhvr>
                                            <p:cTn id="150" dur="1000"/>
                                            <p:tgtEl>
                                              <p:spTgt spid="51"/>
                                            </p:tgtEl>
                                            <p:attrNameLst>
                                              <p:attrName>style.rotation</p:attrName>
                                            </p:attrNameLst>
                                          </p:cBhvr>
                                          <p:tavLst>
                                            <p:tav tm="0">
                                              <p:val>
                                                <p:fltVal val="0"/>
                                              </p:val>
                                            </p:tav>
                                            <p:tav tm="100000">
                                              <p:val>
                                                <p:fltVal val="90"/>
                                              </p:val>
                                            </p:tav>
                                          </p:tavLst>
                                        </p:anim>
                                        <p:animEffect transition="out" filter="fade">
                                          <p:cBhvr>
                                            <p:cTn id="151" dur="1000"/>
                                            <p:tgtEl>
                                              <p:spTgt spid="51"/>
                                            </p:tgtEl>
                                          </p:cBhvr>
                                        </p:animEffect>
                                        <p:set>
                                          <p:cBhvr>
                                            <p:cTn id="152" dur="1" fill="hold">
                                              <p:stCondLst>
                                                <p:cond delay="999"/>
                                              </p:stCondLst>
                                            </p:cTn>
                                            <p:tgtEl>
                                              <p:spTgt spid="51"/>
                                            </p:tgtEl>
                                            <p:attrNameLst>
                                              <p:attrName>style.visibility</p:attrName>
                                            </p:attrNameLst>
                                          </p:cBhvr>
                                          <p:to>
                                            <p:strVal val="hidden"/>
                                          </p:to>
                                        </p:set>
                                      </p:childTnLst>
                                      <p:subTnLst>
                                        <p:audio>
                                          <p:cMediaNode>
                                            <p:cTn display="0" masterRel="sameClick">
                                              <p:stCondLst>
                                                <p:cond evt="begin" delay="0">
                                                  <p:tn val="147"/>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51"/>
                      </p:tgtEl>
                    </p:cond>
                  </p:nextCondLst>
                </p:seq>
                <p:seq concurrent="1" nextAc="seek">
                  <p:cTn id="153" restart="whenNotActive" fill="hold" evtFilter="cancelBubble" nodeType="interactiveSeq">
                    <p:stCondLst>
                      <p:cond evt="onClick" delay="0">
                        <p:tgtEl>
                          <p:spTgt spid="52"/>
                        </p:tgtEl>
                      </p:cond>
                    </p:stCondLst>
                    <p:endSync evt="end" delay="0">
                      <p:rtn val="all"/>
                    </p:endSync>
                    <p:childTnLst>
                      <p:par>
                        <p:cTn id="154" fill="hold">
                          <p:stCondLst>
                            <p:cond delay="0"/>
                          </p:stCondLst>
                          <p:childTnLst>
                            <p:par>
                              <p:cTn id="155" fill="hold">
                                <p:stCondLst>
                                  <p:cond delay="0"/>
                                </p:stCondLst>
                                <p:childTnLst>
                                  <p:par>
                                    <p:cTn id="156" presetID="31" presetClass="exit" presetSubtype="0" fill="hold" nodeType="clickEffect">
                                      <p:stCondLst>
                                        <p:cond delay="0"/>
                                      </p:stCondLst>
                                      <p:childTnLst>
                                        <p:anim calcmode="lin" valueType="num">
                                          <p:cBhvr>
                                            <p:cTn id="157" dur="1000"/>
                                            <p:tgtEl>
                                              <p:spTgt spid="52"/>
                                            </p:tgtEl>
                                            <p:attrNameLst>
                                              <p:attrName>ppt_w</p:attrName>
                                            </p:attrNameLst>
                                          </p:cBhvr>
                                          <p:tavLst>
                                            <p:tav tm="0">
                                              <p:val>
                                                <p:strVal val="ppt_w"/>
                                              </p:val>
                                            </p:tav>
                                            <p:tav tm="100000">
                                              <p:val>
                                                <p:fltVal val="0"/>
                                              </p:val>
                                            </p:tav>
                                          </p:tavLst>
                                        </p:anim>
                                        <p:anim calcmode="lin" valueType="num">
                                          <p:cBhvr>
                                            <p:cTn id="158" dur="1000"/>
                                            <p:tgtEl>
                                              <p:spTgt spid="52"/>
                                            </p:tgtEl>
                                            <p:attrNameLst>
                                              <p:attrName>ppt_h</p:attrName>
                                            </p:attrNameLst>
                                          </p:cBhvr>
                                          <p:tavLst>
                                            <p:tav tm="0">
                                              <p:val>
                                                <p:strVal val="ppt_h"/>
                                              </p:val>
                                            </p:tav>
                                            <p:tav tm="100000">
                                              <p:val>
                                                <p:fltVal val="0"/>
                                              </p:val>
                                            </p:tav>
                                          </p:tavLst>
                                        </p:anim>
                                        <p:anim calcmode="lin" valueType="num">
                                          <p:cBhvr>
                                            <p:cTn id="159" dur="1000"/>
                                            <p:tgtEl>
                                              <p:spTgt spid="52"/>
                                            </p:tgtEl>
                                            <p:attrNameLst>
                                              <p:attrName>style.rotation</p:attrName>
                                            </p:attrNameLst>
                                          </p:cBhvr>
                                          <p:tavLst>
                                            <p:tav tm="0">
                                              <p:val>
                                                <p:fltVal val="0"/>
                                              </p:val>
                                            </p:tav>
                                            <p:tav tm="100000">
                                              <p:val>
                                                <p:fltVal val="90"/>
                                              </p:val>
                                            </p:tav>
                                          </p:tavLst>
                                        </p:anim>
                                        <p:animEffect transition="out" filter="fade">
                                          <p:cBhvr>
                                            <p:cTn id="160" dur="1000"/>
                                            <p:tgtEl>
                                              <p:spTgt spid="52"/>
                                            </p:tgtEl>
                                          </p:cBhvr>
                                        </p:animEffect>
                                        <p:set>
                                          <p:cBhvr>
                                            <p:cTn id="161" dur="1" fill="hold">
                                              <p:stCondLst>
                                                <p:cond delay="999"/>
                                              </p:stCondLst>
                                            </p:cTn>
                                            <p:tgtEl>
                                              <p:spTgt spid="52"/>
                                            </p:tgtEl>
                                            <p:attrNameLst>
                                              <p:attrName>style.visibility</p:attrName>
                                            </p:attrNameLst>
                                          </p:cBhvr>
                                          <p:to>
                                            <p:strVal val="hidden"/>
                                          </p:to>
                                        </p:set>
                                      </p:childTnLst>
                                      <p:subTnLst>
                                        <p:audio>
                                          <p:cMediaNode>
                                            <p:cTn display="0" masterRel="sameClick">
                                              <p:stCondLst>
                                                <p:cond evt="begin" delay="0">
                                                  <p:tn val="156"/>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52"/>
                      </p:tgtEl>
                    </p:cond>
                  </p:nextCondLst>
                </p:seq>
                <p:seq concurrent="1" nextAc="seek">
                  <p:cTn id="162" restart="whenNotActive" fill="hold" evtFilter="cancelBubble" nodeType="interactiveSeq">
                    <p:stCondLst>
                      <p:cond evt="onClick" delay="0">
                        <p:tgtEl>
                          <p:spTgt spid="53"/>
                        </p:tgtEl>
                      </p:cond>
                    </p:stCondLst>
                    <p:endSync evt="end" delay="0">
                      <p:rtn val="all"/>
                    </p:endSync>
                    <p:childTnLst>
                      <p:par>
                        <p:cTn id="163" fill="hold">
                          <p:stCondLst>
                            <p:cond delay="0"/>
                          </p:stCondLst>
                          <p:childTnLst>
                            <p:par>
                              <p:cTn id="164" fill="hold">
                                <p:stCondLst>
                                  <p:cond delay="0"/>
                                </p:stCondLst>
                                <p:childTnLst>
                                  <p:par>
                                    <p:cTn id="165" presetID="31" presetClass="exit" presetSubtype="0" fill="hold" nodeType="clickEffect">
                                      <p:stCondLst>
                                        <p:cond delay="0"/>
                                      </p:stCondLst>
                                      <p:childTnLst>
                                        <p:anim calcmode="lin" valueType="num">
                                          <p:cBhvr>
                                            <p:cTn id="166" dur="1000"/>
                                            <p:tgtEl>
                                              <p:spTgt spid="53"/>
                                            </p:tgtEl>
                                            <p:attrNameLst>
                                              <p:attrName>ppt_w</p:attrName>
                                            </p:attrNameLst>
                                          </p:cBhvr>
                                          <p:tavLst>
                                            <p:tav tm="0">
                                              <p:val>
                                                <p:strVal val="ppt_w"/>
                                              </p:val>
                                            </p:tav>
                                            <p:tav tm="100000">
                                              <p:val>
                                                <p:fltVal val="0"/>
                                              </p:val>
                                            </p:tav>
                                          </p:tavLst>
                                        </p:anim>
                                        <p:anim calcmode="lin" valueType="num">
                                          <p:cBhvr>
                                            <p:cTn id="167" dur="1000"/>
                                            <p:tgtEl>
                                              <p:spTgt spid="53"/>
                                            </p:tgtEl>
                                            <p:attrNameLst>
                                              <p:attrName>ppt_h</p:attrName>
                                            </p:attrNameLst>
                                          </p:cBhvr>
                                          <p:tavLst>
                                            <p:tav tm="0">
                                              <p:val>
                                                <p:strVal val="ppt_h"/>
                                              </p:val>
                                            </p:tav>
                                            <p:tav tm="100000">
                                              <p:val>
                                                <p:fltVal val="0"/>
                                              </p:val>
                                            </p:tav>
                                          </p:tavLst>
                                        </p:anim>
                                        <p:anim calcmode="lin" valueType="num">
                                          <p:cBhvr>
                                            <p:cTn id="168" dur="1000"/>
                                            <p:tgtEl>
                                              <p:spTgt spid="53"/>
                                            </p:tgtEl>
                                            <p:attrNameLst>
                                              <p:attrName>style.rotation</p:attrName>
                                            </p:attrNameLst>
                                          </p:cBhvr>
                                          <p:tavLst>
                                            <p:tav tm="0">
                                              <p:val>
                                                <p:fltVal val="0"/>
                                              </p:val>
                                            </p:tav>
                                            <p:tav tm="100000">
                                              <p:val>
                                                <p:fltVal val="90"/>
                                              </p:val>
                                            </p:tav>
                                          </p:tavLst>
                                        </p:anim>
                                        <p:animEffect transition="out" filter="fade">
                                          <p:cBhvr>
                                            <p:cTn id="169" dur="1000"/>
                                            <p:tgtEl>
                                              <p:spTgt spid="53"/>
                                            </p:tgtEl>
                                          </p:cBhvr>
                                        </p:animEffect>
                                        <p:set>
                                          <p:cBhvr>
                                            <p:cTn id="170" dur="1" fill="hold">
                                              <p:stCondLst>
                                                <p:cond delay="999"/>
                                              </p:stCondLst>
                                            </p:cTn>
                                            <p:tgtEl>
                                              <p:spTgt spid="53"/>
                                            </p:tgtEl>
                                            <p:attrNameLst>
                                              <p:attrName>style.visibility</p:attrName>
                                            </p:attrNameLst>
                                          </p:cBhvr>
                                          <p:to>
                                            <p:strVal val="hidden"/>
                                          </p:to>
                                        </p:set>
                                      </p:childTnLst>
                                      <p:subTnLst>
                                        <p:audio>
                                          <p:cMediaNode>
                                            <p:cTn display="0" masterRel="sameClick">
                                              <p:stCondLst>
                                                <p:cond evt="begin" delay="0">
                                                  <p:tn val="165"/>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53"/>
                      </p:tgtEl>
                    </p:cond>
                  </p:nextCondLst>
                </p:seq>
                <p:seq concurrent="1" nextAc="seek">
                  <p:cTn id="171" restart="whenNotActive" fill="hold" evtFilter="cancelBubble" nodeType="interactiveSeq">
                    <p:stCondLst>
                      <p:cond evt="onClick" delay="0">
                        <p:tgtEl>
                          <p:spTgt spid="54"/>
                        </p:tgtEl>
                      </p:cond>
                    </p:stCondLst>
                    <p:endSync evt="end" delay="0">
                      <p:rtn val="all"/>
                    </p:endSync>
                    <p:childTnLst>
                      <p:par>
                        <p:cTn id="172" fill="hold">
                          <p:stCondLst>
                            <p:cond delay="0"/>
                          </p:stCondLst>
                          <p:childTnLst>
                            <p:par>
                              <p:cTn id="173" fill="hold">
                                <p:stCondLst>
                                  <p:cond delay="0"/>
                                </p:stCondLst>
                                <p:childTnLst>
                                  <p:par>
                                    <p:cTn id="174" presetID="31" presetClass="exit" presetSubtype="0" fill="hold" nodeType="clickEffect">
                                      <p:stCondLst>
                                        <p:cond delay="0"/>
                                      </p:stCondLst>
                                      <p:childTnLst>
                                        <p:anim calcmode="lin" valueType="num">
                                          <p:cBhvr>
                                            <p:cTn id="175" dur="1000"/>
                                            <p:tgtEl>
                                              <p:spTgt spid="54"/>
                                            </p:tgtEl>
                                            <p:attrNameLst>
                                              <p:attrName>ppt_w</p:attrName>
                                            </p:attrNameLst>
                                          </p:cBhvr>
                                          <p:tavLst>
                                            <p:tav tm="0">
                                              <p:val>
                                                <p:strVal val="ppt_w"/>
                                              </p:val>
                                            </p:tav>
                                            <p:tav tm="100000">
                                              <p:val>
                                                <p:fltVal val="0"/>
                                              </p:val>
                                            </p:tav>
                                          </p:tavLst>
                                        </p:anim>
                                        <p:anim calcmode="lin" valueType="num">
                                          <p:cBhvr>
                                            <p:cTn id="176" dur="1000"/>
                                            <p:tgtEl>
                                              <p:spTgt spid="54"/>
                                            </p:tgtEl>
                                            <p:attrNameLst>
                                              <p:attrName>ppt_h</p:attrName>
                                            </p:attrNameLst>
                                          </p:cBhvr>
                                          <p:tavLst>
                                            <p:tav tm="0">
                                              <p:val>
                                                <p:strVal val="ppt_h"/>
                                              </p:val>
                                            </p:tav>
                                            <p:tav tm="100000">
                                              <p:val>
                                                <p:fltVal val="0"/>
                                              </p:val>
                                            </p:tav>
                                          </p:tavLst>
                                        </p:anim>
                                        <p:anim calcmode="lin" valueType="num">
                                          <p:cBhvr>
                                            <p:cTn id="177" dur="1000"/>
                                            <p:tgtEl>
                                              <p:spTgt spid="54"/>
                                            </p:tgtEl>
                                            <p:attrNameLst>
                                              <p:attrName>style.rotation</p:attrName>
                                            </p:attrNameLst>
                                          </p:cBhvr>
                                          <p:tavLst>
                                            <p:tav tm="0">
                                              <p:val>
                                                <p:fltVal val="0"/>
                                              </p:val>
                                            </p:tav>
                                            <p:tav tm="100000">
                                              <p:val>
                                                <p:fltVal val="90"/>
                                              </p:val>
                                            </p:tav>
                                          </p:tavLst>
                                        </p:anim>
                                        <p:animEffect transition="out" filter="fade">
                                          <p:cBhvr>
                                            <p:cTn id="178" dur="1000"/>
                                            <p:tgtEl>
                                              <p:spTgt spid="54"/>
                                            </p:tgtEl>
                                          </p:cBhvr>
                                        </p:animEffect>
                                        <p:set>
                                          <p:cBhvr>
                                            <p:cTn id="179" dur="1" fill="hold">
                                              <p:stCondLst>
                                                <p:cond delay="999"/>
                                              </p:stCondLst>
                                            </p:cTn>
                                            <p:tgtEl>
                                              <p:spTgt spid="54"/>
                                            </p:tgtEl>
                                            <p:attrNameLst>
                                              <p:attrName>style.visibility</p:attrName>
                                            </p:attrNameLst>
                                          </p:cBhvr>
                                          <p:to>
                                            <p:strVal val="hidden"/>
                                          </p:to>
                                        </p:set>
                                      </p:childTnLst>
                                      <p:subTnLst>
                                        <p:audio>
                                          <p:cMediaNode>
                                            <p:cTn display="0" masterRel="sameClick">
                                              <p:stCondLst>
                                                <p:cond evt="begin" delay="0">
                                                  <p:tn val="174"/>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54"/>
                      </p:tgtEl>
                    </p:cond>
                  </p:nextCondLst>
                </p:seq>
                <p:seq concurrent="1" nextAc="seek">
                  <p:cTn id="180" restart="whenNotActive" fill="hold" evtFilter="cancelBubble" nodeType="interactiveSeq">
                    <p:stCondLst>
                      <p:cond evt="onClick" delay="0">
                        <p:tgtEl>
                          <p:spTgt spid="55"/>
                        </p:tgtEl>
                      </p:cond>
                    </p:stCondLst>
                    <p:endSync evt="end" delay="0">
                      <p:rtn val="all"/>
                    </p:endSync>
                    <p:childTnLst>
                      <p:par>
                        <p:cTn id="181" fill="hold">
                          <p:stCondLst>
                            <p:cond delay="0"/>
                          </p:stCondLst>
                          <p:childTnLst>
                            <p:par>
                              <p:cTn id="182" fill="hold">
                                <p:stCondLst>
                                  <p:cond delay="0"/>
                                </p:stCondLst>
                                <p:childTnLst>
                                  <p:par>
                                    <p:cTn id="183" presetID="31" presetClass="exit" presetSubtype="0" fill="hold" nodeType="clickEffect">
                                      <p:stCondLst>
                                        <p:cond delay="0"/>
                                      </p:stCondLst>
                                      <p:childTnLst>
                                        <p:anim calcmode="lin" valueType="num">
                                          <p:cBhvr>
                                            <p:cTn id="184" dur="1000"/>
                                            <p:tgtEl>
                                              <p:spTgt spid="55"/>
                                            </p:tgtEl>
                                            <p:attrNameLst>
                                              <p:attrName>ppt_w</p:attrName>
                                            </p:attrNameLst>
                                          </p:cBhvr>
                                          <p:tavLst>
                                            <p:tav tm="0">
                                              <p:val>
                                                <p:strVal val="ppt_w"/>
                                              </p:val>
                                            </p:tav>
                                            <p:tav tm="100000">
                                              <p:val>
                                                <p:fltVal val="0"/>
                                              </p:val>
                                            </p:tav>
                                          </p:tavLst>
                                        </p:anim>
                                        <p:anim calcmode="lin" valueType="num">
                                          <p:cBhvr>
                                            <p:cTn id="185" dur="1000"/>
                                            <p:tgtEl>
                                              <p:spTgt spid="55"/>
                                            </p:tgtEl>
                                            <p:attrNameLst>
                                              <p:attrName>ppt_h</p:attrName>
                                            </p:attrNameLst>
                                          </p:cBhvr>
                                          <p:tavLst>
                                            <p:tav tm="0">
                                              <p:val>
                                                <p:strVal val="ppt_h"/>
                                              </p:val>
                                            </p:tav>
                                            <p:tav tm="100000">
                                              <p:val>
                                                <p:fltVal val="0"/>
                                              </p:val>
                                            </p:tav>
                                          </p:tavLst>
                                        </p:anim>
                                        <p:anim calcmode="lin" valueType="num">
                                          <p:cBhvr>
                                            <p:cTn id="186" dur="1000"/>
                                            <p:tgtEl>
                                              <p:spTgt spid="55"/>
                                            </p:tgtEl>
                                            <p:attrNameLst>
                                              <p:attrName>style.rotation</p:attrName>
                                            </p:attrNameLst>
                                          </p:cBhvr>
                                          <p:tavLst>
                                            <p:tav tm="0">
                                              <p:val>
                                                <p:fltVal val="0"/>
                                              </p:val>
                                            </p:tav>
                                            <p:tav tm="100000">
                                              <p:val>
                                                <p:fltVal val="90"/>
                                              </p:val>
                                            </p:tav>
                                          </p:tavLst>
                                        </p:anim>
                                        <p:animEffect transition="out" filter="fade">
                                          <p:cBhvr>
                                            <p:cTn id="187" dur="1000"/>
                                            <p:tgtEl>
                                              <p:spTgt spid="55"/>
                                            </p:tgtEl>
                                          </p:cBhvr>
                                        </p:animEffect>
                                        <p:set>
                                          <p:cBhvr>
                                            <p:cTn id="188" dur="1" fill="hold">
                                              <p:stCondLst>
                                                <p:cond delay="999"/>
                                              </p:stCondLst>
                                            </p:cTn>
                                            <p:tgtEl>
                                              <p:spTgt spid="55"/>
                                            </p:tgtEl>
                                            <p:attrNameLst>
                                              <p:attrName>style.visibility</p:attrName>
                                            </p:attrNameLst>
                                          </p:cBhvr>
                                          <p:to>
                                            <p:strVal val="hidden"/>
                                          </p:to>
                                        </p:set>
                                      </p:childTnLst>
                                      <p:subTnLst>
                                        <p:audio>
                                          <p:cMediaNode>
                                            <p:cTn display="0" masterRel="sameClick">
                                              <p:stCondLst>
                                                <p:cond evt="begin" delay="0">
                                                  <p:tn val="183"/>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55"/>
                      </p:tgtEl>
                    </p:cond>
                  </p:nextCondLst>
                </p:seq>
                <p:seq concurrent="1" nextAc="seek">
                  <p:cTn id="189" restart="whenNotActive" fill="hold" evtFilter="cancelBubble" nodeType="interactiveSeq">
                    <p:stCondLst>
                      <p:cond evt="onClick" delay="0">
                        <p:tgtEl>
                          <p:spTgt spid="56"/>
                        </p:tgtEl>
                      </p:cond>
                    </p:stCondLst>
                    <p:endSync evt="end" delay="0">
                      <p:rtn val="all"/>
                    </p:endSync>
                    <p:childTnLst>
                      <p:par>
                        <p:cTn id="190" fill="hold">
                          <p:stCondLst>
                            <p:cond delay="0"/>
                          </p:stCondLst>
                          <p:childTnLst>
                            <p:par>
                              <p:cTn id="191" fill="hold">
                                <p:stCondLst>
                                  <p:cond delay="0"/>
                                </p:stCondLst>
                                <p:childTnLst>
                                  <p:par>
                                    <p:cTn id="192" presetID="31" presetClass="exit" presetSubtype="0" fill="hold" nodeType="clickEffect">
                                      <p:stCondLst>
                                        <p:cond delay="0"/>
                                      </p:stCondLst>
                                      <p:childTnLst>
                                        <p:anim calcmode="lin" valueType="num">
                                          <p:cBhvr>
                                            <p:cTn id="193" dur="1000"/>
                                            <p:tgtEl>
                                              <p:spTgt spid="56"/>
                                            </p:tgtEl>
                                            <p:attrNameLst>
                                              <p:attrName>ppt_w</p:attrName>
                                            </p:attrNameLst>
                                          </p:cBhvr>
                                          <p:tavLst>
                                            <p:tav tm="0">
                                              <p:val>
                                                <p:strVal val="ppt_w"/>
                                              </p:val>
                                            </p:tav>
                                            <p:tav tm="100000">
                                              <p:val>
                                                <p:fltVal val="0"/>
                                              </p:val>
                                            </p:tav>
                                          </p:tavLst>
                                        </p:anim>
                                        <p:anim calcmode="lin" valueType="num">
                                          <p:cBhvr>
                                            <p:cTn id="194" dur="1000"/>
                                            <p:tgtEl>
                                              <p:spTgt spid="56"/>
                                            </p:tgtEl>
                                            <p:attrNameLst>
                                              <p:attrName>ppt_h</p:attrName>
                                            </p:attrNameLst>
                                          </p:cBhvr>
                                          <p:tavLst>
                                            <p:tav tm="0">
                                              <p:val>
                                                <p:strVal val="ppt_h"/>
                                              </p:val>
                                            </p:tav>
                                            <p:tav tm="100000">
                                              <p:val>
                                                <p:fltVal val="0"/>
                                              </p:val>
                                            </p:tav>
                                          </p:tavLst>
                                        </p:anim>
                                        <p:anim calcmode="lin" valueType="num">
                                          <p:cBhvr>
                                            <p:cTn id="195" dur="1000"/>
                                            <p:tgtEl>
                                              <p:spTgt spid="56"/>
                                            </p:tgtEl>
                                            <p:attrNameLst>
                                              <p:attrName>style.rotation</p:attrName>
                                            </p:attrNameLst>
                                          </p:cBhvr>
                                          <p:tavLst>
                                            <p:tav tm="0">
                                              <p:val>
                                                <p:fltVal val="0"/>
                                              </p:val>
                                            </p:tav>
                                            <p:tav tm="100000">
                                              <p:val>
                                                <p:fltVal val="90"/>
                                              </p:val>
                                            </p:tav>
                                          </p:tavLst>
                                        </p:anim>
                                        <p:animEffect transition="out" filter="fade">
                                          <p:cBhvr>
                                            <p:cTn id="196" dur="1000"/>
                                            <p:tgtEl>
                                              <p:spTgt spid="56"/>
                                            </p:tgtEl>
                                          </p:cBhvr>
                                        </p:animEffect>
                                        <p:set>
                                          <p:cBhvr>
                                            <p:cTn id="197" dur="1" fill="hold">
                                              <p:stCondLst>
                                                <p:cond delay="999"/>
                                              </p:stCondLst>
                                            </p:cTn>
                                            <p:tgtEl>
                                              <p:spTgt spid="56"/>
                                            </p:tgtEl>
                                            <p:attrNameLst>
                                              <p:attrName>style.visibility</p:attrName>
                                            </p:attrNameLst>
                                          </p:cBhvr>
                                          <p:to>
                                            <p:strVal val="hidden"/>
                                          </p:to>
                                        </p:set>
                                      </p:childTnLst>
                                      <p:subTnLst>
                                        <p:audio>
                                          <p:cMediaNode>
                                            <p:cTn display="0" masterRel="sameClick">
                                              <p:stCondLst>
                                                <p:cond evt="begin" delay="0">
                                                  <p:tn val="192"/>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56"/>
                      </p:tgtEl>
                    </p:cond>
                  </p:nextCondLst>
                </p:seq>
                <p:seq concurrent="1" nextAc="seek">
                  <p:cTn id="198" restart="whenNotActive" fill="hold" evtFilter="cancelBubble" nodeType="interactiveSeq">
                    <p:stCondLst>
                      <p:cond evt="onClick" delay="0">
                        <p:tgtEl>
                          <p:spTgt spid="57"/>
                        </p:tgtEl>
                      </p:cond>
                    </p:stCondLst>
                    <p:endSync evt="end" delay="0">
                      <p:rtn val="all"/>
                    </p:endSync>
                    <p:childTnLst>
                      <p:par>
                        <p:cTn id="199" fill="hold">
                          <p:stCondLst>
                            <p:cond delay="0"/>
                          </p:stCondLst>
                          <p:childTnLst>
                            <p:par>
                              <p:cTn id="200" fill="hold">
                                <p:stCondLst>
                                  <p:cond delay="0"/>
                                </p:stCondLst>
                                <p:childTnLst>
                                  <p:par>
                                    <p:cTn id="201" presetID="31" presetClass="exit" presetSubtype="0" fill="hold" nodeType="clickEffect">
                                      <p:stCondLst>
                                        <p:cond delay="0"/>
                                      </p:stCondLst>
                                      <p:childTnLst>
                                        <p:anim calcmode="lin" valueType="num">
                                          <p:cBhvr>
                                            <p:cTn id="202" dur="1000"/>
                                            <p:tgtEl>
                                              <p:spTgt spid="57"/>
                                            </p:tgtEl>
                                            <p:attrNameLst>
                                              <p:attrName>ppt_w</p:attrName>
                                            </p:attrNameLst>
                                          </p:cBhvr>
                                          <p:tavLst>
                                            <p:tav tm="0">
                                              <p:val>
                                                <p:strVal val="ppt_w"/>
                                              </p:val>
                                            </p:tav>
                                            <p:tav tm="100000">
                                              <p:val>
                                                <p:fltVal val="0"/>
                                              </p:val>
                                            </p:tav>
                                          </p:tavLst>
                                        </p:anim>
                                        <p:anim calcmode="lin" valueType="num">
                                          <p:cBhvr>
                                            <p:cTn id="203" dur="1000"/>
                                            <p:tgtEl>
                                              <p:spTgt spid="57"/>
                                            </p:tgtEl>
                                            <p:attrNameLst>
                                              <p:attrName>ppt_h</p:attrName>
                                            </p:attrNameLst>
                                          </p:cBhvr>
                                          <p:tavLst>
                                            <p:tav tm="0">
                                              <p:val>
                                                <p:strVal val="ppt_h"/>
                                              </p:val>
                                            </p:tav>
                                            <p:tav tm="100000">
                                              <p:val>
                                                <p:fltVal val="0"/>
                                              </p:val>
                                            </p:tav>
                                          </p:tavLst>
                                        </p:anim>
                                        <p:anim calcmode="lin" valueType="num">
                                          <p:cBhvr>
                                            <p:cTn id="204" dur="1000"/>
                                            <p:tgtEl>
                                              <p:spTgt spid="57"/>
                                            </p:tgtEl>
                                            <p:attrNameLst>
                                              <p:attrName>style.rotation</p:attrName>
                                            </p:attrNameLst>
                                          </p:cBhvr>
                                          <p:tavLst>
                                            <p:tav tm="0">
                                              <p:val>
                                                <p:fltVal val="0"/>
                                              </p:val>
                                            </p:tav>
                                            <p:tav tm="100000">
                                              <p:val>
                                                <p:fltVal val="90"/>
                                              </p:val>
                                            </p:tav>
                                          </p:tavLst>
                                        </p:anim>
                                        <p:animEffect transition="out" filter="fade">
                                          <p:cBhvr>
                                            <p:cTn id="205" dur="1000"/>
                                            <p:tgtEl>
                                              <p:spTgt spid="57"/>
                                            </p:tgtEl>
                                          </p:cBhvr>
                                        </p:animEffect>
                                        <p:set>
                                          <p:cBhvr>
                                            <p:cTn id="206" dur="1" fill="hold">
                                              <p:stCondLst>
                                                <p:cond delay="999"/>
                                              </p:stCondLst>
                                            </p:cTn>
                                            <p:tgtEl>
                                              <p:spTgt spid="57"/>
                                            </p:tgtEl>
                                            <p:attrNameLst>
                                              <p:attrName>style.visibility</p:attrName>
                                            </p:attrNameLst>
                                          </p:cBhvr>
                                          <p:to>
                                            <p:strVal val="hidden"/>
                                          </p:to>
                                        </p:set>
                                      </p:childTnLst>
                                      <p:subTnLst>
                                        <p:audio>
                                          <p:cMediaNode>
                                            <p:cTn display="0" masterRel="sameClick">
                                              <p:stCondLst>
                                                <p:cond evt="begin" delay="0">
                                                  <p:tn val="201"/>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57"/>
                      </p:tgtEl>
                    </p:cond>
                  </p:nextCondLst>
                </p:seq>
                <p:seq concurrent="1" nextAc="seek">
                  <p:cTn id="207" restart="whenNotActive" fill="hold" evtFilter="cancelBubble" nodeType="interactiveSeq">
                    <p:stCondLst>
                      <p:cond evt="onClick" delay="0">
                        <p:tgtEl>
                          <p:spTgt spid="58"/>
                        </p:tgtEl>
                      </p:cond>
                    </p:stCondLst>
                    <p:endSync evt="end" delay="0">
                      <p:rtn val="all"/>
                    </p:endSync>
                    <p:childTnLst>
                      <p:par>
                        <p:cTn id="208" fill="hold">
                          <p:stCondLst>
                            <p:cond delay="0"/>
                          </p:stCondLst>
                          <p:childTnLst>
                            <p:par>
                              <p:cTn id="209" fill="hold">
                                <p:stCondLst>
                                  <p:cond delay="0"/>
                                </p:stCondLst>
                                <p:childTnLst>
                                  <p:par>
                                    <p:cTn id="210" presetID="31" presetClass="exit" presetSubtype="0" fill="hold" nodeType="clickEffect">
                                      <p:stCondLst>
                                        <p:cond delay="0"/>
                                      </p:stCondLst>
                                      <p:childTnLst>
                                        <p:anim calcmode="lin" valueType="num">
                                          <p:cBhvr>
                                            <p:cTn id="211" dur="1000"/>
                                            <p:tgtEl>
                                              <p:spTgt spid="58"/>
                                            </p:tgtEl>
                                            <p:attrNameLst>
                                              <p:attrName>ppt_w</p:attrName>
                                            </p:attrNameLst>
                                          </p:cBhvr>
                                          <p:tavLst>
                                            <p:tav tm="0">
                                              <p:val>
                                                <p:strVal val="ppt_w"/>
                                              </p:val>
                                            </p:tav>
                                            <p:tav tm="100000">
                                              <p:val>
                                                <p:fltVal val="0"/>
                                              </p:val>
                                            </p:tav>
                                          </p:tavLst>
                                        </p:anim>
                                        <p:anim calcmode="lin" valueType="num">
                                          <p:cBhvr>
                                            <p:cTn id="212" dur="1000"/>
                                            <p:tgtEl>
                                              <p:spTgt spid="58"/>
                                            </p:tgtEl>
                                            <p:attrNameLst>
                                              <p:attrName>ppt_h</p:attrName>
                                            </p:attrNameLst>
                                          </p:cBhvr>
                                          <p:tavLst>
                                            <p:tav tm="0">
                                              <p:val>
                                                <p:strVal val="ppt_h"/>
                                              </p:val>
                                            </p:tav>
                                            <p:tav tm="100000">
                                              <p:val>
                                                <p:fltVal val="0"/>
                                              </p:val>
                                            </p:tav>
                                          </p:tavLst>
                                        </p:anim>
                                        <p:anim calcmode="lin" valueType="num">
                                          <p:cBhvr>
                                            <p:cTn id="213" dur="1000"/>
                                            <p:tgtEl>
                                              <p:spTgt spid="58"/>
                                            </p:tgtEl>
                                            <p:attrNameLst>
                                              <p:attrName>style.rotation</p:attrName>
                                            </p:attrNameLst>
                                          </p:cBhvr>
                                          <p:tavLst>
                                            <p:tav tm="0">
                                              <p:val>
                                                <p:fltVal val="0"/>
                                              </p:val>
                                            </p:tav>
                                            <p:tav tm="100000">
                                              <p:val>
                                                <p:fltVal val="90"/>
                                              </p:val>
                                            </p:tav>
                                          </p:tavLst>
                                        </p:anim>
                                        <p:animEffect transition="out" filter="fade">
                                          <p:cBhvr>
                                            <p:cTn id="214" dur="1000"/>
                                            <p:tgtEl>
                                              <p:spTgt spid="58"/>
                                            </p:tgtEl>
                                          </p:cBhvr>
                                        </p:animEffect>
                                        <p:set>
                                          <p:cBhvr>
                                            <p:cTn id="215" dur="1" fill="hold">
                                              <p:stCondLst>
                                                <p:cond delay="999"/>
                                              </p:stCondLst>
                                            </p:cTn>
                                            <p:tgtEl>
                                              <p:spTgt spid="58"/>
                                            </p:tgtEl>
                                            <p:attrNameLst>
                                              <p:attrName>style.visibility</p:attrName>
                                            </p:attrNameLst>
                                          </p:cBhvr>
                                          <p:to>
                                            <p:strVal val="hidden"/>
                                          </p:to>
                                        </p:set>
                                      </p:childTnLst>
                                      <p:subTnLst>
                                        <p:audio>
                                          <p:cMediaNode>
                                            <p:cTn display="0" masterRel="sameClick">
                                              <p:stCondLst>
                                                <p:cond evt="begin" delay="0">
                                                  <p:tn val="210"/>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58"/>
                      </p:tgtEl>
                    </p:cond>
                  </p:nextCondLst>
                </p:seq>
                <p:seq concurrent="1" nextAc="seek">
                  <p:cTn id="216" restart="whenNotActive" fill="hold" evtFilter="cancelBubble" nodeType="interactiveSeq">
                    <p:stCondLst>
                      <p:cond evt="onClick" delay="0">
                        <p:tgtEl>
                          <p:spTgt spid="59"/>
                        </p:tgtEl>
                      </p:cond>
                    </p:stCondLst>
                    <p:endSync evt="end" delay="0">
                      <p:rtn val="all"/>
                    </p:endSync>
                    <p:childTnLst>
                      <p:par>
                        <p:cTn id="217" fill="hold">
                          <p:stCondLst>
                            <p:cond delay="0"/>
                          </p:stCondLst>
                          <p:childTnLst>
                            <p:par>
                              <p:cTn id="218" fill="hold">
                                <p:stCondLst>
                                  <p:cond delay="0"/>
                                </p:stCondLst>
                                <p:childTnLst>
                                  <p:par>
                                    <p:cTn id="219" presetID="31" presetClass="exit" presetSubtype="0" fill="hold" nodeType="clickEffect">
                                      <p:stCondLst>
                                        <p:cond delay="0"/>
                                      </p:stCondLst>
                                      <p:childTnLst>
                                        <p:anim calcmode="lin" valueType="num">
                                          <p:cBhvr>
                                            <p:cTn id="220" dur="1000"/>
                                            <p:tgtEl>
                                              <p:spTgt spid="59"/>
                                            </p:tgtEl>
                                            <p:attrNameLst>
                                              <p:attrName>ppt_w</p:attrName>
                                            </p:attrNameLst>
                                          </p:cBhvr>
                                          <p:tavLst>
                                            <p:tav tm="0">
                                              <p:val>
                                                <p:strVal val="ppt_w"/>
                                              </p:val>
                                            </p:tav>
                                            <p:tav tm="100000">
                                              <p:val>
                                                <p:fltVal val="0"/>
                                              </p:val>
                                            </p:tav>
                                          </p:tavLst>
                                        </p:anim>
                                        <p:anim calcmode="lin" valueType="num">
                                          <p:cBhvr>
                                            <p:cTn id="221" dur="1000"/>
                                            <p:tgtEl>
                                              <p:spTgt spid="59"/>
                                            </p:tgtEl>
                                            <p:attrNameLst>
                                              <p:attrName>ppt_h</p:attrName>
                                            </p:attrNameLst>
                                          </p:cBhvr>
                                          <p:tavLst>
                                            <p:tav tm="0">
                                              <p:val>
                                                <p:strVal val="ppt_h"/>
                                              </p:val>
                                            </p:tav>
                                            <p:tav tm="100000">
                                              <p:val>
                                                <p:fltVal val="0"/>
                                              </p:val>
                                            </p:tav>
                                          </p:tavLst>
                                        </p:anim>
                                        <p:anim calcmode="lin" valueType="num">
                                          <p:cBhvr>
                                            <p:cTn id="222" dur="1000"/>
                                            <p:tgtEl>
                                              <p:spTgt spid="59"/>
                                            </p:tgtEl>
                                            <p:attrNameLst>
                                              <p:attrName>style.rotation</p:attrName>
                                            </p:attrNameLst>
                                          </p:cBhvr>
                                          <p:tavLst>
                                            <p:tav tm="0">
                                              <p:val>
                                                <p:fltVal val="0"/>
                                              </p:val>
                                            </p:tav>
                                            <p:tav tm="100000">
                                              <p:val>
                                                <p:fltVal val="90"/>
                                              </p:val>
                                            </p:tav>
                                          </p:tavLst>
                                        </p:anim>
                                        <p:animEffect transition="out" filter="fade">
                                          <p:cBhvr>
                                            <p:cTn id="223" dur="1000"/>
                                            <p:tgtEl>
                                              <p:spTgt spid="59"/>
                                            </p:tgtEl>
                                          </p:cBhvr>
                                        </p:animEffect>
                                        <p:set>
                                          <p:cBhvr>
                                            <p:cTn id="224" dur="1" fill="hold">
                                              <p:stCondLst>
                                                <p:cond delay="999"/>
                                              </p:stCondLst>
                                            </p:cTn>
                                            <p:tgtEl>
                                              <p:spTgt spid="59"/>
                                            </p:tgtEl>
                                            <p:attrNameLst>
                                              <p:attrName>style.visibility</p:attrName>
                                            </p:attrNameLst>
                                          </p:cBhvr>
                                          <p:to>
                                            <p:strVal val="hidden"/>
                                          </p:to>
                                        </p:set>
                                      </p:childTnLst>
                                      <p:subTnLst>
                                        <p:audio>
                                          <p:cMediaNode>
                                            <p:cTn display="0" masterRel="sameClick">
                                              <p:stCondLst>
                                                <p:cond evt="begin" delay="0">
                                                  <p:tn val="219"/>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59"/>
                      </p:tgtEl>
                    </p:cond>
                  </p:nextCondLst>
                </p:seq>
                <p:seq concurrent="1" nextAc="seek">
                  <p:cTn id="225" restart="whenNotActive" fill="hold" evtFilter="cancelBubble" nodeType="interactiveSeq">
                    <p:stCondLst>
                      <p:cond evt="onClick" delay="0">
                        <p:tgtEl>
                          <p:spTgt spid="60"/>
                        </p:tgtEl>
                      </p:cond>
                    </p:stCondLst>
                    <p:endSync evt="end" delay="0">
                      <p:rtn val="all"/>
                    </p:endSync>
                    <p:childTnLst>
                      <p:par>
                        <p:cTn id="226" fill="hold">
                          <p:stCondLst>
                            <p:cond delay="0"/>
                          </p:stCondLst>
                          <p:childTnLst>
                            <p:par>
                              <p:cTn id="227" fill="hold">
                                <p:stCondLst>
                                  <p:cond delay="0"/>
                                </p:stCondLst>
                                <p:childTnLst>
                                  <p:par>
                                    <p:cTn id="228" presetID="31" presetClass="exit" presetSubtype="0" fill="hold" nodeType="clickEffect">
                                      <p:stCondLst>
                                        <p:cond delay="0"/>
                                      </p:stCondLst>
                                      <p:childTnLst>
                                        <p:anim calcmode="lin" valueType="num">
                                          <p:cBhvr>
                                            <p:cTn id="229" dur="1000"/>
                                            <p:tgtEl>
                                              <p:spTgt spid="60"/>
                                            </p:tgtEl>
                                            <p:attrNameLst>
                                              <p:attrName>ppt_w</p:attrName>
                                            </p:attrNameLst>
                                          </p:cBhvr>
                                          <p:tavLst>
                                            <p:tav tm="0">
                                              <p:val>
                                                <p:strVal val="ppt_w"/>
                                              </p:val>
                                            </p:tav>
                                            <p:tav tm="100000">
                                              <p:val>
                                                <p:fltVal val="0"/>
                                              </p:val>
                                            </p:tav>
                                          </p:tavLst>
                                        </p:anim>
                                        <p:anim calcmode="lin" valueType="num">
                                          <p:cBhvr>
                                            <p:cTn id="230" dur="1000"/>
                                            <p:tgtEl>
                                              <p:spTgt spid="60"/>
                                            </p:tgtEl>
                                            <p:attrNameLst>
                                              <p:attrName>ppt_h</p:attrName>
                                            </p:attrNameLst>
                                          </p:cBhvr>
                                          <p:tavLst>
                                            <p:tav tm="0">
                                              <p:val>
                                                <p:strVal val="ppt_h"/>
                                              </p:val>
                                            </p:tav>
                                            <p:tav tm="100000">
                                              <p:val>
                                                <p:fltVal val="0"/>
                                              </p:val>
                                            </p:tav>
                                          </p:tavLst>
                                        </p:anim>
                                        <p:anim calcmode="lin" valueType="num">
                                          <p:cBhvr>
                                            <p:cTn id="231" dur="1000"/>
                                            <p:tgtEl>
                                              <p:spTgt spid="60"/>
                                            </p:tgtEl>
                                            <p:attrNameLst>
                                              <p:attrName>style.rotation</p:attrName>
                                            </p:attrNameLst>
                                          </p:cBhvr>
                                          <p:tavLst>
                                            <p:tav tm="0">
                                              <p:val>
                                                <p:fltVal val="0"/>
                                              </p:val>
                                            </p:tav>
                                            <p:tav tm="100000">
                                              <p:val>
                                                <p:fltVal val="90"/>
                                              </p:val>
                                            </p:tav>
                                          </p:tavLst>
                                        </p:anim>
                                        <p:animEffect transition="out" filter="fade">
                                          <p:cBhvr>
                                            <p:cTn id="232" dur="1000"/>
                                            <p:tgtEl>
                                              <p:spTgt spid="60"/>
                                            </p:tgtEl>
                                          </p:cBhvr>
                                        </p:animEffect>
                                        <p:set>
                                          <p:cBhvr>
                                            <p:cTn id="233" dur="1" fill="hold">
                                              <p:stCondLst>
                                                <p:cond delay="999"/>
                                              </p:stCondLst>
                                            </p:cTn>
                                            <p:tgtEl>
                                              <p:spTgt spid="60"/>
                                            </p:tgtEl>
                                            <p:attrNameLst>
                                              <p:attrName>style.visibility</p:attrName>
                                            </p:attrNameLst>
                                          </p:cBhvr>
                                          <p:to>
                                            <p:strVal val="hidden"/>
                                          </p:to>
                                        </p:set>
                                      </p:childTnLst>
                                      <p:subTnLst>
                                        <p:audio>
                                          <p:cMediaNode>
                                            <p:cTn display="0" masterRel="sameClick">
                                              <p:stCondLst>
                                                <p:cond evt="begin" delay="0">
                                                  <p:tn val="228"/>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60"/>
                      </p:tgtEl>
                    </p:cond>
                  </p:nextCondLst>
                </p:seq>
                <p:seq concurrent="1" nextAc="seek">
                  <p:cTn id="234" restart="whenNotActive" fill="hold" evtFilter="cancelBubble" nodeType="interactiveSeq">
                    <p:stCondLst>
                      <p:cond evt="onClick" delay="0">
                        <p:tgtEl>
                          <p:spTgt spid="61"/>
                        </p:tgtEl>
                      </p:cond>
                    </p:stCondLst>
                    <p:endSync evt="end" delay="0">
                      <p:rtn val="all"/>
                    </p:endSync>
                    <p:childTnLst>
                      <p:par>
                        <p:cTn id="235" fill="hold">
                          <p:stCondLst>
                            <p:cond delay="0"/>
                          </p:stCondLst>
                          <p:childTnLst>
                            <p:par>
                              <p:cTn id="236" fill="hold">
                                <p:stCondLst>
                                  <p:cond delay="0"/>
                                </p:stCondLst>
                                <p:childTnLst>
                                  <p:par>
                                    <p:cTn id="237" presetID="31" presetClass="exit" presetSubtype="0" fill="hold" nodeType="clickEffect">
                                      <p:stCondLst>
                                        <p:cond delay="0"/>
                                      </p:stCondLst>
                                      <p:childTnLst>
                                        <p:anim calcmode="lin" valueType="num">
                                          <p:cBhvr>
                                            <p:cTn id="238" dur="1000"/>
                                            <p:tgtEl>
                                              <p:spTgt spid="61"/>
                                            </p:tgtEl>
                                            <p:attrNameLst>
                                              <p:attrName>ppt_w</p:attrName>
                                            </p:attrNameLst>
                                          </p:cBhvr>
                                          <p:tavLst>
                                            <p:tav tm="0">
                                              <p:val>
                                                <p:strVal val="ppt_w"/>
                                              </p:val>
                                            </p:tav>
                                            <p:tav tm="100000">
                                              <p:val>
                                                <p:fltVal val="0"/>
                                              </p:val>
                                            </p:tav>
                                          </p:tavLst>
                                        </p:anim>
                                        <p:anim calcmode="lin" valueType="num">
                                          <p:cBhvr>
                                            <p:cTn id="239" dur="1000"/>
                                            <p:tgtEl>
                                              <p:spTgt spid="61"/>
                                            </p:tgtEl>
                                            <p:attrNameLst>
                                              <p:attrName>ppt_h</p:attrName>
                                            </p:attrNameLst>
                                          </p:cBhvr>
                                          <p:tavLst>
                                            <p:tav tm="0">
                                              <p:val>
                                                <p:strVal val="ppt_h"/>
                                              </p:val>
                                            </p:tav>
                                            <p:tav tm="100000">
                                              <p:val>
                                                <p:fltVal val="0"/>
                                              </p:val>
                                            </p:tav>
                                          </p:tavLst>
                                        </p:anim>
                                        <p:anim calcmode="lin" valueType="num">
                                          <p:cBhvr>
                                            <p:cTn id="240" dur="1000"/>
                                            <p:tgtEl>
                                              <p:spTgt spid="61"/>
                                            </p:tgtEl>
                                            <p:attrNameLst>
                                              <p:attrName>style.rotation</p:attrName>
                                            </p:attrNameLst>
                                          </p:cBhvr>
                                          <p:tavLst>
                                            <p:tav tm="0">
                                              <p:val>
                                                <p:fltVal val="0"/>
                                              </p:val>
                                            </p:tav>
                                            <p:tav tm="100000">
                                              <p:val>
                                                <p:fltVal val="90"/>
                                              </p:val>
                                            </p:tav>
                                          </p:tavLst>
                                        </p:anim>
                                        <p:animEffect transition="out" filter="fade">
                                          <p:cBhvr>
                                            <p:cTn id="241" dur="1000"/>
                                            <p:tgtEl>
                                              <p:spTgt spid="61"/>
                                            </p:tgtEl>
                                          </p:cBhvr>
                                        </p:animEffect>
                                        <p:set>
                                          <p:cBhvr>
                                            <p:cTn id="242" dur="1" fill="hold">
                                              <p:stCondLst>
                                                <p:cond delay="999"/>
                                              </p:stCondLst>
                                            </p:cTn>
                                            <p:tgtEl>
                                              <p:spTgt spid="61"/>
                                            </p:tgtEl>
                                            <p:attrNameLst>
                                              <p:attrName>style.visibility</p:attrName>
                                            </p:attrNameLst>
                                          </p:cBhvr>
                                          <p:to>
                                            <p:strVal val="hidden"/>
                                          </p:to>
                                        </p:set>
                                      </p:childTnLst>
                                      <p:subTnLst>
                                        <p:audio>
                                          <p:cMediaNode>
                                            <p:cTn display="0" masterRel="sameClick">
                                              <p:stCondLst>
                                                <p:cond evt="begin" delay="0">
                                                  <p:tn val="237"/>
                                                </p:cond>
                                              </p:stCondLst>
                                              <p:endCondLst>
                                                <p:cond evt="onStopAudio" delay="0">
                                                  <p:tgtEl>
                                                    <p:sldTgt/>
                                                  </p:tgtEl>
                                                </p:cond>
                                              </p:endCondLst>
                                            </p:cTn>
                                            <p:tgtEl>
                                              <p:sndTgt r:embed="rId38" name="General_Question_Box_Leaves.wav"/>
                                            </p:tgtEl>
                                          </p:cMediaNode>
                                        </p:audio>
                                      </p:subTnLst>
                                    </p:cTn>
                                  </p:par>
                                </p:childTnLst>
                              </p:cTn>
                            </p:par>
                          </p:childTnLst>
                        </p:cTn>
                      </p:par>
                    </p:childTnLst>
                  </p:cTn>
                  <p:nextCondLst>
                    <p:cond evt="onClick" delay="0">
                      <p:tgtEl>
                        <p:spTgt spid="61"/>
                      </p:tgtEl>
                    </p:cond>
                  </p:nextCondLst>
                </p:seq>
                <p:seq concurrent="1" nextAc="seek">
                  <p:cTn id="243" restart="whenNotActive" fill="hold" evtFilter="cancelBubble" nodeType="interactiveSeq">
                    <p:stCondLst>
                      <p:cond evt="onClick" delay="0">
                        <p:tgtEl>
                          <p:spTgt spid="65"/>
                        </p:tgtEl>
                      </p:cond>
                    </p:stCondLst>
                    <p:endSync evt="end" delay="0">
                      <p:rtn val="all"/>
                    </p:endSync>
                    <p:childTnLst>
                      <p:par>
                        <p:cTn id="244" fill="hold">
                          <p:stCondLst>
                            <p:cond delay="0"/>
                          </p:stCondLst>
                          <p:childTnLst>
                            <p:par>
                              <p:cTn id="245" fill="hold">
                                <p:stCondLst>
                                  <p:cond delay="0"/>
                                </p:stCondLst>
                                <p:childTnLst>
                                  <p:par>
                                    <p:cTn id="246" presetID="1" presetClass="mediacall" presetSubtype="0" fill="hold" nodeType="clickEffect">
                                      <p:stCondLst>
                                        <p:cond delay="0"/>
                                      </p:stCondLst>
                                      <p:childTnLst>
                                        <p:cmd type="call" cmd="playFrom(0.0)">
                                          <p:cBhvr>
                                            <p:cTn id="247" dur="11701" fill="hold"/>
                                            <p:tgtEl>
                                              <p:spTgt spid="65"/>
                                            </p:tgtEl>
                                          </p:cBhvr>
                                        </p:cmd>
                                      </p:childTnLst>
                                    </p:cTn>
                                  </p:par>
                                  <p:par>
                                    <p:cTn id="248" presetID="26" presetClass="emph" presetSubtype="0" fill="hold" nodeType="withEffect">
                                      <p:stCondLst>
                                        <p:cond delay="0"/>
                                      </p:stCondLst>
                                      <p:childTnLst>
                                        <p:animEffect transition="out" filter="fade">
                                          <p:cBhvr>
                                            <p:cTn id="249" dur="500" tmFilter="0, 0; .2, .5; .8, .5; 1, 0"/>
                                            <p:tgtEl>
                                              <p:spTgt spid="65"/>
                                            </p:tgtEl>
                                          </p:cBhvr>
                                        </p:animEffect>
                                        <p:animScale>
                                          <p:cBhvr>
                                            <p:cTn id="250" dur="250" autoRev="1" fill="hold"/>
                                            <p:tgtEl>
                                              <p:spTgt spid="65"/>
                                            </p:tgtEl>
                                          </p:cBhvr>
                                          <p:by x="105000" y="105000"/>
                                        </p:animScale>
                                      </p:childTnLst>
                                    </p:cTn>
                                  </p:par>
                                </p:childTnLst>
                              </p:cTn>
                            </p:par>
                          </p:childTnLst>
                        </p:cTn>
                      </p:par>
                      <p:par>
                        <p:cTn id="251" fill="hold">
                          <p:stCondLst>
                            <p:cond delay="indefinite"/>
                          </p:stCondLst>
                          <p:childTnLst>
                            <p:par>
                              <p:cTn id="252" fill="hold">
                                <p:stCondLst>
                                  <p:cond delay="0"/>
                                </p:stCondLst>
                                <p:childTnLst>
                                  <p:par>
                                    <p:cTn id="253" presetID="3" presetClass="mediacall" presetSubtype="0" fill="hold" nodeType="clickEffect">
                                      <p:stCondLst>
                                        <p:cond delay="0"/>
                                      </p:stCondLst>
                                      <p:childTnLst>
                                        <p:cmd type="call" cmd="stop">
                                          <p:cBhvr>
                                            <p:cTn id="254" dur="1" fill="hold"/>
                                            <p:tgtEl>
                                              <p:spTgt spid="65"/>
                                            </p:tgtEl>
                                          </p:cBhvr>
                                        </p:cmd>
                                      </p:childTnLst>
                                    </p:cTn>
                                  </p:par>
                                </p:childTnLst>
                              </p:cTn>
                            </p:par>
                          </p:childTnLst>
                        </p:cTn>
                      </p:par>
                    </p:childTnLst>
                  </p:cTn>
                  <p:nextCondLst>
                    <p:cond evt="onClick" delay="0">
                      <p:tgtEl>
                        <p:spTgt spid="65"/>
                      </p:tgtEl>
                    </p:cond>
                  </p:nextCondLst>
                </p:seq>
                <p:audio>
                  <p:cMediaNode vol="80000">
                    <p:cTn id="255" fill="hold" display="0">
                      <p:stCondLst>
                        <p:cond delay="indefinite"/>
                      </p:stCondLst>
                      <p:endCondLst>
                        <p:cond evt="onStopAudio" delay="0">
                          <p:tgtEl>
                            <p:sldTgt/>
                          </p:tgtEl>
                        </p:cond>
                      </p:endCondLst>
                    </p:cTn>
                    <p:tgtEl>
                      <p:spTgt spid="65"/>
                    </p:tgtEl>
                  </p:cMediaNode>
                </p:audio>
              </p:childTnLst>
            </p:cTn>
          </p:par>
        </p:tnLst>
      </p:timing>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p:cNvPicPr>
            <a:picLocks noChangeAspect="1" noChangeArrowheads="1"/>
          </p:cNvPicPr>
          <p:nvPr/>
        </p:nvPicPr>
        <p:blipFill>
          <a:blip r:embed="rId7">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a:hlinkClick r:id="" action="ppaction://hlinkshowjump?jump=firstslide"/>
          </p:cNvPr>
          <p:cNvPicPr>
            <a:picLocks noChangeAspect="1" noChangeArrowheads="1"/>
          </p:cNvPicPr>
          <p:nvPr/>
        </p:nvPicPr>
        <p:blipFill>
          <a:blip r:embed="rId8">
            <a:extLst>
              <a:ext uri="{28A0092B-C50C-407E-A947-70E740481C1C}">
                <a14:useLocalDpi xmlns:a14="http://schemas.microsoft.com/office/drawing/2010/main"/>
              </a:ext>
            </a:extLst>
          </a:blip>
          <a:stretch>
            <a:fillRect/>
          </a:stretch>
        </p:blipFill>
        <p:spPr bwMode="auto">
          <a:xfrm>
            <a:off x="6677096" y="5664425"/>
            <a:ext cx="2205168" cy="1048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02717" y="4322306"/>
            <a:ext cx="1899004" cy="2513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 name="Picture 6">
            <a:hlinkClick r:id="" action="ppaction://customshow?id=52&amp;return=true"/>
          </p:cNvPr>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762545" y="204749"/>
            <a:ext cx="959856" cy="101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 name="Picture 9">
            <a:hlinkClick r:id="" action="ppaction://customshow?id=53&amp;return=true"/>
          </p:cNvPr>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2223088"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 name="Picture 12">
            <a:hlinkClick r:id="" action="ppaction://customshow?id=54&amp;return=true"/>
          </p:cNvPr>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3678797"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Picture 15">
            <a:hlinkClick r:id="" action="ppaction://customshow?id=55&amp;return=true"/>
          </p:cNvPr>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5102104"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Picture 19">
            <a:hlinkClick r:id="" action="ppaction://customshow?id=56&amp;return=true"/>
          </p:cNvPr>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6364344" y="167082"/>
            <a:ext cx="965232"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 name="Picture 21">
            <a:hlinkClick r:id="" action="ppaction://customshow?id=57&amp;return=true"/>
          </p:cNvPr>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7706951" y="177951"/>
            <a:ext cx="980093" cy="1029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 name="Picture 23">
            <a:hlinkClick r:id="" action="ppaction://customshow?id=58&amp;return=true"/>
          </p:cNvPr>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765176" y="1204869"/>
            <a:ext cx="999006" cy="1053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Picture 25">
            <a:hlinkClick r:id="" action="ppaction://customshow?id=59&amp;return=true"/>
          </p:cNvPr>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2201656" y="1207711"/>
            <a:ext cx="976950" cy="102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 name="Picture 28">
            <a:hlinkClick r:id="" action="ppaction://customshow?id=60&amp;return=true"/>
          </p:cNvPr>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3624625" y="1207711"/>
            <a:ext cx="980092" cy="102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 name="Picture 31">
            <a:hlinkClick r:id="" action="ppaction://customshow?id=61&amp;return=true"/>
          </p:cNvPr>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5018367" y="1201899"/>
            <a:ext cx="995815" cy="1053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 name="Picture 35">
            <a:hlinkClick r:id="" action="ppaction://customshow?id=62&amp;return=true"/>
          </p:cNvPr>
          <p:cNvPicPr>
            <a:picLocks noChangeAspect="1" noChangeArrowheads="1"/>
          </p:cNvPicPr>
          <p:nvPr/>
        </p:nvPicPr>
        <p:blipFill>
          <a:blip r:embed="rId20">
            <a:extLst>
              <a:ext uri="{28A0092B-C50C-407E-A947-70E740481C1C}">
                <a14:useLocalDpi xmlns:a14="http://schemas.microsoft.com/office/drawing/2010/main" val="0"/>
              </a:ext>
            </a:extLst>
          </a:blip>
          <a:stretch>
            <a:fillRect/>
          </a:stretch>
        </p:blipFill>
        <p:spPr bwMode="auto">
          <a:xfrm>
            <a:off x="6280501" y="1211015"/>
            <a:ext cx="1039840" cy="1096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 name="Picture 38">
            <a:hlinkClick r:id="" action="ppaction://customshow?id=63&amp;return=true"/>
          </p:cNvPr>
          <p:cNvPicPr>
            <a:picLocks noChangeAspect="1" noChangeArrowheads="1"/>
          </p:cNvPicPr>
          <p:nvPr/>
        </p:nvPicPr>
        <p:blipFill>
          <a:blip r:embed="rId21">
            <a:extLst>
              <a:ext uri="{28A0092B-C50C-407E-A947-70E740481C1C}">
                <a14:useLocalDpi xmlns:a14="http://schemas.microsoft.com/office/drawing/2010/main" val="0"/>
              </a:ext>
            </a:extLst>
          </a:blip>
          <a:stretch>
            <a:fillRect/>
          </a:stretch>
        </p:blipFill>
        <p:spPr bwMode="auto">
          <a:xfrm>
            <a:off x="7692998" y="1258529"/>
            <a:ext cx="967433" cy="1019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 name="Picture 40">
            <a:hlinkClick r:id="" action="ppaction://customshow?id=64&amp;return=true"/>
          </p:cNvPr>
          <p:cNvPicPr>
            <a:picLocks noChangeAspect="1" noChangeArrowheads="1"/>
          </p:cNvPicPr>
          <p:nvPr/>
        </p:nvPicPr>
        <p:blipFill>
          <a:blip r:embed="rId22">
            <a:extLst>
              <a:ext uri="{28A0092B-C50C-407E-A947-70E740481C1C}">
                <a14:useLocalDpi xmlns:a14="http://schemas.microsoft.com/office/drawing/2010/main" val="0"/>
              </a:ext>
            </a:extLst>
          </a:blip>
          <a:stretch>
            <a:fillRect/>
          </a:stretch>
        </p:blipFill>
        <p:spPr bwMode="auto">
          <a:xfrm>
            <a:off x="764625" y="2260692"/>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 name="Picture 43">
            <a:hlinkClick r:id="" action="ppaction://customshow?id=65&amp;return=true"/>
          </p:cNvPr>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2217425" y="226069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 name="Picture 46">
            <a:hlinkClick r:id="" action="ppaction://customshow?id=66&amp;return=true"/>
          </p:cNvPr>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3681069" y="2272316"/>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 name="Picture 49">
            <a:hlinkClick r:id="" action="ppaction://customshow?id=67&amp;return=true"/>
          </p:cNvPr>
          <p:cNvPicPr>
            <a:picLocks noChangeAspect="1" noChangeArrowheads="1"/>
          </p:cNvPicPr>
          <p:nvPr/>
        </p:nvPicPr>
        <p:blipFill>
          <a:blip r:embed="rId25">
            <a:extLst>
              <a:ext uri="{28A0092B-C50C-407E-A947-70E740481C1C}">
                <a14:useLocalDpi xmlns:a14="http://schemas.microsoft.com/office/drawing/2010/main" val="0"/>
              </a:ext>
            </a:extLst>
          </a:blip>
          <a:stretch>
            <a:fillRect/>
          </a:stretch>
        </p:blipFill>
        <p:spPr bwMode="auto">
          <a:xfrm>
            <a:off x="5076268" y="2328391"/>
            <a:ext cx="980972"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 name="Picture 52">
            <a:hlinkClick r:id="" action="ppaction://customshow?id=68&amp;return=true"/>
          </p:cNvPr>
          <p:cNvPicPr>
            <a:picLocks noChangeAspect="1" noChangeArrowheads="1"/>
          </p:cNvPicPr>
          <p:nvPr/>
        </p:nvPicPr>
        <p:blipFill>
          <a:blip r:embed="rId26">
            <a:extLst>
              <a:ext uri="{28A0092B-C50C-407E-A947-70E740481C1C}">
                <a14:useLocalDpi xmlns:a14="http://schemas.microsoft.com/office/drawing/2010/main" val="0"/>
              </a:ext>
            </a:extLst>
          </a:blip>
          <a:stretch>
            <a:fillRect/>
          </a:stretch>
        </p:blipFill>
        <p:spPr bwMode="auto">
          <a:xfrm>
            <a:off x="6353495" y="2311717"/>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 name="Picture 55">
            <a:hlinkClick r:id="" action="ppaction://customshow?id=69&amp;return=true"/>
          </p:cNvPr>
          <p:cNvPicPr>
            <a:picLocks noChangeAspect="1" noChangeArrowheads="1"/>
          </p:cNvPicPr>
          <p:nvPr/>
        </p:nvPicPr>
        <p:blipFill>
          <a:blip r:embed="rId27">
            <a:extLst>
              <a:ext uri="{28A0092B-C50C-407E-A947-70E740481C1C}">
                <a14:useLocalDpi xmlns:a14="http://schemas.microsoft.com/office/drawing/2010/main" val="0"/>
              </a:ext>
            </a:extLst>
          </a:blip>
          <a:stretch>
            <a:fillRect/>
          </a:stretch>
        </p:blipFill>
        <p:spPr bwMode="auto">
          <a:xfrm>
            <a:off x="7709238" y="230795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 name="Picture 58">
            <a:hlinkClick r:id="" action="ppaction://customshow?id=70&amp;return=true"/>
          </p:cNvPr>
          <p:cNvPicPr>
            <a:picLocks noChangeAspect="1" noChangeArrowheads="1"/>
          </p:cNvPicPr>
          <p:nvPr/>
        </p:nvPicPr>
        <p:blipFill>
          <a:blip r:embed="rId28">
            <a:extLst>
              <a:ext uri="{28A0092B-C50C-407E-A947-70E740481C1C}">
                <a14:useLocalDpi xmlns:a14="http://schemas.microsoft.com/office/drawing/2010/main" val="0"/>
              </a:ext>
            </a:extLst>
          </a:blip>
          <a:stretch>
            <a:fillRect/>
          </a:stretch>
        </p:blipFill>
        <p:spPr bwMode="auto">
          <a:xfrm>
            <a:off x="769641" y="3314597"/>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 name="Picture 61">
            <a:hlinkClick r:id="" action="ppaction://customshow?id=71&amp;return=true"/>
          </p:cNvPr>
          <p:cNvPicPr>
            <a:picLocks noChangeAspect="1" noChangeArrowheads="1"/>
          </p:cNvPicPr>
          <p:nvPr/>
        </p:nvPicPr>
        <p:blipFill>
          <a:blip r:embed="rId29">
            <a:extLst>
              <a:ext uri="{28A0092B-C50C-407E-A947-70E740481C1C}">
                <a14:useLocalDpi xmlns:a14="http://schemas.microsoft.com/office/drawing/2010/main" val="0"/>
              </a:ext>
            </a:extLst>
          </a:blip>
          <a:stretch>
            <a:fillRect/>
          </a:stretch>
        </p:blipFill>
        <p:spPr bwMode="auto">
          <a:xfrm>
            <a:off x="2221689" y="3320409"/>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 name="Picture 64">
            <a:hlinkClick r:id="" action="ppaction://customshow?id=72&amp;return=true"/>
          </p:cNvPr>
          <p:cNvPicPr>
            <a:picLocks noChangeAspect="1" noChangeArrowheads="1"/>
          </p:cNvPicPr>
          <p:nvPr/>
        </p:nvPicPr>
        <p:blipFill>
          <a:blip r:embed="rId30">
            <a:extLst>
              <a:ext uri="{28A0092B-C50C-407E-A947-70E740481C1C}">
                <a14:useLocalDpi xmlns:a14="http://schemas.microsoft.com/office/drawing/2010/main" val="0"/>
              </a:ext>
            </a:extLst>
          </a:blip>
          <a:stretch>
            <a:fillRect/>
          </a:stretch>
        </p:blipFill>
        <p:spPr bwMode="auto">
          <a:xfrm>
            <a:off x="3678003" y="3344205"/>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 name="Picture 67">
            <a:hlinkClick r:id="" action="ppaction://customshow?id=73&amp;return=true"/>
          </p:cNvPr>
          <p:cNvPicPr>
            <a:picLocks noChangeAspect="1" noChangeArrowheads="1"/>
          </p:cNvPicPr>
          <p:nvPr/>
        </p:nvPicPr>
        <p:blipFill>
          <a:blip r:embed="rId31">
            <a:extLst>
              <a:ext uri="{28A0092B-C50C-407E-A947-70E740481C1C}">
                <a14:useLocalDpi xmlns:a14="http://schemas.microsoft.com/office/drawing/2010/main" val="0"/>
              </a:ext>
            </a:extLst>
          </a:blip>
          <a:stretch>
            <a:fillRect/>
          </a:stretch>
        </p:blipFill>
        <p:spPr bwMode="auto">
          <a:xfrm>
            <a:off x="5094392" y="3339666"/>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 name="Picture 70">
            <a:hlinkClick r:id="" action="ppaction://customshow?id=74&amp;return=true"/>
          </p:cNvPr>
          <p:cNvPicPr>
            <a:picLocks noChangeAspect="1" noChangeArrowheads="1"/>
          </p:cNvPicPr>
          <p:nvPr/>
        </p:nvPicPr>
        <p:blipFill>
          <a:blip r:embed="rId32">
            <a:extLst>
              <a:ext uri="{28A0092B-C50C-407E-A947-70E740481C1C}">
                <a14:useLocalDpi xmlns:a14="http://schemas.microsoft.com/office/drawing/2010/main" val="0"/>
              </a:ext>
            </a:extLst>
          </a:blip>
          <a:stretch>
            <a:fillRect/>
          </a:stretch>
        </p:blipFill>
        <p:spPr bwMode="auto">
          <a:xfrm>
            <a:off x="6361771" y="3338742"/>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 name="Picture 72">
            <a:hlinkClick r:id="" action="ppaction://customshow?id=75&amp;return=true"/>
          </p:cNvPr>
          <p:cNvPicPr>
            <a:picLocks noChangeAspect="1" noChangeArrowheads="1"/>
          </p:cNvPicPr>
          <p:nvPr/>
        </p:nvPicPr>
        <p:blipFill>
          <a:blip r:embed="rId33">
            <a:extLst>
              <a:ext uri="{28A0092B-C50C-407E-A947-70E740481C1C}">
                <a14:useLocalDpi xmlns:a14="http://schemas.microsoft.com/office/drawing/2010/main" val="0"/>
              </a:ext>
            </a:extLst>
          </a:blip>
          <a:stretch>
            <a:fillRect/>
          </a:stretch>
        </p:blipFill>
        <p:spPr bwMode="auto">
          <a:xfrm>
            <a:off x="7712353" y="3338742"/>
            <a:ext cx="971599"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5" name="Picture 75">
            <a:hlinkClick r:id="" action="ppaction://customshow?id=76&amp;return=true"/>
          </p:cNvPr>
          <p:cNvPicPr>
            <a:picLocks noChangeAspect="1" noChangeArrowheads="1"/>
          </p:cNvPicPr>
          <p:nvPr/>
        </p:nvPicPr>
        <p:blipFill>
          <a:blip r:embed="rId34">
            <a:extLst>
              <a:ext uri="{28A0092B-C50C-407E-A947-70E740481C1C}">
                <a14:useLocalDpi xmlns:a14="http://schemas.microsoft.com/office/drawing/2010/main" val="0"/>
              </a:ext>
            </a:extLst>
          </a:blip>
          <a:stretch>
            <a:fillRect/>
          </a:stretch>
        </p:blipFill>
        <p:spPr bwMode="auto">
          <a:xfrm>
            <a:off x="3621687" y="436850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 name="Picture 3">
            <a:hlinkClick r:id="" action="ppaction://customshow?id=77&amp;return=true"/>
          </p:cNvPr>
          <p:cNvPicPr>
            <a:picLocks noChangeAspect="1" noChangeArrowheads="1"/>
          </p:cNvPicPr>
          <p:nvPr/>
        </p:nvPicPr>
        <p:blipFill>
          <a:blip r:embed="rId35">
            <a:extLst>
              <a:ext uri="{28A0092B-C50C-407E-A947-70E740481C1C}">
                <a14:useLocalDpi xmlns:a14="http://schemas.microsoft.com/office/drawing/2010/main" val="0"/>
              </a:ext>
            </a:extLst>
          </a:blip>
          <a:stretch>
            <a:fillRect/>
          </a:stretch>
        </p:blipFill>
        <p:spPr bwMode="auto">
          <a:xfrm>
            <a:off x="5027359" y="4374889"/>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General_Timer.wma">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36">
            <a:extLst>
              <a:ext uri="{28A0092B-C50C-407E-A947-70E740481C1C}">
                <a14:useLocalDpi xmlns:a14="http://schemas.microsoft.com/office/drawing/2010/main" val="0"/>
              </a:ext>
            </a:extLst>
          </a:blip>
          <a:stretch>
            <a:fillRect/>
          </a:stretch>
        </p:blipFill>
        <p:spPr>
          <a:xfrm>
            <a:off x="105554" y="114268"/>
            <a:ext cx="548640" cy="697424"/>
          </a:xfrm>
          <a:prstGeom prst="rect">
            <a:avLst/>
          </a:prstGeom>
        </p:spPr>
      </p:pic>
    </p:spTree>
    <p:custDataLst>
      <p:tags r:id="rId1"/>
    </p:custDataLst>
    <p:extLst>
      <p:ext uri="{BB962C8B-B14F-4D97-AF65-F5344CB8AC3E}">
        <p14:creationId xmlns:p14="http://schemas.microsoft.com/office/powerpoint/2010/main" val="1650910018"/>
      </p:ext>
    </p:extLst>
  </p:cSld>
  <p:clrMapOvr>
    <a:masterClrMapping/>
  </p:clrMapOvr>
  <p:transition spd="slow" advClick="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6667">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66667">
                                          <p:cBhvr additive="base">
                                            <p:cTn id="7" dur="750" fill="hold"/>
                                            <p:tgtEl>
                                              <p:spTgt spid="39"/>
                                            </p:tgtEl>
                                            <p:attrNameLst>
                                              <p:attrName>ppt_x</p:attrName>
                                            </p:attrNameLst>
                                          </p:cBhvr>
                                          <p:tavLst>
                                            <p:tav tm="0">
                                              <p:val>
                                                <p:strVal val="#ppt_x"/>
                                              </p:val>
                                            </p:tav>
                                            <p:tav tm="100000">
                                              <p:val>
                                                <p:strVal val="#ppt_x"/>
                                              </p:val>
                                            </p:tav>
                                          </p:tavLst>
                                        </p:anim>
                                        <p:anim calcmode="lin" valueType="num" p14:bounceEnd="66667">
                                          <p:cBhvr additive="base">
                                            <p:cTn id="8" dur="750" fill="hold"/>
                                            <p:tgtEl>
                                              <p:spTgt spid="3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6" name="General_Question_Box_Leav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61"/>
                        </p:tgtEl>
                      </p:cond>
                    </p:stCondLst>
                    <p:endSync evt="end" delay="0">
                      <p:rtn val="all"/>
                    </p:endSync>
                    <p:childTnLst>
                      <p:par>
                        <p:cTn id="10" fill="hold">
                          <p:stCondLst>
                            <p:cond delay="0"/>
                          </p:stCondLst>
                          <p:childTnLst>
                            <p:par>
                              <p:cTn id="11" fill="hold">
                                <p:stCondLst>
                                  <p:cond delay="0"/>
                                </p:stCondLst>
                                <p:childTnLst>
                                  <p:par>
                                    <p:cTn id="12" presetID="31" presetClass="exit" presetSubtype="0" fill="hold" nodeType="clickEffect">
                                      <p:stCondLst>
                                        <p:cond delay="0"/>
                                      </p:stCondLst>
                                      <p:childTnLst>
                                        <p:anim calcmode="lin" valueType="num">
                                          <p:cBhvr>
                                            <p:cTn id="13" dur="1000"/>
                                            <p:tgtEl>
                                              <p:spTgt spid="61"/>
                                            </p:tgtEl>
                                            <p:attrNameLst>
                                              <p:attrName>ppt_w</p:attrName>
                                            </p:attrNameLst>
                                          </p:cBhvr>
                                          <p:tavLst>
                                            <p:tav tm="0">
                                              <p:val>
                                                <p:strVal val="ppt_w"/>
                                              </p:val>
                                            </p:tav>
                                            <p:tav tm="100000">
                                              <p:val>
                                                <p:fltVal val="0"/>
                                              </p:val>
                                            </p:tav>
                                          </p:tavLst>
                                        </p:anim>
                                        <p:anim calcmode="lin" valueType="num">
                                          <p:cBhvr>
                                            <p:cTn id="14" dur="1000"/>
                                            <p:tgtEl>
                                              <p:spTgt spid="61"/>
                                            </p:tgtEl>
                                            <p:attrNameLst>
                                              <p:attrName>ppt_h</p:attrName>
                                            </p:attrNameLst>
                                          </p:cBhvr>
                                          <p:tavLst>
                                            <p:tav tm="0">
                                              <p:val>
                                                <p:strVal val="ppt_h"/>
                                              </p:val>
                                            </p:tav>
                                            <p:tav tm="100000">
                                              <p:val>
                                                <p:fltVal val="0"/>
                                              </p:val>
                                            </p:tav>
                                          </p:tavLst>
                                        </p:anim>
                                        <p:anim calcmode="lin" valueType="num">
                                          <p:cBhvr>
                                            <p:cTn id="15" dur="1000"/>
                                            <p:tgtEl>
                                              <p:spTgt spid="61"/>
                                            </p:tgtEl>
                                            <p:attrNameLst>
                                              <p:attrName>style.rotation</p:attrName>
                                            </p:attrNameLst>
                                          </p:cBhvr>
                                          <p:tavLst>
                                            <p:tav tm="0">
                                              <p:val>
                                                <p:fltVal val="0"/>
                                              </p:val>
                                            </p:tav>
                                            <p:tav tm="100000">
                                              <p:val>
                                                <p:fltVal val="90"/>
                                              </p:val>
                                            </p:tav>
                                          </p:tavLst>
                                        </p:anim>
                                        <p:animEffect transition="out" filter="fade">
                                          <p:cBhvr>
                                            <p:cTn id="16" dur="1000"/>
                                            <p:tgtEl>
                                              <p:spTgt spid="61"/>
                                            </p:tgtEl>
                                          </p:cBhvr>
                                        </p:animEffect>
                                        <p:set>
                                          <p:cBhvr>
                                            <p:cTn id="17" dur="1" fill="hold">
                                              <p:stCondLst>
                                                <p:cond delay="999"/>
                                              </p:stCondLst>
                                            </p:cTn>
                                            <p:tgtEl>
                                              <p:spTgt spid="61"/>
                                            </p:tgtEl>
                                            <p:attrNameLst>
                                              <p:attrName>style.visibility</p:attrName>
                                            </p:attrNameLst>
                                          </p:cBhvr>
                                          <p:to>
                                            <p:strVal val="hidden"/>
                                          </p:to>
                                        </p:set>
                                      </p:childTnLst>
                                      <p:subTnLst>
                                        <p:audio>
                                          <p:cMediaNode>
                                            <p:cTn display="0" masterRel="sameClick">
                                              <p:stCondLst>
                                                <p:cond evt="begin" delay="0">
                                                  <p:tn val="1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1"/>
                      </p:tgtEl>
                    </p:cond>
                  </p:nextCondLst>
                </p:seq>
                <p:seq concurrent="1" nextAc="seek">
                  <p:cTn id="18" restart="whenNotActive" fill="hold" evtFilter="cancelBubble" nodeType="interactiveSeq">
                    <p:stCondLst>
                      <p:cond evt="onClick" delay="0">
                        <p:tgtEl>
                          <p:spTgt spid="62"/>
                        </p:tgtEl>
                      </p:cond>
                    </p:stCondLst>
                    <p:endSync evt="end" delay="0">
                      <p:rtn val="all"/>
                    </p:endSync>
                    <p:childTnLst>
                      <p:par>
                        <p:cTn id="19" fill="hold">
                          <p:stCondLst>
                            <p:cond delay="0"/>
                          </p:stCondLst>
                          <p:childTnLst>
                            <p:par>
                              <p:cTn id="20" fill="hold">
                                <p:stCondLst>
                                  <p:cond delay="0"/>
                                </p:stCondLst>
                                <p:childTnLst>
                                  <p:par>
                                    <p:cTn id="21" presetID="31" presetClass="exit" presetSubtype="0" fill="hold" nodeType="clickEffect">
                                      <p:stCondLst>
                                        <p:cond delay="0"/>
                                      </p:stCondLst>
                                      <p:childTnLst>
                                        <p:anim calcmode="lin" valueType="num">
                                          <p:cBhvr>
                                            <p:cTn id="22" dur="1000"/>
                                            <p:tgtEl>
                                              <p:spTgt spid="62"/>
                                            </p:tgtEl>
                                            <p:attrNameLst>
                                              <p:attrName>ppt_w</p:attrName>
                                            </p:attrNameLst>
                                          </p:cBhvr>
                                          <p:tavLst>
                                            <p:tav tm="0">
                                              <p:val>
                                                <p:strVal val="ppt_w"/>
                                              </p:val>
                                            </p:tav>
                                            <p:tav tm="100000">
                                              <p:val>
                                                <p:fltVal val="0"/>
                                              </p:val>
                                            </p:tav>
                                          </p:tavLst>
                                        </p:anim>
                                        <p:anim calcmode="lin" valueType="num">
                                          <p:cBhvr>
                                            <p:cTn id="23" dur="1000"/>
                                            <p:tgtEl>
                                              <p:spTgt spid="62"/>
                                            </p:tgtEl>
                                            <p:attrNameLst>
                                              <p:attrName>ppt_h</p:attrName>
                                            </p:attrNameLst>
                                          </p:cBhvr>
                                          <p:tavLst>
                                            <p:tav tm="0">
                                              <p:val>
                                                <p:strVal val="ppt_h"/>
                                              </p:val>
                                            </p:tav>
                                            <p:tav tm="100000">
                                              <p:val>
                                                <p:fltVal val="0"/>
                                              </p:val>
                                            </p:tav>
                                          </p:tavLst>
                                        </p:anim>
                                        <p:anim calcmode="lin" valueType="num">
                                          <p:cBhvr>
                                            <p:cTn id="24" dur="1000"/>
                                            <p:tgtEl>
                                              <p:spTgt spid="62"/>
                                            </p:tgtEl>
                                            <p:attrNameLst>
                                              <p:attrName>style.rotation</p:attrName>
                                            </p:attrNameLst>
                                          </p:cBhvr>
                                          <p:tavLst>
                                            <p:tav tm="0">
                                              <p:val>
                                                <p:fltVal val="0"/>
                                              </p:val>
                                            </p:tav>
                                            <p:tav tm="100000">
                                              <p:val>
                                                <p:fltVal val="90"/>
                                              </p:val>
                                            </p:tav>
                                          </p:tavLst>
                                        </p:anim>
                                        <p:animEffect transition="out" filter="fade">
                                          <p:cBhvr>
                                            <p:cTn id="25" dur="1000"/>
                                            <p:tgtEl>
                                              <p:spTgt spid="62"/>
                                            </p:tgtEl>
                                          </p:cBhvr>
                                        </p:animEffect>
                                        <p:set>
                                          <p:cBhvr>
                                            <p:cTn id="26" dur="1" fill="hold">
                                              <p:stCondLst>
                                                <p:cond delay="999"/>
                                              </p:stCondLst>
                                            </p:cTn>
                                            <p:tgtEl>
                                              <p:spTgt spid="62"/>
                                            </p:tgtEl>
                                            <p:attrNameLst>
                                              <p:attrName>style.visibility</p:attrName>
                                            </p:attrNameLst>
                                          </p:cBhvr>
                                          <p:to>
                                            <p:strVal val="hidden"/>
                                          </p:to>
                                        </p:set>
                                      </p:childTnLst>
                                      <p:subTnLst>
                                        <p:audio>
                                          <p:cMediaNode>
                                            <p:cTn display="0" masterRel="sameClick">
                                              <p:stCondLst>
                                                <p:cond evt="begin" delay="0">
                                                  <p:tn val="2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2"/>
                      </p:tgtEl>
                    </p:cond>
                  </p:nextCondLst>
                </p:seq>
                <p:seq concurrent="1" nextAc="seek">
                  <p:cTn id="27" restart="whenNotActive" fill="hold" evtFilter="cancelBubble" nodeType="interactiveSeq">
                    <p:stCondLst>
                      <p:cond evt="onClick" delay="0">
                        <p:tgtEl>
                          <p:spTgt spid="63"/>
                        </p:tgtEl>
                      </p:cond>
                    </p:stCondLst>
                    <p:endSync evt="end" delay="0">
                      <p:rtn val="all"/>
                    </p:endSync>
                    <p:childTnLst>
                      <p:par>
                        <p:cTn id="28" fill="hold">
                          <p:stCondLst>
                            <p:cond delay="0"/>
                          </p:stCondLst>
                          <p:childTnLst>
                            <p:par>
                              <p:cTn id="29" fill="hold">
                                <p:stCondLst>
                                  <p:cond delay="0"/>
                                </p:stCondLst>
                                <p:childTnLst>
                                  <p:par>
                                    <p:cTn id="30" presetID="31" presetClass="exit" presetSubtype="0" fill="hold" nodeType="clickEffect">
                                      <p:stCondLst>
                                        <p:cond delay="0"/>
                                      </p:stCondLst>
                                      <p:childTnLst>
                                        <p:anim calcmode="lin" valueType="num">
                                          <p:cBhvr>
                                            <p:cTn id="31" dur="1000"/>
                                            <p:tgtEl>
                                              <p:spTgt spid="63"/>
                                            </p:tgtEl>
                                            <p:attrNameLst>
                                              <p:attrName>ppt_w</p:attrName>
                                            </p:attrNameLst>
                                          </p:cBhvr>
                                          <p:tavLst>
                                            <p:tav tm="0">
                                              <p:val>
                                                <p:strVal val="ppt_w"/>
                                              </p:val>
                                            </p:tav>
                                            <p:tav tm="100000">
                                              <p:val>
                                                <p:fltVal val="0"/>
                                              </p:val>
                                            </p:tav>
                                          </p:tavLst>
                                        </p:anim>
                                        <p:anim calcmode="lin" valueType="num">
                                          <p:cBhvr>
                                            <p:cTn id="32" dur="1000"/>
                                            <p:tgtEl>
                                              <p:spTgt spid="63"/>
                                            </p:tgtEl>
                                            <p:attrNameLst>
                                              <p:attrName>ppt_h</p:attrName>
                                            </p:attrNameLst>
                                          </p:cBhvr>
                                          <p:tavLst>
                                            <p:tav tm="0">
                                              <p:val>
                                                <p:strVal val="ppt_h"/>
                                              </p:val>
                                            </p:tav>
                                            <p:tav tm="100000">
                                              <p:val>
                                                <p:fltVal val="0"/>
                                              </p:val>
                                            </p:tav>
                                          </p:tavLst>
                                        </p:anim>
                                        <p:anim calcmode="lin" valueType="num">
                                          <p:cBhvr>
                                            <p:cTn id="33" dur="1000"/>
                                            <p:tgtEl>
                                              <p:spTgt spid="63"/>
                                            </p:tgtEl>
                                            <p:attrNameLst>
                                              <p:attrName>style.rotation</p:attrName>
                                            </p:attrNameLst>
                                          </p:cBhvr>
                                          <p:tavLst>
                                            <p:tav tm="0">
                                              <p:val>
                                                <p:fltVal val="0"/>
                                              </p:val>
                                            </p:tav>
                                            <p:tav tm="100000">
                                              <p:val>
                                                <p:fltVal val="90"/>
                                              </p:val>
                                            </p:tav>
                                          </p:tavLst>
                                        </p:anim>
                                        <p:animEffect transition="out" filter="fade">
                                          <p:cBhvr>
                                            <p:cTn id="34" dur="1000"/>
                                            <p:tgtEl>
                                              <p:spTgt spid="63"/>
                                            </p:tgtEl>
                                          </p:cBhvr>
                                        </p:animEffect>
                                        <p:set>
                                          <p:cBhvr>
                                            <p:cTn id="35" dur="1" fill="hold">
                                              <p:stCondLst>
                                                <p:cond delay="999"/>
                                              </p:stCondLst>
                                            </p:cTn>
                                            <p:tgtEl>
                                              <p:spTgt spid="63"/>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3"/>
                      </p:tgtEl>
                    </p:cond>
                  </p:nextCondLst>
                </p:seq>
                <p:seq concurrent="1" nextAc="seek">
                  <p:cTn id="36" restart="whenNotActive" fill="hold" evtFilter="cancelBubble" nodeType="interactiveSeq">
                    <p:stCondLst>
                      <p:cond evt="onClick" delay="0">
                        <p:tgtEl>
                          <p:spTgt spid="64"/>
                        </p:tgtEl>
                      </p:cond>
                    </p:stCondLst>
                    <p:endSync evt="end" delay="0">
                      <p:rtn val="all"/>
                    </p:endSync>
                    <p:childTnLst>
                      <p:par>
                        <p:cTn id="37" fill="hold">
                          <p:stCondLst>
                            <p:cond delay="0"/>
                          </p:stCondLst>
                          <p:childTnLst>
                            <p:par>
                              <p:cTn id="38" fill="hold">
                                <p:stCondLst>
                                  <p:cond delay="0"/>
                                </p:stCondLst>
                                <p:childTnLst>
                                  <p:par>
                                    <p:cTn id="39" presetID="31" presetClass="exit" presetSubtype="0" fill="hold" nodeType="clickEffect">
                                      <p:stCondLst>
                                        <p:cond delay="0"/>
                                      </p:stCondLst>
                                      <p:childTnLst>
                                        <p:anim calcmode="lin" valueType="num">
                                          <p:cBhvr>
                                            <p:cTn id="40" dur="1000"/>
                                            <p:tgtEl>
                                              <p:spTgt spid="64"/>
                                            </p:tgtEl>
                                            <p:attrNameLst>
                                              <p:attrName>ppt_w</p:attrName>
                                            </p:attrNameLst>
                                          </p:cBhvr>
                                          <p:tavLst>
                                            <p:tav tm="0">
                                              <p:val>
                                                <p:strVal val="ppt_w"/>
                                              </p:val>
                                            </p:tav>
                                            <p:tav tm="100000">
                                              <p:val>
                                                <p:fltVal val="0"/>
                                              </p:val>
                                            </p:tav>
                                          </p:tavLst>
                                        </p:anim>
                                        <p:anim calcmode="lin" valueType="num">
                                          <p:cBhvr>
                                            <p:cTn id="41" dur="1000"/>
                                            <p:tgtEl>
                                              <p:spTgt spid="64"/>
                                            </p:tgtEl>
                                            <p:attrNameLst>
                                              <p:attrName>ppt_h</p:attrName>
                                            </p:attrNameLst>
                                          </p:cBhvr>
                                          <p:tavLst>
                                            <p:tav tm="0">
                                              <p:val>
                                                <p:strVal val="ppt_h"/>
                                              </p:val>
                                            </p:tav>
                                            <p:tav tm="100000">
                                              <p:val>
                                                <p:fltVal val="0"/>
                                              </p:val>
                                            </p:tav>
                                          </p:tavLst>
                                        </p:anim>
                                        <p:anim calcmode="lin" valueType="num">
                                          <p:cBhvr>
                                            <p:cTn id="42" dur="1000"/>
                                            <p:tgtEl>
                                              <p:spTgt spid="64"/>
                                            </p:tgtEl>
                                            <p:attrNameLst>
                                              <p:attrName>style.rotation</p:attrName>
                                            </p:attrNameLst>
                                          </p:cBhvr>
                                          <p:tavLst>
                                            <p:tav tm="0">
                                              <p:val>
                                                <p:fltVal val="0"/>
                                              </p:val>
                                            </p:tav>
                                            <p:tav tm="100000">
                                              <p:val>
                                                <p:fltVal val="90"/>
                                              </p:val>
                                            </p:tav>
                                          </p:tavLst>
                                        </p:anim>
                                        <p:animEffect transition="out" filter="fade">
                                          <p:cBhvr>
                                            <p:cTn id="43" dur="1000"/>
                                            <p:tgtEl>
                                              <p:spTgt spid="64"/>
                                            </p:tgtEl>
                                          </p:cBhvr>
                                        </p:animEffect>
                                        <p:set>
                                          <p:cBhvr>
                                            <p:cTn id="44" dur="1" fill="hold">
                                              <p:stCondLst>
                                                <p:cond delay="999"/>
                                              </p:stCondLst>
                                            </p:cTn>
                                            <p:tgtEl>
                                              <p:spTgt spid="64"/>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4"/>
                      </p:tgtEl>
                    </p:cond>
                  </p:nextCondLst>
                </p:seq>
                <p:seq concurrent="1" nextAc="seek">
                  <p:cTn id="45" restart="whenNotActive" fill="hold" evtFilter="cancelBubble" nodeType="interactiveSeq">
                    <p:stCondLst>
                      <p:cond evt="onClick" delay="0">
                        <p:tgtEl>
                          <p:spTgt spid="65"/>
                        </p:tgtEl>
                      </p:cond>
                    </p:stCondLst>
                    <p:endSync evt="end" delay="0">
                      <p:rtn val="all"/>
                    </p:endSync>
                    <p:childTnLst>
                      <p:par>
                        <p:cTn id="46" fill="hold">
                          <p:stCondLst>
                            <p:cond delay="0"/>
                          </p:stCondLst>
                          <p:childTnLst>
                            <p:par>
                              <p:cTn id="47" fill="hold">
                                <p:stCondLst>
                                  <p:cond delay="0"/>
                                </p:stCondLst>
                                <p:childTnLst>
                                  <p:par>
                                    <p:cTn id="48" presetID="31" presetClass="exit" presetSubtype="0" fill="hold" nodeType="clickEffect">
                                      <p:stCondLst>
                                        <p:cond delay="0"/>
                                      </p:stCondLst>
                                      <p:childTnLst>
                                        <p:anim calcmode="lin" valueType="num">
                                          <p:cBhvr>
                                            <p:cTn id="49" dur="1000"/>
                                            <p:tgtEl>
                                              <p:spTgt spid="65"/>
                                            </p:tgtEl>
                                            <p:attrNameLst>
                                              <p:attrName>ppt_w</p:attrName>
                                            </p:attrNameLst>
                                          </p:cBhvr>
                                          <p:tavLst>
                                            <p:tav tm="0">
                                              <p:val>
                                                <p:strVal val="ppt_w"/>
                                              </p:val>
                                            </p:tav>
                                            <p:tav tm="100000">
                                              <p:val>
                                                <p:fltVal val="0"/>
                                              </p:val>
                                            </p:tav>
                                          </p:tavLst>
                                        </p:anim>
                                        <p:anim calcmode="lin" valueType="num">
                                          <p:cBhvr>
                                            <p:cTn id="50" dur="1000"/>
                                            <p:tgtEl>
                                              <p:spTgt spid="65"/>
                                            </p:tgtEl>
                                            <p:attrNameLst>
                                              <p:attrName>ppt_h</p:attrName>
                                            </p:attrNameLst>
                                          </p:cBhvr>
                                          <p:tavLst>
                                            <p:tav tm="0">
                                              <p:val>
                                                <p:strVal val="ppt_h"/>
                                              </p:val>
                                            </p:tav>
                                            <p:tav tm="100000">
                                              <p:val>
                                                <p:fltVal val="0"/>
                                              </p:val>
                                            </p:tav>
                                          </p:tavLst>
                                        </p:anim>
                                        <p:anim calcmode="lin" valueType="num">
                                          <p:cBhvr>
                                            <p:cTn id="51" dur="1000"/>
                                            <p:tgtEl>
                                              <p:spTgt spid="65"/>
                                            </p:tgtEl>
                                            <p:attrNameLst>
                                              <p:attrName>style.rotation</p:attrName>
                                            </p:attrNameLst>
                                          </p:cBhvr>
                                          <p:tavLst>
                                            <p:tav tm="0">
                                              <p:val>
                                                <p:fltVal val="0"/>
                                              </p:val>
                                            </p:tav>
                                            <p:tav tm="100000">
                                              <p:val>
                                                <p:fltVal val="90"/>
                                              </p:val>
                                            </p:tav>
                                          </p:tavLst>
                                        </p:anim>
                                        <p:animEffect transition="out" filter="fade">
                                          <p:cBhvr>
                                            <p:cTn id="52" dur="1000"/>
                                            <p:tgtEl>
                                              <p:spTgt spid="65"/>
                                            </p:tgtEl>
                                          </p:cBhvr>
                                        </p:animEffect>
                                        <p:set>
                                          <p:cBhvr>
                                            <p:cTn id="53" dur="1" fill="hold">
                                              <p:stCondLst>
                                                <p:cond delay="999"/>
                                              </p:stCondLst>
                                            </p:cTn>
                                            <p:tgtEl>
                                              <p:spTgt spid="65"/>
                                            </p:tgtEl>
                                            <p:attrNameLst>
                                              <p:attrName>style.visibility</p:attrName>
                                            </p:attrNameLst>
                                          </p:cBhvr>
                                          <p:to>
                                            <p:strVal val="hidden"/>
                                          </p:to>
                                        </p:set>
                                      </p:childTnLst>
                                      <p:subTnLst>
                                        <p:audio>
                                          <p:cMediaNode>
                                            <p:cTn display="0" masterRel="sameClick">
                                              <p:stCondLst>
                                                <p:cond evt="begin" delay="0">
                                                  <p:tn val="4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5"/>
                      </p:tgtEl>
                    </p:cond>
                  </p:nextCondLst>
                </p:seq>
                <p:seq concurrent="1" nextAc="seek">
                  <p:cTn id="54" restart="whenNotActive" fill="hold" evtFilter="cancelBubble" nodeType="interactiveSeq">
                    <p:stCondLst>
                      <p:cond evt="onClick" delay="0">
                        <p:tgtEl>
                          <p:spTgt spid="66"/>
                        </p:tgtEl>
                      </p:cond>
                    </p:stCondLst>
                    <p:endSync evt="end" delay="0">
                      <p:rtn val="all"/>
                    </p:endSync>
                    <p:childTnLst>
                      <p:par>
                        <p:cTn id="55" fill="hold">
                          <p:stCondLst>
                            <p:cond delay="0"/>
                          </p:stCondLst>
                          <p:childTnLst>
                            <p:par>
                              <p:cTn id="56" fill="hold">
                                <p:stCondLst>
                                  <p:cond delay="0"/>
                                </p:stCondLst>
                                <p:childTnLst>
                                  <p:par>
                                    <p:cTn id="57" presetID="31" presetClass="exit" presetSubtype="0" fill="hold" nodeType="clickEffect">
                                      <p:stCondLst>
                                        <p:cond delay="0"/>
                                      </p:stCondLst>
                                      <p:childTnLst>
                                        <p:anim calcmode="lin" valueType="num">
                                          <p:cBhvr>
                                            <p:cTn id="58" dur="1000"/>
                                            <p:tgtEl>
                                              <p:spTgt spid="66"/>
                                            </p:tgtEl>
                                            <p:attrNameLst>
                                              <p:attrName>ppt_w</p:attrName>
                                            </p:attrNameLst>
                                          </p:cBhvr>
                                          <p:tavLst>
                                            <p:tav tm="0">
                                              <p:val>
                                                <p:strVal val="ppt_w"/>
                                              </p:val>
                                            </p:tav>
                                            <p:tav tm="100000">
                                              <p:val>
                                                <p:fltVal val="0"/>
                                              </p:val>
                                            </p:tav>
                                          </p:tavLst>
                                        </p:anim>
                                        <p:anim calcmode="lin" valueType="num">
                                          <p:cBhvr>
                                            <p:cTn id="59" dur="1000"/>
                                            <p:tgtEl>
                                              <p:spTgt spid="66"/>
                                            </p:tgtEl>
                                            <p:attrNameLst>
                                              <p:attrName>ppt_h</p:attrName>
                                            </p:attrNameLst>
                                          </p:cBhvr>
                                          <p:tavLst>
                                            <p:tav tm="0">
                                              <p:val>
                                                <p:strVal val="ppt_h"/>
                                              </p:val>
                                            </p:tav>
                                            <p:tav tm="100000">
                                              <p:val>
                                                <p:fltVal val="0"/>
                                              </p:val>
                                            </p:tav>
                                          </p:tavLst>
                                        </p:anim>
                                        <p:anim calcmode="lin" valueType="num">
                                          <p:cBhvr>
                                            <p:cTn id="60" dur="1000"/>
                                            <p:tgtEl>
                                              <p:spTgt spid="66"/>
                                            </p:tgtEl>
                                            <p:attrNameLst>
                                              <p:attrName>style.rotation</p:attrName>
                                            </p:attrNameLst>
                                          </p:cBhvr>
                                          <p:tavLst>
                                            <p:tav tm="0">
                                              <p:val>
                                                <p:fltVal val="0"/>
                                              </p:val>
                                            </p:tav>
                                            <p:tav tm="100000">
                                              <p:val>
                                                <p:fltVal val="90"/>
                                              </p:val>
                                            </p:tav>
                                          </p:tavLst>
                                        </p:anim>
                                        <p:animEffect transition="out" filter="fade">
                                          <p:cBhvr>
                                            <p:cTn id="61" dur="1000"/>
                                            <p:tgtEl>
                                              <p:spTgt spid="66"/>
                                            </p:tgtEl>
                                          </p:cBhvr>
                                        </p:animEffect>
                                        <p:set>
                                          <p:cBhvr>
                                            <p:cTn id="62" dur="1" fill="hold">
                                              <p:stCondLst>
                                                <p:cond delay="999"/>
                                              </p:stCondLst>
                                            </p:cTn>
                                            <p:tgtEl>
                                              <p:spTgt spid="66"/>
                                            </p:tgtEl>
                                            <p:attrNameLst>
                                              <p:attrName>style.visibility</p:attrName>
                                            </p:attrNameLst>
                                          </p:cBhvr>
                                          <p:to>
                                            <p:strVal val="hidden"/>
                                          </p:to>
                                        </p:set>
                                      </p:childTnLst>
                                      <p:subTnLst>
                                        <p:audio>
                                          <p:cMediaNode>
                                            <p:cTn display="0" masterRel="sameClick">
                                              <p:stCondLst>
                                                <p:cond evt="begin" delay="0">
                                                  <p:tn val="5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6"/>
                      </p:tgtEl>
                    </p:cond>
                  </p:nextCondLst>
                </p:seq>
                <p:seq concurrent="1" nextAc="seek">
                  <p:cTn id="63" restart="whenNotActive" fill="hold" evtFilter="cancelBubble" nodeType="interactiveSeq">
                    <p:stCondLst>
                      <p:cond evt="onClick" delay="0">
                        <p:tgtEl>
                          <p:spTgt spid="67"/>
                        </p:tgtEl>
                      </p:cond>
                    </p:stCondLst>
                    <p:endSync evt="end" delay="0">
                      <p:rtn val="all"/>
                    </p:endSync>
                    <p:childTnLst>
                      <p:par>
                        <p:cTn id="64" fill="hold">
                          <p:stCondLst>
                            <p:cond delay="0"/>
                          </p:stCondLst>
                          <p:childTnLst>
                            <p:par>
                              <p:cTn id="65" fill="hold">
                                <p:stCondLst>
                                  <p:cond delay="0"/>
                                </p:stCondLst>
                                <p:childTnLst>
                                  <p:par>
                                    <p:cTn id="66" presetID="31" presetClass="exit" presetSubtype="0" fill="hold" nodeType="clickEffect">
                                      <p:stCondLst>
                                        <p:cond delay="0"/>
                                      </p:stCondLst>
                                      <p:childTnLst>
                                        <p:anim calcmode="lin" valueType="num">
                                          <p:cBhvr>
                                            <p:cTn id="67" dur="1000"/>
                                            <p:tgtEl>
                                              <p:spTgt spid="67"/>
                                            </p:tgtEl>
                                            <p:attrNameLst>
                                              <p:attrName>ppt_w</p:attrName>
                                            </p:attrNameLst>
                                          </p:cBhvr>
                                          <p:tavLst>
                                            <p:tav tm="0">
                                              <p:val>
                                                <p:strVal val="ppt_w"/>
                                              </p:val>
                                            </p:tav>
                                            <p:tav tm="100000">
                                              <p:val>
                                                <p:fltVal val="0"/>
                                              </p:val>
                                            </p:tav>
                                          </p:tavLst>
                                        </p:anim>
                                        <p:anim calcmode="lin" valueType="num">
                                          <p:cBhvr>
                                            <p:cTn id="68" dur="1000"/>
                                            <p:tgtEl>
                                              <p:spTgt spid="67"/>
                                            </p:tgtEl>
                                            <p:attrNameLst>
                                              <p:attrName>ppt_h</p:attrName>
                                            </p:attrNameLst>
                                          </p:cBhvr>
                                          <p:tavLst>
                                            <p:tav tm="0">
                                              <p:val>
                                                <p:strVal val="ppt_h"/>
                                              </p:val>
                                            </p:tav>
                                            <p:tav tm="100000">
                                              <p:val>
                                                <p:fltVal val="0"/>
                                              </p:val>
                                            </p:tav>
                                          </p:tavLst>
                                        </p:anim>
                                        <p:anim calcmode="lin" valueType="num">
                                          <p:cBhvr>
                                            <p:cTn id="69" dur="1000"/>
                                            <p:tgtEl>
                                              <p:spTgt spid="67"/>
                                            </p:tgtEl>
                                            <p:attrNameLst>
                                              <p:attrName>style.rotation</p:attrName>
                                            </p:attrNameLst>
                                          </p:cBhvr>
                                          <p:tavLst>
                                            <p:tav tm="0">
                                              <p:val>
                                                <p:fltVal val="0"/>
                                              </p:val>
                                            </p:tav>
                                            <p:tav tm="100000">
                                              <p:val>
                                                <p:fltVal val="90"/>
                                              </p:val>
                                            </p:tav>
                                          </p:tavLst>
                                        </p:anim>
                                        <p:animEffect transition="out" filter="fade">
                                          <p:cBhvr>
                                            <p:cTn id="70" dur="1000"/>
                                            <p:tgtEl>
                                              <p:spTgt spid="67"/>
                                            </p:tgtEl>
                                          </p:cBhvr>
                                        </p:animEffect>
                                        <p:set>
                                          <p:cBhvr>
                                            <p:cTn id="71" dur="1" fill="hold">
                                              <p:stCondLst>
                                                <p:cond delay="999"/>
                                              </p:stCondLst>
                                            </p:cTn>
                                            <p:tgtEl>
                                              <p:spTgt spid="67"/>
                                            </p:tgtEl>
                                            <p:attrNameLst>
                                              <p:attrName>style.visibility</p:attrName>
                                            </p:attrNameLst>
                                          </p:cBhvr>
                                          <p:to>
                                            <p:strVal val="hidden"/>
                                          </p:to>
                                        </p:set>
                                      </p:childTnLst>
                                      <p:subTnLst>
                                        <p:audio>
                                          <p:cMediaNode>
                                            <p:cTn display="0" masterRel="sameClick">
                                              <p:stCondLst>
                                                <p:cond evt="begin" delay="0">
                                                  <p:tn val="66"/>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7"/>
                      </p:tgtEl>
                    </p:cond>
                  </p:nextCondLst>
                </p:seq>
                <p:seq concurrent="1" nextAc="seek">
                  <p:cTn id="72" restart="whenNotActive" fill="hold" evtFilter="cancelBubble" nodeType="interactiveSeq">
                    <p:stCondLst>
                      <p:cond evt="onClick" delay="0">
                        <p:tgtEl>
                          <p:spTgt spid="68"/>
                        </p:tgtEl>
                      </p:cond>
                    </p:stCondLst>
                    <p:endSync evt="end" delay="0">
                      <p:rtn val="all"/>
                    </p:endSync>
                    <p:childTnLst>
                      <p:par>
                        <p:cTn id="73" fill="hold">
                          <p:stCondLst>
                            <p:cond delay="0"/>
                          </p:stCondLst>
                          <p:childTnLst>
                            <p:par>
                              <p:cTn id="74" fill="hold">
                                <p:stCondLst>
                                  <p:cond delay="0"/>
                                </p:stCondLst>
                                <p:childTnLst>
                                  <p:par>
                                    <p:cTn id="75" presetID="31" presetClass="exit" presetSubtype="0" fill="hold" nodeType="clickEffect">
                                      <p:stCondLst>
                                        <p:cond delay="0"/>
                                      </p:stCondLst>
                                      <p:childTnLst>
                                        <p:anim calcmode="lin" valueType="num">
                                          <p:cBhvr>
                                            <p:cTn id="76" dur="1000"/>
                                            <p:tgtEl>
                                              <p:spTgt spid="68"/>
                                            </p:tgtEl>
                                            <p:attrNameLst>
                                              <p:attrName>ppt_w</p:attrName>
                                            </p:attrNameLst>
                                          </p:cBhvr>
                                          <p:tavLst>
                                            <p:tav tm="0">
                                              <p:val>
                                                <p:strVal val="ppt_w"/>
                                              </p:val>
                                            </p:tav>
                                            <p:tav tm="100000">
                                              <p:val>
                                                <p:fltVal val="0"/>
                                              </p:val>
                                            </p:tav>
                                          </p:tavLst>
                                        </p:anim>
                                        <p:anim calcmode="lin" valueType="num">
                                          <p:cBhvr>
                                            <p:cTn id="77" dur="1000"/>
                                            <p:tgtEl>
                                              <p:spTgt spid="68"/>
                                            </p:tgtEl>
                                            <p:attrNameLst>
                                              <p:attrName>ppt_h</p:attrName>
                                            </p:attrNameLst>
                                          </p:cBhvr>
                                          <p:tavLst>
                                            <p:tav tm="0">
                                              <p:val>
                                                <p:strVal val="ppt_h"/>
                                              </p:val>
                                            </p:tav>
                                            <p:tav tm="100000">
                                              <p:val>
                                                <p:fltVal val="0"/>
                                              </p:val>
                                            </p:tav>
                                          </p:tavLst>
                                        </p:anim>
                                        <p:anim calcmode="lin" valueType="num">
                                          <p:cBhvr>
                                            <p:cTn id="78" dur="1000"/>
                                            <p:tgtEl>
                                              <p:spTgt spid="68"/>
                                            </p:tgtEl>
                                            <p:attrNameLst>
                                              <p:attrName>style.rotation</p:attrName>
                                            </p:attrNameLst>
                                          </p:cBhvr>
                                          <p:tavLst>
                                            <p:tav tm="0">
                                              <p:val>
                                                <p:fltVal val="0"/>
                                              </p:val>
                                            </p:tav>
                                            <p:tav tm="100000">
                                              <p:val>
                                                <p:fltVal val="90"/>
                                              </p:val>
                                            </p:tav>
                                          </p:tavLst>
                                        </p:anim>
                                        <p:animEffect transition="out" filter="fade">
                                          <p:cBhvr>
                                            <p:cTn id="79" dur="1000"/>
                                            <p:tgtEl>
                                              <p:spTgt spid="68"/>
                                            </p:tgtEl>
                                          </p:cBhvr>
                                        </p:animEffect>
                                        <p:set>
                                          <p:cBhvr>
                                            <p:cTn id="80" dur="1" fill="hold">
                                              <p:stCondLst>
                                                <p:cond delay="999"/>
                                              </p:stCondLst>
                                            </p:cTn>
                                            <p:tgtEl>
                                              <p:spTgt spid="68"/>
                                            </p:tgtEl>
                                            <p:attrNameLst>
                                              <p:attrName>style.visibility</p:attrName>
                                            </p:attrNameLst>
                                          </p:cBhvr>
                                          <p:to>
                                            <p:strVal val="hidden"/>
                                          </p:to>
                                        </p:set>
                                      </p:childTnLst>
                                      <p:subTnLst>
                                        <p:audio>
                                          <p:cMediaNode>
                                            <p:cTn display="0" masterRel="sameClick">
                                              <p:stCondLst>
                                                <p:cond evt="begin" delay="0">
                                                  <p:tn val="75"/>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8"/>
                      </p:tgtEl>
                    </p:cond>
                  </p:nextCondLst>
                </p:seq>
                <p:seq concurrent="1" nextAc="seek">
                  <p:cTn id="81" restart="whenNotActive" fill="hold" evtFilter="cancelBubble" nodeType="interactiveSeq">
                    <p:stCondLst>
                      <p:cond evt="onClick" delay="0">
                        <p:tgtEl>
                          <p:spTgt spid="69"/>
                        </p:tgtEl>
                      </p:cond>
                    </p:stCondLst>
                    <p:endSync evt="end" delay="0">
                      <p:rtn val="all"/>
                    </p:endSync>
                    <p:childTnLst>
                      <p:par>
                        <p:cTn id="82" fill="hold">
                          <p:stCondLst>
                            <p:cond delay="0"/>
                          </p:stCondLst>
                          <p:childTnLst>
                            <p:par>
                              <p:cTn id="83" fill="hold">
                                <p:stCondLst>
                                  <p:cond delay="0"/>
                                </p:stCondLst>
                                <p:childTnLst>
                                  <p:par>
                                    <p:cTn id="84" presetID="31" presetClass="exit" presetSubtype="0" fill="hold" nodeType="clickEffect">
                                      <p:stCondLst>
                                        <p:cond delay="0"/>
                                      </p:stCondLst>
                                      <p:childTnLst>
                                        <p:anim calcmode="lin" valueType="num">
                                          <p:cBhvr>
                                            <p:cTn id="85" dur="1000"/>
                                            <p:tgtEl>
                                              <p:spTgt spid="69"/>
                                            </p:tgtEl>
                                            <p:attrNameLst>
                                              <p:attrName>ppt_w</p:attrName>
                                            </p:attrNameLst>
                                          </p:cBhvr>
                                          <p:tavLst>
                                            <p:tav tm="0">
                                              <p:val>
                                                <p:strVal val="ppt_w"/>
                                              </p:val>
                                            </p:tav>
                                            <p:tav tm="100000">
                                              <p:val>
                                                <p:fltVal val="0"/>
                                              </p:val>
                                            </p:tav>
                                          </p:tavLst>
                                        </p:anim>
                                        <p:anim calcmode="lin" valueType="num">
                                          <p:cBhvr>
                                            <p:cTn id="86" dur="1000"/>
                                            <p:tgtEl>
                                              <p:spTgt spid="69"/>
                                            </p:tgtEl>
                                            <p:attrNameLst>
                                              <p:attrName>ppt_h</p:attrName>
                                            </p:attrNameLst>
                                          </p:cBhvr>
                                          <p:tavLst>
                                            <p:tav tm="0">
                                              <p:val>
                                                <p:strVal val="ppt_h"/>
                                              </p:val>
                                            </p:tav>
                                            <p:tav tm="100000">
                                              <p:val>
                                                <p:fltVal val="0"/>
                                              </p:val>
                                            </p:tav>
                                          </p:tavLst>
                                        </p:anim>
                                        <p:anim calcmode="lin" valueType="num">
                                          <p:cBhvr>
                                            <p:cTn id="87" dur="1000"/>
                                            <p:tgtEl>
                                              <p:spTgt spid="69"/>
                                            </p:tgtEl>
                                            <p:attrNameLst>
                                              <p:attrName>style.rotation</p:attrName>
                                            </p:attrNameLst>
                                          </p:cBhvr>
                                          <p:tavLst>
                                            <p:tav tm="0">
                                              <p:val>
                                                <p:fltVal val="0"/>
                                              </p:val>
                                            </p:tav>
                                            <p:tav tm="100000">
                                              <p:val>
                                                <p:fltVal val="90"/>
                                              </p:val>
                                            </p:tav>
                                          </p:tavLst>
                                        </p:anim>
                                        <p:animEffect transition="out" filter="fade">
                                          <p:cBhvr>
                                            <p:cTn id="88" dur="1000"/>
                                            <p:tgtEl>
                                              <p:spTgt spid="69"/>
                                            </p:tgtEl>
                                          </p:cBhvr>
                                        </p:animEffect>
                                        <p:set>
                                          <p:cBhvr>
                                            <p:cTn id="89" dur="1" fill="hold">
                                              <p:stCondLst>
                                                <p:cond delay="999"/>
                                              </p:stCondLst>
                                            </p:cTn>
                                            <p:tgtEl>
                                              <p:spTgt spid="69"/>
                                            </p:tgtEl>
                                            <p:attrNameLst>
                                              <p:attrName>style.visibility</p:attrName>
                                            </p:attrNameLst>
                                          </p:cBhvr>
                                          <p:to>
                                            <p:strVal val="hidden"/>
                                          </p:to>
                                        </p:set>
                                      </p:childTnLst>
                                      <p:subTnLst>
                                        <p:audio>
                                          <p:cMediaNode>
                                            <p:cTn display="0" masterRel="sameClick">
                                              <p:stCondLst>
                                                <p:cond evt="begin" delay="0">
                                                  <p:tn val="84"/>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9"/>
                      </p:tgtEl>
                    </p:cond>
                  </p:nextCondLst>
                </p:seq>
                <p:seq concurrent="1" nextAc="seek">
                  <p:cTn id="90" restart="whenNotActive" fill="hold" evtFilter="cancelBubble" nodeType="interactiveSeq">
                    <p:stCondLst>
                      <p:cond evt="onClick" delay="0">
                        <p:tgtEl>
                          <p:spTgt spid="70"/>
                        </p:tgtEl>
                      </p:cond>
                    </p:stCondLst>
                    <p:endSync evt="end" delay="0">
                      <p:rtn val="all"/>
                    </p:endSync>
                    <p:childTnLst>
                      <p:par>
                        <p:cTn id="91" fill="hold">
                          <p:stCondLst>
                            <p:cond delay="0"/>
                          </p:stCondLst>
                          <p:childTnLst>
                            <p:par>
                              <p:cTn id="92" fill="hold">
                                <p:stCondLst>
                                  <p:cond delay="0"/>
                                </p:stCondLst>
                                <p:childTnLst>
                                  <p:par>
                                    <p:cTn id="93" presetID="31" presetClass="exit" presetSubtype="0" fill="hold" nodeType="clickEffect">
                                      <p:stCondLst>
                                        <p:cond delay="0"/>
                                      </p:stCondLst>
                                      <p:childTnLst>
                                        <p:anim calcmode="lin" valueType="num">
                                          <p:cBhvr>
                                            <p:cTn id="94" dur="1000"/>
                                            <p:tgtEl>
                                              <p:spTgt spid="70"/>
                                            </p:tgtEl>
                                            <p:attrNameLst>
                                              <p:attrName>ppt_w</p:attrName>
                                            </p:attrNameLst>
                                          </p:cBhvr>
                                          <p:tavLst>
                                            <p:tav tm="0">
                                              <p:val>
                                                <p:strVal val="ppt_w"/>
                                              </p:val>
                                            </p:tav>
                                            <p:tav tm="100000">
                                              <p:val>
                                                <p:fltVal val="0"/>
                                              </p:val>
                                            </p:tav>
                                          </p:tavLst>
                                        </p:anim>
                                        <p:anim calcmode="lin" valueType="num">
                                          <p:cBhvr>
                                            <p:cTn id="95" dur="1000"/>
                                            <p:tgtEl>
                                              <p:spTgt spid="70"/>
                                            </p:tgtEl>
                                            <p:attrNameLst>
                                              <p:attrName>ppt_h</p:attrName>
                                            </p:attrNameLst>
                                          </p:cBhvr>
                                          <p:tavLst>
                                            <p:tav tm="0">
                                              <p:val>
                                                <p:strVal val="ppt_h"/>
                                              </p:val>
                                            </p:tav>
                                            <p:tav tm="100000">
                                              <p:val>
                                                <p:fltVal val="0"/>
                                              </p:val>
                                            </p:tav>
                                          </p:tavLst>
                                        </p:anim>
                                        <p:anim calcmode="lin" valueType="num">
                                          <p:cBhvr>
                                            <p:cTn id="96" dur="1000"/>
                                            <p:tgtEl>
                                              <p:spTgt spid="70"/>
                                            </p:tgtEl>
                                            <p:attrNameLst>
                                              <p:attrName>style.rotation</p:attrName>
                                            </p:attrNameLst>
                                          </p:cBhvr>
                                          <p:tavLst>
                                            <p:tav tm="0">
                                              <p:val>
                                                <p:fltVal val="0"/>
                                              </p:val>
                                            </p:tav>
                                            <p:tav tm="100000">
                                              <p:val>
                                                <p:fltVal val="90"/>
                                              </p:val>
                                            </p:tav>
                                          </p:tavLst>
                                        </p:anim>
                                        <p:animEffect transition="out" filter="fade">
                                          <p:cBhvr>
                                            <p:cTn id="97" dur="1000"/>
                                            <p:tgtEl>
                                              <p:spTgt spid="70"/>
                                            </p:tgtEl>
                                          </p:cBhvr>
                                        </p:animEffect>
                                        <p:set>
                                          <p:cBhvr>
                                            <p:cTn id="98" dur="1" fill="hold">
                                              <p:stCondLst>
                                                <p:cond delay="999"/>
                                              </p:stCondLst>
                                            </p:cTn>
                                            <p:tgtEl>
                                              <p:spTgt spid="70"/>
                                            </p:tgtEl>
                                            <p:attrNameLst>
                                              <p:attrName>style.visibility</p:attrName>
                                            </p:attrNameLst>
                                          </p:cBhvr>
                                          <p:to>
                                            <p:strVal val="hidden"/>
                                          </p:to>
                                        </p:set>
                                      </p:childTnLst>
                                      <p:subTnLst>
                                        <p:audio>
                                          <p:cMediaNode>
                                            <p:cTn display="0" masterRel="sameClick">
                                              <p:stCondLst>
                                                <p:cond evt="begin" delay="0">
                                                  <p:tn val="93"/>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0"/>
                      </p:tgtEl>
                    </p:cond>
                  </p:nextCondLst>
                </p:seq>
                <p:seq concurrent="1" nextAc="seek">
                  <p:cTn id="99" restart="whenNotActive" fill="hold" evtFilter="cancelBubble" nodeType="interactiveSeq">
                    <p:stCondLst>
                      <p:cond evt="onClick" delay="0">
                        <p:tgtEl>
                          <p:spTgt spid="71"/>
                        </p:tgtEl>
                      </p:cond>
                    </p:stCondLst>
                    <p:endSync evt="end" delay="0">
                      <p:rtn val="all"/>
                    </p:endSync>
                    <p:childTnLst>
                      <p:par>
                        <p:cTn id="100" fill="hold">
                          <p:stCondLst>
                            <p:cond delay="0"/>
                          </p:stCondLst>
                          <p:childTnLst>
                            <p:par>
                              <p:cTn id="101" fill="hold">
                                <p:stCondLst>
                                  <p:cond delay="0"/>
                                </p:stCondLst>
                                <p:childTnLst>
                                  <p:par>
                                    <p:cTn id="102" presetID="31" presetClass="exit" presetSubtype="0" fill="hold" nodeType="clickEffect">
                                      <p:stCondLst>
                                        <p:cond delay="0"/>
                                      </p:stCondLst>
                                      <p:childTnLst>
                                        <p:anim calcmode="lin" valueType="num">
                                          <p:cBhvr>
                                            <p:cTn id="103" dur="1000"/>
                                            <p:tgtEl>
                                              <p:spTgt spid="71"/>
                                            </p:tgtEl>
                                            <p:attrNameLst>
                                              <p:attrName>ppt_w</p:attrName>
                                            </p:attrNameLst>
                                          </p:cBhvr>
                                          <p:tavLst>
                                            <p:tav tm="0">
                                              <p:val>
                                                <p:strVal val="ppt_w"/>
                                              </p:val>
                                            </p:tav>
                                            <p:tav tm="100000">
                                              <p:val>
                                                <p:fltVal val="0"/>
                                              </p:val>
                                            </p:tav>
                                          </p:tavLst>
                                        </p:anim>
                                        <p:anim calcmode="lin" valueType="num">
                                          <p:cBhvr>
                                            <p:cTn id="104" dur="1000"/>
                                            <p:tgtEl>
                                              <p:spTgt spid="71"/>
                                            </p:tgtEl>
                                            <p:attrNameLst>
                                              <p:attrName>ppt_h</p:attrName>
                                            </p:attrNameLst>
                                          </p:cBhvr>
                                          <p:tavLst>
                                            <p:tav tm="0">
                                              <p:val>
                                                <p:strVal val="ppt_h"/>
                                              </p:val>
                                            </p:tav>
                                            <p:tav tm="100000">
                                              <p:val>
                                                <p:fltVal val="0"/>
                                              </p:val>
                                            </p:tav>
                                          </p:tavLst>
                                        </p:anim>
                                        <p:anim calcmode="lin" valueType="num">
                                          <p:cBhvr>
                                            <p:cTn id="105" dur="1000"/>
                                            <p:tgtEl>
                                              <p:spTgt spid="71"/>
                                            </p:tgtEl>
                                            <p:attrNameLst>
                                              <p:attrName>style.rotation</p:attrName>
                                            </p:attrNameLst>
                                          </p:cBhvr>
                                          <p:tavLst>
                                            <p:tav tm="0">
                                              <p:val>
                                                <p:fltVal val="0"/>
                                              </p:val>
                                            </p:tav>
                                            <p:tav tm="100000">
                                              <p:val>
                                                <p:fltVal val="90"/>
                                              </p:val>
                                            </p:tav>
                                          </p:tavLst>
                                        </p:anim>
                                        <p:animEffect transition="out" filter="fade">
                                          <p:cBhvr>
                                            <p:cTn id="106" dur="1000"/>
                                            <p:tgtEl>
                                              <p:spTgt spid="71"/>
                                            </p:tgtEl>
                                          </p:cBhvr>
                                        </p:animEffect>
                                        <p:set>
                                          <p:cBhvr>
                                            <p:cTn id="107" dur="1" fill="hold">
                                              <p:stCondLst>
                                                <p:cond delay="999"/>
                                              </p:stCondLst>
                                            </p:cTn>
                                            <p:tgtEl>
                                              <p:spTgt spid="71"/>
                                            </p:tgtEl>
                                            <p:attrNameLst>
                                              <p:attrName>style.visibility</p:attrName>
                                            </p:attrNameLst>
                                          </p:cBhvr>
                                          <p:to>
                                            <p:strVal val="hidden"/>
                                          </p:to>
                                        </p:set>
                                      </p:childTnLst>
                                      <p:subTnLst>
                                        <p:audio>
                                          <p:cMediaNode>
                                            <p:cTn display="0" masterRel="sameClick">
                                              <p:stCondLst>
                                                <p:cond evt="begin" delay="0">
                                                  <p:tn val="10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1"/>
                      </p:tgtEl>
                    </p:cond>
                  </p:nextCondLst>
                </p:seq>
                <p:seq concurrent="1" nextAc="seek">
                  <p:cTn id="108" restart="whenNotActive" fill="hold" evtFilter="cancelBubble" nodeType="interactiveSeq">
                    <p:stCondLst>
                      <p:cond evt="onClick" delay="0">
                        <p:tgtEl>
                          <p:spTgt spid="72"/>
                        </p:tgtEl>
                      </p:cond>
                    </p:stCondLst>
                    <p:endSync evt="end" delay="0">
                      <p:rtn val="all"/>
                    </p:endSync>
                    <p:childTnLst>
                      <p:par>
                        <p:cTn id="109" fill="hold">
                          <p:stCondLst>
                            <p:cond delay="0"/>
                          </p:stCondLst>
                          <p:childTnLst>
                            <p:par>
                              <p:cTn id="110" fill="hold">
                                <p:stCondLst>
                                  <p:cond delay="0"/>
                                </p:stCondLst>
                                <p:childTnLst>
                                  <p:par>
                                    <p:cTn id="111" presetID="31" presetClass="exit" presetSubtype="0" fill="hold" nodeType="clickEffect">
                                      <p:stCondLst>
                                        <p:cond delay="0"/>
                                      </p:stCondLst>
                                      <p:childTnLst>
                                        <p:anim calcmode="lin" valueType="num">
                                          <p:cBhvr>
                                            <p:cTn id="112" dur="1000"/>
                                            <p:tgtEl>
                                              <p:spTgt spid="72"/>
                                            </p:tgtEl>
                                            <p:attrNameLst>
                                              <p:attrName>ppt_w</p:attrName>
                                            </p:attrNameLst>
                                          </p:cBhvr>
                                          <p:tavLst>
                                            <p:tav tm="0">
                                              <p:val>
                                                <p:strVal val="ppt_w"/>
                                              </p:val>
                                            </p:tav>
                                            <p:tav tm="100000">
                                              <p:val>
                                                <p:fltVal val="0"/>
                                              </p:val>
                                            </p:tav>
                                          </p:tavLst>
                                        </p:anim>
                                        <p:anim calcmode="lin" valueType="num">
                                          <p:cBhvr>
                                            <p:cTn id="113" dur="1000"/>
                                            <p:tgtEl>
                                              <p:spTgt spid="72"/>
                                            </p:tgtEl>
                                            <p:attrNameLst>
                                              <p:attrName>ppt_h</p:attrName>
                                            </p:attrNameLst>
                                          </p:cBhvr>
                                          <p:tavLst>
                                            <p:tav tm="0">
                                              <p:val>
                                                <p:strVal val="ppt_h"/>
                                              </p:val>
                                            </p:tav>
                                            <p:tav tm="100000">
                                              <p:val>
                                                <p:fltVal val="0"/>
                                              </p:val>
                                            </p:tav>
                                          </p:tavLst>
                                        </p:anim>
                                        <p:anim calcmode="lin" valueType="num">
                                          <p:cBhvr>
                                            <p:cTn id="114" dur="1000"/>
                                            <p:tgtEl>
                                              <p:spTgt spid="72"/>
                                            </p:tgtEl>
                                            <p:attrNameLst>
                                              <p:attrName>style.rotation</p:attrName>
                                            </p:attrNameLst>
                                          </p:cBhvr>
                                          <p:tavLst>
                                            <p:tav tm="0">
                                              <p:val>
                                                <p:fltVal val="0"/>
                                              </p:val>
                                            </p:tav>
                                            <p:tav tm="100000">
                                              <p:val>
                                                <p:fltVal val="90"/>
                                              </p:val>
                                            </p:tav>
                                          </p:tavLst>
                                        </p:anim>
                                        <p:animEffect transition="out" filter="fade">
                                          <p:cBhvr>
                                            <p:cTn id="115" dur="1000"/>
                                            <p:tgtEl>
                                              <p:spTgt spid="72"/>
                                            </p:tgtEl>
                                          </p:cBhvr>
                                        </p:animEffect>
                                        <p:set>
                                          <p:cBhvr>
                                            <p:cTn id="116" dur="1" fill="hold">
                                              <p:stCondLst>
                                                <p:cond delay="999"/>
                                              </p:stCondLst>
                                            </p:cTn>
                                            <p:tgtEl>
                                              <p:spTgt spid="72"/>
                                            </p:tgtEl>
                                            <p:attrNameLst>
                                              <p:attrName>style.visibility</p:attrName>
                                            </p:attrNameLst>
                                          </p:cBhvr>
                                          <p:to>
                                            <p:strVal val="hidden"/>
                                          </p:to>
                                        </p:set>
                                      </p:childTnLst>
                                      <p:subTnLst>
                                        <p:audio>
                                          <p:cMediaNode>
                                            <p:cTn display="0" masterRel="sameClick">
                                              <p:stCondLst>
                                                <p:cond evt="begin" delay="0">
                                                  <p:tn val="11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2"/>
                      </p:tgtEl>
                    </p:cond>
                  </p:nextCondLst>
                </p:seq>
                <p:seq concurrent="1" nextAc="seek">
                  <p:cTn id="117" restart="whenNotActive" fill="hold" evtFilter="cancelBubble" nodeType="interactiveSeq">
                    <p:stCondLst>
                      <p:cond evt="onClick" delay="0">
                        <p:tgtEl>
                          <p:spTgt spid="73"/>
                        </p:tgtEl>
                      </p:cond>
                    </p:stCondLst>
                    <p:endSync evt="end" delay="0">
                      <p:rtn val="all"/>
                    </p:endSync>
                    <p:childTnLst>
                      <p:par>
                        <p:cTn id="118" fill="hold">
                          <p:stCondLst>
                            <p:cond delay="0"/>
                          </p:stCondLst>
                          <p:childTnLst>
                            <p:par>
                              <p:cTn id="119" fill="hold">
                                <p:stCondLst>
                                  <p:cond delay="0"/>
                                </p:stCondLst>
                                <p:childTnLst>
                                  <p:par>
                                    <p:cTn id="120" presetID="31" presetClass="exit" presetSubtype="0" fill="hold" nodeType="clickEffect">
                                      <p:stCondLst>
                                        <p:cond delay="0"/>
                                      </p:stCondLst>
                                      <p:childTnLst>
                                        <p:anim calcmode="lin" valueType="num">
                                          <p:cBhvr>
                                            <p:cTn id="121" dur="1000"/>
                                            <p:tgtEl>
                                              <p:spTgt spid="73"/>
                                            </p:tgtEl>
                                            <p:attrNameLst>
                                              <p:attrName>ppt_w</p:attrName>
                                            </p:attrNameLst>
                                          </p:cBhvr>
                                          <p:tavLst>
                                            <p:tav tm="0">
                                              <p:val>
                                                <p:strVal val="ppt_w"/>
                                              </p:val>
                                            </p:tav>
                                            <p:tav tm="100000">
                                              <p:val>
                                                <p:fltVal val="0"/>
                                              </p:val>
                                            </p:tav>
                                          </p:tavLst>
                                        </p:anim>
                                        <p:anim calcmode="lin" valueType="num">
                                          <p:cBhvr>
                                            <p:cTn id="122" dur="1000"/>
                                            <p:tgtEl>
                                              <p:spTgt spid="73"/>
                                            </p:tgtEl>
                                            <p:attrNameLst>
                                              <p:attrName>ppt_h</p:attrName>
                                            </p:attrNameLst>
                                          </p:cBhvr>
                                          <p:tavLst>
                                            <p:tav tm="0">
                                              <p:val>
                                                <p:strVal val="ppt_h"/>
                                              </p:val>
                                            </p:tav>
                                            <p:tav tm="100000">
                                              <p:val>
                                                <p:fltVal val="0"/>
                                              </p:val>
                                            </p:tav>
                                          </p:tavLst>
                                        </p:anim>
                                        <p:anim calcmode="lin" valueType="num">
                                          <p:cBhvr>
                                            <p:cTn id="123" dur="1000"/>
                                            <p:tgtEl>
                                              <p:spTgt spid="73"/>
                                            </p:tgtEl>
                                            <p:attrNameLst>
                                              <p:attrName>style.rotation</p:attrName>
                                            </p:attrNameLst>
                                          </p:cBhvr>
                                          <p:tavLst>
                                            <p:tav tm="0">
                                              <p:val>
                                                <p:fltVal val="0"/>
                                              </p:val>
                                            </p:tav>
                                            <p:tav tm="100000">
                                              <p:val>
                                                <p:fltVal val="90"/>
                                              </p:val>
                                            </p:tav>
                                          </p:tavLst>
                                        </p:anim>
                                        <p:animEffect transition="out" filter="fade">
                                          <p:cBhvr>
                                            <p:cTn id="124" dur="1000"/>
                                            <p:tgtEl>
                                              <p:spTgt spid="73"/>
                                            </p:tgtEl>
                                          </p:cBhvr>
                                        </p:animEffect>
                                        <p:set>
                                          <p:cBhvr>
                                            <p:cTn id="125" dur="1" fill="hold">
                                              <p:stCondLst>
                                                <p:cond delay="999"/>
                                              </p:stCondLst>
                                            </p:cTn>
                                            <p:tgtEl>
                                              <p:spTgt spid="73"/>
                                            </p:tgtEl>
                                            <p:attrNameLst>
                                              <p:attrName>style.visibility</p:attrName>
                                            </p:attrNameLst>
                                          </p:cBhvr>
                                          <p:to>
                                            <p:strVal val="hidden"/>
                                          </p:to>
                                        </p:set>
                                      </p:childTnLst>
                                      <p:subTnLst>
                                        <p:audio>
                                          <p:cMediaNode>
                                            <p:cTn display="0" masterRel="sameClick">
                                              <p:stCondLst>
                                                <p:cond evt="begin" delay="0">
                                                  <p:tn val="12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3"/>
                      </p:tgtEl>
                    </p:cond>
                  </p:nextCondLst>
                </p:seq>
                <p:seq concurrent="1" nextAc="seek">
                  <p:cTn id="126" restart="whenNotActive" fill="hold" evtFilter="cancelBubble" nodeType="interactiveSeq">
                    <p:stCondLst>
                      <p:cond evt="onClick" delay="0">
                        <p:tgtEl>
                          <p:spTgt spid="74"/>
                        </p:tgtEl>
                      </p:cond>
                    </p:stCondLst>
                    <p:endSync evt="end" delay="0">
                      <p:rtn val="all"/>
                    </p:endSync>
                    <p:childTnLst>
                      <p:par>
                        <p:cTn id="127" fill="hold">
                          <p:stCondLst>
                            <p:cond delay="0"/>
                          </p:stCondLst>
                          <p:childTnLst>
                            <p:par>
                              <p:cTn id="128" fill="hold">
                                <p:stCondLst>
                                  <p:cond delay="0"/>
                                </p:stCondLst>
                                <p:childTnLst>
                                  <p:par>
                                    <p:cTn id="129" presetID="31" presetClass="exit" presetSubtype="0" fill="hold" nodeType="clickEffect">
                                      <p:stCondLst>
                                        <p:cond delay="0"/>
                                      </p:stCondLst>
                                      <p:childTnLst>
                                        <p:anim calcmode="lin" valueType="num">
                                          <p:cBhvr>
                                            <p:cTn id="130" dur="1000"/>
                                            <p:tgtEl>
                                              <p:spTgt spid="74"/>
                                            </p:tgtEl>
                                            <p:attrNameLst>
                                              <p:attrName>ppt_w</p:attrName>
                                            </p:attrNameLst>
                                          </p:cBhvr>
                                          <p:tavLst>
                                            <p:tav tm="0">
                                              <p:val>
                                                <p:strVal val="ppt_w"/>
                                              </p:val>
                                            </p:tav>
                                            <p:tav tm="100000">
                                              <p:val>
                                                <p:fltVal val="0"/>
                                              </p:val>
                                            </p:tav>
                                          </p:tavLst>
                                        </p:anim>
                                        <p:anim calcmode="lin" valueType="num">
                                          <p:cBhvr>
                                            <p:cTn id="131" dur="1000"/>
                                            <p:tgtEl>
                                              <p:spTgt spid="74"/>
                                            </p:tgtEl>
                                            <p:attrNameLst>
                                              <p:attrName>ppt_h</p:attrName>
                                            </p:attrNameLst>
                                          </p:cBhvr>
                                          <p:tavLst>
                                            <p:tav tm="0">
                                              <p:val>
                                                <p:strVal val="ppt_h"/>
                                              </p:val>
                                            </p:tav>
                                            <p:tav tm="100000">
                                              <p:val>
                                                <p:fltVal val="0"/>
                                              </p:val>
                                            </p:tav>
                                          </p:tavLst>
                                        </p:anim>
                                        <p:anim calcmode="lin" valueType="num">
                                          <p:cBhvr>
                                            <p:cTn id="132" dur="1000"/>
                                            <p:tgtEl>
                                              <p:spTgt spid="74"/>
                                            </p:tgtEl>
                                            <p:attrNameLst>
                                              <p:attrName>style.rotation</p:attrName>
                                            </p:attrNameLst>
                                          </p:cBhvr>
                                          <p:tavLst>
                                            <p:tav tm="0">
                                              <p:val>
                                                <p:fltVal val="0"/>
                                              </p:val>
                                            </p:tav>
                                            <p:tav tm="100000">
                                              <p:val>
                                                <p:fltVal val="90"/>
                                              </p:val>
                                            </p:tav>
                                          </p:tavLst>
                                        </p:anim>
                                        <p:animEffect transition="out" filter="fade">
                                          <p:cBhvr>
                                            <p:cTn id="133" dur="1000"/>
                                            <p:tgtEl>
                                              <p:spTgt spid="74"/>
                                            </p:tgtEl>
                                          </p:cBhvr>
                                        </p:animEffect>
                                        <p:set>
                                          <p:cBhvr>
                                            <p:cTn id="134" dur="1" fill="hold">
                                              <p:stCondLst>
                                                <p:cond delay="999"/>
                                              </p:stCondLst>
                                            </p:cTn>
                                            <p:tgtEl>
                                              <p:spTgt spid="74"/>
                                            </p:tgtEl>
                                            <p:attrNameLst>
                                              <p:attrName>style.visibility</p:attrName>
                                            </p:attrNameLst>
                                          </p:cBhvr>
                                          <p:to>
                                            <p:strVal val="hidden"/>
                                          </p:to>
                                        </p:set>
                                      </p:childTnLst>
                                      <p:subTnLst>
                                        <p:audio>
                                          <p:cMediaNode>
                                            <p:cTn display="0" masterRel="sameClick">
                                              <p:stCondLst>
                                                <p:cond evt="begin" delay="0">
                                                  <p:tn val="12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4"/>
                      </p:tgtEl>
                    </p:cond>
                  </p:nextCondLst>
                </p:seq>
                <p:seq concurrent="1" nextAc="seek">
                  <p:cTn id="135" restart="whenNotActive" fill="hold" evtFilter="cancelBubble" nodeType="interactiveSeq">
                    <p:stCondLst>
                      <p:cond evt="onClick" delay="0">
                        <p:tgtEl>
                          <p:spTgt spid="75"/>
                        </p:tgtEl>
                      </p:cond>
                    </p:stCondLst>
                    <p:endSync evt="end" delay="0">
                      <p:rtn val="all"/>
                    </p:endSync>
                    <p:childTnLst>
                      <p:par>
                        <p:cTn id="136" fill="hold">
                          <p:stCondLst>
                            <p:cond delay="0"/>
                          </p:stCondLst>
                          <p:childTnLst>
                            <p:par>
                              <p:cTn id="137" fill="hold">
                                <p:stCondLst>
                                  <p:cond delay="0"/>
                                </p:stCondLst>
                                <p:childTnLst>
                                  <p:par>
                                    <p:cTn id="138" presetID="31" presetClass="exit" presetSubtype="0" fill="hold" nodeType="clickEffect">
                                      <p:stCondLst>
                                        <p:cond delay="0"/>
                                      </p:stCondLst>
                                      <p:childTnLst>
                                        <p:anim calcmode="lin" valueType="num">
                                          <p:cBhvr>
                                            <p:cTn id="139" dur="1000"/>
                                            <p:tgtEl>
                                              <p:spTgt spid="75"/>
                                            </p:tgtEl>
                                            <p:attrNameLst>
                                              <p:attrName>ppt_w</p:attrName>
                                            </p:attrNameLst>
                                          </p:cBhvr>
                                          <p:tavLst>
                                            <p:tav tm="0">
                                              <p:val>
                                                <p:strVal val="ppt_w"/>
                                              </p:val>
                                            </p:tav>
                                            <p:tav tm="100000">
                                              <p:val>
                                                <p:fltVal val="0"/>
                                              </p:val>
                                            </p:tav>
                                          </p:tavLst>
                                        </p:anim>
                                        <p:anim calcmode="lin" valueType="num">
                                          <p:cBhvr>
                                            <p:cTn id="140" dur="1000"/>
                                            <p:tgtEl>
                                              <p:spTgt spid="75"/>
                                            </p:tgtEl>
                                            <p:attrNameLst>
                                              <p:attrName>ppt_h</p:attrName>
                                            </p:attrNameLst>
                                          </p:cBhvr>
                                          <p:tavLst>
                                            <p:tav tm="0">
                                              <p:val>
                                                <p:strVal val="ppt_h"/>
                                              </p:val>
                                            </p:tav>
                                            <p:tav tm="100000">
                                              <p:val>
                                                <p:fltVal val="0"/>
                                              </p:val>
                                            </p:tav>
                                          </p:tavLst>
                                        </p:anim>
                                        <p:anim calcmode="lin" valueType="num">
                                          <p:cBhvr>
                                            <p:cTn id="141" dur="1000"/>
                                            <p:tgtEl>
                                              <p:spTgt spid="75"/>
                                            </p:tgtEl>
                                            <p:attrNameLst>
                                              <p:attrName>style.rotation</p:attrName>
                                            </p:attrNameLst>
                                          </p:cBhvr>
                                          <p:tavLst>
                                            <p:tav tm="0">
                                              <p:val>
                                                <p:fltVal val="0"/>
                                              </p:val>
                                            </p:tav>
                                            <p:tav tm="100000">
                                              <p:val>
                                                <p:fltVal val="90"/>
                                              </p:val>
                                            </p:tav>
                                          </p:tavLst>
                                        </p:anim>
                                        <p:animEffect transition="out" filter="fade">
                                          <p:cBhvr>
                                            <p:cTn id="142" dur="1000"/>
                                            <p:tgtEl>
                                              <p:spTgt spid="75"/>
                                            </p:tgtEl>
                                          </p:cBhvr>
                                        </p:animEffect>
                                        <p:set>
                                          <p:cBhvr>
                                            <p:cTn id="143" dur="1" fill="hold">
                                              <p:stCondLst>
                                                <p:cond delay="999"/>
                                              </p:stCondLst>
                                            </p:cTn>
                                            <p:tgtEl>
                                              <p:spTgt spid="75"/>
                                            </p:tgtEl>
                                            <p:attrNameLst>
                                              <p:attrName>style.visibility</p:attrName>
                                            </p:attrNameLst>
                                          </p:cBhvr>
                                          <p:to>
                                            <p:strVal val="hidden"/>
                                          </p:to>
                                        </p:set>
                                      </p:childTnLst>
                                      <p:subTnLst>
                                        <p:audio>
                                          <p:cMediaNode>
                                            <p:cTn display="0" masterRel="sameClick">
                                              <p:stCondLst>
                                                <p:cond evt="begin" delay="0">
                                                  <p:tn val="13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5"/>
                      </p:tgtEl>
                    </p:cond>
                  </p:nextCondLst>
                </p:seq>
                <p:seq concurrent="1" nextAc="seek">
                  <p:cTn id="144" restart="whenNotActive" fill="hold" evtFilter="cancelBubble" nodeType="interactiveSeq">
                    <p:stCondLst>
                      <p:cond evt="onClick" delay="0">
                        <p:tgtEl>
                          <p:spTgt spid="76"/>
                        </p:tgtEl>
                      </p:cond>
                    </p:stCondLst>
                    <p:endSync evt="end" delay="0">
                      <p:rtn val="all"/>
                    </p:endSync>
                    <p:childTnLst>
                      <p:par>
                        <p:cTn id="145" fill="hold">
                          <p:stCondLst>
                            <p:cond delay="0"/>
                          </p:stCondLst>
                          <p:childTnLst>
                            <p:par>
                              <p:cTn id="146" fill="hold">
                                <p:stCondLst>
                                  <p:cond delay="0"/>
                                </p:stCondLst>
                                <p:childTnLst>
                                  <p:par>
                                    <p:cTn id="147" presetID="31" presetClass="exit" presetSubtype="0" fill="hold" nodeType="clickEffect">
                                      <p:stCondLst>
                                        <p:cond delay="0"/>
                                      </p:stCondLst>
                                      <p:childTnLst>
                                        <p:anim calcmode="lin" valueType="num">
                                          <p:cBhvr>
                                            <p:cTn id="148" dur="1000"/>
                                            <p:tgtEl>
                                              <p:spTgt spid="76"/>
                                            </p:tgtEl>
                                            <p:attrNameLst>
                                              <p:attrName>ppt_w</p:attrName>
                                            </p:attrNameLst>
                                          </p:cBhvr>
                                          <p:tavLst>
                                            <p:tav tm="0">
                                              <p:val>
                                                <p:strVal val="ppt_w"/>
                                              </p:val>
                                            </p:tav>
                                            <p:tav tm="100000">
                                              <p:val>
                                                <p:fltVal val="0"/>
                                              </p:val>
                                            </p:tav>
                                          </p:tavLst>
                                        </p:anim>
                                        <p:anim calcmode="lin" valueType="num">
                                          <p:cBhvr>
                                            <p:cTn id="149" dur="1000"/>
                                            <p:tgtEl>
                                              <p:spTgt spid="76"/>
                                            </p:tgtEl>
                                            <p:attrNameLst>
                                              <p:attrName>ppt_h</p:attrName>
                                            </p:attrNameLst>
                                          </p:cBhvr>
                                          <p:tavLst>
                                            <p:tav tm="0">
                                              <p:val>
                                                <p:strVal val="ppt_h"/>
                                              </p:val>
                                            </p:tav>
                                            <p:tav tm="100000">
                                              <p:val>
                                                <p:fltVal val="0"/>
                                              </p:val>
                                            </p:tav>
                                          </p:tavLst>
                                        </p:anim>
                                        <p:anim calcmode="lin" valueType="num">
                                          <p:cBhvr>
                                            <p:cTn id="150" dur="1000"/>
                                            <p:tgtEl>
                                              <p:spTgt spid="76"/>
                                            </p:tgtEl>
                                            <p:attrNameLst>
                                              <p:attrName>style.rotation</p:attrName>
                                            </p:attrNameLst>
                                          </p:cBhvr>
                                          <p:tavLst>
                                            <p:tav tm="0">
                                              <p:val>
                                                <p:fltVal val="0"/>
                                              </p:val>
                                            </p:tav>
                                            <p:tav tm="100000">
                                              <p:val>
                                                <p:fltVal val="90"/>
                                              </p:val>
                                            </p:tav>
                                          </p:tavLst>
                                        </p:anim>
                                        <p:animEffect transition="out" filter="fade">
                                          <p:cBhvr>
                                            <p:cTn id="151" dur="1000"/>
                                            <p:tgtEl>
                                              <p:spTgt spid="76"/>
                                            </p:tgtEl>
                                          </p:cBhvr>
                                        </p:animEffect>
                                        <p:set>
                                          <p:cBhvr>
                                            <p:cTn id="152" dur="1" fill="hold">
                                              <p:stCondLst>
                                                <p:cond delay="999"/>
                                              </p:stCondLst>
                                            </p:cTn>
                                            <p:tgtEl>
                                              <p:spTgt spid="76"/>
                                            </p:tgtEl>
                                            <p:attrNameLst>
                                              <p:attrName>style.visibility</p:attrName>
                                            </p:attrNameLst>
                                          </p:cBhvr>
                                          <p:to>
                                            <p:strVal val="hidden"/>
                                          </p:to>
                                        </p:set>
                                      </p:childTnLst>
                                      <p:subTnLst>
                                        <p:audio>
                                          <p:cMediaNode>
                                            <p:cTn display="0" masterRel="sameClick">
                                              <p:stCondLst>
                                                <p:cond evt="begin" delay="0">
                                                  <p:tn val="14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6"/>
                      </p:tgtEl>
                    </p:cond>
                  </p:nextCondLst>
                </p:seq>
                <p:seq concurrent="1" nextAc="seek">
                  <p:cTn id="153" restart="whenNotActive" fill="hold" evtFilter="cancelBubble" nodeType="interactiveSeq">
                    <p:stCondLst>
                      <p:cond evt="onClick" delay="0">
                        <p:tgtEl>
                          <p:spTgt spid="77"/>
                        </p:tgtEl>
                      </p:cond>
                    </p:stCondLst>
                    <p:endSync evt="end" delay="0">
                      <p:rtn val="all"/>
                    </p:endSync>
                    <p:childTnLst>
                      <p:par>
                        <p:cTn id="154" fill="hold">
                          <p:stCondLst>
                            <p:cond delay="0"/>
                          </p:stCondLst>
                          <p:childTnLst>
                            <p:par>
                              <p:cTn id="155" fill="hold">
                                <p:stCondLst>
                                  <p:cond delay="0"/>
                                </p:stCondLst>
                                <p:childTnLst>
                                  <p:par>
                                    <p:cTn id="156" presetID="31" presetClass="exit" presetSubtype="0" fill="hold" nodeType="clickEffect">
                                      <p:stCondLst>
                                        <p:cond delay="0"/>
                                      </p:stCondLst>
                                      <p:childTnLst>
                                        <p:anim calcmode="lin" valueType="num">
                                          <p:cBhvr>
                                            <p:cTn id="157" dur="1000"/>
                                            <p:tgtEl>
                                              <p:spTgt spid="77"/>
                                            </p:tgtEl>
                                            <p:attrNameLst>
                                              <p:attrName>ppt_w</p:attrName>
                                            </p:attrNameLst>
                                          </p:cBhvr>
                                          <p:tavLst>
                                            <p:tav tm="0">
                                              <p:val>
                                                <p:strVal val="ppt_w"/>
                                              </p:val>
                                            </p:tav>
                                            <p:tav tm="100000">
                                              <p:val>
                                                <p:fltVal val="0"/>
                                              </p:val>
                                            </p:tav>
                                          </p:tavLst>
                                        </p:anim>
                                        <p:anim calcmode="lin" valueType="num">
                                          <p:cBhvr>
                                            <p:cTn id="158" dur="1000"/>
                                            <p:tgtEl>
                                              <p:spTgt spid="77"/>
                                            </p:tgtEl>
                                            <p:attrNameLst>
                                              <p:attrName>ppt_h</p:attrName>
                                            </p:attrNameLst>
                                          </p:cBhvr>
                                          <p:tavLst>
                                            <p:tav tm="0">
                                              <p:val>
                                                <p:strVal val="ppt_h"/>
                                              </p:val>
                                            </p:tav>
                                            <p:tav tm="100000">
                                              <p:val>
                                                <p:fltVal val="0"/>
                                              </p:val>
                                            </p:tav>
                                          </p:tavLst>
                                        </p:anim>
                                        <p:anim calcmode="lin" valueType="num">
                                          <p:cBhvr>
                                            <p:cTn id="159" dur="1000"/>
                                            <p:tgtEl>
                                              <p:spTgt spid="77"/>
                                            </p:tgtEl>
                                            <p:attrNameLst>
                                              <p:attrName>style.rotation</p:attrName>
                                            </p:attrNameLst>
                                          </p:cBhvr>
                                          <p:tavLst>
                                            <p:tav tm="0">
                                              <p:val>
                                                <p:fltVal val="0"/>
                                              </p:val>
                                            </p:tav>
                                            <p:tav tm="100000">
                                              <p:val>
                                                <p:fltVal val="90"/>
                                              </p:val>
                                            </p:tav>
                                          </p:tavLst>
                                        </p:anim>
                                        <p:animEffect transition="out" filter="fade">
                                          <p:cBhvr>
                                            <p:cTn id="160" dur="1000"/>
                                            <p:tgtEl>
                                              <p:spTgt spid="77"/>
                                            </p:tgtEl>
                                          </p:cBhvr>
                                        </p:animEffect>
                                        <p:set>
                                          <p:cBhvr>
                                            <p:cTn id="161" dur="1" fill="hold">
                                              <p:stCondLst>
                                                <p:cond delay="999"/>
                                              </p:stCondLst>
                                            </p:cTn>
                                            <p:tgtEl>
                                              <p:spTgt spid="77"/>
                                            </p:tgtEl>
                                            <p:attrNameLst>
                                              <p:attrName>style.visibility</p:attrName>
                                            </p:attrNameLst>
                                          </p:cBhvr>
                                          <p:to>
                                            <p:strVal val="hidden"/>
                                          </p:to>
                                        </p:set>
                                      </p:childTnLst>
                                      <p:subTnLst>
                                        <p:audio>
                                          <p:cMediaNode>
                                            <p:cTn display="0" masterRel="sameClick">
                                              <p:stCondLst>
                                                <p:cond evt="begin" delay="0">
                                                  <p:tn val="156"/>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7"/>
                      </p:tgtEl>
                    </p:cond>
                  </p:nextCondLst>
                </p:seq>
                <p:seq concurrent="1" nextAc="seek">
                  <p:cTn id="162" restart="whenNotActive" fill="hold" evtFilter="cancelBubble" nodeType="interactiveSeq">
                    <p:stCondLst>
                      <p:cond evt="onClick" delay="0">
                        <p:tgtEl>
                          <p:spTgt spid="78"/>
                        </p:tgtEl>
                      </p:cond>
                    </p:stCondLst>
                    <p:endSync evt="end" delay="0">
                      <p:rtn val="all"/>
                    </p:endSync>
                    <p:childTnLst>
                      <p:par>
                        <p:cTn id="163" fill="hold">
                          <p:stCondLst>
                            <p:cond delay="0"/>
                          </p:stCondLst>
                          <p:childTnLst>
                            <p:par>
                              <p:cTn id="164" fill="hold">
                                <p:stCondLst>
                                  <p:cond delay="0"/>
                                </p:stCondLst>
                                <p:childTnLst>
                                  <p:par>
                                    <p:cTn id="165" presetID="31" presetClass="exit" presetSubtype="0" fill="hold" nodeType="clickEffect">
                                      <p:stCondLst>
                                        <p:cond delay="0"/>
                                      </p:stCondLst>
                                      <p:childTnLst>
                                        <p:anim calcmode="lin" valueType="num">
                                          <p:cBhvr>
                                            <p:cTn id="166" dur="1000"/>
                                            <p:tgtEl>
                                              <p:spTgt spid="78"/>
                                            </p:tgtEl>
                                            <p:attrNameLst>
                                              <p:attrName>ppt_w</p:attrName>
                                            </p:attrNameLst>
                                          </p:cBhvr>
                                          <p:tavLst>
                                            <p:tav tm="0">
                                              <p:val>
                                                <p:strVal val="ppt_w"/>
                                              </p:val>
                                            </p:tav>
                                            <p:tav tm="100000">
                                              <p:val>
                                                <p:fltVal val="0"/>
                                              </p:val>
                                            </p:tav>
                                          </p:tavLst>
                                        </p:anim>
                                        <p:anim calcmode="lin" valueType="num">
                                          <p:cBhvr>
                                            <p:cTn id="167" dur="1000"/>
                                            <p:tgtEl>
                                              <p:spTgt spid="78"/>
                                            </p:tgtEl>
                                            <p:attrNameLst>
                                              <p:attrName>ppt_h</p:attrName>
                                            </p:attrNameLst>
                                          </p:cBhvr>
                                          <p:tavLst>
                                            <p:tav tm="0">
                                              <p:val>
                                                <p:strVal val="ppt_h"/>
                                              </p:val>
                                            </p:tav>
                                            <p:tav tm="100000">
                                              <p:val>
                                                <p:fltVal val="0"/>
                                              </p:val>
                                            </p:tav>
                                          </p:tavLst>
                                        </p:anim>
                                        <p:anim calcmode="lin" valueType="num">
                                          <p:cBhvr>
                                            <p:cTn id="168" dur="1000"/>
                                            <p:tgtEl>
                                              <p:spTgt spid="78"/>
                                            </p:tgtEl>
                                            <p:attrNameLst>
                                              <p:attrName>style.rotation</p:attrName>
                                            </p:attrNameLst>
                                          </p:cBhvr>
                                          <p:tavLst>
                                            <p:tav tm="0">
                                              <p:val>
                                                <p:fltVal val="0"/>
                                              </p:val>
                                            </p:tav>
                                            <p:tav tm="100000">
                                              <p:val>
                                                <p:fltVal val="90"/>
                                              </p:val>
                                            </p:tav>
                                          </p:tavLst>
                                        </p:anim>
                                        <p:animEffect transition="out" filter="fade">
                                          <p:cBhvr>
                                            <p:cTn id="169" dur="1000"/>
                                            <p:tgtEl>
                                              <p:spTgt spid="78"/>
                                            </p:tgtEl>
                                          </p:cBhvr>
                                        </p:animEffect>
                                        <p:set>
                                          <p:cBhvr>
                                            <p:cTn id="170" dur="1" fill="hold">
                                              <p:stCondLst>
                                                <p:cond delay="999"/>
                                              </p:stCondLst>
                                            </p:cTn>
                                            <p:tgtEl>
                                              <p:spTgt spid="78"/>
                                            </p:tgtEl>
                                            <p:attrNameLst>
                                              <p:attrName>style.visibility</p:attrName>
                                            </p:attrNameLst>
                                          </p:cBhvr>
                                          <p:to>
                                            <p:strVal val="hidden"/>
                                          </p:to>
                                        </p:set>
                                      </p:childTnLst>
                                      <p:subTnLst>
                                        <p:audio>
                                          <p:cMediaNode>
                                            <p:cTn display="0" masterRel="sameClick">
                                              <p:stCondLst>
                                                <p:cond evt="begin" delay="0">
                                                  <p:tn val="165"/>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8"/>
                      </p:tgtEl>
                    </p:cond>
                  </p:nextCondLst>
                </p:seq>
                <p:seq concurrent="1" nextAc="seek">
                  <p:cTn id="171" restart="whenNotActive" fill="hold" evtFilter="cancelBubble" nodeType="interactiveSeq">
                    <p:stCondLst>
                      <p:cond evt="onClick" delay="0">
                        <p:tgtEl>
                          <p:spTgt spid="79"/>
                        </p:tgtEl>
                      </p:cond>
                    </p:stCondLst>
                    <p:endSync evt="end" delay="0">
                      <p:rtn val="all"/>
                    </p:endSync>
                    <p:childTnLst>
                      <p:par>
                        <p:cTn id="172" fill="hold">
                          <p:stCondLst>
                            <p:cond delay="0"/>
                          </p:stCondLst>
                          <p:childTnLst>
                            <p:par>
                              <p:cTn id="173" fill="hold">
                                <p:stCondLst>
                                  <p:cond delay="0"/>
                                </p:stCondLst>
                                <p:childTnLst>
                                  <p:par>
                                    <p:cTn id="174" presetID="31" presetClass="exit" presetSubtype="0" fill="hold" nodeType="clickEffect">
                                      <p:stCondLst>
                                        <p:cond delay="0"/>
                                      </p:stCondLst>
                                      <p:childTnLst>
                                        <p:anim calcmode="lin" valueType="num">
                                          <p:cBhvr>
                                            <p:cTn id="175" dur="1000"/>
                                            <p:tgtEl>
                                              <p:spTgt spid="79"/>
                                            </p:tgtEl>
                                            <p:attrNameLst>
                                              <p:attrName>ppt_w</p:attrName>
                                            </p:attrNameLst>
                                          </p:cBhvr>
                                          <p:tavLst>
                                            <p:tav tm="0">
                                              <p:val>
                                                <p:strVal val="ppt_w"/>
                                              </p:val>
                                            </p:tav>
                                            <p:tav tm="100000">
                                              <p:val>
                                                <p:fltVal val="0"/>
                                              </p:val>
                                            </p:tav>
                                          </p:tavLst>
                                        </p:anim>
                                        <p:anim calcmode="lin" valueType="num">
                                          <p:cBhvr>
                                            <p:cTn id="176" dur="1000"/>
                                            <p:tgtEl>
                                              <p:spTgt spid="79"/>
                                            </p:tgtEl>
                                            <p:attrNameLst>
                                              <p:attrName>ppt_h</p:attrName>
                                            </p:attrNameLst>
                                          </p:cBhvr>
                                          <p:tavLst>
                                            <p:tav tm="0">
                                              <p:val>
                                                <p:strVal val="ppt_h"/>
                                              </p:val>
                                            </p:tav>
                                            <p:tav tm="100000">
                                              <p:val>
                                                <p:fltVal val="0"/>
                                              </p:val>
                                            </p:tav>
                                          </p:tavLst>
                                        </p:anim>
                                        <p:anim calcmode="lin" valueType="num">
                                          <p:cBhvr>
                                            <p:cTn id="177" dur="1000"/>
                                            <p:tgtEl>
                                              <p:spTgt spid="79"/>
                                            </p:tgtEl>
                                            <p:attrNameLst>
                                              <p:attrName>style.rotation</p:attrName>
                                            </p:attrNameLst>
                                          </p:cBhvr>
                                          <p:tavLst>
                                            <p:tav tm="0">
                                              <p:val>
                                                <p:fltVal val="0"/>
                                              </p:val>
                                            </p:tav>
                                            <p:tav tm="100000">
                                              <p:val>
                                                <p:fltVal val="90"/>
                                              </p:val>
                                            </p:tav>
                                          </p:tavLst>
                                        </p:anim>
                                        <p:animEffect transition="out" filter="fade">
                                          <p:cBhvr>
                                            <p:cTn id="178" dur="1000"/>
                                            <p:tgtEl>
                                              <p:spTgt spid="79"/>
                                            </p:tgtEl>
                                          </p:cBhvr>
                                        </p:animEffect>
                                        <p:set>
                                          <p:cBhvr>
                                            <p:cTn id="179" dur="1" fill="hold">
                                              <p:stCondLst>
                                                <p:cond delay="999"/>
                                              </p:stCondLst>
                                            </p:cTn>
                                            <p:tgtEl>
                                              <p:spTgt spid="79"/>
                                            </p:tgtEl>
                                            <p:attrNameLst>
                                              <p:attrName>style.visibility</p:attrName>
                                            </p:attrNameLst>
                                          </p:cBhvr>
                                          <p:to>
                                            <p:strVal val="hidden"/>
                                          </p:to>
                                        </p:set>
                                      </p:childTnLst>
                                      <p:subTnLst>
                                        <p:audio>
                                          <p:cMediaNode>
                                            <p:cTn display="0" masterRel="sameClick">
                                              <p:stCondLst>
                                                <p:cond evt="begin" delay="0">
                                                  <p:tn val="174"/>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9"/>
                      </p:tgtEl>
                    </p:cond>
                  </p:nextCondLst>
                </p:seq>
                <p:seq concurrent="1" nextAc="seek">
                  <p:cTn id="180" restart="whenNotActive" fill="hold" evtFilter="cancelBubble" nodeType="interactiveSeq">
                    <p:stCondLst>
                      <p:cond evt="onClick" delay="0">
                        <p:tgtEl>
                          <p:spTgt spid="80"/>
                        </p:tgtEl>
                      </p:cond>
                    </p:stCondLst>
                    <p:endSync evt="end" delay="0">
                      <p:rtn val="all"/>
                    </p:endSync>
                    <p:childTnLst>
                      <p:par>
                        <p:cTn id="181" fill="hold">
                          <p:stCondLst>
                            <p:cond delay="0"/>
                          </p:stCondLst>
                          <p:childTnLst>
                            <p:par>
                              <p:cTn id="182" fill="hold">
                                <p:stCondLst>
                                  <p:cond delay="0"/>
                                </p:stCondLst>
                                <p:childTnLst>
                                  <p:par>
                                    <p:cTn id="183" presetID="31" presetClass="exit" presetSubtype="0" fill="hold" nodeType="clickEffect">
                                      <p:stCondLst>
                                        <p:cond delay="0"/>
                                      </p:stCondLst>
                                      <p:childTnLst>
                                        <p:anim calcmode="lin" valueType="num">
                                          <p:cBhvr>
                                            <p:cTn id="184" dur="1000"/>
                                            <p:tgtEl>
                                              <p:spTgt spid="80"/>
                                            </p:tgtEl>
                                            <p:attrNameLst>
                                              <p:attrName>ppt_w</p:attrName>
                                            </p:attrNameLst>
                                          </p:cBhvr>
                                          <p:tavLst>
                                            <p:tav tm="0">
                                              <p:val>
                                                <p:strVal val="ppt_w"/>
                                              </p:val>
                                            </p:tav>
                                            <p:tav tm="100000">
                                              <p:val>
                                                <p:fltVal val="0"/>
                                              </p:val>
                                            </p:tav>
                                          </p:tavLst>
                                        </p:anim>
                                        <p:anim calcmode="lin" valueType="num">
                                          <p:cBhvr>
                                            <p:cTn id="185" dur="1000"/>
                                            <p:tgtEl>
                                              <p:spTgt spid="80"/>
                                            </p:tgtEl>
                                            <p:attrNameLst>
                                              <p:attrName>ppt_h</p:attrName>
                                            </p:attrNameLst>
                                          </p:cBhvr>
                                          <p:tavLst>
                                            <p:tav tm="0">
                                              <p:val>
                                                <p:strVal val="ppt_h"/>
                                              </p:val>
                                            </p:tav>
                                            <p:tav tm="100000">
                                              <p:val>
                                                <p:fltVal val="0"/>
                                              </p:val>
                                            </p:tav>
                                          </p:tavLst>
                                        </p:anim>
                                        <p:anim calcmode="lin" valueType="num">
                                          <p:cBhvr>
                                            <p:cTn id="186" dur="1000"/>
                                            <p:tgtEl>
                                              <p:spTgt spid="80"/>
                                            </p:tgtEl>
                                            <p:attrNameLst>
                                              <p:attrName>style.rotation</p:attrName>
                                            </p:attrNameLst>
                                          </p:cBhvr>
                                          <p:tavLst>
                                            <p:tav tm="0">
                                              <p:val>
                                                <p:fltVal val="0"/>
                                              </p:val>
                                            </p:tav>
                                            <p:tav tm="100000">
                                              <p:val>
                                                <p:fltVal val="90"/>
                                              </p:val>
                                            </p:tav>
                                          </p:tavLst>
                                        </p:anim>
                                        <p:animEffect transition="out" filter="fade">
                                          <p:cBhvr>
                                            <p:cTn id="187" dur="1000"/>
                                            <p:tgtEl>
                                              <p:spTgt spid="80"/>
                                            </p:tgtEl>
                                          </p:cBhvr>
                                        </p:animEffect>
                                        <p:set>
                                          <p:cBhvr>
                                            <p:cTn id="188" dur="1" fill="hold">
                                              <p:stCondLst>
                                                <p:cond delay="999"/>
                                              </p:stCondLst>
                                            </p:cTn>
                                            <p:tgtEl>
                                              <p:spTgt spid="80"/>
                                            </p:tgtEl>
                                            <p:attrNameLst>
                                              <p:attrName>style.visibility</p:attrName>
                                            </p:attrNameLst>
                                          </p:cBhvr>
                                          <p:to>
                                            <p:strVal val="hidden"/>
                                          </p:to>
                                        </p:set>
                                      </p:childTnLst>
                                      <p:subTnLst>
                                        <p:audio>
                                          <p:cMediaNode>
                                            <p:cTn display="0" masterRel="sameClick">
                                              <p:stCondLst>
                                                <p:cond evt="begin" delay="0">
                                                  <p:tn val="183"/>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80"/>
                      </p:tgtEl>
                    </p:cond>
                  </p:nextCondLst>
                </p:seq>
                <p:seq concurrent="1" nextAc="seek">
                  <p:cTn id="189" restart="whenNotActive" fill="hold" evtFilter="cancelBubble" nodeType="interactiveSeq">
                    <p:stCondLst>
                      <p:cond evt="onClick" delay="0">
                        <p:tgtEl>
                          <p:spTgt spid="81"/>
                        </p:tgtEl>
                      </p:cond>
                    </p:stCondLst>
                    <p:endSync evt="end" delay="0">
                      <p:rtn val="all"/>
                    </p:endSync>
                    <p:childTnLst>
                      <p:par>
                        <p:cTn id="190" fill="hold">
                          <p:stCondLst>
                            <p:cond delay="0"/>
                          </p:stCondLst>
                          <p:childTnLst>
                            <p:par>
                              <p:cTn id="191" fill="hold">
                                <p:stCondLst>
                                  <p:cond delay="0"/>
                                </p:stCondLst>
                                <p:childTnLst>
                                  <p:par>
                                    <p:cTn id="192" presetID="31" presetClass="exit" presetSubtype="0" fill="hold" nodeType="clickEffect">
                                      <p:stCondLst>
                                        <p:cond delay="0"/>
                                      </p:stCondLst>
                                      <p:childTnLst>
                                        <p:anim calcmode="lin" valueType="num">
                                          <p:cBhvr>
                                            <p:cTn id="193" dur="1000"/>
                                            <p:tgtEl>
                                              <p:spTgt spid="81"/>
                                            </p:tgtEl>
                                            <p:attrNameLst>
                                              <p:attrName>ppt_w</p:attrName>
                                            </p:attrNameLst>
                                          </p:cBhvr>
                                          <p:tavLst>
                                            <p:tav tm="0">
                                              <p:val>
                                                <p:strVal val="ppt_w"/>
                                              </p:val>
                                            </p:tav>
                                            <p:tav tm="100000">
                                              <p:val>
                                                <p:fltVal val="0"/>
                                              </p:val>
                                            </p:tav>
                                          </p:tavLst>
                                        </p:anim>
                                        <p:anim calcmode="lin" valueType="num">
                                          <p:cBhvr>
                                            <p:cTn id="194" dur="1000"/>
                                            <p:tgtEl>
                                              <p:spTgt spid="81"/>
                                            </p:tgtEl>
                                            <p:attrNameLst>
                                              <p:attrName>ppt_h</p:attrName>
                                            </p:attrNameLst>
                                          </p:cBhvr>
                                          <p:tavLst>
                                            <p:tav tm="0">
                                              <p:val>
                                                <p:strVal val="ppt_h"/>
                                              </p:val>
                                            </p:tav>
                                            <p:tav tm="100000">
                                              <p:val>
                                                <p:fltVal val="0"/>
                                              </p:val>
                                            </p:tav>
                                          </p:tavLst>
                                        </p:anim>
                                        <p:anim calcmode="lin" valueType="num">
                                          <p:cBhvr>
                                            <p:cTn id="195" dur="1000"/>
                                            <p:tgtEl>
                                              <p:spTgt spid="81"/>
                                            </p:tgtEl>
                                            <p:attrNameLst>
                                              <p:attrName>style.rotation</p:attrName>
                                            </p:attrNameLst>
                                          </p:cBhvr>
                                          <p:tavLst>
                                            <p:tav tm="0">
                                              <p:val>
                                                <p:fltVal val="0"/>
                                              </p:val>
                                            </p:tav>
                                            <p:tav tm="100000">
                                              <p:val>
                                                <p:fltVal val="90"/>
                                              </p:val>
                                            </p:tav>
                                          </p:tavLst>
                                        </p:anim>
                                        <p:animEffect transition="out" filter="fade">
                                          <p:cBhvr>
                                            <p:cTn id="196" dur="1000"/>
                                            <p:tgtEl>
                                              <p:spTgt spid="81"/>
                                            </p:tgtEl>
                                          </p:cBhvr>
                                        </p:animEffect>
                                        <p:set>
                                          <p:cBhvr>
                                            <p:cTn id="197" dur="1" fill="hold">
                                              <p:stCondLst>
                                                <p:cond delay="999"/>
                                              </p:stCondLst>
                                            </p:cTn>
                                            <p:tgtEl>
                                              <p:spTgt spid="81"/>
                                            </p:tgtEl>
                                            <p:attrNameLst>
                                              <p:attrName>style.visibility</p:attrName>
                                            </p:attrNameLst>
                                          </p:cBhvr>
                                          <p:to>
                                            <p:strVal val="hidden"/>
                                          </p:to>
                                        </p:set>
                                      </p:childTnLst>
                                      <p:subTnLst>
                                        <p:audio>
                                          <p:cMediaNode>
                                            <p:cTn display="0" masterRel="sameClick">
                                              <p:stCondLst>
                                                <p:cond evt="begin" delay="0">
                                                  <p:tn val="19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81"/>
                      </p:tgtEl>
                    </p:cond>
                  </p:nextCondLst>
                </p:seq>
                <p:seq concurrent="1" nextAc="seek">
                  <p:cTn id="198" restart="whenNotActive" fill="hold" evtFilter="cancelBubble" nodeType="interactiveSeq">
                    <p:stCondLst>
                      <p:cond evt="onClick" delay="0">
                        <p:tgtEl>
                          <p:spTgt spid="82"/>
                        </p:tgtEl>
                      </p:cond>
                    </p:stCondLst>
                    <p:endSync evt="end" delay="0">
                      <p:rtn val="all"/>
                    </p:endSync>
                    <p:childTnLst>
                      <p:par>
                        <p:cTn id="199" fill="hold">
                          <p:stCondLst>
                            <p:cond delay="0"/>
                          </p:stCondLst>
                          <p:childTnLst>
                            <p:par>
                              <p:cTn id="200" fill="hold">
                                <p:stCondLst>
                                  <p:cond delay="0"/>
                                </p:stCondLst>
                                <p:childTnLst>
                                  <p:par>
                                    <p:cTn id="201" presetID="31" presetClass="exit" presetSubtype="0" fill="hold" nodeType="clickEffect">
                                      <p:stCondLst>
                                        <p:cond delay="0"/>
                                      </p:stCondLst>
                                      <p:childTnLst>
                                        <p:anim calcmode="lin" valueType="num">
                                          <p:cBhvr>
                                            <p:cTn id="202" dur="1000"/>
                                            <p:tgtEl>
                                              <p:spTgt spid="82"/>
                                            </p:tgtEl>
                                            <p:attrNameLst>
                                              <p:attrName>ppt_w</p:attrName>
                                            </p:attrNameLst>
                                          </p:cBhvr>
                                          <p:tavLst>
                                            <p:tav tm="0">
                                              <p:val>
                                                <p:strVal val="ppt_w"/>
                                              </p:val>
                                            </p:tav>
                                            <p:tav tm="100000">
                                              <p:val>
                                                <p:fltVal val="0"/>
                                              </p:val>
                                            </p:tav>
                                          </p:tavLst>
                                        </p:anim>
                                        <p:anim calcmode="lin" valueType="num">
                                          <p:cBhvr>
                                            <p:cTn id="203" dur="1000"/>
                                            <p:tgtEl>
                                              <p:spTgt spid="82"/>
                                            </p:tgtEl>
                                            <p:attrNameLst>
                                              <p:attrName>ppt_h</p:attrName>
                                            </p:attrNameLst>
                                          </p:cBhvr>
                                          <p:tavLst>
                                            <p:tav tm="0">
                                              <p:val>
                                                <p:strVal val="ppt_h"/>
                                              </p:val>
                                            </p:tav>
                                            <p:tav tm="100000">
                                              <p:val>
                                                <p:fltVal val="0"/>
                                              </p:val>
                                            </p:tav>
                                          </p:tavLst>
                                        </p:anim>
                                        <p:anim calcmode="lin" valueType="num">
                                          <p:cBhvr>
                                            <p:cTn id="204" dur="1000"/>
                                            <p:tgtEl>
                                              <p:spTgt spid="82"/>
                                            </p:tgtEl>
                                            <p:attrNameLst>
                                              <p:attrName>style.rotation</p:attrName>
                                            </p:attrNameLst>
                                          </p:cBhvr>
                                          <p:tavLst>
                                            <p:tav tm="0">
                                              <p:val>
                                                <p:fltVal val="0"/>
                                              </p:val>
                                            </p:tav>
                                            <p:tav tm="100000">
                                              <p:val>
                                                <p:fltVal val="90"/>
                                              </p:val>
                                            </p:tav>
                                          </p:tavLst>
                                        </p:anim>
                                        <p:animEffect transition="out" filter="fade">
                                          <p:cBhvr>
                                            <p:cTn id="205" dur="1000"/>
                                            <p:tgtEl>
                                              <p:spTgt spid="82"/>
                                            </p:tgtEl>
                                          </p:cBhvr>
                                        </p:animEffect>
                                        <p:set>
                                          <p:cBhvr>
                                            <p:cTn id="206" dur="1" fill="hold">
                                              <p:stCondLst>
                                                <p:cond delay="999"/>
                                              </p:stCondLst>
                                            </p:cTn>
                                            <p:tgtEl>
                                              <p:spTgt spid="82"/>
                                            </p:tgtEl>
                                            <p:attrNameLst>
                                              <p:attrName>style.visibility</p:attrName>
                                            </p:attrNameLst>
                                          </p:cBhvr>
                                          <p:to>
                                            <p:strVal val="hidden"/>
                                          </p:to>
                                        </p:set>
                                      </p:childTnLst>
                                      <p:subTnLst>
                                        <p:audio>
                                          <p:cMediaNode>
                                            <p:cTn display="0" masterRel="sameClick">
                                              <p:stCondLst>
                                                <p:cond evt="begin" delay="0">
                                                  <p:tn val="20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82"/>
                      </p:tgtEl>
                    </p:cond>
                  </p:nextCondLst>
                </p:seq>
                <p:seq concurrent="1" nextAc="seek">
                  <p:cTn id="207" restart="whenNotActive" fill="hold" evtFilter="cancelBubble" nodeType="interactiveSeq">
                    <p:stCondLst>
                      <p:cond evt="onClick" delay="0">
                        <p:tgtEl>
                          <p:spTgt spid="83"/>
                        </p:tgtEl>
                      </p:cond>
                    </p:stCondLst>
                    <p:endSync evt="end" delay="0">
                      <p:rtn val="all"/>
                    </p:endSync>
                    <p:childTnLst>
                      <p:par>
                        <p:cTn id="208" fill="hold">
                          <p:stCondLst>
                            <p:cond delay="0"/>
                          </p:stCondLst>
                          <p:childTnLst>
                            <p:par>
                              <p:cTn id="209" fill="hold">
                                <p:stCondLst>
                                  <p:cond delay="0"/>
                                </p:stCondLst>
                                <p:childTnLst>
                                  <p:par>
                                    <p:cTn id="210" presetID="31" presetClass="exit" presetSubtype="0" fill="hold" nodeType="clickEffect">
                                      <p:stCondLst>
                                        <p:cond delay="0"/>
                                      </p:stCondLst>
                                      <p:childTnLst>
                                        <p:anim calcmode="lin" valueType="num">
                                          <p:cBhvr>
                                            <p:cTn id="211" dur="1000"/>
                                            <p:tgtEl>
                                              <p:spTgt spid="83"/>
                                            </p:tgtEl>
                                            <p:attrNameLst>
                                              <p:attrName>ppt_w</p:attrName>
                                            </p:attrNameLst>
                                          </p:cBhvr>
                                          <p:tavLst>
                                            <p:tav tm="0">
                                              <p:val>
                                                <p:strVal val="ppt_w"/>
                                              </p:val>
                                            </p:tav>
                                            <p:tav tm="100000">
                                              <p:val>
                                                <p:fltVal val="0"/>
                                              </p:val>
                                            </p:tav>
                                          </p:tavLst>
                                        </p:anim>
                                        <p:anim calcmode="lin" valueType="num">
                                          <p:cBhvr>
                                            <p:cTn id="212" dur="1000"/>
                                            <p:tgtEl>
                                              <p:spTgt spid="83"/>
                                            </p:tgtEl>
                                            <p:attrNameLst>
                                              <p:attrName>ppt_h</p:attrName>
                                            </p:attrNameLst>
                                          </p:cBhvr>
                                          <p:tavLst>
                                            <p:tav tm="0">
                                              <p:val>
                                                <p:strVal val="ppt_h"/>
                                              </p:val>
                                            </p:tav>
                                            <p:tav tm="100000">
                                              <p:val>
                                                <p:fltVal val="0"/>
                                              </p:val>
                                            </p:tav>
                                          </p:tavLst>
                                        </p:anim>
                                        <p:anim calcmode="lin" valueType="num">
                                          <p:cBhvr>
                                            <p:cTn id="213" dur="1000"/>
                                            <p:tgtEl>
                                              <p:spTgt spid="83"/>
                                            </p:tgtEl>
                                            <p:attrNameLst>
                                              <p:attrName>style.rotation</p:attrName>
                                            </p:attrNameLst>
                                          </p:cBhvr>
                                          <p:tavLst>
                                            <p:tav tm="0">
                                              <p:val>
                                                <p:fltVal val="0"/>
                                              </p:val>
                                            </p:tav>
                                            <p:tav tm="100000">
                                              <p:val>
                                                <p:fltVal val="90"/>
                                              </p:val>
                                            </p:tav>
                                          </p:tavLst>
                                        </p:anim>
                                        <p:animEffect transition="out" filter="fade">
                                          <p:cBhvr>
                                            <p:cTn id="214" dur="1000"/>
                                            <p:tgtEl>
                                              <p:spTgt spid="83"/>
                                            </p:tgtEl>
                                          </p:cBhvr>
                                        </p:animEffect>
                                        <p:set>
                                          <p:cBhvr>
                                            <p:cTn id="215" dur="1" fill="hold">
                                              <p:stCondLst>
                                                <p:cond delay="999"/>
                                              </p:stCondLst>
                                            </p:cTn>
                                            <p:tgtEl>
                                              <p:spTgt spid="83"/>
                                            </p:tgtEl>
                                            <p:attrNameLst>
                                              <p:attrName>style.visibility</p:attrName>
                                            </p:attrNameLst>
                                          </p:cBhvr>
                                          <p:to>
                                            <p:strVal val="hidden"/>
                                          </p:to>
                                        </p:set>
                                      </p:childTnLst>
                                      <p:subTnLst>
                                        <p:audio>
                                          <p:cMediaNode>
                                            <p:cTn display="0" masterRel="sameClick">
                                              <p:stCondLst>
                                                <p:cond evt="begin" delay="0">
                                                  <p:tn val="21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83"/>
                      </p:tgtEl>
                    </p:cond>
                  </p:nextCondLst>
                </p:seq>
                <p:seq concurrent="1" nextAc="seek">
                  <p:cTn id="216" restart="whenNotActive" fill="hold" evtFilter="cancelBubble" nodeType="interactiveSeq">
                    <p:stCondLst>
                      <p:cond evt="onClick" delay="0">
                        <p:tgtEl>
                          <p:spTgt spid="84"/>
                        </p:tgtEl>
                      </p:cond>
                    </p:stCondLst>
                    <p:endSync evt="end" delay="0">
                      <p:rtn val="all"/>
                    </p:endSync>
                    <p:childTnLst>
                      <p:par>
                        <p:cTn id="217" fill="hold">
                          <p:stCondLst>
                            <p:cond delay="0"/>
                          </p:stCondLst>
                          <p:childTnLst>
                            <p:par>
                              <p:cTn id="218" fill="hold">
                                <p:stCondLst>
                                  <p:cond delay="0"/>
                                </p:stCondLst>
                                <p:childTnLst>
                                  <p:par>
                                    <p:cTn id="219" presetID="31" presetClass="exit" presetSubtype="0" fill="hold" nodeType="clickEffect">
                                      <p:stCondLst>
                                        <p:cond delay="0"/>
                                      </p:stCondLst>
                                      <p:childTnLst>
                                        <p:anim calcmode="lin" valueType="num">
                                          <p:cBhvr>
                                            <p:cTn id="220" dur="1000"/>
                                            <p:tgtEl>
                                              <p:spTgt spid="84"/>
                                            </p:tgtEl>
                                            <p:attrNameLst>
                                              <p:attrName>ppt_w</p:attrName>
                                            </p:attrNameLst>
                                          </p:cBhvr>
                                          <p:tavLst>
                                            <p:tav tm="0">
                                              <p:val>
                                                <p:strVal val="ppt_w"/>
                                              </p:val>
                                            </p:tav>
                                            <p:tav tm="100000">
                                              <p:val>
                                                <p:fltVal val="0"/>
                                              </p:val>
                                            </p:tav>
                                          </p:tavLst>
                                        </p:anim>
                                        <p:anim calcmode="lin" valueType="num">
                                          <p:cBhvr>
                                            <p:cTn id="221" dur="1000"/>
                                            <p:tgtEl>
                                              <p:spTgt spid="84"/>
                                            </p:tgtEl>
                                            <p:attrNameLst>
                                              <p:attrName>ppt_h</p:attrName>
                                            </p:attrNameLst>
                                          </p:cBhvr>
                                          <p:tavLst>
                                            <p:tav tm="0">
                                              <p:val>
                                                <p:strVal val="ppt_h"/>
                                              </p:val>
                                            </p:tav>
                                            <p:tav tm="100000">
                                              <p:val>
                                                <p:fltVal val="0"/>
                                              </p:val>
                                            </p:tav>
                                          </p:tavLst>
                                        </p:anim>
                                        <p:anim calcmode="lin" valueType="num">
                                          <p:cBhvr>
                                            <p:cTn id="222" dur="1000"/>
                                            <p:tgtEl>
                                              <p:spTgt spid="84"/>
                                            </p:tgtEl>
                                            <p:attrNameLst>
                                              <p:attrName>style.rotation</p:attrName>
                                            </p:attrNameLst>
                                          </p:cBhvr>
                                          <p:tavLst>
                                            <p:tav tm="0">
                                              <p:val>
                                                <p:fltVal val="0"/>
                                              </p:val>
                                            </p:tav>
                                            <p:tav tm="100000">
                                              <p:val>
                                                <p:fltVal val="90"/>
                                              </p:val>
                                            </p:tav>
                                          </p:tavLst>
                                        </p:anim>
                                        <p:animEffect transition="out" filter="fade">
                                          <p:cBhvr>
                                            <p:cTn id="223" dur="1000"/>
                                            <p:tgtEl>
                                              <p:spTgt spid="84"/>
                                            </p:tgtEl>
                                          </p:cBhvr>
                                        </p:animEffect>
                                        <p:set>
                                          <p:cBhvr>
                                            <p:cTn id="224" dur="1" fill="hold">
                                              <p:stCondLst>
                                                <p:cond delay="999"/>
                                              </p:stCondLst>
                                            </p:cTn>
                                            <p:tgtEl>
                                              <p:spTgt spid="84"/>
                                            </p:tgtEl>
                                            <p:attrNameLst>
                                              <p:attrName>style.visibility</p:attrName>
                                            </p:attrNameLst>
                                          </p:cBhvr>
                                          <p:to>
                                            <p:strVal val="hidden"/>
                                          </p:to>
                                        </p:set>
                                      </p:childTnLst>
                                      <p:subTnLst>
                                        <p:audio>
                                          <p:cMediaNode>
                                            <p:cTn display="0" masterRel="sameClick">
                                              <p:stCondLst>
                                                <p:cond evt="begin" delay="0">
                                                  <p:tn val="21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84"/>
                      </p:tgtEl>
                    </p:cond>
                  </p:nextCondLst>
                </p:seq>
                <p:seq concurrent="1" nextAc="seek">
                  <p:cTn id="225" restart="whenNotActive" fill="hold" evtFilter="cancelBubble" nodeType="interactiveSeq">
                    <p:stCondLst>
                      <p:cond evt="onClick" delay="0">
                        <p:tgtEl>
                          <p:spTgt spid="85"/>
                        </p:tgtEl>
                      </p:cond>
                    </p:stCondLst>
                    <p:endSync evt="end" delay="0">
                      <p:rtn val="all"/>
                    </p:endSync>
                    <p:childTnLst>
                      <p:par>
                        <p:cTn id="226" fill="hold">
                          <p:stCondLst>
                            <p:cond delay="0"/>
                          </p:stCondLst>
                          <p:childTnLst>
                            <p:par>
                              <p:cTn id="227" fill="hold">
                                <p:stCondLst>
                                  <p:cond delay="0"/>
                                </p:stCondLst>
                                <p:childTnLst>
                                  <p:par>
                                    <p:cTn id="228" presetID="31" presetClass="exit" presetSubtype="0" fill="hold" nodeType="clickEffect">
                                      <p:stCondLst>
                                        <p:cond delay="0"/>
                                      </p:stCondLst>
                                      <p:childTnLst>
                                        <p:anim calcmode="lin" valueType="num">
                                          <p:cBhvr>
                                            <p:cTn id="229" dur="1000"/>
                                            <p:tgtEl>
                                              <p:spTgt spid="85"/>
                                            </p:tgtEl>
                                            <p:attrNameLst>
                                              <p:attrName>ppt_w</p:attrName>
                                            </p:attrNameLst>
                                          </p:cBhvr>
                                          <p:tavLst>
                                            <p:tav tm="0">
                                              <p:val>
                                                <p:strVal val="ppt_w"/>
                                              </p:val>
                                            </p:tav>
                                            <p:tav tm="100000">
                                              <p:val>
                                                <p:fltVal val="0"/>
                                              </p:val>
                                            </p:tav>
                                          </p:tavLst>
                                        </p:anim>
                                        <p:anim calcmode="lin" valueType="num">
                                          <p:cBhvr>
                                            <p:cTn id="230" dur="1000"/>
                                            <p:tgtEl>
                                              <p:spTgt spid="85"/>
                                            </p:tgtEl>
                                            <p:attrNameLst>
                                              <p:attrName>ppt_h</p:attrName>
                                            </p:attrNameLst>
                                          </p:cBhvr>
                                          <p:tavLst>
                                            <p:tav tm="0">
                                              <p:val>
                                                <p:strVal val="ppt_h"/>
                                              </p:val>
                                            </p:tav>
                                            <p:tav tm="100000">
                                              <p:val>
                                                <p:fltVal val="0"/>
                                              </p:val>
                                            </p:tav>
                                          </p:tavLst>
                                        </p:anim>
                                        <p:anim calcmode="lin" valueType="num">
                                          <p:cBhvr>
                                            <p:cTn id="231" dur="1000"/>
                                            <p:tgtEl>
                                              <p:spTgt spid="85"/>
                                            </p:tgtEl>
                                            <p:attrNameLst>
                                              <p:attrName>style.rotation</p:attrName>
                                            </p:attrNameLst>
                                          </p:cBhvr>
                                          <p:tavLst>
                                            <p:tav tm="0">
                                              <p:val>
                                                <p:fltVal val="0"/>
                                              </p:val>
                                            </p:tav>
                                            <p:tav tm="100000">
                                              <p:val>
                                                <p:fltVal val="90"/>
                                              </p:val>
                                            </p:tav>
                                          </p:tavLst>
                                        </p:anim>
                                        <p:animEffect transition="out" filter="fade">
                                          <p:cBhvr>
                                            <p:cTn id="232" dur="1000"/>
                                            <p:tgtEl>
                                              <p:spTgt spid="85"/>
                                            </p:tgtEl>
                                          </p:cBhvr>
                                        </p:animEffect>
                                        <p:set>
                                          <p:cBhvr>
                                            <p:cTn id="233" dur="1" fill="hold">
                                              <p:stCondLst>
                                                <p:cond delay="999"/>
                                              </p:stCondLst>
                                            </p:cTn>
                                            <p:tgtEl>
                                              <p:spTgt spid="85"/>
                                            </p:tgtEl>
                                            <p:attrNameLst>
                                              <p:attrName>style.visibility</p:attrName>
                                            </p:attrNameLst>
                                          </p:cBhvr>
                                          <p:to>
                                            <p:strVal val="hidden"/>
                                          </p:to>
                                        </p:set>
                                      </p:childTnLst>
                                      <p:subTnLst>
                                        <p:audio>
                                          <p:cMediaNode>
                                            <p:cTn display="0" masterRel="sameClick">
                                              <p:stCondLst>
                                                <p:cond evt="begin" delay="0">
                                                  <p:tn val="22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85"/>
                      </p:tgtEl>
                    </p:cond>
                  </p:nextCondLst>
                </p:seq>
                <p:seq concurrent="1" nextAc="seek">
                  <p:cTn id="234" restart="whenNotActive" fill="hold" evtFilter="cancelBubble" nodeType="interactiveSeq">
                    <p:stCondLst>
                      <p:cond evt="onClick" delay="0">
                        <p:tgtEl>
                          <p:spTgt spid="86"/>
                        </p:tgtEl>
                      </p:cond>
                    </p:stCondLst>
                    <p:endSync evt="end" delay="0">
                      <p:rtn val="all"/>
                    </p:endSync>
                    <p:childTnLst>
                      <p:par>
                        <p:cTn id="235" fill="hold">
                          <p:stCondLst>
                            <p:cond delay="0"/>
                          </p:stCondLst>
                          <p:childTnLst>
                            <p:par>
                              <p:cTn id="236" fill="hold">
                                <p:stCondLst>
                                  <p:cond delay="0"/>
                                </p:stCondLst>
                                <p:childTnLst>
                                  <p:par>
                                    <p:cTn id="237" presetID="31" presetClass="exit" presetSubtype="0" fill="hold" nodeType="clickEffect">
                                      <p:stCondLst>
                                        <p:cond delay="0"/>
                                      </p:stCondLst>
                                      <p:childTnLst>
                                        <p:anim calcmode="lin" valueType="num">
                                          <p:cBhvr>
                                            <p:cTn id="238" dur="1000"/>
                                            <p:tgtEl>
                                              <p:spTgt spid="86"/>
                                            </p:tgtEl>
                                            <p:attrNameLst>
                                              <p:attrName>ppt_w</p:attrName>
                                            </p:attrNameLst>
                                          </p:cBhvr>
                                          <p:tavLst>
                                            <p:tav tm="0">
                                              <p:val>
                                                <p:strVal val="ppt_w"/>
                                              </p:val>
                                            </p:tav>
                                            <p:tav tm="100000">
                                              <p:val>
                                                <p:fltVal val="0"/>
                                              </p:val>
                                            </p:tav>
                                          </p:tavLst>
                                        </p:anim>
                                        <p:anim calcmode="lin" valueType="num">
                                          <p:cBhvr>
                                            <p:cTn id="239" dur="1000"/>
                                            <p:tgtEl>
                                              <p:spTgt spid="86"/>
                                            </p:tgtEl>
                                            <p:attrNameLst>
                                              <p:attrName>ppt_h</p:attrName>
                                            </p:attrNameLst>
                                          </p:cBhvr>
                                          <p:tavLst>
                                            <p:tav tm="0">
                                              <p:val>
                                                <p:strVal val="ppt_h"/>
                                              </p:val>
                                            </p:tav>
                                            <p:tav tm="100000">
                                              <p:val>
                                                <p:fltVal val="0"/>
                                              </p:val>
                                            </p:tav>
                                          </p:tavLst>
                                        </p:anim>
                                        <p:anim calcmode="lin" valueType="num">
                                          <p:cBhvr>
                                            <p:cTn id="240" dur="1000"/>
                                            <p:tgtEl>
                                              <p:spTgt spid="86"/>
                                            </p:tgtEl>
                                            <p:attrNameLst>
                                              <p:attrName>style.rotation</p:attrName>
                                            </p:attrNameLst>
                                          </p:cBhvr>
                                          <p:tavLst>
                                            <p:tav tm="0">
                                              <p:val>
                                                <p:fltVal val="0"/>
                                              </p:val>
                                            </p:tav>
                                            <p:tav tm="100000">
                                              <p:val>
                                                <p:fltVal val="90"/>
                                              </p:val>
                                            </p:tav>
                                          </p:tavLst>
                                        </p:anim>
                                        <p:animEffect transition="out" filter="fade">
                                          <p:cBhvr>
                                            <p:cTn id="241" dur="1000"/>
                                            <p:tgtEl>
                                              <p:spTgt spid="86"/>
                                            </p:tgtEl>
                                          </p:cBhvr>
                                        </p:animEffect>
                                        <p:set>
                                          <p:cBhvr>
                                            <p:cTn id="242" dur="1" fill="hold">
                                              <p:stCondLst>
                                                <p:cond delay="999"/>
                                              </p:stCondLst>
                                            </p:cTn>
                                            <p:tgtEl>
                                              <p:spTgt spid="86"/>
                                            </p:tgtEl>
                                            <p:attrNameLst>
                                              <p:attrName>style.visibility</p:attrName>
                                            </p:attrNameLst>
                                          </p:cBhvr>
                                          <p:to>
                                            <p:strVal val="hidden"/>
                                          </p:to>
                                        </p:set>
                                      </p:childTnLst>
                                      <p:subTnLst>
                                        <p:audio>
                                          <p:cMediaNode>
                                            <p:cTn display="0" masterRel="sameClick">
                                              <p:stCondLst>
                                                <p:cond evt="begin" delay="0">
                                                  <p:tn val="23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86"/>
                      </p:tgtEl>
                    </p:cond>
                  </p:nextCondLst>
                </p:seq>
                <p:seq concurrent="1" nextAc="seek">
                  <p:cTn id="243" restart="whenNotActive" fill="hold" evtFilter="cancelBubble" nodeType="interactiveSeq">
                    <p:stCondLst>
                      <p:cond evt="onClick" delay="0">
                        <p:tgtEl>
                          <p:spTgt spid="33"/>
                        </p:tgtEl>
                      </p:cond>
                    </p:stCondLst>
                    <p:endSync evt="end" delay="0">
                      <p:rtn val="all"/>
                    </p:endSync>
                    <p:childTnLst>
                      <p:par>
                        <p:cTn id="244" fill="hold">
                          <p:stCondLst>
                            <p:cond delay="0"/>
                          </p:stCondLst>
                          <p:childTnLst>
                            <p:par>
                              <p:cTn id="245" fill="hold">
                                <p:stCondLst>
                                  <p:cond delay="0"/>
                                </p:stCondLst>
                                <p:childTnLst>
                                  <p:par>
                                    <p:cTn id="246" presetID="1" presetClass="mediacall" presetSubtype="0" fill="hold" nodeType="clickEffect">
                                      <p:stCondLst>
                                        <p:cond delay="0"/>
                                      </p:stCondLst>
                                      <p:childTnLst>
                                        <p:cmd type="call" cmd="playFrom(0.0)">
                                          <p:cBhvr>
                                            <p:cTn id="247" dur="11701" fill="hold"/>
                                            <p:tgtEl>
                                              <p:spTgt spid="33"/>
                                            </p:tgtEl>
                                          </p:cBhvr>
                                        </p:cmd>
                                      </p:childTnLst>
                                    </p:cTn>
                                  </p:par>
                                  <p:par>
                                    <p:cTn id="248" presetID="26" presetClass="emph" presetSubtype="0" fill="hold" nodeType="withEffect">
                                      <p:stCondLst>
                                        <p:cond delay="0"/>
                                      </p:stCondLst>
                                      <p:childTnLst>
                                        <p:animEffect transition="out" filter="fade">
                                          <p:cBhvr>
                                            <p:cTn id="249" dur="500" tmFilter="0, 0; .2, .5; .8, .5; 1, 0"/>
                                            <p:tgtEl>
                                              <p:spTgt spid="33"/>
                                            </p:tgtEl>
                                          </p:cBhvr>
                                        </p:animEffect>
                                        <p:animScale>
                                          <p:cBhvr>
                                            <p:cTn id="250" dur="250" autoRev="1" fill="hold"/>
                                            <p:tgtEl>
                                              <p:spTgt spid="33"/>
                                            </p:tgtEl>
                                          </p:cBhvr>
                                          <p:by x="105000" y="105000"/>
                                        </p:animScale>
                                      </p:childTnLst>
                                    </p:cTn>
                                  </p:par>
                                </p:childTnLst>
                              </p:cTn>
                            </p:par>
                          </p:childTnLst>
                        </p:cTn>
                      </p:par>
                      <p:par>
                        <p:cTn id="251" fill="hold">
                          <p:stCondLst>
                            <p:cond delay="indefinite"/>
                          </p:stCondLst>
                          <p:childTnLst>
                            <p:par>
                              <p:cTn id="252" fill="hold">
                                <p:stCondLst>
                                  <p:cond delay="0"/>
                                </p:stCondLst>
                                <p:childTnLst>
                                  <p:par>
                                    <p:cTn id="253" presetID="3" presetClass="mediacall" presetSubtype="0" fill="hold" nodeType="clickEffect">
                                      <p:stCondLst>
                                        <p:cond delay="0"/>
                                      </p:stCondLst>
                                      <p:childTnLst>
                                        <p:cmd type="call" cmd="stop">
                                          <p:cBhvr>
                                            <p:cTn id="254" dur="1" fill="hold"/>
                                            <p:tgtEl>
                                              <p:spTgt spid="33"/>
                                            </p:tgtEl>
                                          </p:cBhvr>
                                        </p:cmd>
                                      </p:childTnLst>
                                    </p:cTn>
                                  </p:par>
                                </p:childTnLst>
                              </p:cTn>
                            </p:par>
                          </p:childTnLst>
                        </p:cTn>
                      </p:par>
                    </p:childTnLst>
                  </p:cTn>
                  <p:nextCondLst>
                    <p:cond evt="onClick" delay="0">
                      <p:tgtEl>
                        <p:spTgt spid="33"/>
                      </p:tgtEl>
                    </p:cond>
                  </p:nextCondLst>
                </p:seq>
                <p:audio>
                  <p:cMediaNode vol="80000">
                    <p:cTn id="255" fill="hold" display="0">
                      <p:stCondLst>
                        <p:cond delay="indefinite"/>
                      </p:stCondLst>
                      <p:endCondLst>
                        <p:cond evt="onStopAudio" delay="0">
                          <p:tgtEl>
                            <p:sldTgt/>
                          </p:tgtEl>
                        </p:cond>
                      </p:endCondLst>
                    </p:cTn>
                    <p:tgtEl>
                      <p:spTgt spid="33"/>
                    </p:tgtEl>
                  </p:cMediaNode>
                </p:audio>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ppt_x"/>
                                              </p:val>
                                            </p:tav>
                                            <p:tav tm="100000">
                                              <p:val>
                                                <p:strVal val="#ppt_x"/>
                                              </p:val>
                                            </p:tav>
                                          </p:tavLst>
                                        </p:anim>
                                        <p:anim calcmode="lin" valueType="num">
                                          <p:cBhvr additive="base">
                                            <p:cTn id="8" dur="750" fill="hold"/>
                                            <p:tgtEl>
                                              <p:spTgt spid="3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7" name="General_Question_Box_Leav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61"/>
                        </p:tgtEl>
                      </p:cond>
                    </p:stCondLst>
                    <p:endSync evt="end" delay="0">
                      <p:rtn val="all"/>
                    </p:endSync>
                    <p:childTnLst>
                      <p:par>
                        <p:cTn id="10" fill="hold">
                          <p:stCondLst>
                            <p:cond delay="0"/>
                          </p:stCondLst>
                          <p:childTnLst>
                            <p:par>
                              <p:cTn id="11" fill="hold">
                                <p:stCondLst>
                                  <p:cond delay="0"/>
                                </p:stCondLst>
                                <p:childTnLst>
                                  <p:par>
                                    <p:cTn id="12" presetID="31" presetClass="exit" presetSubtype="0" fill="hold" nodeType="clickEffect">
                                      <p:stCondLst>
                                        <p:cond delay="0"/>
                                      </p:stCondLst>
                                      <p:childTnLst>
                                        <p:anim calcmode="lin" valueType="num">
                                          <p:cBhvr>
                                            <p:cTn id="13" dur="1000"/>
                                            <p:tgtEl>
                                              <p:spTgt spid="61"/>
                                            </p:tgtEl>
                                            <p:attrNameLst>
                                              <p:attrName>ppt_w</p:attrName>
                                            </p:attrNameLst>
                                          </p:cBhvr>
                                          <p:tavLst>
                                            <p:tav tm="0">
                                              <p:val>
                                                <p:strVal val="ppt_w"/>
                                              </p:val>
                                            </p:tav>
                                            <p:tav tm="100000">
                                              <p:val>
                                                <p:fltVal val="0"/>
                                              </p:val>
                                            </p:tav>
                                          </p:tavLst>
                                        </p:anim>
                                        <p:anim calcmode="lin" valueType="num">
                                          <p:cBhvr>
                                            <p:cTn id="14" dur="1000"/>
                                            <p:tgtEl>
                                              <p:spTgt spid="61"/>
                                            </p:tgtEl>
                                            <p:attrNameLst>
                                              <p:attrName>ppt_h</p:attrName>
                                            </p:attrNameLst>
                                          </p:cBhvr>
                                          <p:tavLst>
                                            <p:tav tm="0">
                                              <p:val>
                                                <p:strVal val="ppt_h"/>
                                              </p:val>
                                            </p:tav>
                                            <p:tav tm="100000">
                                              <p:val>
                                                <p:fltVal val="0"/>
                                              </p:val>
                                            </p:tav>
                                          </p:tavLst>
                                        </p:anim>
                                        <p:anim calcmode="lin" valueType="num">
                                          <p:cBhvr>
                                            <p:cTn id="15" dur="1000"/>
                                            <p:tgtEl>
                                              <p:spTgt spid="61"/>
                                            </p:tgtEl>
                                            <p:attrNameLst>
                                              <p:attrName>style.rotation</p:attrName>
                                            </p:attrNameLst>
                                          </p:cBhvr>
                                          <p:tavLst>
                                            <p:tav tm="0">
                                              <p:val>
                                                <p:fltVal val="0"/>
                                              </p:val>
                                            </p:tav>
                                            <p:tav tm="100000">
                                              <p:val>
                                                <p:fltVal val="90"/>
                                              </p:val>
                                            </p:tav>
                                          </p:tavLst>
                                        </p:anim>
                                        <p:animEffect transition="out" filter="fade">
                                          <p:cBhvr>
                                            <p:cTn id="16" dur="1000"/>
                                            <p:tgtEl>
                                              <p:spTgt spid="61"/>
                                            </p:tgtEl>
                                          </p:cBhvr>
                                        </p:animEffect>
                                        <p:set>
                                          <p:cBhvr>
                                            <p:cTn id="17" dur="1" fill="hold">
                                              <p:stCondLst>
                                                <p:cond delay="999"/>
                                              </p:stCondLst>
                                            </p:cTn>
                                            <p:tgtEl>
                                              <p:spTgt spid="61"/>
                                            </p:tgtEl>
                                            <p:attrNameLst>
                                              <p:attrName>style.visibility</p:attrName>
                                            </p:attrNameLst>
                                          </p:cBhvr>
                                          <p:to>
                                            <p:strVal val="hidden"/>
                                          </p:to>
                                        </p:set>
                                      </p:childTnLst>
                                      <p:subTnLst>
                                        <p:audio>
                                          <p:cMediaNode>
                                            <p:cTn display="0" masterRel="sameClick">
                                              <p:stCondLst>
                                                <p:cond evt="begin" delay="0">
                                                  <p:tn val="12"/>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61"/>
                      </p:tgtEl>
                    </p:cond>
                  </p:nextCondLst>
                </p:seq>
                <p:seq concurrent="1" nextAc="seek">
                  <p:cTn id="18" restart="whenNotActive" fill="hold" evtFilter="cancelBubble" nodeType="interactiveSeq">
                    <p:stCondLst>
                      <p:cond evt="onClick" delay="0">
                        <p:tgtEl>
                          <p:spTgt spid="62"/>
                        </p:tgtEl>
                      </p:cond>
                    </p:stCondLst>
                    <p:endSync evt="end" delay="0">
                      <p:rtn val="all"/>
                    </p:endSync>
                    <p:childTnLst>
                      <p:par>
                        <p:cTn id="19" fill="hold">
                          <p:stCondLst>
                            <p:cond delay="0"/>
                          </p:stCondLst>
                          <p:childTnLst>
                            <p:par>
                              <p:cTn id="20" fill="hold">
                                <p:stCondLst>
                                  <p:cond delay="0"/>
                                </p:stCondLst>
                                <p:childTnLst>
                                  <p:par>
                                    <p:cTn id="21" presetID="31" presetClass="exit" presetSubtype="0" fill="hold" nodeType="clickEffect">
                                      <p:stCondLst>
                                        <p:cond delay="0"/>
                                      </p:stCondLst>
                                      <p:childTnLst>
                                        <p:anim calcmode="lin" valueType="num">
                                          <p:cBhvr>
                                            <p:cTn id="22" dur="1000"/>
                                            <p:tgtEl>
                                              <p:spTgt spid="62"/>
                                            </p:tgtEl>
                                            <p:attrNameLst>
                                              <p:attrName>ppt_w</p:attrName>
                                            </p:attrNameLst>
                                          </p:cBhvr>
                                          <p:tavLst>
                                            <p:tav tm="0">
                                              <p:val>
                                                <p:strVal val="ppt_w"/>
                                              </p:val>
                                            </p:tav>
                                            <p:tav tm="100000">
                                              <p:val>
                                                <p:fltVal val="0"/>
                                              </p:val>
                                            </p:tav>
                                          </p:tavLst>
                                        </p:anim>
                                        <p:anim calcmode="lin" valueType="num">
                                          <p:cBhvr>
                                            <p:cTn id="23" dur="1000"/>
                                            <p:tgtEl>
                                              <p:spTgt spid="62"/>
                                            </p:tgtEl>
                                            <p:attrNameLst>
                                              <p:attrName>ppt_h</p:attrName>
                                            </p:attrNameLst>
                                          </p:cBhvr>
                                          <p:tavLst>
                                            <p:tav tm="0">
                                              <p:val>
                                                <p:strVal val="ppt_h"/>
                                              </p:val>
                                            </p:tav>
                                            <p:tav tm="100000">
                                              <p:val>
                                                <p:fltVal val="0"/>
                                              </p:val>
                                            </p:tav>
                                          </p:tavLst>
                                        </p:anim>
                                        <p:anim calcmode="lin" valueType="num">
                                          <p:cBhvr>
                                            <p:cTn id="24" dur="1000"/>
                                            <p:tgtEl>
                                              <p:spTgt spid="62"/>
                                            </p:tgtEl>
                                            <p:attrNameLst>
                                              <p:attrName>style.rotation</p:attrName>
                                            </p:attrNameLst>
                                          </p:cBhvr>
                                          <p:tavLst>
                                            <p:tav tm="0">
                                              <p:val>
                                                <p:fltVal val="0"/>
                                              </p:val>
                                            </p:tav>
                                            <p:tav tm="100000">
                                              <p:val>
                                                <p:fltVal val="90"/>
                                              </p:val>
                                            </p:tav>
                                          </p:tavLst>
                                        </p:anim>
                                        <p:animEffect transition="out" filter="fade">
                                          <p:cBhvr>
                                            <p:cTn id="25" dur="1000"/>
                                            <p:tgtEl>
                                              <p:spTgt spid="62"/>
                                            </p:tgtEl>
                                          </p:cBhvr>
                                        </p:animEffect>
                                        <p:set>
                                          <p:cBhvr>
                                            <p:cTn id="26" dur="1" fill="hold">
                                              <p:stCondLst>
                                                <p:cond delay="999"/>
                                              </p:stCondLst>
                                            </p:cTn>
                                            <p:tgtEl>
                                              <p:spTgt spid="62"/>
                                            </p:tgtEl>
                                            <p:attrNameLst>
                                              <p:attrName>style.visibility</p:attrName>
                                            </p:attrNameLst>
                                          </p:cBhvr>
                                          <p:to>
                                            <p:strVal val="hidden"/>
                                          </p:to>
                                        </p:set>
                                      </p:childTnLst>
                                      <p:subTnLst>
                                        <p:audio>
                                          <p:cMediaNode>
                                            <p:cTn display="0" masterRel="sameClick">
                                              <p:stCondLst>
                                                <p:cond evt="begin" delay="0">
                                                  <p:tn val="21"/>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62"/>
                      </p:tgtEl>
                    </p:cond>
                  </p:nextCondLst>
                </p:seq>
                <p:seq concurrent="1" nextAc="seek">
                  <p:cTn id="27" restart="whenNotActive" fill="hold" evtFilter="cancelBubble" nodeType="interactiveSeq">
                    <p:stCondLst>
                      <p:cond evt="onClick" delay="0">
                        <p:tgtEl>
                          <p:spTgt spid="63"/>
                        </p:tgtEl>
                      </p:cond>
                    </p:stCondLst>
                    <p:endSync evt="end" delay="0">
                      <p:rtn val="all"/>
                    </p:endSync>
                    <p:childTnLst>
                      <p:par>
                        <p:cTn id="28" fill="hold">
                          <p:stCondLst>
                            <p:cond delay="0"/>
                          </p:stCondLst>
                          <p:childTnLst>
                            <p:par>
                              <p:cTn id="29" fill="hold">
                                <p:stCondLst>
                                  <p:cond delay="0"/>
                                </p:stCondLst>
                                <p:childTnLst>
                                  <p:par>
                                    <p:cTn id="30" presetID="31" presetClass="exit" presetSubtype="0" fill="hold" nodeType="clickEffect">
                                      <p:stCondLst>
                                        <p:cond delay="0"/>
                                      </p:stCondLst>
                                      <p:childTnLst>
                                        <p:anim calcmode="lin" valueType="num">
                                          <p:cBhvr>
                                            <p:cTn id="31" dur="1000"/>
                                            <p:tgtEl>
                                              <p:spTgt spid="63"/>
                                            </p:tgtEl>
                                            <p:attrNameLst>
                                              <p:attrName>ppt_w</p:attrName>
                                            </p:attrNameLst>
                                          </p:cBhvr>
                                          <p:tavLst>
                                            <p:tav tm="0">
                                              <p:val>
                                                <p:strVal val="ppt_w"/>
                                              </p:val>
                                            </p:tav>
                                            <p:tav tm="100000">
                                              <p:val>
                                                <p:fltVal val="0"/>
                                              </p:val>
                                            </p:tav>
                                          </p:tavLst>
                                        </p:anim>
                                        <p:anim calcmode="lin" valueType="num">
                                          <p:cBhvr>
                                            <p:cTn id="32" dur="1000"/>
                                            <p:tgtEl>
                                              <p:spTgt spid="63"/>
                                            </p:tgtEl>
                                            <p:attrNameLst>
                                              <p:attrName>ppt_h</p:attrName>
                                            </p:attrNameLst>
                                          </p:cBhvr>
                                          <p:tavLst>
                                            <p:tav tm="0">
                                              <p:val>
                                                <p:strVal val="ppt_h"/>
                                              </p:val>
                                            </p:tav>
                                            <p:tav tm="100000">
                                              <p:val>
                                                <p:fltVal val="0"/>
                                              </p:val>
                                            </p:tav>
                                          </p:tavLst>
                                        </p:anim>
                                        <p:anim calcmode="lin" valueType="num">
                                          <p:cBhvr>
                                            <p:cTn id="33" dur="1000"/>
                                            <p:tgtEl>
                                              <p:spTgt spid="63"/>
                                            </p:tgtEl>
                                            <p:attrNameLst>
                                              <p:attrName>style.rotation</p:attrName>
                                            </p:attrNameLst>
                                          </p:cBhvr>
                                          <p:tavLst>
                                            <p:tav tm="0">
                                              <p:val>
                                                <p:fltVal val="0"/>
                                              </p:val>
                                            </p:tav>
                                            <p:tav tm="100000">
                                              <p:val>
                                                <p:fltVal val="90"/>
                                              </p:val>
                                            </p:tav>
                                          </p:tavLst>
                                        </p:anim>
                                        <p:animEffect transition="out" filter="fade">
                                          <p:cBhvr>
                                            <p:cTn id="34" dur="1000"/>
                                            <p:tgtEl>
                                              <p:spTgt spid="63"/>
                                            </p:tgtEl>
                                          </p:cBhvr>
                                        </p:animEffect>
                                        <p:set>
                                          <p:cBhvr>
                                            <p:cTn id="35" dur="1" fill="hold">
                                              <p:stCondLst>
                                                <p:cond delay="999"/>
                                              </p:stCondLst>
                                            </p:cTn>
                                            <p:tgtEl>
                                              <p:spTgt spid="63"/>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63"/>
                      </p:tgtEl>
                    </p:cond>
                  </p:nextCondLst>
                </p:seq>
                <p:seq concurrent="1" nextAc="seek">
                  <p:cTn id="36" restart="whenNotActive" fill="hold" evtFilter="cancelBubble" nodeType="interactiveSeq">
                    <p:stCondLst>
                      <p:cond evt="onClick" delay="0">
                        <p:tgtEl>
                          <p:spTgt spid="64"/>
                        </p:tgtEl>
                      </p:cond>
                    </p:stCondLst>
                    <p:endSync evt="end" delay="0">
                      <p:rtn val="all"/>
                    </p:endSync>
                    <p:childTnLst>
                      <p:par>
                        <p:cTn id="37" fill="hold">
                          <p:stCondLst>
                            <p:cond delay="0"/>
                          </p:stCondLst>
                          <p:childTnLst>
                            <p:par>
                              <p:cTn id="38" fill="hold">
                                <p:stCondLst>
                                  <p:cond delay="0"/>
                                </p:stCondLst>
                                <p:childTnLst>
                                  <p:par>
                                    <p:cTn id="39" presetID="31" presetClass="exit" presetSubtype="0" fill="hold" nodeType="clickEffect">
                                      <p:stCondLst>
                                        <p:cond delay="0"/>
                                      </p:stCondLst>
                                      <p:childTnLst>
                                        <p:anim calcmode="lin" valueType="num">
                                          <p:cBhvr>
                                            <p:cTn id="40" dur="1000"/>
                                            <p:tgtEl>
                                              <p:spTgt spid="64"/>
                                            </p:tgtEl>
                                            <p:attrNameLst>
                                              <p:attrName>ppt_w</p:attrName>
                                            </p:attrNameLst>
                                          </p:cBhvr>
                                          <p:tavLst>
                                            <p:tav tm="0">
                                              <p:val>
                                                <p:strVal val="ppt_w"/>
                                              </p:val>
                                            </p:tav>
                                            <p:tav tm="100000">
                                              <p:val>
                                                <p:fltVal val="0"/>
                                              </p:val>
                                            </p:tav>
                                          </p:tavLst>
                                        </p:anim>
                                        <p:anim calcmode="lin" valueType="num">
                                          <p:cBhvr>
                                            <p:cTn id="41" dur="1000"/>
                                            <p:tgtEl>
                                              <p:spTgt spid="64"/>
                                            </p:tgtEl>
                                            <p:attrNameLst>
                                              <p:attrName>ppt_h</p:attrName>
                                            </p:attrNameLst>
                                          </p:cBhvr>
                                          <p:tavLst>
                                            <p:tav tm="0">
                                              <p:val>
                                                <p:strVal val="ppt_h"/>
                                              </p:val>
                                            </p:tav>
                                            <p:tav tm="100000">
                                              <p:val>
                                                <p:fltVal val="0"/>
                                              </p:val>
                                            </p:tav>
                                          </p:tavLst>
                                        </p:anim>
                                        <p:anim calcmode="lin" valueType="num">
                                          <p:cBhvr>
                                            <p:cTn id="42" dur="1000"/>
                                            <p:tgtEl>
                                              <p:spTgt spid="64"/>
                                            </p:tgtEl>
                                            <p:attrNameLst>
                                              <p:attrName>style.rotation</p:attrName>
                                            </p:attrNameLst>
                                          </p:cBhvr>
                                          <p:tavLst>
                                            <p:tav tm="0">
                                              <p:val>
                                                <p:fltVal val="0"/>
                                              </p:val>
                                            </p:tav>
                                            <p:tav tm="100000">
                                              <p:val>
                                                <p:fltVal val="90"/>
                                              </p:val>
                                            </p:tav>
                                          </p:tavLst>
                                        </p:anim>
                                        <p:animEffect transition="out" filter="fade">
                                          <p:cBhvr>
                                            <p:cTn id="43" dur="1000"/>
                                            <p:tgtEl>
                                              <p:spTgt spid="64"/>
                                            </p:tgtEl>
                                          </p:cBhvr>
                                        </p:animEffect>
                                        <p:set>
                                          <p:cBhvr>
                                            <p:cTn id="44" dur="1" fill="hold">
                                              <p:stCondLst>
                                                <p:cond delay="999"/>
                                              </p:stCondLst>
                                            </p:cTn>
                                            <p:tgtEl>
                                              <p:spTgt spid="64"/>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64"/>
                      </p:tgtEl>
                    </p:cond>
                  </p:nextCondLst>
                </p:seq>
                <p:seq concurrent="1" nextAc="seek">
                  <p:cTn id="45" restart="whenNotActive" fill="hold" evtFilter="cancelBubble" nodeType="interactiveSeq">
                    <p:stCondLst>
                      <p:cond evt="onClick" delay="0">
                        <p:tgtEl>
                          <p:spTgt spid="65"/>
                        </p:tgtEl>
                      </p:cond>
                    </p:stCondLst>
                    <p:endSync evt="end" delay="0">
                      <p:rtn val="all"/>
                    </p:endSync>
                    <p:childTnLst>
                      <p:par>
                        <p:cTn id="46" fill="hold">
                          <p:stCondLst>
                            <p:cond delay="0"/>
                          </p:stCondLst>
                          <p:childTnLst>
                            <p:par>
                              <p:cTn id="47" fill="hold">
                                <p:stCondLst>
                                  <p:cond delay="0"/>
                                </p:stCondLst>
                                <p:childTnLst>
                                  <p:par>
                                    <p:cTn id="48" presetID="31" presetClass="exit" presetSubtype="0" fill="hold" nodeType="clickEffect">
                                      <p:stCondLst>
                                        <p:cond delay="0"/>
                                      </p:stCondLst>
                                      <p:childTnLst>
                                        <p:anim calcmode="lin" valueType="num">
                                          <p:cBhvr>
                                            <p:cTn id="49" dur="1000"/>
                                            <p:tgtEl>
                                              <p:spTgt spid="65"/>
                                            </p:tgtEl>
                                            <p:attrNameLst>
                                              <p:attrName>ppt_w</p:attrName>
                                            </p:attrNameLst>
                                          </p:cBhvr>
                                          <p:tavLst>
                                            <p:tav tm="0">
                                              <p:val>
                                                <p:strVal val="ppt_w"/>
                                              </p:val>
                                            </p:tav>
                                            <p:tav tm="100000">
                                              <p:val>
                                                <p:fltVal val="0"/>
                                              </p:val>
                                            </p:tav>
                                          </p:tavLst>
                                        </p:anim>
                                        <p:anim calcmode="lin" valueType="num">
                                          <p:cBhvr>
                                            <p:cTn id="50" dur="1000"/>
                                            <p:tgtEl>
                                              <p:spTgt spid="65"/>
                                            </p:tgtEl>
                                            <p:attrNameLst>
                                              <p:attrName>ppt_h</p:attrName>
                                            </p:attrNameLst>
                                          </p:cBhvr>
                                          <p:tavLst>
                                            <p:tav tm="0">
                                              <p:val>
                                                <p:strVal val="ppt_h"/>
                                              </p:val>
                                            </p:tav>
                                            <p:tav tm="100000">
                                              <p:val>
                                                <p:fltVal val="0"/>
                                              </p:val>
                                            </p:tav>
                                          </p:tavLst>
                                        </p:anim>
                                        <p:anim calcmode="lin" valueType="num">
                                          <p:cBhvr>
                                            <p:cTn id="51" dur="1000"/>
                                            <p:tgtEl>
                                              <p:spTgt spid="65"/>
                                            </p:tgtEl>
                                            <p:attrNameLst>
                                              <p:attrName>style.rotation</p:attrName>
                                            </p:attrNameLst>
                                          </p:cBhvr>
                                          <p:tavLst>
                                            <p:tav tm="0">
                                              <p:val>
                                                <p:fltVal val="0"/>
                                              </p:val>
                                            </p:tav>
                                            <p:tav tm="100000">
                                              <p:val>
                                                <p:fltVal val="90"/>
                                              </p:val>
                                            </p:tav>
                                          </p:tavLst>
                                        </p:anim>
                                        <p:animEffect transition="out" filter="fade">
                                          <p:cBhvr>
                                            <p:cTn id="52" dur="1000"/>
                                            <p:tgtEl>
                                              <p:spTgt spid="65"/>
                                            </p:tgtEl>
                                          </p:cBhvr>
                                        </p:animEffect>
                                        <p:set>
                                          <p:cBhvr>
                                            <p:cTn id="53" dur="1" fill="hold">
                                              <p:stCondLst>
                                                <p:cond delay="999"/>
                                              </p:stCondLst>
                                            </p:cTn>
                                            <p:tgtEl>
                                              <p:spTgt spid="65"/>
                                            </p:tgtEl>
                                            <p:attrNameLst>
                                              <p:attrName>style.visibility</p:attrName>
                                            </p:attrNameLst>
                                          </p:cBhvr>
                                          <p:to>
                                            <p:strVal val="hidden"/>
                                          </p:to>
                                        </p:set>
                                      </p:childTnLst>
                                      <p:subTnLst>
                                        <p:audio>
                                          <p:cMediaNode>
                                            <p:cTn display="0" masterRel="sameClick">
                                              <p:stCondLst>
                                                <p:cond evt="begin" delay="0">
                                                  <p:tn val="48"/>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65"/>
                      </p:tgtEl>
                    </p:cond>
                  </p:nextCondLst>
                </p:seq>
                <p:seq concurrent="1" nextAc="seek">
                  <p:cTn id="54" restart="whenNotActive" fill="hold" evtFilter="cancelBubble" nodeType="interactiveSeq">
                    <p:stCondLst>
                      <p:cond evt="onClick" delay="0">
                        <p:tgtEl>
                          <p:spTgt spid="66"/>
                        </p:tgtEl>
                      </p:cond>
                    </p:stCondLst>
                    <p:endSync evt="end" delay="0">
                      <p:rtn val="all"/>
                    </p:endSync>
                    <p:childTnLst>
                      <p:par>
                        <p:cTn id="55" fill="hold">
                          <p:stCondLst>
                            <p:cond delay="0"/>
                          </p:stCondLst>
                          <p:childTnLst>
                            <p:par>
                              <p:cTn id="56" fill="hold">
                                <p:stCondLst>
                                  <p:cond delay="0"/>
                                </p:stCondLst>
                                <p:childTnLst>
                                  <p:par>
                                    <p:cTn id="57" presetID="31" presetClass="exit" presetSubtype="0" fill="hold" nodeType="clickEffect">
                                      <p:stCondLst>
                                        <p:cond delay="0"/>
                                      </p:stCondLst>
                                      <p:childTnLst>
                                        <p:anim calcmode="lin" valueType="num">
                                          <p:cBhvr>
                                            <p:cTn id="58" dur="1000"/>
                                            <p:tgtEl>
                                              <p:spTgt spid="66"/>
                                            </p:tgtEl>
                                            <p:attrNameLst>
                                              <p:attrName>ppt_w</p:attrName>
                                            </p:attrNameLst>
                                          </p:cBhvr>
                                          <p:tavLst>
                                            <p:tav tm="0">
                                              <p:val>
                                                <p:strVal val="ppt_w"/>
                                              </p:val>
                                            </p:tav>
                                            <p:tav tm="100000">
                                              <p:val>
                                                <p:fltVal val="0"/>
                                              </p:val>
                                            </p:tav>
                                          </p:tavLst>
                                        </p:anim>
                                        <p:anim calcmode="lin" valueType="num">
                                          <p:cBhvr>
                                            <p:cTn id="59" dur="1000"/>
                                            <p:tgtEl>
                                              <p:spTgt spid="66"/>
                                            </p:tgtEl>
                                            <p:attrNameLst>
                                              <p:attrName>ppt_h</p:attrName>
                                            </p:attrNameLst>
                                          </p:cBhvr>
                                          <p:tavLst>
                                            <p:tav tm="0">
                                              <p:val>
                                                <p:strVal val="ppt_h"/>
                                              </p:val>
                                            </p:tav>
                                            <p:tav tm="100000">
                                              <p:val>
                                                <p:fltVal val="0"/>
                                              </p:val>
                                            </p:tav>
                                          </p:tavLst>
                                        </p:anim>
                                        <p:anim calcmode="lin" valueType="num">
                                          <p:cBhvr>
                                            <p:cTn id="60" dur="1000"/>
                                            <p:tgtEl>
                                              <p:spTgt spid="66"/>
                                            </p:tgtEl>
                                            <p:attrNameLst>
                                              <p:attrName>style.rotation</p:attrName>
                                            </p:attrNameLst>
                                          </p:cBhvr>
                                          <p:tavLst>
                                            <p:tav tm="0">
                                              <p:val>
                                                <p:fltVal val="0"/>
                                              </p:val>
                                            </p:tav>
                                            <p:tav tm="100000">
                                              <p:val>
                                                <p:fltVal val="90"/>
                                              </p:val>
                                            </p:tav>
                                          </p:tavLst>
                                        </p:anim>
                                        <p:animEffect transition="out" filter="fade">
                                          <p:cBhvr>
                                            <p:cTn id="61" dur="1000"/>
                                            <p:tgtEl>
                                              <p:spTgt spid="66"/>
                                            </p:tgtEl>
                                          </p:cBhvr>
                                        </p:animEffect>
                                        <p:set>
                                          <p:cBhvr>
                                            <p:cTn id="62" dur="1" fill="hold">
                                              <p:stCondLst>
                                                <p:cond delay="999"/>
                                              </p:stCondLst>
                                            </p:cTn>
                                            <p:tgtEl>
                                              <p:spTgt spid="66"/>
                                            </p:tgtEl>
                                            <p:attrNameLst>
                                              <p:attrName>style.visibility</p:attrName>
                                            </p:attrNameLst>
                                          </p:cBhvr>
                                          <p:to>
                                            <p:strVal val="hidden"/>
                                          </p:to>
                                        </p:set>
                                      </p:childTnLst>
                                      <p:subTnLst>
                                        <p:audio>
                                          <p:cMediaNode>
                                            <p:cTn display="0" masterRel="sameClick">
                                              <p:stCondLst>
                                                <p:cond evt="begin" delay="0">
                                                  <p:tn val="57"/>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66"/>
                      </p:tgtEl>
                    </p:cond>
                  </p:nextCondLst>
                </p:seq>
                <p:seq concurrent="1" nextAc="seek">
                  <p:cTn id="63" restart="whenNotActive" fill="hold" evtFilter="cancelBubble" nodeType="interactiveSeq">
                    <p:stCondLst>
                      <p:cond evt="onClick" delay="0">
                        <p:tgtEl>
                          <p:spTgt spid="67"/>
                        </p:tgtEl>
                      </p:cond>
                    </p:stCondLst>
                    <p:endSync evt="end" delay="0">
                      <p:rtn val="all"/>
                    </p:endSync>
                    <p:childTnLst>
                      <p:par>
                        <p:cTn id="64" fill="hold">
                          <p:stCondLst>
                            <p:cond delay="0"/>
                          </p:stCondLst>
                          <p:childTnLst>
                            <p:par>
                              <p:cTn id="65" fill="hold">
                                <p:stCondLst>
                                  <p:cond delay="0"/>
                                </p:stCondLst>
                                <p:childTnLst>
                                  <p:par>
                                    <p:cTn id="66" presetID="31" presetClass="exit" presetSubtype="0" fill="hold" nodeType="clickEffect">
                                      <p:stCondLst>
                                        <p:cond delay="0"/>
                                      </p:stCondLst>
                                      <p:childTnLst>
                                        <p:anim calcmode="lin" valueType="num">
                                          <p:cBhvr>
                                            <p:cTn id="67" dur="1000"/>
                                            <p:tgtEl>
                                              <p:spTgt spid="67"/>
                                            </p:tgtEl>
                                            <p:attrNameLst>
                                              <p:attrName>ppt_w</p:attrName>
                                            </p:attrNameLst>
                                          </p:cBhvr>
                                          <p:tavLst>
                                            <p:tav tm="0">
                                              <p:val>
                                                <p:strVal val="ppt_w"/>
                                              </p:val>
                                            </p:tav>
                                            <p:tav tm="100000">
                                              <p:val>
                                                <p:fltVal val="0"/>
                                              </p:val>
                                            </p:tav>
                                          </p:tavLst>
                                        </p:anim>
                                        <p:anim calcmode="lin" valueType="num">
                                          <p:cBhvr>
                                            <p:cTn id="68" dur="1000"/>
                                            <p:tgtEl>
                                              <p:spTgt spid="67"/>
                                            </p:tgtEl>
                                            <p:attrNameLst>
                                              <p:attrName>ppt_h</p:attrName>
                                            </p:attrNameLst>
                                          </p:cBhvr>
                                          <p:tavLst>
                                            <p:tav tm="0">
                                              <p:val>
                                                <p:strVal val="ppt_h"/>
                                              </p:val>
                                            </p:tav>
                                            <p:tav tm="100000">
                                              <p:val>
                                                <p:fltVal val="0"/>
                                              </p:val>
                                            </p:tav>
                                          </p:tavLst>
                                        </p:anim>
                                        <p:anim calcmode="lin" valueType="num">
                                          <p:cBhvr>
                                            <p:cTn id="69" dur="1000"/>
                                            <p:tgtEl>
                                              <p:spTgt spid="67"/>
                                            </p:tgtEl>
                                            <p:attrNameLst>
                                              <p:attrName>style.rotation</p:attrName>
                                            </p:attrNameLst>
                                          </p:cBhvr>
                                          <p:tavLst>
                                            <p:tav tm="0">
                                              <p:val>
                                                <p:fltVal val="0"/>
                                              </p:val>
                                            </p:tav>
                                            <p:tav tm="100000">
                                              <p:val>
                                                <p:fltVal val="90"/>
                                              </p:val>
                                            </p:tav>
                                          </p:tavLst>
                                        </p:anim>
                                        <p:animEffect transition="out" filter="fade">
                                          <p:cBhvr>
                                            <p:cTn id="70" dur="1000"/>
                                            <p:tgtEl>
                                              <p:spTgt spid="67"/>
                                            </p:tgtEl>
                                          </p:cBhvr>
                                        </p:animEffect>
                                        <p:set>
                                          <p:cBhvr>
                                            <p:cTn id="71" dur="1" fill="hold">
                                              <p:stCondLst>
                                                <p:cond delay="999"/>
                                              </p:stCondLst>
                                            </p:cTn>
                                            <p:tgtEl>
                                              <p:spTgt spid="67"/>
                                            </p:tgtEl>
                                            <p:attrNameLst>
                                              <p:attrName>style.visibility</p:attrName>
                                            </p:attrNameLst>
                                          </p:cBhvr>
                                          <p:to>
                                            <p:strVal val="hidden"/>
                                          </p:to>
                                        </p:set>
                                      </p:childTnLst>
                                      <p:subTnLst>
                                        <p:audio>
                                          <p:cMediaNode>
                                            <p:cTn display="0" masterRel="sameClick">
                                              <p:stCondLst>
                                                <p:cond evt="begin" delay="0">
                                                  <p:tn val="66"/>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67"/>
                      </p:tgtEl>
                    </p:cond>
                  </p:nextCondLst>
                </p:seq>
                <p:seq concurrent="1" nextAc="seek">
                  <p:cTn id="72" restart="whenNotActive" fill="hold" evtFilter="cancelBubble" nodeType="interactiveSeq">
                    <p:stCondLst>
                      <p:cond evt="onClick" delay="0">
                        <p:tgtEl>
                          <p:spTgt spid="68"/>
                        </p:tgtEl>
                      </p:cond>
                    </p:stCondLst>
                    <p:endSync evt="end" delay="0">
                      <p:rtn val="all"/>
                    </p:endSync>
                    <p:childTnLst>
                      <p:par>
                        <p:cTn id="73" fill="hold">
                          <p:stCondLst>
                            <p:cond delay="0"/>
                          </p:stCondLst>
                          <p:childTnLst>
                            <p:par>
                              <p:cTn id="74" fill="hold">
                                <p:stCondLst>
                                  <p:cond delay="0"/>
                                </p:stCondLst>
                                <p:childTnLst>
                                  <p:par>
                                    <p:cTn id="75" presetID="31" presetClass="exit" presetSubtype="0" fill="hold" nodeType="clickEffect">
                                      <p:stCondLst>
                                        <p:cond delay="0"/>
                                      </p:stCondLst>
                                      <p:childTnLst>
                                        <p:anim calcmode="lin" valueType="num">
                                          <p:cBhvr>
                                            <p:cTn id="76" dur="1000"/>
                                            <p:tgtEl>
                                              <p:spTgt spid="68"/>
                                            </p:tgtEl>
                                            <p:attrNameLst>
                                              <p:attrName>ppt_w</p:attrName>
                                            </p:attrNameLst>
                                          </p:cBhvr>
                                          <p:tavLst>
                                            <p:tav tm="0">
                                              <p:val>
                                                <p:strVal val="ppt_w"/>
                                              </p:val>
                                            </p:tav>
                                            <p:tav tm="100000">
                                              <p:val>
                                                <p:fltVal val="0"/>
                                              </p:val>
                                            </p:tav>
                                          </p:tavLst>
                                        </p:anim>
                                        <p:anim calcmode="lin" valueType="num">
                                          <p:cBhvr>
                                            <p:cTn id="77" dur="1000"/>
                                            <p:tgtEl>
                                              <p:spTgt spid="68"/>
                                            </p:tgtEl>
                                            <p:attrNameLst>
                                              <p:attrName>ppt_h</p:attrName>
                                            </p:attrNameLst>
                                          </p:cBhvr>
                                          <p:tavLst>
                                            <p:tav tm="0">
                                              <p:val>
                                                <p:strVal val="ppt_h"/>
                                              </p:val>
                                            </p:tav>
                                            <p:tav tm="100000">
                                              <p:val>
                                                <p:fltVal val="0"/>
                                              </p:val>
                                            </p:tav>
                                          </p:tavLst>
                                        </p:anim>
                                        <p:anim calcmode="lin" valueType="num">
                                          <p:cBhvr>
                                            <p:cTn id="78" dur="1000"/>
                                            <p:tgtEl>
                                              <p:spTgt spid="68"/>
                                            </p:tgtEl>
                                            <p:attrNameLst>
                                              <p:attrName>style.rotation</p:attrName>
                                            </p:attrNameLst>
                                          </p:cBhvr>
                                          <p:tavLst>
                                            <p:tav tm="0">
                                              <p:val>
                                                <p:fltVal val="0"/>
                                              </p:val>
                                            </p:tav>
                                            <p:tav tm="100000">
                                              <p:val>
                                                <p:fltVal val="90"/>
                                              </p:val>
                                            </p:tav>
                                          </p:tavLst>
                                        </p:anim>
                                        <p:animEffect transition="out" filter="fade">
                                          <p:cBhvr>
                                            <p:cTn id="79" dur="1000"/>
                                            <p:tgtEl>
                                              <p:spTgt spid="68"/>
                                            </p:tgtEl>
                                          </p:cBhvr>
                                        </p:animEffect>
                                        <p:set>
                                          <p:cBhvr>
                                            <p:cTn id="80" dur="1" fill="hold">
                                              <p:stCondLst>
                                                <p:cond delay="999"/>
                                              </p:stCondLst>
                                            </p:cTn>
                                            <p:tgtEl>
                                              <p:spTgt spid="68"/>
                                            </p:tgtEl>
                                            <p:attrNameLst>
                                              <p:attrName>style.visibility</p:attrName>
                                            </p:attrNameLst>
                                          </p:cBhvr>
                                          <p:to>
                                            <p:strVal val="hidden"/>
                                          </p:to>
                                        </p:set>
                                      </p:childTnLst>
                                      <p:subTnLst>
                                        <p:audio>
                                          <p:cMediaNode>
                                            <p:cTn display="0" masterRel="sameClick">
                                              <p:stCondLst>
                                                <p:cond evt="begin" delay="0">
                                                  <p:tn val="75"/>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68"/>
                      </p:tgtEl>
                    </p:cond>
                  </p:nextCondLst>
                </p:seq>
                <p:seq concurrent="1" nextAc="seek">
                  <p:cTn id="81" restart="whenNotActive" fill="hold" evtFilter="cancelBubble" nodeType="interactiveSeq">
                    <p:stCondLst>
                      <p:cond evt="onClick" delay="0">
                        <p:tgtEl>
                          <p:spTgt spid="69"/>
                        </p:tgtEl>
                      </p:cond>
                    </p:stCondLst>
                    <p:endSync evt="end" delay="0">
                      <p:rtn val="all"/>
                    </p:endSync>
                    <p:childTnLst>
                      <p:par>
                        <p:cTn id="82" fill="hold">
                          <p:stCondLst>
                            <p:cond delay="0"/>
                          </p:stCondLst>
                          <p:childTnLst>
                            <p:par>
                              <p:cTn id="83" fill="hold">
                                <p:stCondLst>
                                  <p:cond delay="0"/>
                                </p:stCondLst>
                                <p:childTnLst>
                                  <p:par>
                                    <p:cTn id="84" presetID="31" presetClass="exit" presetSubtype="0" fill="hold" nodeType="clickEffect">
                                      <p:stCondLst>
                                        <p:cond delay="0"/>
                                      </p:stCondLst>
                                      <p:childTnLst>
                                        <p:anim calcmode="lin" valueType="num">
                                          <p:cBhvr>
                                            <p:cTn id="85" dur="1000"/>
                                            <p:tgtEl>
                                              <p:spTgt spid="69"/>
                                            </p:tgtEl>
                                            <p:attrNameLst>
                                              <p:attrName>ppt_w</p:attrName>
                                            </p:attrNameLst>
                                          </p:cBhvr>
                                          <p:tavLst>
                                            <p:tav tm="0">
                                              <p:val>
                                                <p:strVal val="ppt_w"/>
                                              </p:val>
                                            </p:tav>
                                            <p:tav tm="100000">
                                              <p:val>
                                                <p:fltVal val="0"/>
                                              </p:val>
                                            </p:tav>
                                          </p:tavLst>
                                        </p:anim>
                                        <p:anim calcmode="lin" valueType="num">
                                          <p:cBhvr>
                                            <p:cTn id="86" dur="1000"/>
                                            <p:tgtEl>
                                              <p:spTgt spid="69"/>
                                            </p:tgtEl>
                                            <p:attrNameLst>
                                              <p:attrName>ppt_h</p:attrName>
                                            </p:attrNameLst>
                                          </p:cBhvr>
                                          <p:tavLst>
                                            <p:tav tm="0">
                                              <p:val>
                                                <p:strVal val="ppt_h"/>
                                              </p:val>
                                            </p:tav>
                                            <p:tav tm="100000">
                                              <p:val>
                                                <p:fltVal val="0"/>
                                              </p:val>
                                            </p:tav>
                                          </p:tavLst>
                                        </p:anim>
                                        <p:anim calcmode="lin" valueType="num">
                                          <p:cBhvr>
                                            <p:cTn id="87" dur="1000"/>
                                            <p:tgtEl>
                                              <p:spTgt spid="69"/>
                                            </p:tgtEl>
                                            <p:attrNameLst>
                                              <p:attrName>style.rotation</p:attrName>
                                            </p:attrNameLst>
                                          </p:cBhvr>
                                          <p:tavLst>
                                            <p:tav tm="0">
                                              <p:val>
                                                <p:fltVal val="0"/>
                                              </p:val>
                                            </p:tav>
                                            <p:tav tm="100000">
                                              <p:val>
                                                <p:fltVal val="90"/>
                                              </p:val>
                                            </p:tav>
                                          </p:tavLst>
                                        </p:anim>
                                        <p:animEffect transition="out" filter="fade">
                                          <p:cBhvr>
                                            <p:cTn id="88" dur="1000"/>
                                            <p:tgtEl>
                                              <p:spTgt spid="69"/>
                                            </p:tgtEl>
                                          </p:cBhvr>
                                        </p:animEffect>
                                        <p:set>
                                          <p:cBhvr>
                                            <p:cTn id="89" dur="1" fill="hold">
                                              <p:stCondLst>
                                                <p:cond delay="999"/>
                                              </p:stCondLst>
                                            </p:cTn>
                                            <p:tgtEl>
                                              <p:spTgt spid="69"/>
                                            </p:tgtEl>
                                            <p:attrNameLst>
                                              <p:attrName>style.visibility</p:attrName>
                                            </p:attrNameLst>
                                          </p:cBhvr>
                                          <p:to>
                                            <p:strVal val="hidden"/>
                                          </p:to>
                                        </p:set>
                                      </p:childTnLst>
                                      <p:subTnLst>
                                        <p:audio>
                                          <p:cMediaNode>
                                            <p:cTn display="0" masterRel="sameClick">
                                              <p:stCondLst>
                                                <p:cond evt="begin" delay="0">
                                                  <p:tn val="84"/>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69"/>
                      </p:tgtEl>
                    </p:cond>
                  </p:nextCondLst>
                </p:seq>
                <p:seq concurrent="1" nextAc="seek">
                  <p:cTn id="90" restart="whenNotActive" fill="hold" evtFilter="cancelBubble" nodeType="interactiveSeq">
                    <p:stCondLst>
                      <p:cond evt="onClick" delay="0">
                        <p:tgtEl>
                          <p:spTgt spid="70"/>
                        </p:tgtEl>
                      </p:cond>
                    </p:stCondLst>
                    <p:endSync evt="end" delay="0">
                      <p:rtn val="all"/>
                    </p:endSync>
                    <p:childTnLst>
                      <p:par>
                        <p:cTn id="91" fill="hold">
                          <p:stCondLst>
                            <p:cond delay="0"/>
                          </p:stCondLst>
                          <p:childTnLst>
                            <p:par>
                              <p:cTn id="92" fill="hold">
                                <p:stCondLst>
                                  <p:cond delay="0"/>
                                </p:stCondLst>
                                <p:childTnLst>
                                  <p:par>
                                    <p:cTn id="93" presetID="31" presetClass="exit" presetSubtype="0" fill="hold" nodeType="clickEffect">
                                      <p:stCondLst>
                                        <p:cond delay="0"/>
                                      </p:stCondLst>
                                      <p:childTnLst>
                                        <p:anim calcmode="lin" valueType="num">
                                          <p:cBhvr>
                                            <p:cTn id="94" dur="1000"/>
                                            <p:tgtEl>
                                              <p:spTgt spid="70"/>
                                            </p:tgtEl>
                                            <p:attrNameLst>
                                              <p:attrName>ppt_w</p:attrName>
                                            </p:attrNameLst>
                                          </p:cBhvr>
                                          <p:tavLst>
                                            <p:tav tm="0">
                                              <p:val>
                                                <p:strVal val="ppt_w"/>
                                              </p:val>
                                            </p:tav>
                                            <p:tav tm="100000">
                                              <p:val>
                                                <p:fltVal val="0"/>
                                              </p:val>
                                            </p:tav>
                                          </p:tavLst>
                                        </p:anim>
                                        <p:anim calcmode="lin" valueType="num">
                                          <p:cBhvr>
                                            <p:cTn id="95" dur="1000"/>
                                            <p:tgtEl>
                                              <p:spTgt spid="70"/>
                                            </p:tgtEl>
                                            <p:attrNameLst>
                                              <p:attrName>ppt_h</p:attrName>
                                            </p:attrNameLst>
                                          </p:cBhvr>
                                          <p:tavLst>
                                            <p:tav tm="0">
                                              <p:val>
                                                <p:strVal val="ppt_h"/>
                                              </p:val>
                                            </p:tav>
                                            <p:tav tm="100000">
                                              <p:val>
                                                <p:fltVal val="0"/>
                                              </p:val>
                                            </p:tav>
                                          </p:tavLst>
                                        </p:anim>
                                        <p:anim calcmode="lin" valueType="num">
                                          <p:cBhvr>
                                            <p:cTn id="96" dur="1000"/>
                                            <p:tgtEl>
                                              <p:spTgt spid="70"/>
                                            </p:tgtEl>
                                            <p:attrNameLst>
                                              <p:attrName>style.rotation</p:attrName>
                                            </p:attrNameLst>
                                          </p:cBhvr>
                                          <p:tavLst>
                                            <p:tav tm="0">
                                              <p:val>
                                                <p:fltVal val="0"/>
                                              </p:val>
                                            </p:tav>
                                            <p:tav tm="100000">
                                              <p:val>
                                                <p:fltVal val="90"/>
                                              </p:val>
                                            </p:tav>
                                          </p:tavLst>
                                        </p:anim>
                                        <p:animEffect transition="out" filter="fade">
                                          <p:cBhvr>
                                            <p:cTn id="97" dur="1000"/>
                                            <p:tgtEl>
                                              <p:spTgt spid="70"/>
                                            </p:tgtEl>
                                          </p:cBhvr>
                                        </p:animEffect>
                                        <p:set>
                                          <p:cBhvr>
                                            <p:cTn id="98" dur="1" fill="hold">
                                              <p:stCondLst>
                                                <p:cond delay="999"/>
                                              </p:stCondLst>
                                            </p:cTn>
                                            <p:tgtEl>
                                              <p:spTgt spid="70"/>
                                            </p:tgtEl>
                                            <p:attrNameLst>
                                              <p:attrName>style.visibility</p:attrName>
                                            </p:attrNameLst>
                                          </p:cBhvr>
                                          <p:to>
                                            <p:strVal val="hidden"/>
                                          </p:to>
                                        </p:set>
                                      </p:childTnLst>
                                      <p:subTnLst>
                                        <p:audio>
                                          <p:cMediaNode>
                                            <p:cTn display="0" masterRel="sameClick">
                                              <p:stCondLst>
                                                <p:cond evt="begin" delay="0">
                                                  <p:tn val="93"/>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70"/>
                      </p:tgtEl>
                    </p:cond>
                  </p:nextCondLst>
                </p:seq>
                <p:seq concurrent="1" nextAc="seek">
                  <p:cTn id="99" restart="whenNotActive" fill="hold" evtFilter="cancelBubble" nodeType="interactiveSeq">
                    <p:stCondLst>
                      <p:cond evt="onClick" delay="0">
                        <p:tgtEl>
                          <p:spTgt spid="71"/>
                        </p:tgtEl>
                      </p:cond>
                    </p:stCondLst>
                    <p:endSync evt="end" delay="0">
                      <p:rtn val="all"/>
                    </p:endSync>
                    <p:childTnLst>
                      <p:par>
                        <p:cTn id="100" fill="hold">
                          <p:stCondLst>
                            <p:cond delay="0"/>
                          </p:stCondLst>
                          <p:childTnLst>
                            <p:par>
                              <p:cTn id="101" fill="hold">
                                <p:stCondLst>
                                  <p:cond delay="0"/>
                                </p:stCondLst>
                                <p:childTnLst>
                                  <p:par>
                                    <p:cTn id="102" presetID="31" presetClass="exit" presetSubtype="0" fill="hold" nodeType="clickEffect">
                                      <p:stCondLst>
                                        <p:cond delay="0"/>
                                      </p:stCondLst>
                                      <p:childTnLst>
                                        <p:anim calcmode="lin" valueType="num">
                                          <p:cBhvr>
                                            <p:cTn id="103" dur="1000"/>
                                            <p:tgtEl>
                                              <p:spTgt spid="71"/>
                                            </p:tgtEl>
                                            <p:attrNameLst>
                                              <p:attrName>ppt_w</p:attrName>
                                            </p:attrNameLst>
                                          </p:cBhvr>
                                          <p:tavLst>
                                            <p:tav tm="0">
                                              <p:val>
                                                <p:strVal val="ppt_w"/>
                                              </p:val>
                                            </p:tav>
                                            <p:tav tm="100000">
                                              <p:val>
                                                <p:fltVal val="0"/>
                                              </p:val>
                                            </p:tav>
                                          </p:tavLst>
                                        </p:anim>
                                        <p:anim calcmode="lin" valueType="num">
                                          <p:cBhvr>
                                            <p:cTn id="104" dur="1000"/>
                                            <p:tgtEl>
                                              <p:spTgt spid="71"/>
                                            </p:tgtEl>
                                            <p:attrNameLst>
                                              <p:attrName>ppt_h</p:attrName>
                                            </p:attrNameLst>
                                          </p:cBhvr>
                                          <p:tavLst>
                                            <p:tav tm="0">
                                              <p:val>
                                                <p:strVal val="ppt_h"/>
                                              </p:val>
                                            </p:tav>
                                            <p:tav tm="100000">
                                              <p:val>
                                                <p:fltVal val="0"/>
                                              </p:val>
                                            </p:tav>
                                          </p:tavLst>
                                        </p:anim>
                                        <p:anim calcmode="lin" valueType="num">
                                          <p:cBhvr>
                                            <p:cTn id="105" dur="1000"/>
                                            <p:tgtEl>
                                              <p:spTgt spid="71"/>
                                            </p:tgtEl>
                                            <p:attrNameLst>
                                              <p:attrName>style.rotation</p:attrName>
                                            </p:attrNameLst>
                                          </p:cBhvr>
                                          <p:tavLst>
                                            <p:tav tm="0">
                                              <p:val>
                                                <p:fltVal val="0"/>
                                              </p:val>
                                            </p:tav>
                                            <p:tav tm="100000">
                                              <p:val>
                                                <p:fltVal val="90"/>
                                              </p:val>
                                            </p:tav>
                                          </p:tavLst>
                                        </p:anim>
                                        <p:animEffect transition="out" filter="fade">
                                          <p:cBhvr>
                                            <p:cTn id="106" dur="1000"/>
                                            <p:tgtEl>
                                              <p:spTgt spid="71"/>
                                            </p:tgtEl>
                                          </p:cBhvr>
                                        </p:animEffect>
                                        <p:set>
                                          <p:cBhvr>
                                            <p:cTn id="107" dur="1" fill="hold">
                                              <p:stCondLst>
                                                <p:cond delay="999"/>
                                              </p:stCondLst>
                                            </p:cTn>
                                            <p:tgtEl>
                                              <p:spTgt spid="71"/>
                                            </p:tgtEl>
                                            <p:attrNameLst>
                                              <p:attrName>style.visibility</p:attrName>
                                            </p:attrNameLst>
                                          </p:cBhvr>
                                          <p:to>
                                            <p:strVal val="hidden"/>
                                          </p:to>
                                        </p:set>
                                      </p:childTnLst>
                                      <p:subTnLst>
                                        <p:audio>
                                          <p:cMediaNode>
                                            <p:cTn display="0" masterRel="sameClick">
                                              <p:stCondLst>
                                                <p:cond evt="begin" delay="0">
                                                  <p:tn val="102"/>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71"/>
                      </p:tgtEl>
                    </p:cond>
                  </p:nextCondLst>
                </p:seq>
                <p:seq concurrent="1" nextAc="seek">
                  <p:cTn id="108" restart="whenNotActive" fill="hold" evtFilter="cancelBubble" nodeType="interactiveSeq">
                    <p:stCondLst>
                      <p:cond evt="onClick" delay="0">
                        <p:tgtEl>
                          <p:spTgt spid="72"/>
                        </p:tgtEl>
                      </p:cond>
                    </p:stCondLst>
                    <p:endSync evt="end" delay="0">
                      <p:rtn val="all"/>
                    </p:endSync>
                    <p:childTnLst>
                      <p:par>
                        <p:cTn id="109" fill="hold">
                          <p:stCondLst>
                            <p:cond delay="0"/>
                          </p:stCondLst>
                          <p:childTnLst>
                            <p:par>
                              <p:cTn id="110" fill="hold">
                                <p:stCondLst>
                                  <p:cond delay="0"/>
                                </p:stCondLst>
                                <p:childTnLst>
                                  <p:par>
                                    <p:cTn id="111" presetID="31" presetClass="exit" presetSubtype="0" fill="hold" nodeType="clickEffect">
                                      <p:stCondLst>
                                        <p:cond delay="0"/>
                                      </p:stCondLst>
                                      <p:childTnLst>
                                        <p:anim calcmode="lin" valueType="num">
                                          <p:cBhvr>
                                            <p:cTn id="112" dur="1000"/>
                                            <p:tgtEl>
                                              <p:spTgt spid="72"/>
                                            </p:tgtEl>
                                            <p:attrNameLst>
                                              <p:attrName>ppt_w</p:attrName>
                                            </p:attrNameLst>
                                          </p:cBhvr>
                                          <p:tavLst>
                                            <p:tav tm="0">
                                              <p:val>
                                                <p:strVal val="ppt_w"/>
                                              </p:val>
                                            </p:tav>
                                            <p:tav tm="100000">
                                              <p:val>
                                                <p:fltVal val="0"/>
                                              </p:val>
                                            </p:tav>
                                          </p:tavLst>
                                        </p:anim>
                                        <p:anim calcmode="lin" valueType="num">
                                          <p:cBhvr>
                                            <p:cTn id="113" dur="1000"/>
                                            <p:tgtEl>
                                              <p:spTgt spid="72"/>
                                            </p:tgtEl>
                                            <p:attrNameLst>
                                              <p:attrName>ppt_h</p:attrName>
                                            </p:attrNameLst>
                                          </p:cBhvr>
                                          <p:tavLst>
                                            <p:tav tm="0">
                                              <p:val>
                                                <p:strVal val="ppt_h"/>
                                              </p:val>
                                            </p:tav>
                                            <p:tav tm="100000">
                                              <p:val>
                                                <p:fltVal val="0"/>
                                              </p:val>
                                            </p:tav>
                                          </p:tavLst>
                                        </p:anim>
                                        <p:anim calcmode="lin" valueType="num">
                                          <p:cBhvr>
                                            <p:cTn id="114" dur="1000"/>
                                            <p:tgtEl>
                                              <p:spTgt spid="72"/>
                                            </p:tgtEl>
                                            <p:attrNameLst>
                                              <p:attrName>style.rotation</p:attrName>
                                            </p:attrNameLst>
                                          </p:cBhvr>
                                          <p:tavLst>
                                            <p:tav tm="0">
                                              <p:val>
                                                <p:fltVal val="0"/>
                                              </p:val>
                                            </p:tav>
                                            <p:tav tm="100000">
                                              <p:val>
                                                <p:fltVal val="90"/>
                                              </p:val>
                                            </p:tav>
                                          </p:tavLst>
                                        </p:anim>
                                        <p:animEffect transition="out" filter="fade">
                                          <p:cBhvr>
                                            <p:cTn id="115" dur="1000"/>
                                            <p:tgtEl>
                                              <p:spTgt spid="72"/>
                                            </p:tgtEl>
                                          </p:cBhvr>
                                        </p:animEffect>
                                        <p:set>
                                          <p:cBhvr>
                                            <p:cTn id="116" dur="1" fill="hold">
                                              <p:stCondLst>
                                                <p:cond delay="999"/>
                                              </p:stCondLst>
                                            </p:cTn>
                                            <p:tgtEl>
                                              <p:spTgt spid="72"/>
                                            </p:tgtEl>
                                            <p:attrNameLst>
                                              <p:attrName>style.visibility</p:attrName>
                                            </p:attrNameLst>
                                          </p:cBhvr>
                                          <p:to>
                                            <p:strVal val="hidden"/>
                                          </p:to>
                                        </p:set>
                                      </p:childTnLst>
                                      <p:subTnLst>
                                        <p:audio>
                                          <p:cMediaNode>
                                            <p:cTn display="0" masterRel="sameClick">
                                              <p:stCondLst>
                                                <p:cond evt="begin" delay="0">
                                                  <p:tn val="111"/>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72"/>
                      </p:tgtEl>
                    </p:cond>
                  </p:nextCondLst>
                </p:seq>
                <p:seq concurrent="1" nextAc="seek">
                  <p:cTn id="117" restart="whenNotActive" fill="hold" evtFilter="cancelBubble" nodeType="interactiveSeq">
                    <p:stCondLst>
                      <p:cond evt="onClick" delay="0">
                        <p:tgtEl>
                          <p:spTgt spid="73"/>
                        </p:tgtEl>
                      </p:cond>
                    </p:stCondLst>
                    <p:endSync evt="end" delay="0">
                      <p:rtn val="all"/>
                    </p:endSync>
                    <p:childTnLst>
                      <p:par>
                        <p:cTn id="118" fill="hold">
                          <p:stCondLst>
                            <p:cond delay="0"/>
                          </p:stCondLst>
                          <p:childTnLst>
                            <p:par>
                              <p:cTn id="119" fill="hold">
                                <p:stCondLst>
                                  <p:cond delay="0"/>
                                </p:stCondLst>
                                <p:childTnLst>
                                  <p:par>
                                    <p:cTn id="120" presetID="31" presetClass="exit" presetSubtype="0" fill="hold" nodeType="clickEffect">
                                      <p:stCondLst>
                                        <p:cond delay="0"/>
                                      </p:stCondLst>
                                      <p:childTnLst>
                                        <p:anim calcmode="lin" valueType="num">
                                          <p:cBhvr>
                                            <p:cTn id="121" dur="1000"/>
                                            <p:tgtEl>
                                              <p:spTgt spid="73"/>
                                            </p:tgtEl>
                                            <p:attrNameLst>
                                              <p:attrName>ppt_w</p:attrName>
                                            </p:attrNameLst>
                                          </p:cBhvr>
                                          <p:tavLst>
                                            <p:tav tm="0">
                                              <p:val>
                                                <p:strVal val="ppt_w"/>
                                              </p:val>
                                            </p:tav>
                                            <p:tav tm="100000">
                                              <p:val>
                                                <p:fltVal val="0"/>
                                              </p:val>
                                            </p:tav>
                                          </p:tavLst>
                                        </p:anim>
                                        <p:anim calcmode="lin" valueType="num">
                                          <p:cBhvr>
                                            <p:cTn id="122" dur="1000"/>
                                            <p:tgtEl>
                                              <p:spTgt spid="73"/>
                                            </p:tgtEl>
                                            <p:attrNameLst>
                                              <p:attrName>ppt_h</p:attrName>
                                            </p:attrNameLst>
                                          </p:cBhvr>
                                          <p:tavLst>
                                            <p:tav tm="0">
                                              <p:val>
                                                <p:strVal val="ppt_h"/>
                                              </p:val>
                                            </p:tav>
                                            <p:tav tm="100000">
                                              <p:val>
                                                <p:fltVal val="0"/>
                                              </p:val>
                                            </p:tav>
                                          </p:tavLst>
                                        </p:anim>
                                        <p:anim calcmode="lin" valueType="num">
                                          <p:cBhvr>
                                            <p:cTn id="123" dur="1000"/>
                                            <p:tgtEl>
                                              <p:spTgt spid="73"/>
                                            </p:tgtEl>
                                            <p:attrNameLst>
                                              <p:attrName>style.rotation</p:attrName>
                                            </p:attrNameLst>
                                          </p:cBhvr>
                                          <p:tavLst>
                                            <p:tav tm="0">
                                              <p:val>
                                                <p:fltVal val="0"/>
                                              </p:val>
                                            </p:tav>
                                            <p:tav tm="100000">
                                              <p:val>
                                                <p:fltVal val="90"/>
                                              </p:val>
                                            </p:tav>
                                          </p:tavLst>
                                        </p:anim>
                                        <p:animEffect transition="out" filter="fade">
                                          <p:cBhvr>
                                            <p:cTn id="124" dur="1000"/>
                                            <p:tgtEl>
                                              <p:spTgt spid="73"/>
                                            </p:tgtEl>
                                          </p:cBhvr>
                                        </p:animEffect>
                                        <p:set>
                                          <p:cBhvr>
                                            <p:cTn id="125" dur="1" fill="hold">
                                              <p:stCondLst>
                                                <p:cond delay="999"/>
                                              </p:stCondLst>
                                            </p:cTn>
                                            <p:tgtEl>
                                              <p:spTgt spid="73"/>
                                            </p:tgtEl>
                                            <p:attrNameLst>
                                              <p:attrName>style.visibility</p:attrName>
                                            </p:attrNameLst>
                                          </p:cBhvr>
                                          <p:to>
                                            <p:strVal val="hidden"/>
                                          </p:to>
                                        </p:set>
                                      </p:childTnLst>
                                      <p:subTnLst>
                                        <p:audio>
                                          <p:cMediaNode>
                                            <p:cTn display="0" masterRel="sameClick">
                                              <p:stCondLst>
                                                <p:cond evt="begin" delay="0">
                                                  <p:tn val="120"/>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73"/>
                      </p:tgtEl>
                    </p:cond>
                  </p:nextCondLst>
                </p:seq>
                <p:seq concurrent="1" nextAc="seek">
                  <p:cTn id="126" restart="whenNotActive" fill="hold" evtFilter="cancelBubble" nodeType="interactiveSeq">
                    <p:stCondLst>
                      <p:cond evt="onClick" delay="0">
                        <p:tgtEl>
                          <p:spTgt spid="74"/>
                        </p:tgtEl>
                      </p:cond>
                    </p:stCondLst>
                    <p:endSync evt="end" delay="0">
                      <p:rtn val="all"/>
                    </p:endSync>
                    <p:childTnLst>
                      <p:par>
                        <p:cTn id="127" fill="hold">
                          <p:stCondLst>
                            <p:cond delay="0"/>
                          </p:stCondLst>
                          <p:childTnLst>
                            <p:par>
                              <p:cTn id="128" fill="hold">
                                <p:stCondLst>
                                  <p:cond delay="0"/>
                                </p:stCondLst>
                                <p:childTnLst>
                                  <p:par>
                                    <p:cTn id="129" presetID="31" presetClass="exit" presetSubtype="0" fill="hold" nodeType="clickEffect">
                                      <p:stCondLst>
                                        <p:cond delay="0"/>
                                      </p:stCondLst>
                                      <p:childTnLst>
                                        <p:anim calcmode="lin" valueType="num">
                                          <p:cBhvr>
                                            <p:cTn id="130" dur="1000"/>
                                            <p:tgtEl>
                                              <p:spTgt spid="74"/>
                                            </p:tgtEl>
                                            <p:attrNameLst>
                                              <p:attrName>ppt_w</p:attrName>
                                            </p:attrNameLst>
                                          </p:cBhvr>
                                          <p:tavLst>
                                            <p:tav tm="0">
                                              <p:val>
                                                <p:strVal val="ppt_w"/>
                                              </p:val>
                                            </p:tav>
                                            <p:tav tm="100000">
                                              <p:val>
                                                <p:fltVal val="0"/>
                                              </p:val>
                                            </p:tav>
                                          </p:tavLst>
                                        </p:anim>
                                        <p:anim calcmode="lin" valueType="num">
                                          <p:cBhvr>
                                            <p:cTn id="131" dur="1000"/>
                                            <p:tgtEl>
                                              <p:spTgt spid="74"/>
                                            </p:tgtEl>
                                            <p:attrNameLst>
                                              <p:attrName>ppt_h</p:attrName>
                                            </p:attrNameLst>
                                          </p:cBhvr>
                                          <p:tavLst>
                                            <p:tav tm="0">
                                              <p:val>
                                                <p:strVal val="ppt_h"/>
                                              </p:val>
                                            </p:tav>
                                            <p:tav tm="100000">
                                              <p:val>
                                                <p:fltVal val="0"/>
                                              </p:val>
                                            </p:tav>
                                          </p:tavLst>
                                        </p:anim>
                                        <p:anim calcmode="lin" valueType="num">
                                          <p:cBhvr>
                                            <p:cTn id="132" dur="1000"/>
                                            <p:tgtEl>
                                              <p:spTgt spid="74"/>
                                            </p:tgtEl>
                                            <p:attrNameLst>
                                              <p:attrName>style.rotation</p:attrName>
                                            </p:attrNameLst>
                                          </p:cBhvr>
                                          <p:tavLst>
                                            <p:tav tm="0">
                                              <p:val>
                                                <p:fltVal val="0"/>
                                              </p:val>
                                            </p:tav>
                                            <p:tav tm="100000">
                                              <p:val>
                                                <p:fltVal val="90"/>
                                              </p:val>
                                            </p:tav>
                                          </p:tavLst>
                                        </p:anim>
                                        <p:animEffect transition="out" filter="fade">
                                          <p:cBhvr>
                                            <p:cTn id="133" dur="1000"/>
                                            <p:tgtEl>
                                              <p:spTgt spid="74"/>
                                            </p:tgtEl>
                                          </p:cBhvr>
                                        </p:animEffect>
                                        <p:set>
                                          <p:cBhvr>
                                            <p:cTn id="134" dur="1" fill="hold">
                                              <p:stCondLst>
                                                <p:cond delay="999"/>
                                              </p:stCondLst>
                                            </p:cTn>
                                            <p:tgtEl>
                                              <p:spTgt spid="74"/>
                                            </p:tgtEl>
                                            <p:attrNameLst>
                                              <p:attrName>style.visibility</p:attrName>
                                            </p:attrNameLst>
                                          </p:cBhvr>
                                          <p:to>
                                            <p:strVal val="hidden"/>
                                          </p:to>
                                        </p:set>
                                      </p:childTnLst>
                                      <p:subTnLst>
                                        <p:audio>
                                          <p:cMediaNode>
                                            <p:cTn display="0" masterRel="sameClick">
                                              <p:stCondLst>
                                                <p:cond evt="begin" delay="0">
                                                  <p:tn val="129"/>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74"/>
                      </p:tgtEl>
                    </p:cond>
                  </p:nextCondLst>
                </p:seq>
                <p:seq concurrent="1" nextAc="seek">
                  <p:cTn id="135" restart="whenNotActive" fill="hold" evtFilter="cancelBubble" nodeType="interactiveSeq">
                    <p:stCondLst>
                      <p:cond evt="onClick" delay="0">
                        <p:tgtEl>
                          <p:spTgt spid="75"/>
                        </p:tgtEl>
                      </p:cond>
                    </p:stCondLst>
                    <p:endSync evt="end" delay="0">
                      <p:rtn val="all"/>
                    </p:endSync>
                    <p:childTnLst>
                      <p:par>
                        <p:cTn id="136" fill="hold">
                          <p:stCondLst>
                            <p:cond delay="0"/>
                          </p:stCondLst>
                          <p:childTnLst>
                            <p:par>
                              <p:cTn id="137" fill="hold">
                                <p:stCondLst>
                                  <p:cond delay="0"/>
                                </p:stCondLst>
                                <p:childTnLst>
                                  <p:par>
                                    <p:cTn id="138" presetID="31" presetClass="exit" presetSubtype="0" fill="hold" nodeType="clickEffect">
                                      <p:stCondLst>
                                        <p:cond delay="0"/>
                                      </p:stCondLst>
                                      <p:childTnLst>
                                        <p:anim calcmode="lin" valueType="num">
                                          <p:cBhvr>
                                            <p:cTn id="139" dur="1000"/>
                                            <p:tgtEl>
                                              <p:spTgt spid="75"/>
                                            </p:tgtEl>
                                            <p:attrNameLst>
                                              <p:attrName>ppt_w</p:attrName>
                                            </p:attrNameLst>
                                          </p:cBhvr>
                                          <p:tavLst>
                                            <p:tav tm="0">
                                              <p:val>
                                                <p:strVal val="ppt_w"/>
                                              </p:val>
                                            </p:tav>
                                            <p:tav tm="100000">
                                              <p:val>
                                                <p:fltVal val="0"/>
                                              </p:val>
                                            </p:tav>
                                          </p:tavLst>
                                        </p:anim>
                                        <p:anim calcmode="lin" valueType="num">
                                          <p:cBhvr>
                                            <p:cTn id="140" dur="1000"/>
                                            <p:tgtEl>
                                              <p:spTgt spid="75"/>
                                            </p:tgtEl>
                                            <p:attrNameLst>
                                              <p:attrName>ppt_h</p:attrName>
                                            </p:attrNameLst>
                                          </p:cBhvr>
                                          <p:tavLst>
                                            <p:tav tm="0">
                                              <p:val>
                                                <p:strVal val="ppt_h"/>
                                              </p:val>
                                            </p:tav>
                                            <p:tav tm="100000">
                                              <p:val>
                                                <p:fltVal val="0"/>
                                              </p:val>
                                            </p:tav>
                                          </p:tavLst>
                                        </p:anim>
                                        <p:anim calcmode="lin" valueType="num">
                                          <p:cBhvr>
                                            <p:cTn id="141" dur="1000"/>
                                            <p:tgtEl>
                                              <p:spTgt spid="75"/>
                                            </p:tgtEl>
                                            <p:attrNameLst>
                                              <p:attrName>style.rotation</p:attrName>
                                            </p:attrNameLst>
                                          </p:cBhvr>
                                          <p:tavLst>
                                            <p:tav tm="0">
                                              <p:val>
                                                <p:fltVal val="0"/>
                                              </p:val>
                                            </p:tav>
                                            <p:tav tm="100000">
                                              <p:val>
                                                <p:fltVal val="90"/>
                                              </p:val>
                                            </p:tav>
                                          </p:tavLst>
                                        </p:anim>
                                        <p:animEffect transition="out" filter="fade">
                                          <p:cBhvr>
                                            <p:cTn id="142" dur="1000"/>
                                            <p:tgtEl>
                                              <p:spTgt spid="75"/>
                                            </p:tgtEl>
                                          </p:cBhvr>
                                        </p:animEffect>
                                        <p:set>
                                          <p:cBhvr>
                                            <p:cTn id="143" dur="1" fill="hold">
                                              <p:stCondLst>
                                                <p:cond delay="999"/>
                                              </p:stCondLst>
                                            </p:cTn>
                                            <p:tgtEl>
                                              <p:spTgt spid="75"/>
                                            </p:tgtEl>
                                            <p:attrNameLst>
                                              <p:attrName>style.visibility</p:attrName>
                                            </p:attrNameLst>
                                          </p:cBhvr>
                                          <p:to>
                                            <p:strVal val="hidden"/>
                                          </p:to>
                                        </p:set>
                                      </p:childTnLst>
                                      <p:subTnLst>
                                        <p:audio>
                                          <p:cMediaNode>
                                            <p:cTn display="0" masterRel="sameClick">
                                              <p:stCondLst>
                                                <p:cond evt="begin" delay="0">
                                                  <p:tn val="138"/>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75"/>
                      </p:tgtEl>
                    </p:cond>
                  </p:nextCondLst>
                </p:seq>
                <p:seq concurrent="1" nextAc="seek">
                  <p:cTn id="144" restart="whenNotActive" fill="hold" evtFilter="cancelBubble" nodeType="interactiveSeq">
                    <p:stCondLst>
                      <p:cond evt="onClick" delay="0">
                        <p:tgtEl>
                          <p:spTgt spid="76"/>
                        </p:tgtEl>
                      </p:cond>
                    </p:stCondLst>
                    <p:endSync evt="end" delay="0">
                      <p:rtn val="all"/>
                    </p:endSync>
                    <p:childTnLst>
                      <p:par>
                        <p:cTn id="145" fill="hold">
                          <p:stCondLst>
                            <p:cond delay="0"/>
                          </p:stCondLst>
                          <p:childTnLst>
                            <p:par>
                              <p:cTn id="146" fill="hold">
                                <p:stCondLst>
                                  <p:cond delay="0"/>
                                </p:stCondLst>
                                <p:childTnLst>
                                  <p:par>
                                    <p:cTn id="147" presetID="31" presetClass="exit" presetSubtype="0" fill="hold" nodeType="clickEffect">
                                      <p:stCondLst>
                                        <p:cond delay="0"/>
                                      </p:stCondLst>
                                      <p:childTnLst>
                                        <p:anim calcmode="lin" valueType="num">
                                          <p:cBhvr>
                                            <p:cTn id="148" dur="1000"/>
                                            <p:tgtEl>
                                              <p:spTgt spid="76"/>
                                            </p:tgtEl>
                                            <p:attrNameLst>
                                              <p:attrName>ppt_w</p:attrName>
                                            </p:attrNameLst>
                                          </p:cBhvr>
                                          <p:tavLst>
                                            <p:tav tm="0">
                                              <p:val>
                                                <p:strVal val="ppt_w"/>
                                              </p:val>
                                            </p:tav>
                                            <p:tav tm="100000">
                                              <p:val>
                                                <p:fltVal val="0"/>
                                              </p:val>
                                            </p:tav>
                                          </p:tavLst>
                                        </p:anim>
                                        <p:anim calcmode="lin" valueType="num">
                                          <p:cBhvr>
                                            <p:cTn id="149" dur="1000"/>
                                            <p:tgtEl>
                                              <p:spTgt spid="76"/>
                                            </p:tgtEl>
                                            <p:attrNameLst>
                                              <p:attrName>ppt_h</p:attrName>
                                            </p:attrNameLst>
                                          </p:cBhvr>
                                          <p:tavLst>
                                            <p:tav tm="0">
                                              <p:val>
                                                <p:strVal val="ppt_h"/>
                                              </p:val>
                                            </p:tav>
                                            <p:tav tm="100000">
                                              <p:val>
                                                <p:fltVal val="0"/>
                                              </p:val>
                                            </p:tav>
                                          </p:tavLst>
                                        </p:anim>
                                        <p:anim calcmode="lin" valueType="num">
                                          <p:cBhvr>
                                            <p:cTn id="150" dur="1000"/>
                                            <p:tgtEl>
                                              <p:spTgt spid="76"/>
                                            </p:tgtEl>
                                            <p:attrNameLst>
                                              <p:attrName>style.rotation</p:attrName>
                                            </p:attrNameLst>
                                          </p:cBhvr>
                                          <p:tavLst>
                                            <p:tav tm="0">
                                              <p:val>
                                                <p:fltVal val="0"/>
                                              </p:val>
                                            </p:tav>
                                            <p:tav tm="100000">
                                              <p:val>
                                                <p:fltVal val="90"/>
                                              </p:val>
                                            </p:tav>
                                          </p:tavLst>
                                        </p:anim>
                                        <p:animEffect transition="out" filter="fade">
                                          <p:cBhvr>
                                            <p:cTn id="151" dur="1000"/>
                                            <p:tgtEl>
                                              <p:spTgt spid="76"/>
                                            </p:tgtEl>
                                          </p:cBhvr>
                                        </p:animEffect>
                                        <p:set>
                                          <p:cBhvr>
                                            <p:cTn id="152" dur="1" fill="hold">
                                              <p:stCondLst>
                                                <p:cond delay="999"/>
                                              </p:stCondLst>
                                            </p:cTn>
                                            <p:tgtEl>
                                              <p:spTgt spid="76"/>
                                            </p:tgtEl>
                                            <p:attrNameLst>
                                              <p:attrName>style.visibility</p:attrName>
                                            </p:attrNameLst>
                                          </p:cBhvr>
                                          <p:to>
                                            <p:strVal val="hidden"/>
                                          </p:to>
                                        </p:set>
                                      </p:childTnLst>
                                      <p:subTnLst>
                                        <p:audio>
                                          <p:cMediaNode>
                                            <p:cTn display="0" masterRel="sameClick">
                                              <p:stCondLst>
                                                <p:cond evt="begin" delay="0">
                                                  <p:tn val="147"/>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76"/>
                      </p:tgtEl>
                    </p:cond>
                  </p:nextCondLst>
                </p:seq>
                <p:seq concurrent="1" nextAc="seek">
                  <p:cTn id="153" restart="whenNotActive" fill="hold" evtFilter="cancelBubble" nodeType="interactiveSeq">
                    <p:stCondLst>
                      <p:cond evt="onClick" delay="0">
                        <p:tgtEl>
                          <p:spTgt spid="77"/>
                        </p:tgtEl>
                      </p:cond>
                    </p:stCondLst>
                    <p:endSync evt="end" delay="0">
                      <p:rtn val="all"/>
                    </p:endSync>
                    <p:childTnLst>
                      <p:par>
                        <p:cTn id="154" fill="hold">
                          <p:stCondLst>
                            <p:cond delay="0"/>
                          </p:stCondLst>
                          <p:childTnLst>
                            <p:par>
                              <p:cTn id="155" fill="hold">
                                <p:stCondLst>
                                  <p:cond delay="0"/>
                                </p:stCondLst>
                                <p:childTnLst>
                                  <p:par>
                                    <p:cTn id="156" presetID="31" presetClass="exit" presetSubtype="0" fill="hold" nodeType="clickEffect">
                                      <p:stCondLst>
                                        <p:cond delay="0"/>
                                      </p:stCondLst>
                                      <p:childTnLst>
                                        <p:anim calcmode="lin" valueType="num">
                                          <p:cBhvr>
                                            <p:cTn id="157" dur="1000"/>
                                            <p:tgtEl>
                                              <p:spTgt spid="77"/>
                                            </p:tgtEl>
                                            <p:attrNameLst>
                                              <p:attrName>ppt_w</p:attrName>
                                            </p:attrNameLst>
                                          </p:cBhvr>
                                          <p:tavLst>
                                            <p:tav tm="0">
                                              <p:val>
                                                <p:strVal val="ppt_w"/>
                                              </p:val>
                                            </p:tav>
                                            <p:tav tm="100000">
                                              <p:val>
                                                <p:fltVal val="0"/>
                                              </p:val>
                                            </p:tav>
                                          </p:tavLst>
                                        </p:anim>
                                        <p:anim calcmode="lin" valueType="num">
                                          <p:cBhvr>
                                            <p:cTn id="158" dur="1000"/>
                                            <p:tgtEl>
                                              <p:spTgt spid="77"/>
                                            </p:tgtEl>
                                            <p:attrNameLst>
                                              <p:attrName>ppt_h</p:attrName>
                                            </p:attrNameLst>
                                          </p:cBhvr>
                                          <p:tavLst>
                                            <p:tav tm="0">
                                              <p:val>
                                                <p:strVal val="ppt_h"/>
                                              </p:val>
                                            </p:tav>
                                            <p:tav tm="100000">
                                              <p:val>
                                                <p:fltVal val="0"/>
                                              </p:val>
                                            </p:tav>
                                          </p:tavLst>
                                        </p:anim>
                                        <p:anim calcmode="lin" valueType="num">
                                          <p:cBhvr>
                                            <p:cTn id="159" dur="1000"/>
                                            <p:tgtEl>
                                              <p:spTgt spid="77"/>
                                            </p:tgtEl>
                                            <p:attrNameLst>
                                              <p:attrName>style.rotation</p:attrName>
                                            </p:attrNameLst>
                                          </p:cBhvr>
                                          <p:tavLst>
                                            <p:tav tm="0">
                                              <p:val>
                                                <p:fltVal val="0"/>
                                              </p:val>
                                            </p:tav>
                                            <p:tav tm="100000">
                                              <p:val>
                                                <p:fltVal val="90"/>
                                              </p:val>
                                            </p:tav>
                                          </p:tavLst>
                                        </p:anim>
                                        <p:animEffect transition="out" filter="fade">
                                          <p:cBhvr>
                                            <p:cTn id="160" dur="1000"/>
                                            <p:tgtEl>
                                              <p:spTgt spid="77"/>
                                            </p:tgtEl>
                                          </p:cBhvr>
                                        </p:animEffect>
                                        <p:set>
                                          <p:cBhvr>
                                            <p:cTn id="161" dur="1" fill="hold">
                                              <p:stCondLst>
                                                <p:cond delay="999"/>
                                              </p:stCondLst>
                                            </p:cTn>
                                            <p:tgtEl>
                                              <p:spTgt spid="77"/>
                                            </p:tgtEl>
                                            <p:attrNameLst>
                                              <p:attrName>style.visibility</p:attrName>
                                            </p:attrNameLst>
                                          </p:cBhvr>
                                          <p:to>
                                            <p:strVal val="hidden"/>
                                          </p:to>
                                        </p:set>
                                      </p:childTnLst>
                                      <p:subTnLst>
                                        <p:audio>
                                          <p:cMediaNode>
                                            <p:cTn display="0" masterRel="sameClick">
                                              <p:stCondLst>
                                                <p:cond evt="begin" delay="0">
                                                  <p:tn val="156"/>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77"/>
                      </p:tgtEl>
                    </p:cond>
                  </p:nextCondLst>
                </p:seq>
                <p:seq concurrent="1" nextAc="seek">
                  <p:cTn id="162" restart="whenNotActive" fill="hold" evtFilter="cancelBubble" nodeType="interactiveSeq">
                    <p:stCondLst>
                      <p:cond evt="onClick" delay="0">
                        <p:tgtEl>
                          <p:spTgt spid="78"/>
                        </p:tgtEl>
                      </p:cond>
                    </p:stCondLst>
                    <p:endSync evt="end" delay="0">
                      <p:rtn val="all"/>
                    </p:endSync>
                    <p:childTnLst>
                      <p:par>
                        <p:cTn id="163" fill="hold">
                          <p:stCondLst>
                            <p:cond delay="0"/>
                          </p:stCondLst>
                          <p:childTnLst>
                            <p:par>
                              <p:cTn id="164" fill="hold">
                                <p:stCondLst>
                                  <p:cond delay="0"/>
                                </p:stCondLst>
                                <p:childTnLst>
                                  <p:par>
                                    <p:cTn id="165" presetID="31" presetClass="exit" presetSubtype="0" fill="hold" nodeType="clickEffect">
                                      <p:stCondLst>
                                        <p:cond delay="0"/>
                                      </p:stCondLst>
                                      <p:childTnLst>
                                        <p:anim calcmode="lin" valueType="num">
                                          <p:cBhvr>
                                            <p:cTn id="166" dur="1000"/>
                                            <p:tgtEl>
                                              <p:spTgt spid="78"/>
                                            </p:tgtEl>
                                            <p:attrNameLst>
                                              <p:attrName>ppt_w</p:attrName>
                                            </p:attrNameLst>
                                          </p:cBhvr>
                                          <p:tavLst>
                                            <p:tav tm="0">
                                              <p:val>
                                                <p:strVal val="ppt_w"/>
                                              </p:val>
                                            </p:tav>
                                            <p:tav tm="100000">
                                              <p:val>
                                                <p:fltVal val="0"/>
                                              </p:val>
                                            </p:tav>
                                          </p:tavLst>
                                        </p:anim>
                                        <p:anim calcmode="lin" valueType="num">
                                          <p:cBhvr>
                                            <p:cTn id="167" dur="1000"/>
                                            <p:tgtEl>
                                              <p:spTgt spid="78"/>
                                            </p:tgtEl>
                                            <p:attrNameLst>
                                              <p:attrName>ppt_h</p:attrName>
                                            </p:attrNameLst>
                                          </p:cBhvr>
                                          <p:tavLst>
                                            <p:tav tm="0">
                                              <p:val>
                                                <p:strVal val="ppt_h"/>
                                              </p:val>
                                            </p:tav>
                                            <p:tav tm="100000">
                                              <p:val>
                                                <p:fltVal val="0"/>
                                              </p:val>
                                            </p:tav>
                                          </p:tavLst>
                                        </p:anim>
                                        <p:anim calcmode="lin" valueType="num">
                                          <p:cBhvr>
                                            <p:cTn id="168" dur="1000"/>
                                            <p:tgtEl>
                                              <p:spTgt spid="78"/>
                                            </p:tgtEl>
                                            <p:attrNameLst>
                                              <p:attrName>style.rotation</p:attrName>
                                            </p:attrNameLst>
                                          </p:cBhvr>
                                          <p:tavLst>
                                            <p:tav tm="0">
                                              <p:val>
                                                <p:fltVal val="0"/>
                                              </p:val>
                                            </p:tav>
                                            <p:tav tm="100000">
                                              <p:val>
                                                <p:fltVal val="90"/>
                                              </p:val>
                                            </p:tav>
                                          </p:tavLst>
                                        </p:anim>
                                        <p:animEffect transition="out" filter="fade">
                                          <p:cBhvr>
                                            <p:cTn id="169" dur="1000"/>
                                            <p:tgtEl>
                                              <p:spTgt spid="78"/>
                                            </p:tgtEl>
                                          </p:cBhvr>
                                        </p:animEffect>
                                        <p:set>
                                          <p:cBhvr>
                                            <p:cTn id="170" dur="1" fill="hold">
                                              <p:stCondLst>
                                                <p:cond delay="999"/>
                                              </p:stCondLst>
                                            </p:cTn>
                                            <p:tgtEl>
                                              <p:spTgt spid="78"/>
                                            </p:tgtEl>
                                            <p:attrNameLst>
                                              <p:attrName>style.visibility</p:attrName>
                                            </p:attrNameLst>
                                          </p:cBhvr>
                                          <p:to>
                                            <p:strVal val="hidden"/>
                                          </p:to>
                                        </p:set>
                                      </p:childTnLst>
                                      <p:subTnLst>
                                        <p:audio>
                                          <p:cMediaNode>
                                            <p:cTn display="0" masterRel="sameClick">
                                              <p:stCondLst>
                                                <p:cond evt="begin" delay="0">
                                                  <p:tn val="165"/>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78"/>
                      </p:tgtEl>
                    </p:cond>
                  </p:nextCondLst>
                </p:seq>
                <p:seq concurrent="1" nextAc="seek">
                  <p:cTn id="171" restart="whenNotActive" fill="hold" evtFilter="cancelBubble" nodeType="interactiveSeq">
                    <p:stCondLst>
                      <p:cond evt="onClick" delay="0">
                        <p:tgtEl>
                          <p:spTgt spid="79"/>
                        </p:tgtEl>
                      </p:cond>
                    </p:stCondLst>
                    <p:endSync evt="end" delay="0">
                      <p:rtn val="all"/>
                    </p:endSync>
                    <p:childTnLst>
                      <p:par>
                        <p:cTn id="172" fill="hold">
                          <p:stCondLst>
                            <p:cond delay="0"/>
                          </p:stCondLst>
                          <p:childTnLst>
                            <p:par>
                              <p:cTn id="173" fill="hold">
                                <p:stCondLst>
                                  <p:cond delay="0"/>
                                </p:stCondLst>
                                <p:childTnLst>
                                  <p:par>
                                    <p:cTn id="174" presetID="31" presetClass="exit" presetSubtype="0" fill="hold" nodeType="clickEffect">
                                      <p:stCondLst>
                                        <p:cond delay="0"/>
                                      </p:stCondLst>
                                      <p:childTnLst>
                                        <p:anim calcmode="lin" valueType="num">
                                          <p:cBhvr>
                                            <p:cTn id="175" dur="1000"/>
                                            <p:tgtEl>
                                              <p:spTgt spid="79"/>
                                            </p:tgtEl>
                                            <p:attrNameLst>
                                              <p:attrName>ppt_w</p:attrName>
                                            </p:attrNameLst>
                                          </p:cBhvr>
                                          <p:tavLst>
                                            <p:tav tm="0">
                                              <p:val>
                                                <p:strVal val="ppt_w"/>
                                              </p:val>
                                            </p:tav>
                                            <p:tav tm="100000">
                                              <p:val>
                                                <p:fltVal val="0"/>
                                              </p:val>
                                            </p:tav>
                                          </p:tavLst>
                                        </p:anim>
                                        <p:anim calcmode="lin" valueType="num">
                                          <p:cBhvr>
                                            <p:cTn id="176" dur="1000"/>
                                            <p:tgtEl>
                                              <p:spTgt spid="79"/>
                                            </p:tgtEl>
                                            <p:attrNameLst>
                                              <p:attrName>ppt_h</p:attrName>
                                            </p:attrNameLst>
                                          </p:cBhvr>
                                          <p:tavLst>
                                            <p:tav tm="0">
                                              <p:val>
                                                <p:strVal val="ppt_h"/>
                                              </p:val>
                                            </p:tav>
                                            <p:tav tm="100000">
                                              <p:val>
                                                <p:fltVal val="0"/>
                                              </p:val>
                                            </p:tav>
                                          </p:tavLst>
                                        </p:anim>
                                        <p:anim calcmode="lin" valueType="num">
                                          <p:cBhvr>
                                            <p:cTn id="177" dur="1000"/>
                                            <p:tgtEl>
                                              <p:spTgt spid="79"/>
                                            </p:tgtEl>
                                            <p:attrNameLst>
                                              <p:attrName>style.rotation</p:attrName>
                                            </p:attrNameLst>
                                          </p:cBhvr>
                                          <p:tavLst>
                                            <p:tav tm="0">
                                              <p:val>
                                                <p:fltVal val="0"/>
                                              </p:val>
                                            </p:tav>
                                            <p:tav tm="100000">
                                              <p:val>
                                                <p:fltVal val="90"/>
                                              </p:val>
                                            </p:tav>
                                          </p:tavLst>
                                        </p:anim>
                                        <p:animEffect transition="out" filter="fade">
                                          <p:cBhvr>
                                            <p:cTn id="178" dur="1000"/>
                                            <p:tgtEl>
                                              <p:spTgt spid="79"/>
                                            </p:tgtEl>
                                          </p:cBhvr>
                                        </p:animEffect>
                                        <p:set>
                                          <p:cBhvr>
                                            <p:cTn id="179" dur="1" fill="hold">
                                              <p:stCondLst>
                                                <p:cond delay="999"/>
                                              </p:stCondLst>
                                            </p:cTn>
                                            <p:tgtEl>
                                              <p:spTgt spid="79"/>
                                            </p:tgtEl>
                                            <p:attrNameLst>
                                              <p:attrName>style.visibility</p:attrName>
                                            </p:attrNameLst>
                                          </p:cBhvr>
                                          <p:to>
                                            <p:strVal val="hidden"/>
                                          </p:to>
                                        </p:set>
                                      </p:childTnLst>
                                      <p:subTnLst>
                                        <p:audio>
                                          <p:cMediaNode>
                                            <p:cTn display="0" masterRel="sameClick">
                                              <p:stCondLst>
                                                <p:cond evt="begin" delay="0">
                                                  <p:tn val="174"/>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79"/>
                      </p:tgtEl>
                    </p:cond>
                  </p:nextCondLst>
                </p:seq>
                <p:seq concurrent="1" nextAc="seek">
                  <p:cTn id="180" restart="whenNotActive" fill="hold" evtFilter="cancelBubble" nodeType="interactiveSeq">
                    <p:stCondLst>
                      <p:cond evt="onClick" delay="0">
                        <p:tgtEl>
                          <p:spTgt spid="80"/>
                        </p:tgtEl>
                      </p:cond>
                    </p:stCondLst>
                    <p:endSync evt="end" delay="0">
                      <p:rtn val="all"/>
                    </p:endSync>
                    <p:childTnLst>
                      <p:par>
                        <p:cTn id="181" fill="hold">
                          <p:stCondLst>
                            <p:cond delay="0"/>
                          </p:stCondLst>
                          <p:childTnLst>
                            <p:par>
                              <p:cTn id="182" fill="hold">
                                <p:stCondLst>
                                  <p:cond delay="0"/>
                                </p:stCondLst>
                                <p:childTnLst>
                                  <p:par>
                                    <p:cTn id="183" presetID="31" presetClass="exit" presetSubtype="0" fill="hold" nodeType="clickEffect">
                                      <p:stCondLst>
                                        <p:cond delay="0"/>
                                      </p:stCondLst>
                                      <p:childTnLst>
                                        <p:anim calcmode="lin" valueType="num">
                                          <p:cBhvr>
                                            <p:cTn id="184" dur="1000"/>
                                            <p:tgtEl>
                                              <p:spTgt spid="80"/>
                                            </p:tgtEl>
                                            <p:attrNameLst>
                                              <p:attrName>ppt_w</p:attrName>
                                            </p:attrNameLst>
                                          </p:cBhvr>
                                          <p:tavLst>
                                            <p:tav tm="0">
                                              <p:val>
                                                <p:strVal val="ppt_w"/>
                                              </p:val>
                                            </p:tav>
                                            <p:tav tm="100000">
                                              <p:val>
                                                <p:fltVal val="0"/>
                                              </p:val>
                                            </p:tav>
                                          </p:tavLst>
                                        </p:anim>
                                        <p:anim calcmode="lin" valueType="num">
                                          <p:cBhvr>
                                            <p:cTn id="185" dur="1000"/>
                                            <p:tgtEl>
                                              <p:spTgt spid="80"/>
                                            </p:tgtEl>
                                            <p:attrNameLst>
                                              <p:attrName>ppt_h</p:attrName>
                                            </p:attrNameLst>
                                          </p:cBhvr>
                                          <p:tavLst>
                                            <p:tav tm="0">
                                              <p:val>
                                                <p:strVal val="ppt_h"/>
                                              </p:val>
                                            </p:tav>
                                            <p:tav tm="100000">
                                              <p:val>
                                                <p:fltVal val="0"/>
                                              </p:val>
                                            </p:tav>
                                          </p:tavLst>
                                        </p:anim>
                                        <p:anim calcmode="lin" valueType="num">
                                          <p:cBhvr>
                                            <p:cTn id="186" dur="1000"/>
                                            <p:tgtEl>
                                              <p:spTgt spid="80"/>
                                            </p:tgtEl>
                                            <p:attrNameLst>
                                              <p:attrName>style.rotation</p:attrName>
                                            </p:attrNameLst>
                                          </p:cBhvr>
                                          <p:tavLst>
                                            <p:tav tm="0">
                                              <p:val>
                                                <p:fltVal val="0"/>
                                              </p:val>
                                            </p:tav>
                                            <p:tav tm="100000">
                                              <p:val>
                                                <p:fltVal val="90"/>
                                              </p:val>
                                            </p:tav>
                                          </p:tavLst>
                                        </p:anim>
                                        <p:animEffect transition="out" filter="fade">
                                          <p:cBhvr>
                                            <p:cTn id="187" dur="1000"/>
                                            <p:tgtEl>
                                              <p:spTgt spid="80"/>
                                            </p:tgtEl>
                                          </p:cBhvr>
                                        </p:animEffect>
                                        <p:set>
                                          <p:cBhvr>
                                            <p:cTn id="188" dur="1" fill="hold">
                                              <p:stCondLst>
                                                <p:cond delay="999"/>
                                              </p:stCondLst>
                                            </p:cTn>
                                            <p:tgtEl>
                                              <p:spTgt spid="80"/>
                                            </p:tgtEl>
                                            <p:attrNameLst>
                                              <p:attrName>style.visibility</p:attrName>
                                            </p:attrNameLst>
                                          </p:cBhvr>
                                          <p:to>
                                            <p:strVal val="hidden"/>
                                          </p:to>
                                        </p:set>
                                      </p:childTnLst>
                                      <p:subTnLst>
                                        <p:audio>
                                          <p:cMediaNode>
                                            <p:cTn display="0" masterRel="sameClick">
                                              <p:stCondLst>
                                                <p:cond evt="begin" delay="0">
                                                  <p:tn val="183"/>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80"/>
                      </p:tgtEl>
                    </p:cond>
                  </p:nextCondLst>
                </p:seq>
                <p:seq concurrent="1" nextAc="seek">
                  <p:cTn id="189" restart="whenNotActive" fill="hold" evtFilter="cancelBubble" nodeType="interactiveSeq">
                    <p:stCondLst>
                      <p:cond evt="onClick" delay="0">
                        <p:tgtEl>
                          <p:spTgt spid="81"/>
                        </p:tgtEl>
                      </p:cond>
                    </p:stCondLst>
                    <p:endSync evt="end" delay="0">
                      <p:rtn val="all"/>
                    </p:endSync>
                    <p:childTnLst>
                      <p:par>
                        <p:cTn id="190" fill="hold">
                          <p:stCondLst>
                            <p:cond delay="0"/>
                          </p:stCondLst>
                          <p:childTnLst>
                            <p:par>
                              <p:cTn id="191" fill="hold">
                                <p:stCondLst>
                                  <p:cond delay="0"/>
                                </p:stCondLst>
                                <p:childTnLst>
                                  <p:par>
                                    <p:cTn id="192" presetID="31" presetClass="exit" presetSubtype="0" fill="hold" nodeType="clickEffect">
                                      <p:stCondLst>
                                        <p:cond delay="0"/>
                                      </p:stCondLst>
                                      <p:childTnLst>
                                        <p:anim calcmode="lin" valueType="num">
                                          <p:cBhvr>
                                            <p:cTn id="193" dur="1000"/>
                                            <p:tgtEl>
                                              <p:spTgt spid="81"/>
                                            </p:tgtEl>
                                            <p:attrNameLst>
                                              <p:attrName>ppt_w</p:attrName>
                                            </p:attrNameLst>
                                          </p:cBhvr>
                                          <p:tavLst>
                                            <p:tav tm="0">
                                              <p:val>
                                                <p:strVal val="ppt_w"/>
                                              </p:val>
                                            </p:tav>
                                            <p:tav tm="100000">
                                              <p:val>
                                                <p:fltVal val="0"/>
                                              </p:val>
                                            </p:tav>
                                          </p:tavLst>
                                        </p:anim>
                                        <p:anim calcmode="lin" valueType="num">
                                          <p:cBhvr>
                                            <p:cTn id="194" dur="1000"/>
                                            <p:tgtEl>
                                              <p:spTgt spid="81"/>
                                            </p:tgtEl>
                                            <p:attrNameLst>
                                              <p:attrName>ppt_h</p:attrName>
                                            </p:attrNameLst>
                                          </p:cBhvr>
                                          <p:tavLst>
                                            <p:tav tm="0">
                                              <p:val>
                                                <p:strVal val="ppt_h"/>
                                              </p:val>
                                            </p:tav>
                                            <p:tav tm="100000">
                                              <p:val>
                                                <p:fltVal val="0"/>
                                              </p:val>
                                            </p:tav>
                                          </p:tavLst>
                                        </p:anim>
                                        <p:anim calcmode="lin" valueType="num">
                                          <p:cBhvr>
                                            <p:cTn id="195" dur="1000"/>
                                            <p:tgtEl>
                                              <p:spTgt spid="81"/>
                                            </p:tgtEl>
                                            <p:attrNameLst>
                                              <p:attrName>style.rotation</p:attrName>
                                            </p:attrNameLst>
                                          </p:cBhvr>
                                          <p:tavLst>
                                            <p:tav tm="0">
                                              <p:val>
                                                <p:fltVal val="0"/>
                                              </p:val>
                                            </p:tav>
                                            <p:tav tm="100000">
                                              <p:val>
                                                <p:fltVal val="90"/>
                                              </p:val>
                                            </p:tav>
                                          </p:tavLst>
                                        </p:anim>
                                        <p:animEffect transition="out" filter="fade">
                                          <p:cBhvr>
                                            <p:cTn id="196" dur="1000"/>
                                            <p:tgtEl>
                                              <p:spTgt spid="81"/>
                                            </p:tgtEl>
                                          </p:cBhvr>
                                        </p:animEffect>
                                        <p:set>
                                          <p:cBhvr>
                                            <p:cTn id="197" dur="1" fill="hold">
                                              <p:stCondLst>
                                                <p:cond delay="999"/>
                                              </p:stCondLst>
                                            </p:cTn>
                                            <p:tgtEl>
                                              <p:spTgt spid="81"/>
                                            </p:tgtEl>
                                            <p:attrNameLst>
                                              <p:attrName>style.visibility</p:attrName>
                                            </p:attrNameLst>
                                          </p:cBhvr>
                                          <p:to>
                                            <p:strVal val="hidden"/>
                                          </p:to>
                                        </p:set>
                                      </p:childTnLst>
                                      <p:subTnLst>
                                        <p:audio>
                                          <p:cMediaNode>
                                            <p:cTn display="0" masterRel="sameClick">
                                              <p:stCondLst>
                                                <p:cond evt="begin" delay="0">
                                                  <p:tn val="192"/>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81"/>
                      </p:tgtEl>
                    </p:cond>
                  </p:nextCondLst>
                </p:seq>
                <p:seq concurrent="1" nextAc="seek">
                  <p:cTn id="198" restart="whenNotActive" fill="hold" evtFilter="cancelBubble" nodeType="interactiveSeq">
                    <p:stCondLst>
                      <p:cond evt="onClick" delay="0">
                        <p:tgtEl>
                          <p:spTgt spid="82"/>
                        </p:tgtEl>
                      </p:cond>
                    </p:stCondLst>
                    <p:endSync evt="end" delay="0">
                      <p:rtn val="all"/>
                    </p:endSync>
                    <p:childTnLst>
                      <p:par>
                        <p:cTn id="199" fill="hold">
                          <p:stCondLst>
                            <p:cond delay="0"/>
                          </p:stCondLst>
                          <p:childTnLst>
                            <p:par>
                              <p:cTn id="200" fill="hold">
                                <p:stCondLst>
                                  <p:cond delay="0"/>
                                </p:stCondLst>
                                <p:childTnLst>
                                  <p:par>
                                    <p:cTn id="201" presetID="31" presetClass="exit" presetSubtype="0" fill="hold" nodeType="clickEffect">
                                      <p:stCondLst>
                                        <p:cond delay="0"/>
                                      </p:stCondLst>
                                      <p:childTnLst>
                                        <p:anim calcmode="lin" valueType="num">
                                          <p:cBhvr>
                                            <p:cTn id="202" dur="1000"/>
                                            <p:tgtEl>
                                              <p:spTgt spid="82"/>
                                            </p:tgtEl>
                                            <p:attrNameLst>
                                              <p:attrName>ppt_w</p:attrName>
                                            </p:attrNameLst>
                                          </p:cBhvr>
                                          <p:tavLst>
                                            <p:tav tm="0">
                                              <p:val>
                                                <p:strVal val="ppt_w"/>
                                              </p:val>
                                            </p:tav>
                                            <p:tav tm="100000">
                                              <p:val>
                                                <p:fltVal val="0"/>
                                              </p:val>
                                            </p:tav>
                                          </p:tavLst>
                                        </p:anim>
                                        <p:anim calcmode="lin" valueType="num">
                                          <p:cBhvr>
                                            <p:cTn id="203" dur="1000"/>
                                            <p:tgtEl>
                                              <p:spTgt spid="82"/>
                                            </p:tgtEl>
                                            <p:attrNameLst>
                                              <p:attrName>ppt_h</p:attrName>
                                            </p:attrNameLst>
                                          </p:cBhvr>
                                          <p:tavLst>
                                            <p:tav tm="0">
                                              <p:val>
                                                <p:strVal val="ppt_h"/>
                                              </p:val>
                                            </p:tav>
                                            <p:tav tm="100000">
                                              <p:val>
                                                <p:fltVal val="0"/>
                                              </p:val>
                                            </p:tav>
                                          </p:tavLst>
                                        </p:anim>
                                        <p:anim calcmode="lin" valueType="num">
                                          <p:cBhvr>
                                            <p:cTn id="204" dur="1000"/>
                                            <p:tgtEl>
                                              <p:spTgt spid="82"/>
                                            </p:tgtEl>
                                            <p:attrNameLst>
                                              <p:attrName>style.rotation</p:attrName>
                                            </p:attrNameLst>
                                          </p:cBhvr>
                                          <p:tavLst>
                                            <p:tav tm="0">
                                              <p:val>
                                                <p:fltVal val="0"/>
                                              </p:val>
                                            </p:tav>
                                            <p:tav tm="100000">
                                              <p:val>
                                                <p:fltVal val="90"/>
                                              </p:val>
                                            </p:tav>
                                          </p:tavLst>
                                        </p:anim>
                                        <p:animEffect transition="out" filter="fade">
                                          <p:cBhvr>
                                            <p:cTn id="205" dur="1000"/>
                                            <p:tgtEl>
                                              <p:spTgt spid="82"/>
                                            </p:tgtEl>
                                          </p:cBhvr>
                                        </p:animEffect>
                                        <p:set>
                                          <p:cBhvr>
                                            <p:cTn id="206" dur="1" fill="hold">
                                              <p:stCondLst>
                                                <p:cond delay="999"/>
                                              </p:stCondLst>
                                            </p:cTn>
                                            <p:tgtEl>
                                              <p:spTgt spid="82"/>
                                            </p:tgtEl>
                                            <p:attrNameLst>
                                              <p:attrName>style.visibility</p:attrName>
                                            </p:attrNameLst>
                                          </p:cBhvr>
                                          <p:to>
                                            <p:strVal val="hidden"/>
                                          </p:to>
                                        </p:set>
                                      </p:childTnLst>
                                      <p:subTnLst>
                                        <p:audio>
                                          <p:cMediaNode>
                                            <p:cTn display="0" masterRel="sameClick">
                                              <p:stCondLst>
                                                <p:cond evt="begin" delay="0">
                                                  <p:tn val="201"/>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82"/>
                      </p:tgtEl>
                    </p:cond>
                  </p:nextCondLst>
                </p:seq>
                <p:seq concurrent="1" nextAc="seek">
                  <p:cTn id="207" restart="whenNotActive" fill="hold" evtFilter="cancelBubble" nodeType="interactiveSeq">
                    <p:stCondLst>
                      <p:cond evt="onClick" delay="0">
                        <p:tgtEl>
                          <p:spTgt spid="83"/>
                        </p:tgtEl>
                      </p:cond>
                    </p:stCondLst>
                    <p:endSync evt="end" delay="0">
                      <p:rtn val="all"/>
                    </p:endSync>
                    <p:childTnLst>
                      <p:par>
                        <p:cTn id="208" fill="hold">
                          <p:stCondLst>
                            <p:cond delay="0"/>
                          </p:stCondLst>
                          <p:childTnLst>
                            <p:par>
                              <p:cTn id="209" fill="hold">
                                <p:stCondLst>
                                  <p:cond delay="0"/>
                                </p:stCondLst>
                                <p:childTnLst>
                                  <p:par>
                                    <p:cTn id="210" presetID="31" presetClass="exit" presetSubtype="0" fill="hold" nodeType="clickEffect">
                                      <p:stCondLst>
                                        <p:cond delay="0"/>
                                      </p:stCondLst>
                                      <p:childTnLst>
                                        <p:anim calcmode="lin" valueType="num">
                                          <p:cBhvr>
                                            <p:cTn id="211" dur="1000"/>
                                            <p:tgtEl>
                                              <p:spTgt spid="83"/>
                                            </p:tgtEl>
                                            <p:attrNameLst>
                                              <p:attrName>ppt_w</p:attrName>
                                            </p:attrNameLst>
                                          </p:cBhvr>
                                          <p:tavLst>
                                            <p:tav tm="0">
                                              <p:val>
                                                <p:strVal val="ppt_w"/>
                                              </p:val>
                                            </p:tav>
                                            <p:tav tm="100000">
                                              <p:val>
                                                <p:fltVal val="0"/>
                                              </p:val>
                                            </p:tav>
                                          </p:tavLst>
                                        </p:anim>
                                        <p:anim calcmode="lin" valueType="num">
                                          <p:cBhvr>
                                            <p:cTn id="212" dur="1000"/>
                                            <p:tgtEl>
                                              <p:spTgt spid="83"/>
                                            </p:tgtEl>
                                            <p:attrNameLst>
                                              <p:attrName>ppt_h</p:attrName>
                                            </p:attrNameLst>
                                          </p:cBhvr>
                                          <p:tavLst>
                                            <p:tav tm="0">
                                              <p:val>
                                                <p:strVal val="ppt_h"/>
                                              </p:val>
                                            </p:tav>
                                            <p:tav tm="100000">
                                              <p:val>
                                                <p:fltVal val="0"/>
                                              </p:val>
                                            </p:tav>
                                          </p:tavLst>
                                        </p:anim>
                                        <p:anim calcmode="lin" valueType="num">
                                          <p:cBhvr>
                                            <p:cTn id="213" dur="1000"/>
                                            <p:tgtEl>
                                              <p:spTgt spid="83"/>
                                            </p:tgtEl>
                                            <p:attrNameLst>
                                              <p:attrName>style.rotation</p:attrName>
                                            </p:attrNameLst>
                                          </p:cBhvr>
                                          <p:tavLst>
                                            <p:tav tm="0">
                                              <p:val>
                                                <p:fltVal val="0"/>
                                              </p:val>
                                            </p:tav>
                                            <p:tav tm="100000">
                                              <p:val>
                                                <p:fltVal val="90"/>
                                              </p:val>
                                            </p:tav>
                                          </p:tavLst>
                                        </p:anim>
                                        <p:animEffect transition="out" filter="fade">
                                          <p:cBhvr>
                                            <p:cTn id="214" dur="1000"/>
                                            <p:tgtEl>
                                              <p:spTgt spid="83"/>
                                            </p:tgtEl>
                                          </p:cBhvr>
                                        </p:animEffect>
                                        <p:set>
                                          <p:cBhvr>
                                            <p:cTn id="215" dur="1" fill="hold">
                                              <p:stCondLst>
                                                <p:cond delay="999"/>
                                              </p:stCondLst>
                                            </p:cTn>
                                            <p:tgtEl>
                                              <p:spTgt spid="83"/>
                                            </p:tgtEl>
                                            <p:attrNameLst>
                                              <p:attrName>style.visibility</p:attrName>
                                            </p:attrNameLst>
                                          </p:cBhvr>
                                          <p:to>
                                            <p:strVal val="hidden"/>
                                          </p:to>
                                        </p:set>
                                      </p:childTnLst>
                                      <p:subTnLst>
                                        <p:audio>
                                          <p:cMediaNode>
                                            <p:cTn display="0" masterRel="sameClick">
                                              <p:stCondLst>
                                                <p:cond evt="begin" delay="0">
                                                  <p:tn val="210"/>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83"/>
                      </p:tgtEl>
                    </p:cond>
                  </p:nextCondLst>
                </p:seq>
                <p:seq concurrent="1" nextAc="seek">
                  <p:cTn id="216" restart="whenNotActive" fill="hold" evtFilter="cancelBubble" nodeType="interactiveSeq">
                    <p:stCondLst>
                      <p:cond evt="onClick" delay="0">
                        <p:tgtEl>
                          <p:spTgt spid="84"/>
                        </p:tgtEl>
                      </p:cond>
                    </p:stCondLst>
                    <p:endSync evt="end" delay="0">
                      <p:rtn val="all"/>
                    </p:endSync>
                    <p:childTnLst>
                      <p:par>
                        <p:cTn id="217" fill="hold">
                          <p:stCondLst>
                            <p:cond delay="0"/>
                          </p:stCondLst>
                          <p:childTnLst>
                            <p:par>
                              <p:cTn id="218" fill="hold">
                                <p:stCondLst>
                                  <p:cond delay="0"/>
                                </p:stCondLst>
                                <p:childTnLst>
                                  <p:par>
                                    <p:cTn id="219" presetID="31" presetClass="exit" presetSubtype="0" fill="hold" nodeType="clickEffect">
                                      <p:stCondLst>
                                        <p:cond delay="0"/>
                                      </p:stCondLst>
                                      <p:childTnLst>
                                        <p:anim calcmode="lin" valueType="num">
                                          <p:cBhvr>
                                            <p:cTn id="220" dur="1000"/>
                                            <p:tgtEl>
                                              <p:spTgt spid="84"/>
                                            </p:tgtEl>
                                            <p:attrNameLst>
                                              <p:attrName>ppt_w</p:attrName>
                                            </p:attrNameLst>
                                          </p:cBhvr>
                                          <p:tavLst>
                                            <p:tav tm="0">
                                              <p:val>
                                                <p:strVal val="ppt_w"/>
                                              </p:val>
                                            </p:tav>
                                            <p:tav tm="100000">
                                              <p:val>
                                                <p:fltVal val="0"/>
                                              </p:val>
                                            </p:tav>
                                          </p:tavLst>
                                        </p:anim>
                                        <p:anim calcmode="lin" valueType="num">
                                          <p:cBhvr>
                                            <p:cTn id="221" dur="1000"/>
                                            <p:tgtEl>
                                              <p:spTgt spid="84"/>
                                            </p:tgtEl>
                                            <p:attrNameLst>
                                              <p:attrName>ppt_h</p:attrName>
                                            </p:attrNameLst>
                                          </p:cBhvr>
                                          <p:tavLst>
                                            <p:tav tm="0">
                                              <p:val>
                                                <p:strVal val="ppt_h"/>
                                              </p:val>
                                            </p:tav>
                                            <p:tav tm="100000">
                                              <p:val>
                                                <p:fltVal val="0"/>
                                              </p:val>
                                            </p:tav>
                                          </p:tavLst>
                                        </p:anim>
                                        <p:anim calcmode="lin" valueType="num">
                                          <p:cBhvr>
                                            <p:cTn id="222" dur="1000"/>
                                            <p:tgtEl>
                                              <p:spTgt spid="84"/>
                                            </p:tgtEl>
                                            <p:attrNameLst>
                                              <p:attrName>style.rotation</p:attrName>
                                            </p:attrNameLst>
                                          </p:cBhvr>
                                          <p:tavLst>
                                            <p:tav tm="0">
                                              <p:val>
                                                <p:fltVal val="0"/>
                                              </p:val>
                                            </p:tav>
                                            <p:tav tm="100000">
                                              <p:val>
                                                <p:fltVal val="90"/>
                                              </p:val>
                                            </p:tav>
                                          </p:tavLst>
                                        </p:anim>
                                        <p:animEffect transition="out" filter="fade">
                                          <p:cBhvr>
                                            <p:cTn id="223" dur="1000"/>
                                            <p:tgtEl>
                                              <p:spTgt spid="84"/>
                                            </p:tgtEl>
                                          </p:cBhvr>
                                        </p:animEffect>
                                        <p:set>
                                          <p:cBhvr>
                                            <p:cTn id="224" dur="1" fill="hold">
                                              <p:stCondLst>
                                                <p:cond delay="999"/>
                                              </p:stCondLst>
                                            </p:cTn>
                                            <p:tgtEl>
                                              <p:spTgt spid="84"/>
                                            </p:tgtEl>
                                            <p:attrNameLst>
                                              <p:attrName>style.visibility</p:attrName>
                                            </p:attrNameLst>
                                          </p:cBhvr>
                                          <p:to>
                                            <p:strVal val="hidden"/>
                                          </p:to>
                                        </p:set>
                                      </p:childTnLst>
                                      <p:subTnLst>
                                        <p:audio>
                                          <p:cMediaNode>
                                            <p:cTn display="0" masterRel="sameClick">
                                              <p:stCondLst>
                                                <p:cond evt="begin" delay="0">
                                                  <p:tn val="219"/>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84"/>
                      </p:tgtEl>
                    </p:cond>
                  </p:nextCondLst>
                </p:seq>
                <p:seq concurrent="1" nextAc="seek">
                  <p:cTn id="225" restart="whenNotActive" fill="hold" evtFilter="cancelBubble" nodeType="interactiveSeq">
                    <p:stCondLst>
                      <p:cond evt="onClick" delay="0">
                        <p:tgtEl>
                          <p:spTgt spid="85"/>
                        </p:tgtEl>
                      </p:cond>
                    </p:stCondLst>
                    <p:endSync evt="end" delay="0">
                      <p:rtn val="all"/>
                    </p:endSync>
                    <p:childTnLst>
                      <p:par>
                        <p:cTn id="226" fill="hold">
                          <p:stCondLst>
                            <p:cond delay="0"/>
                          </p:stCondLst>
                          <p:childTnLst>
                            <p:par>
                              <p:cTn id="227" fill="hold">
                                <p:stCondLst>
                                  <p:cond delay="0"/>
                                </p:stCondLst>
                                <p:childTnLst>
                                  <p:par>
                                    <p:cTn id="228" presetID="31" presetClass="exit" presetSubtype="0" fill="hold" nodeType="clickEffect">
                                      <p:stCondLst>
                                        <p:cond delay="0"/>
                                      </p:stCondLst>
                                      <p:childTnLst>
                                        <p:anim calcmode="lin" valueType="num">
                                          <p:cBhvr>
                                            <p:cTn id="229" dur="1000"/>
                                            <p:tgtEl>
                                              <p:spTgt spid="85"/>
                                            </p:tgtEl>
                                            <p:attrNameLst>
                                              <p:attrName>ppt_w</p:attrName>
                                            </p:attrNameLst>
                                          </p:cBhvr>
                                          <p:tavLst>
                                            <p:tav tm="0">
                                              <p:val>
                                                <p:strVal val="ppt_w"/>
                                              </p:val>
                                            </p:tav>
                                            <p:tav tm="100000">
                                              <p:val>
                                                <p:fltVal val="0"/>
                                              </p:val>
                                            </p:tav>
                                          </p:tavLst>
                                        </p:anim>
                                        <p:anim calcmode="lin" valueType="num">
                                          <p:cBhvr>
                                            <p:cTn id="230" dur="1000"/>
                                            <p:tgtEl>
                                              <p:spTgt spid="85"/>
                                            </p:tgtEl>
                                            <p:attrNameLst>
                                              <p:attrName>ppt_h</p:attrName>
                                            </p:attrNameLst>
                                          </p:cBhvr>
                                          <p:tavLst>
                                            <p:tav tm="0">
                                              <p:val>
                                                <p:strVal val="ppt_h"/>
                                              </p:val>
                                            </p:tav>
                                            <p:tav tm="100000">
                                              <p:val>
                                                <p:fltVal val="0"/>
                                              </p:val>
                                            </p:tav>
                                          </p:tavLst>
                                        </p:anim>
                                        <p:anim calcmode="lin" valueType="num">
                                          <p:cBhvr>
                                            <p:cTn id="231" dur="1000"/>
                                            <p:tgtEl>
                                              <p:spTgt spid="85"/>
                                            </p:tgtEl>
                                            <p:attrNameLst>
                                              <p:attrName>style.rotation</p:attrName>
                                            </p:attrNameLst>
                                          </p:cBhvr>
                                          <p:tavLst>
                                            <p:tav tm="0">
                                              <p:val>
                                                <p:fltVal val="0"/>
                                              </p:val>
                                            </p:tav>
                                            <p:tav tm="100000">
                                              <p:val>
                                                <p:fltVal val="90"/>
                                              </p:val>
                                            </p:tav>
                                          </p:tavLst>
                                        </p:anim>
                                        <p:animEffect transition="out" filter="fade">
                                          <p:cBhvr>
                                            <p:cTn id="232" dur="1000"/>
                                            <p:tgtEl>
                                              <p:spTgt spid="85"/>
                                            </p:tgtEl>
                                          </p:cBhvr>
                                        </p:animEffect>
                                        <p:set>
                                          <p:cBhvr>
                                            <p:cTn id="233" dur="1" fill="hold">
                                              <p:stCondLst>
                                                <p:cond delay="999"/>
                                              </p:stCondLst>
                                            </p:cTn>
                                            <p:tgtEl>
                                              <p:spTgt spid="85"/>
                                            </p:tgtEl>
                                            <p:attrNameLst>
                                              <p:attrName>style.visibility</p:attrName>
                                            </p:attrNameLst>
                                          </p:cBhvr>
                                          <p:to>
                                            <p:strVal val="hidden"/>
                                          </p:to>
                                        </p:set>
                                      </p:childTnLst>
                                      <p:subTnLst>
                                        <p:audio>
                                          <p:cMediaNode>
                                            <p:cTn display="0" masterRel="sameClick">
                                              <p:stCondLst>
                                                <p:cond evt="begin" delay="0">
                                                  <p:tn val="228"/>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85"/>
                      </p:tgtEl>
                    </p:cond>
                  </p:nextCondLst>
                </p:seq>
                <p:seq concurrent="1" nextAc="seek">
                  <p:cTn id="234" restart="whenNotActive" fill="hold" evtFilter="cancelBubble" nodeType="interactiveSeq">
                    <p:stCondLst>
                      <p:cond evt="onClick" delay="0">
                        <p:tgtEl>
                          <p:spTgt spid="86"/>
                        </p:tgtEl>
                      </p:cond>
                    </p:stCondLst>
                    <p:endSync evt="end" delay="0">
                      <p:rtn val="all"/>
                    </p:endSync>
                    <p:childTnLst>
                      <p:par>
                        <p:cTn id="235" fill="hold">
                          <p:stCondLst>
                            <p:cond delay="0"/>
                          </p:stCondLst>
                          <p:childTnLst>
                            <p:par>
                              <p:cTn id="236" fill="hold">
                                <p:stCondLst>
                                  <p:cond delay="0"/>
                                </p:stCondLst>
                                <p:childTnLst>
                                  <p:par>
                                    <p:cTn id="237" presetID="31" presetClass="exit" presetSubtype="0" fill="hold" nodeType="clickEffect">
                                      <p:stCondLst>
                                        <p:cond delay="0"/>
                                      </p:stCondLst>
                                      <p:childTnLst>
                                        <p:anim calcmode="lin" valueType="num">
                                          <p:cBhvr>
                                            <p:cTn id="238" dur="1000"/>
                                            <p:tgtEl>
                                              <p:spTgt spid="86"/>
                                            </p:tgtEl>
                                            <p:attrNameLst>
                                              <p:attrName>ppt_w</p:attrName>
                                            </p:attrNameLst>
                                          </p:cBhvr>
                                          <p:tavLst>
                                            <p:tav tm="0">
                                              <p:val>
                                                <p:strVal val="ppt_w"/>
                                              </p:val>
                                            </p:tav>
                                            <p:tav tm="100000">
                                              <p:val>
                                                <p:fltVal val="0"/>
                                              </p:val>
                                            </p:tav>
                                          </p:tavLst>
                                        </p:anim>
                                        <p:anim calcmode="lin" valueType="num">
                                          <p:cBhvr>
                                            <p:cTn id="239" dur="1000"/>
                                            <p:tgtEl>
                                              <p:spTgt spid="86"/>
                                            </p:tgtEl>
                                            <p:attrNameLst>
                                              <p:attrName>ppt_h</p:attrName>
                                            </p:attrNameLst>
                                          </p:cBhvr>
                                          <p:tavLst>
                                            <p:tav tm="0">
                                              <p:val>
                                                <p:strVal val="ppt_h"/>
                                              </p:val>
                                            </p:tav>
                                            <p:tav tm="100000">
                                              <p:val>
                                                <p:fltVal val="0"/>
                                              </p:val>
                                            </p:tav>
                                          </p:tavLst>
                                        </p:anim>
                                        <p:anim calcmode="lin" valueType="num">
                                          <p:cBhvr>
                                            <p:cTn id="240" dur="1000"/>
                                            <p:tgtEl>
                                              <p:spTgt spid="86"/>
                                            </p:tgtEl>
                                            <p:attrNameLst>
                                              <p:attrName>style.rotation</p:attrName>
                                            </p:attrNameLst>
                                          </p:cBhvr>
                                          <p:tavLst>
                                            <p:tav tm="0">
                                              <p:val>
                                                <p:fltVal val="0"/>
                                              </p:val>
                                            </p:tav>
                                            <p:tav tm="100000">
                                              <p:val>
                                                <p:fltVal val="90"/>
                                              </p:val>
                                            </p:tav>
                                          </p:tavLst>
                                        </p:anim>
                                        <p:animEffect transition="out" filter="fade">
                                          <p:cBhvr>
                                            <p:cTn id="241" dur="1000"/>
                                            <p:tgtEl>
                                              <p:spTgt spid="86"/>
                                            </p:tgtEl>
                                          </p:cBhvr>
                                        </p:animEffect>
                                        <p:set>
                                          <p:cBhvr>
                                            <p:cTn id="242" dur="1" fill="hold">
                                              <p:stCondLst>
                                                <p:cond delay="999"/>
                                              </p:stCondLst>
                                            </p:cTn>
                                            <p:tgtEl>
                                              <p:spTgt spid="86"/>
                                            </p:tgtEl>
                                            <p:attrNameLst>
                                              <p:attrName>style.visibility</p:attrName>
                                            </p:attrNameLst>
                                          </p:cBhvr>
                                          <p:to>
                                            <p:strVal val="hidden"/>
                                          </p:to>
                                        </p:set>
                                      </p:childTnLst>
                                      <p:subTnLst>
                                        <p:audio>
                                          <p:cMediaNode>
                                            <p:cTn display="0" masterRel="sameClick">
                                              <p:stCondLst>
                                                <p:cond evt="begin" delay="0">
                                                  <p:tn val="237"/>
                                                </p:cond>
                                              </p:stCondLst>
                                              <p:endCondLst>
                                                <p:cond evt="onStopAudio" delay="0">
                                                  <p:tgtEl>
                                                    <p:sldTgt/>
                                                  </p:tgtEl>
                                                </p:cond>
                                              </p:endCondLst>
                                            </p:cTn>
                                            <p:tgtEl>
                                              <p:sndTgt r:embed="rId37" name="General_Question_Box_Leaves.wav"/>
                                            </p:tgtEl>
                                          </p:cMediaNode>
                                        </p:audio>
                                      </p:subTnLst>
                                    </p:cTn>
                                  </p:par>
                                </p:childTnLst>
                              </p:cTn>
                            </p:par>
                          </p:childTnLst>
                        </p:cTn>
                      </p:par>
                    </p:childTnLst>
                  </p:cTn>
                  <p:nextCondLst>
                    <p:cond evt="onClick" delay="0">
                      <p:tgtEl>
                        <p:spTgt spid="86"/>
                      </p:tgtEl>
                    </p:cond>
                  </p:nextCondLst>
                </p:seq>
                <p:seq concurrent="1" nextAc="seek">
                  <p:cTn id="243" restart="whenNotActive" fill="hold" evtFilter="cancelBubble" nodeType="interactiveSeq">
                    <p:stCondLst>
                      <p:cond evt="onClick" delay="0">
                        <p:tgtEl>
                          <p:spTgt spid="33"/>
                        </p:tgtEl>
                      </p:cond>
                    </p:stCondLst>
                    <p:endSync evt="end" delay="0">
                      <p:rtn val="all"/>
                    </p:endSync>
                    <p:childTnLst>
                      <p:par>
                        <p:cTn id="244" fill="hold">
                          <p:stCondLst>
                            <p:cond delay="0"/>
                          </p:stCondLst>
                          <p:childTnLst>
                            <p:par>
                              <p:cTn id="245" fill="hold">
                                <p:stCondLst>
                                  <p:cond delay="0"/>
                                </p:stCondLst>
                                <p:childTnLst>
                                  <p:par>
                                    <p:cTn id="246" presetID="1" presetClass="mediacall" presetSubtype="0" fill="hold" nodeType="clickEffect">
                                      <p:stCondLst>
                                        <p:cond delay="0"/>
                                      </p:stCondLst>
                                      <p:childTnLst>
                                        <p:cmd type="call" cmd="playFrom(0.0)">
                                          <p:cBhvr>
                                            <p:cTn id="247" dur="11701" fill="hold"/>
                                            <p:tgtEl>
                                              <p:spTgt spid="33"/>
                                            </p:tgtEl>
                                          </p:cBhvr>
                                        </p:cmd>
                                      </p:childTnLst>
                                    </p:cTn>
                                  </p:par>
                                  <p:par>
                                    <p:cTn id="248" presetID="26" presetClass="emph" presetSubtype="0" fill="hold" nodeType="withEffect">
                                      <p:stCondLst>
                                        <p:cond delay="0"/>
                                      </p:stCondLst>
                                      <p:childTnLst>
                                        <p:animEffect transition="out" filter="fade">
                                          <p:cBhvr>
                                            <p:cTn id="249" dur="500" tmFilter="0, 0; .2, .5; .8, .5; 1, 0"/>
                                            <p:tgtEl>
                                              <p:spTgt spid="33"/>
                                            </p:tgtEl>
                                          </p:cBhvr>
                                        </p:animEffect>
                                        <p:animScale>
                                          <p:cBhvr>
                                            <p:cTn id="250" dur="250" autoRev="1" fill="hold"/>
                                            <p:tgtEl>
                                              <p:spTgt spid="33"/>
                                            </p:tgtEl>
                                          </p:cBhvr>
                                          <p:by x="105000" y="105000"/>
                                        </p:animScale>
                                      </p:childTnLst>
                                    </p:cTn>
                                  </p:par>
                                </p:childTnLst>
                              </p:cTn>
                            </p:par>
                          </p:childTnLst>
                        </p:cTn>
                      </p:par>
                      <p:par>
                        <p:cTn id="251" fill="hold">
                          <p:stCondLst>
                            <p:cond delay="indefinite"/>
                          </p:stCondLst>
                          <p:childTnLst>
                            <p:par>
                              <p:cTn id="252" fill="hold">
                                <p:stCondLst>
                                  <p:cond delay="0"/>
                                </p:stCondLst>
                                <p:childTnLst>
                                  <p:par>
                                    <p:cTn id="253" presetID="3" presetClass="mediacall" presetSubtype="0" fill="hold" nodeType="clickEffect">
                                      <p:stCondLst>
                                        <p:cond delay="0"/>
                                      </p:stCondLst>
                                      <p:childTnLst>
                                        <p:cmd type="call" cmd="stop">
                                          <p:cBhvr>
                                            <p:cTn id="254" dur="1" fill="hold"/>
                                            <p:tgtEl>
                                              <p:spTgt spid="33"/>
                                            </p:tgtEl>
                                          </p:cBhvr>
                                        </p:cmd>
                                      </p:childTnLst>
                                    </p:cTn>
                                  </p:par>
                                </p:childTnLst>
                              </p:cTn>
                            </p:par>
                          </p:childTnLst>
                        </p:cTn>
                      </p:par>
                    </p:childTnLst>
                  </p:cTn>
                  <p:nextCondLst>
                    <p:cond evt="onClick" delay="0">
                      <p:tgtEl>
                        <p:spTgt spid="33"/>
                      </p:tgtEl>
                    </p:cond>
                  </p:nextCondLst>
                </p:seq>
                <p:audio>
                  <p:cMediaNode vol="80000">
                    <p:cTn id="255" fill="hold" display="0">
                      <p:stCondLst>
                        <p:cond delay="indefinite"/>
                      </p:stCondLst>
                      <p:endCondLst>
                        <p:cond evt="onStopAudio" delay="0">
                          <p:tgtEl>
                            <p:sldTgt/>
                          </p:tgtEl>
                        </p:cond>
                      </p:endCondLst>
                    </p:cTn>
                    <p:tgtEl>
                      <p:spTgt spid="33"/>
                    </p:tgtEl>
                  </p:cMediaNode>
                </p:audio>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2"/>
          </p:nvPr>
        </p:nvSpPr>
        <p:spPr/>
        <p:txBody>
          <a:bodyPr/>
          <a:lstStyle/>
          <a:p>
            <a:endParaRPr lang="en-US"/>
          </a:p>
        </p:txBody>
      </p:sp>
      <p:sp>
        <p:nvSpPr>
          <p:cNvPr id="5" name="Content Placeholder 4"/>
          <p:cNvSpPr>
            <a:spLocks noGrp="1"/>
          </p:cNvSpPr>
          <p:nvPr>
            <p:ph sz="quarter" idx="10"/>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pic>
        <p:nvPicPr>
          <p:cNvPr id="39" name="Mini Lakitu"/>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4290" y="4526111"/>
            <a:ext cx="1109709" cy="914400"/>
          </a:xfrm>
          <a:prstGeom prst="rect">
            <a:avLst/>
          </a:prstGeom>
        </p:spPr>
      </p:pic>
      <p:pic>
        <p:nvPicPr>
          <p:cNvPr id="40" name="Lakitu" descr="C:\Users\Dawson\Desktop\Mario Kart Template\Character_Lakitu_Traffic_Sign.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27478" y="-4616608"/>
            <a:ext cx="3581400" cy="3581400"/>
          </a:xfrm>
          <a:prstGeom prst="rect">
            <a:avLst/>
          </a:prstGeom>
          <a:noFill/>
          <a:extLst>
            <a:ext uri="{909E8E84-426E-40DD-AFC4-6F175D3DCCD1}">
              <a14:hiddenFill xmlns:a14="http://schemas.microsoft.com/office/drawing/2010/main">
                <a:solidFill>
                  <a:srgbClr val="FFFFFF"/>
                </a:solidFill>
              </a14:hiddenFill>
            </a:ext>
          </a:extLst>
        </p:spPr>
      </p:pic>
      <p:sp>
        <p:nvSpPr>
          <p:cNvPr id="41" name="Red Light"/>
          <p:cNvSpPr/>
          <p:nvPr/>
        </p:nvSpPr>
        <p:spPr>
          <a:xfrm>
            <a:off x="6128682" y="-1793680"/>
            <a:ext cx="317500" cy="438150"/>
          </a:xfrm>
          <a:prstGeom prst="ellipse">
            <a:avLst/>
          </a:prstGeom>
          <a:solidFill>
            <a:srgbClr val="FF0000">
              <a:alpha val="25000"/>
            </a:srgbClr>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2" name="Yellow Light"/>
          <p:cNvSpPr/>
          <p:nvPr/>
        </p:nvSpPr>
        <p:spPr>
          <a:xfrm>
            <a:off x="6525192" y="-1769404"/>
            <a:ext cx="317500" cy="438150"/>
          </a:xfrm>
          <a:prstGeom prst="ellipse">
            <a:avLst/>
          </a:prstGeom>
          <a:solidFill>
            <a:srgbClr val="FFFF00">
              <a:alpha val="25000"/>
            </a:srgbClr>
          </a:solidFill>
          <a:ln>
            <a:noFill/>
          </a:ln>
          <a:effectLst>
            <a:glow rad="2286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3" name="Green Light"/>
          <p:cNvSpPr/>
          <p:nvPr/>
        </p:nvSpPr>
        <p:spPr>
          <a:xfrm>
            <a:off x="6937886" y="-175322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4" name="Green Light"/>
          <p:cNvSpPr/>
          <p:nvPr/>
        </p:nvSpPr>
        <p:spPr>
          <a:xfrm>
            <a:off x="6525192" y="-1769404"/>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
        <p:nvSpPr>
          <p:cNvPr id="45" name="Green Light"/>
          <p:cNvSpPr/>
          <p:nvPr/>
        </p:nvSpPr>
        <p:spPr>
          <a:xfrm>
            <a:off x="6128682" y="-1793680"/>
            <a:ext cx="317500" cy="438150"/>
          </a:xfrm>
          <a:prstGeom prst="ellipse">
            <a:avLst/>
          </a:prstGeom>
          <a:solidFill>
            <a:srgbClr val="009900">
              <a:alpha val="25000"/>
            </a:srgbClr>
          </a:solidFill>
          <a:ln>
            <a:noFill/>
          </a:ln>
          <a:effectLst>
            <a:glow rad="228600">
              <a:srgbClr val="0099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FF0000"/>
              </a:solidFill>
            </a:endParaRPr>
          </a:p>
        </p:txBody>
      </p:sp>
    </p:spTree>
    <p:custDataLst>
      <p:tags r:id="rId1"/>
    </p:custDataLst>
    <p:extLst>
      <p:ext uri="{BB962C8B-B14F-4D97-AF65-F5344CB8AC3E}">
        <p14:creationId xmlns:p14="http://schemas.microsoft.com/office/powerpoint/2010/main" val="768547401"/>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subTnLst>
                                    <p:audio>
                                      <p:cMediaNode>
                                        <p:cTn display="0" masterRel="sameClick">
                                          <p:stCondLst>
                                            <p:cond evt="begin" delay="0">
                                              <p:tn val="8"/>
                                            </p:cond>
                                          </p:stCondLst>
                                          <p:endCondLst>
                                            <p:cond evt="onStopAudio" delay="0">
                                              <p:tgtEl>
                                                <p:sldTgt/>
                                              </p:tgtEl>
                                            </p:cond>
                                          </p:endCondLst>
                                        </p:cTn>
                                        <p:tgtEl>
                                          <p:sndTgt r:embed="rId4" name="mk64_countdown.wav"/>
                                        </p:tgtEl>
                                      </p:cMediaNode>
                                    </p:audio>
                                  </p:subTnLst>
                                </p:cTn>
                              </p:par>
                              <p:par>
                                <p:cTn id="11" presetID="64" presetClass="path" presetSubtype="0" accel="50000" decel="50000" fill="hold" nodeType="withEffect">
                                  <p:stCondLst>
                                    <p:cond delay="0"/>
                                  </p:stCondLst>
                                  <p:childTnLst>
                                    <p:animMotion origin="layout" path="M -0.01806 0.67315 L -0.01806 0.12454 " pathEditMode="fixed" rAng="0" ptsTypes="AA">
                                      <p:cBhvr>
                                        <p:cTn id="12" dur="500" spd="-100000" fill="hold"/>
                                        <p:tgtEl>
                                          <p:spTgt spid="40"/>
                                        </p:tgtEl>
                                        <p:attrNameLst>
                                          <p:attrName>ppt_x</p:attrName>
                                          <p:attrName>ppt_y</p:attrName>
                                        </p:attrNameLst>
                                      </p:cBhvr>
                                      <p:rCtr x="0" y="-27431"/>
                                    </p:animMotion>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64" presetClass="path" presetSubtype="0" accel="50000" decel="50000" fill="hold" grpId="2" nodeType="withEffect">
                                  <p:stCondLst>
                                    <p:cond delay="0"/>
                                  </p:stCondLst>
                                  <p:childTnLst>
                                    <p:animMotion origin="layout" path="M -0.01754 0.6713 L -0.01754 -0.04745 " pathEditMode="fixed" rAng="0" ptsTypes="AA">
                                      <p:cBhvr>
                                        <p:cTn id="18" dur="10" spd="-100000" fill="hold"/>
                                        <p:tgtEl>
                                          <p:spTgt spid="41"/>
                                        </p:tgtEl>
                                        <p:attrNameLst>
                                          <p:attrName>ppt_x</p:attrName>
                                          <p:attrName>ppt_y</p:attrName>
                                        </p:attrNameLst>
                                      </p:cBhvr>
                                      <p:rCtr x="0" y="-35949"/>
                                    </p:animMotion>
                                  </p:childTnLst>
                                </p:cTn>
                              </p:par>
                            </p:childTnLst>
                          </p:cTn>
                        </p:par>
                        <p:par>
                          <p:cTn id="19" fill="hold">
                            <p:stCondLst>
                              <p:cond delay="1000"/>
                            </p:stCondLst>
                            <p:childTnLst>
                              <p:par>
                                <p:cTn id="20" presetID="10" presetClass="exit" presetSubtype="0" fill="hold" grpId="1" nodeType="afterEffect">
                                  <p:stCondLst>
                                    <p:cond delay="0"/>
                                  </p:stCondLst>
                                  <p:childTnLst>
                                    <p:animEffect transition="out" filter="fade">
                                      <p:cBhvr>
                                        <p:cTn id="21" dur="500"/>
                                        <p:tgtEl>
                                          <p:spTgt spid="41"/>
                                        </p:tgtEl>
                                      </p:cBhvr>
                                    </p:animEffect>
                                    <p:set>
                                      <p:cBhvr>
                                        <p:cTn id="22" dur="1" fill="hold">
                                          <p:stCondLst>
                                            <p:cond delay="499"/>
                                          </p:stCondLst>
                                        </p:cTn>
                                        <p:tgtEl>
                                          <p:spTgt spid="41"/>
                                        </p:tgtEl>
                                        <p:attrNameLst>
                                          <p:attrName>style.visibility</p:attrName>
                                        </p:attrNameLst>
                                      </p:cBhvr>
                                      <p:to>
                                        <p:strVal val="hidden"/>
                                      </p:to>
                                    </p:se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64" presetClass="path" presetSubtype="0" accel="50000" decel="50000" fill="hold" grpId="2" nodeType="withEffect">
                                  <p:stCondLst>
                                    <p:cond delay="0"/>
                                  </p:stCondLst>
                                  <p:childTnLst>
                                    <p:animMotion origin="layout" path="M -0.01736 0.6713 L -0.01736 -0.04028 " pathEditMode="fixed" rAng="0" ptsTypes="AA">
                                      <p:cBhvr>
                                        <p:cTn id="28" dur="10" spd="-100000" fill="hold"/>
                                        <p:tgtEl>
                                          <p:spTgt spid="42"/>
                                        </p:tgtEl>
                                        <p:attrNameLst>
                                          <p:attrName>ppt_x</p:attrName>
                                          <p:attrName>ppt_y</p:attrName>
                                        </p:attrNameLst>
                                      </p:cBhvr>
                                      <p:rCtr x="0" y="-35579"/>
                                    </p:animMotion>
                                  </p:childTnLst>
                                </p:cTn>
                              </p:par>
                            </p:childTnLst>
                          </p:cTn>
                        </p:par>
                        <p:par>
                          <p:cTn id="29" fill="hold">
                            <p:stCondLst>
                              <p:cond delay="2000"/>
                            </p:stCondLst>
                            <p:childTnLst>
                              <p:par>
                                <p:cTn id="30" presetID="10" presetClass="exit" presetSubtype="0" fill="hold" grpId="1" nodeType="afterEffect">
                                  <p:stCondLst>
                                    <p:cond delay="0"/>
                                  </p:stCondLst>
                                  <p:childTnLst>
                                    <p:animEffect transition="out" filter="fade">
                                      <p:cBhvr>
                                        <p:cTn id="31" dur="500"/>
                                        <p:tgtEl>
                                          <p:spTgt spid="42"/>
                                        </p:tgtEl>
                                      </p:cBhvr>
                                    </p:animEffect>
                                    <p:set>
                                      <p:cBhvr>
                                        <p:cTn id="32" dur="1" fill="hold">
                                          <p:stCondLst>
                                            <p:cond delay="499"/>
                                          </p:stCondLst>
                                        </p:cTn>
                                        <p:tgtEl>
                                          <p:spTgt spid="42"/>
                                        </p:tgtEl>
                                        <p:attrNameLst>
                                          <p:attrName>style.visibility</p:attrName>
                                        </p:attrNameLst>
                                      </p:cBhvr>
                                      <p:to>
                                        <p:strVal val="hidden"/>
                                      </p:to>
                                    </p:set>
                                  </p:childTnLst>
                                </p:cTn>
                              </p:par>
                            </p:childTnLst>
                          </p:cTn>
                        </p:par>
                        <p:par>
                          <p:cTn id="33" fill="hold">
                            <p:stCondLst>
                              <p:cond delay="2500"/>
                            </p:stCondLst>
                            <p:childTnLst>
                              <p:par>
                                <p:cTn id="34" presetID="10" presetClass="entr" presetSubtype="0" fill="hold" grpId="0" nodeType="afterEffect">
                                  <p:stCondLst>
                                    <p:cond delay="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5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par>
                                <p:cTn id="40" presetID="10" presetClass="entr" presetSubtype="0" fill="hold" grpId="0" nodeType="withEffect">
                                  <p:stCondLst>
                                    <p:cond delay="5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64" presetClass="path" presetSubtype="0" accel="50000" decel="50000" fill="hold" grpId="2" nodeType="withEffect">
                                  <p:stCondLst>
                                    <p:cond delay="50"/>
                                  </p:stCondLst>
                                  <p:childTnLst>
                                    <p:animMotion origin="layout" path="M -0.01736 0.67106 L -0.01736 -0.02198 " pathEditMode="fixed" rAng="0" ptsTypes="AA">
                                      <p:cBhvr>
                                        <p:cTn id="44" dur="10" spd="-100000" fill="hold"/>
                                        <p:tgtEl>
                                          <p:spTgt spid="43"/>
                                        </p:tgtEl>
                                        <p:attrNameLst>
                                          <p:attrName>ppt_x</p:attrName>
                                          <p:attrName>ppt_y</p:attrName>
                                        </p:attrNameLst>
                                      </p:cBhvr>
                                      <p:rCtr x="0" y="-34653"/>
                                    </p:animMotion>
                                  </p:childTnLst>
                                </p:cTn>
                              </p:par>
                              <p:par>
                                <p:cTn id="45" presetID="64" presetClass="path" presetSubtype="0" accel="50000" decel="50000" fill="hold" grpId="2" nodeType="withEffect">
                                  <p:stCondLst>
                                    <p:cond delay="50"/>
                                  </p:stCondLst>
                                  <p:childTnLst>
                                    <p:animMotion origin="layout" path="M -0.01736 0.6713 L -0.01736 -0.02986 " pathEditMode="fixed" rAng="0" ptsTypes="AA">
                                      <p:cBhvr>
                                        <p:cTn id="46" dur="10" spd="-100000" fill="hold"/>
                                        <p:tgtEl>
                                          <p:spTgt spid="44"/>
                                        </p:tgtEl>
                                        <p:attrNameLst>
                                          <p:attrName>ppt_x</p:attrName>
                                          <p:attrName>ppt_y</p:attrName>
                                        </p:attrNameLst>
                                      </p:cBhvr>
                                      <p:rCtr x="0" y="-35069"/>
                                    </p:animMotion>
                                  </p:childTnLst>
                                </p:cTn>
                              </p:par>
                              <p:par>
                                <p:cTn id="47" presetID="64" presetClass="path" presetSubtype="0" accel="50000" decel="50000" fill="hold" grpId="2" nodeType="withEffect">
                                  <p:stCondLst>
                                    <p:cond delay="50"/>
                                  </p:stCondLst>
                                  <p:childTnLst>
                                    <p:animMotion origin="layout" path="M -0.01754 0.6713 L -0.01754 -0.03681 " pathEditMode="fixed" rAng="0" ptsTypes="AA">
                                      <p:cBhvr>
                                        <p:cTn id="48" dur="10" spd="-100000" fill="hold"/>
                                        <p:tgtEl>
                                          <p:spTgt spid="45"/>
                                        </p:tgtEl>
                                        <p:attrNameLst>
                                          <p:attrName>ppt_x</p:attrName>
                                          <p:attrName>ppt_y</p:attrName>
                                        </p:attrNameLst>
                                      </p:cBhvr>
                                      <p:rCtr x="0" y="-35417"/>
                                    </p:animMotion>
                                  </p:childTnLst>
                                </p:cTn>
                              </p:par>
                            </p:childTnLst>
                          </p:cTn>
                        </p:par>
                      </p:childTnLst>
                    </p:cTn>
                  </p:par>
                </p:childTnLst>
              </p:cTn>
              <p:nextCondLst>
                <p:cond evt="onClick" delay="0">
                  <p:tgtEl>
                    <p:spTgt spid="39"/>
                  </p:tgtEl>
                </p:cond>
              </p:nextCondLst>
            </p:seq>
            <p:seq concurrent="1" nextAc="seek">
              <p:cTn id="49" restart="whenNotActive" fill="hold" evtFilter="cancelBubble" nodeType="interactiveSeq">
                <p:stCondLst>
                  <p:cond evt="onClick" delay="0">
                    <p:tgtEl>
                      <p:spTgt spid="40"/>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250"/>
                                        <p:tgtEl>
                                          <p:spTgt spid="40"/>
                                        </p:tgtEl>
                                      </p:cBhvr>
                                    </p:animEffect>
                                    <p:set>
                                      <p:cBhvr>
                                        <p:cTn id="54" dur="1" fill="hold">
                                          <p:stCondLst>
                                            <p:cond delay="249"/>
                                          </p:stCondLst>
                                        </p:cTn>
                                        <p:tgtEl>
                                          <p:spTgt spid="4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250"/>
                                        <p:tgtEl>
                                          <p:spTgt spid="43"/>
                                        </p:tgtEl>
                                      </p:cBhvr>
                                    </p:animEffect>
                                    <p:set>
                                      <p:cBhvr>
                                        <p:cTn id="57" dur="1" fill="hold">
                                          <p:stCondLst>
                                            <p:cond delay="249"/>
                                          </p:stCondLst>
                                        </p:cTn>
                                        <p:tgtEl>
                                          <p:spTgt spid="4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250"/>
                                        <p:tgtEl>
                                          <p:spTgt spid="44"/>
                                        </p:tgtEl>
                                      </p:cBhvr>
                                    </p:animEffect>
                                    <p:set>
                                      <p:cBhvr>
                                        <p:cTn id="60" dur="1" fill="hold">
                                          <p:stCondLst>
                                            <p:cond delay="249"/>
                                          </p:stCondLst>
                                        </p:cTn>
                                        <p:tgtEl>
                                          <p:spTgt spid="44"/>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250"/>
                                        <p:tgtEl>
                                          <p:spTgt spid="45"/>
                                        </p:tgtEl>
                                      </p:cBhvr>
                                    </p:animEffect>
                                    <p:set>
                                      <p:cBhvr>
                                        <p:cTn id="63" dur="1" fill="hold">
                                          <p:stCondLst>
                                            <p:cond delay="249"/>
                                          </p:stCondLst>
                                        </p:cTn>
                                        <p:tgtEl>
                                          <p:spTgt spid="45"/>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250"/>
                                        <p:tgtEl>
                                          <p:spTgt spid="39"/>
                                        </p:tgtEl>
                                      </p:cBhvr>
                                    </p:animEffect>
                                  </p:childTnLst>
                                </p:cTn>
                              </p:par>
                            </p:childTnLst>
                          </p:cTn>
                        </p:par>
                      </p:childTnLst>
                    </p:cTn>
                  </p:par>
                </p:childTnLst>
              </p:cTn>
              <p:nextCondLst>
                <p:cond evt="onClick" delay="0">
                  <p:tgtEl>
                    <p:spTgt spid="40"/>
                  </p:tgtEl>
                </p:cond>
              </p:nextCondLst>
            </p:seq>
          </p:childTnLst>
        </p:cTn>
      </p:par>
    </p:tnLst>
    <p:bldLst>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3" name="Picture 6">
            <a:hlinkClick r:id="" action="ppaction://hlinkshowjump?jump=firstslide"/>
          </p:cNvPr>
          <p:cNvPicPr>
            <a:picLocks noChangeAspect="1" noChangeArrowheads="1"/>
          </p:cNvPicPr>
          <p:nvPr/>
        </p:nvPicPr>
        <p:blipFill>
          <a:blip r:embed="rId7">
            <a:extLst>
              <a:ext uri="{28A0092B-C50C-407E-A947-70E740481C1C}">
                <a14:useLocalDpi xmlns:a14="http://schemas.microsoft.com/office/drawing/2010/main"/>
              </a:ext>
            </a:extLst>
          </a:blip>
          <a:stretch>
            <a:fillRect/>
          </a:stretch>
        </p:blipFill>
        <p:spPr bwMode="auto">
          <a:xfrm>
            <a:off x="6677096" y="5664425"/>
            <a:ext cx="2205168" cy="1048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6">
            <a:hlinkClick r:id="" action="ppaction://customshow?id=0&amp;return=true"/>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772057" y="167082"/>
            <a:ext cx="962149"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9">
            <a:hlinkClick r:id="" action="ppaction://customshow?id=1&amp;return=true"/>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2223088"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12">
            <a:hlinkClick r:id="" action="ppaction://customshow?id=2&amp;return=true"/>
          </p:cNvPr>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3678797"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15">
            <a:hlinkClick r:id="" action="ppaction://customshow?id=3&amp;return=true"/>
          </p:cNvPr>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5102104"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19">
            <a:hlinkClick r:id="" action="ppaction://customshow?id=4&amp;return=true"/>
          </p:cNvPr>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6364344" y="167082"/>
            <a:ext cx="965232"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21">
            <a:hlinkClick r:id="" action="ppaction://customshow?id=5&amp;return=true"/>
          </p:cNvPr>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7706951" y="177951"/>
            <a:ext cx="980093" cy="1029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3">
            <a:hlinkClick r:id="" action="ppaction://customshow?id=6&amp;return=true"/>
          </p:cNvPr>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765176" y="1204869"/>
            <a:ext cx="999006" cy="1053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25">
            <a:hlinkClick r:id="" action="ppaction://customshow?id=7&amp;return=true"/>
          </p:cNvPr>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2201656" y="1207711"/>
            <a:ext cx="976950" cy="102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28">
            <a:hlinkClick r:id="" action="ppaction://customshow?id=8&amp;return=true"/>
          </p:cNvPr>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624625" y="1207711"/>
            <a:ext cx="980092" cy="102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31">
            <a:hlinkClick r:id="" action="ppaction://customshow?id=9&amp;return=true"/>
          </p:cNvPr>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5018367" y="1201899"/>
            <a:ext cx="995815" cy="1053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35">
            <a:hlinkClick r:id="" action="ppaction://customshow?id=10&amp;return=true"/>
          </p:cNvPr>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6280501" y="1211015"/>
            <a:ext cx="1039840" cy="1096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38">
            <a:hlinkClick r:id="" action="ppaction://customshow?id=11&amp;return=true"/>
          </p:cNvPr>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7692998" y="1258529"/>
            <a:ext cx="967433" cy="1019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40">
            <a:hlinkClick r:id="" action="ppaction://customshow?id=12&amp;return=true"/>
          </p:cNvPr>
          <p:cNvPicPr>
            <a:picLocks noChangeAspect="1" noChangeArrowheads="1"/>
          </p:cNvPicPr>
          <p:nvPr/>
        </p:nvPicPr>
        <p:blipFill>
          <a:blip r:embed="rId20">
            <a:extLst>
              <a:ext uri="{28A0092B-C50C-407E-A947-70E740481C1C}">
                <a14:useLocalDpi xmlns:a14="http://schemas.microsoft.com/office/drawing/2010/main" val="0"/>
              </a:ext>
            </a:extLst>
          </a:blip>
          <a:stretch>
            <a:fillRect/>
          </a:stretch>
        </p:blipFill>
        <p:spPr bwMode="auto">
          <a:xfrm>
            <a:off x="764625" y="2260692"/>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43">
            <a:hlinkClick r:id="" action="ppaction://customshow?id=13&amp;return=true"/>
          </p:cNvPr>
          <p:cNvPicPr>
            <a:picLocks noChangeAspect="1" noChangeArrowheads="1"/>
          </p:cNvPicPr>
          <p:nvPr/>
        </p:nvPicPr>
        <p:blipFill>
          <a:blip r:embed="rId21">
            <a:extLst>
              <a:ext uri="{28A0092B-C50C-407E-A947-70E740481C1C}">
                <a14:useLocalDpi xmlns:a14="http://schemas.microsoft.com/office/drawing/2010/main" val="0"/>
              </a:ext>
            </a:extLst>
          </a:blip>
          <a:stretch>
            <a:fillRect/>
          </a:stretch>
        </p:blipFill>
        <p:spPr bwMode="auto">
          <a:xfrm>
            <a:off x="2217425" y="226069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Picture 46">
            <a:hlinkClick r:id="" action="ppaction://customshow?id=14&amp;return=true"/>
          </p:cNvPr>
          <p:cNvPicPr>
            <a:picLocks noChangeAspect="1" noChangeArrowheads="1"/>
          </p:cNvPicPr>
          <p:nvPr/>
        </p:nvPicPr>
        <p:blipFill>
          <a:blip r:embed="rId22">
            <a:extLst>
              <a:ext uri="{28A0092B-C50C-407E-A947-70E740481C1C}">
                <a14:useLocalDpi xmlns:a14="http://schemas.microsoft.com/office/drawing/2010/main" val="0"/>
              </a:ext>
            </a:extLst>
          </a:blip>
          <a:stretch>
            <a:fillRect/>
          </a:stretch>
        </p:blipFill>
        <p:spPr bwMode="auto">
          <a:xfrm>
            <a:off x="3681069" y="2272316"/>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 name="Picture 49">
            <a:hlinkClick r:id="" action="ppaction://customshow?id=15&amp;return=true"/>
          </p:cNvPr>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5076268" y="2328391"/>
            <a:ext cx="980972"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Picture 52">
            <a:hlinkClick r:id="" action="ppaction://customshow?id=16&amp;return=true"/>
          </p:cNvPr>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6353495" y="2311717"/>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55">
            <a:hlinkClick r:id="" action="ppaction://customshow?id=17&amp;return=true"/>
          </p:cNvPr>
          <p:cNvPicPr>
            <a:picLocks noChangeAspect="1" noChangeArrowheads="1"/>
          </p:cNvPicPr>
          <p:nvPr/>
        </p:nvPicPr>
        <p:blipFill>
          <a:blip r:embed="rId25">
            <a:extLst>
              <a:ext uri="{28A0092B-C50C-407E-A947-70E740481C1C}">
                <a14:useLocalDpi xmlns:a14="http://schemas.microsoft.com/office/drawing/2010/main" val="0"/>
              </a:ext>
            </a:extLst>
          </a:blip>
          <a:stretch>
            <a:fillRect/>
          </a:stretch>
        </p:blipFill>
        <p:spPr bwMode="auto">
          <a:xfrm>
            <a:off x="7709238" y="230795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Picture 58">
            <a:hlinkClick r:id="" action="ppaction://customshow?id=18&amp;return=true"/>
          </p:cNvPr>
          <p:cNvPicPr>
            <a:picLocks noChangeAspect="1" noChangeArrowheads="1"/>
          </p:cNvPicPr>
          <p:nvPr/>
        </p:nvPicPr>
        <p:blipFill>
          <a:blip r:embed="rId26">
            <a:extLst>
              <a:ext uri="{28A0092B-C50C-407E-A947-70E740481C1C}">
                <a14:useLocalDpi xmlns:a14="http://schemas.microsoft.com/office/drawing/2010/main" val="0"/>
              </a:ext>
            </a:extLst>
          </a:blip>
          <a:stretch>
            <a:fillRect/>
          </a:stretch>
        </p:blipFill>
        <p:spPr bwMode="auto">
          <a:xfrm>
            <a:off x="769641" y="3314597"/>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61">
            <a:hlinkClick r:id="" action="ppaction://customshow?id=19&amp;return=true"/>
          </p:cNvPr>
          <p:cNvPicPr>
            <a:picLocks noChangeAspect="1" noChangeArrowheads="1"/>
          </p:cNvPicPr>
          <p:nvPr/>
        </p:nvPicPr>
        <p:blipFill>
          <a:blip r:embed="rId27">
            <a:extLst>
              <a:ext uri="{28A0092B-C50C-407E-A947-70E740481C1C}">
                <a14:useLocalDpi xmlns:a14="http://schemas.microsoft.com/office/drawing/2010/main" val="0"/>
              </a:ext>
            </a:extLst>
          </a:blip>
          <a:stretch>
            <a:fillRect/>
          </a:stretch>
        </p:blipFill>
        <p:spPr bwMode="auto">
          <a:xfrm>
            <a:off x="2221689" y="3320409"/>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 name="Picture 64">
            <a:hlinkClick r:id="" action="ppaction://customshow?id=21&amp;return=true"/>
          </p:cNvPr>
          <p:cNvPicPr>
            <a:picLocks noChangeAspect="1" noChangeArrowheads="1"/>
          </p:cNvPicPr>
          <p:nvPr/>
        </p:nvPicPr>
        <p:blipFill>
          <a:blip r:embed="rId28">
            <a:extLst>
              <a:ext uri="{28A0092B-C50C-407E-A947-70E740481C1C}">
                <a14:useLocalDpi xmlns:a14="http://schemas.microsoft.com/office/drawing/2010/main" val="0"/>
              </a:ext>
            </a:extLst>
          </a:blip>
          <a:stretch>
            <a:fillRect/>
          </a:stretch>
        </p:blipFill>
        <p:spPr bwMode="auto">
          <a:xfrm>
            <a:off x="3678003" y="3344205"/>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 name="Picture 67">
            <a:hlinkClick r:id="" action="ppaction://customshow?id=21&amp;return=true"/>
          </p:cNvPr>
          <p:cNvPicPr>
            <a:picLocks noChangeAspect="1" noChangeArrowheads="1"/>
          </p:cNvPicPr>
          <p:nvPr/>
        </p:nvPicPr>
        <p:blipFill>
          <a:blip r:embed="rId29">
            <a:extLst>
              <a:ext uri="{28A0092B-C50C-407E-A947-70E740481C1C}">
                <a14:useLocalDpi xmlns:a14="http://schemas.microsoft.com/office/drawing/2010/main" val="0"/>
              </a:ext>
            </a:extLst>
          </a:blip>
          <a:stretch>
            <a:fillRect/>
          </a:stretch>
        </p:blipFill>
        <p:spPr bwMode="auto">
          <a:xfrm>
            <a:off x="5094392" y="3339666"/>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 name="Picture 70">
            <a:hlinkClick r:id="" action="ppaction://customshow?id=22&amp;return=true"/>
          </p:cNvPr>
          <p:cNvPicPr>
            <a:picLocks noChangeAspect="1" noChangeArrowheads="1"/>
          </p:cNvPicPr>
          <p:nvPr/>
        </p:nvPicPr>
        <p:blipFill>
          <a:blip r:embed="rId30">
            <a:extLst>
              <a:ext uri="{28A0092B-C50C-407E-A947-70E740481C1C}">
                <a14:useLocalDpi xmlns:a14="http://schemas.microsoft.com/office/drawing/2010/main" val="0"/>
              </a:ext>
            </a:extLst>
          </a:blip>
          <a:stretch>
            <a:fillRect/>
          </a:stretch>
        </p:blipFill>
        <p:spPr bwMode="auto">
          <a:xfrm>
            <a:off x="6361771" y="3338742"/>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Picture 72">
            <a:hlinkClick r:id="" action="ppaction://customshow?id=23&amp;return=true"/>
          </p:cNvPr>
          <p:cNvPicPr>
            <a:picLocks noChangeAspect="1" noChangeArrowheads="1"/>
          </p:cNvPicPr>
          <p:nvPr/>
        </p:nvPicPr>
        <p:blipFill>
          <a:blip r:embed="rId31">
            <a:extLst>
              <a:ext uri="{28A0092B-C50C-407E-A947-70E740481C1C}">
                <a14:useLocalDpi xmlns:a14="http://schemas.microsoft.com/office/drawing/2010/main" val="0"/>
              </a:ext>
            </a:extLst>
          </a:blip>
          <a:stretch>
            <a:fillRect/>
          </a:stretch>
        </p:blipFill>
        <p:spPr bwMode="auto">
          <a:xfrm>
            <a:off x="7712353" y="3338742"/>
            <a:ext cx="971599"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Picture 75">
            <a:hlinkClick r:id="" action="ppaction://customshow?id=24&amp;return=true"/>
          </p:cNvPr>
          <p:cNvPicPr>
            <a:picLocks noChangeAspect="1" noChangeArrowheads="1"/>
          </p:cNvPicPr>
          <p:nvPr/>
        </p:nvPicPr>
        <p:blipFill>
          <a:blip r:embed="rId32">
            <a:extLst>
              <a:ext uri="{28A0092B-C50C-407E-A947-70E740481C1C}">
                <a14:useLocalDpi xmlns:a14="http://schemas.microsoft.com/office/drawing/2010/main" val="0"/>
              </a:ext>
            </a:extLst>
          </a:blip>
          <a:stretch>
            <a:fillRect/>
          </a:stretch>
        </p:blipFill>
        <p:spPr bwMode="auto">
          <a:xfrm>
            <a:off x="3621687" y="436850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 name="Picture 3">
            <a:hlinkClick r:id="" action="ppaction://customshow?id=25&amp;return=true"/>
          </p:cNvPr>
          <p:cNvPicPr>
            <a:picLocks noChangeAspect="1" noChangeArrowheads="1"/>
          </p:cNvPicPr>
          <p:nvPr/>
        </p:nvPicPr>
        <p:blipFill>
          <a:blip r:embed="rId33">
            <a:extLst>
              <a:ext uri="{28A0092B-C50C-407E-A947-70E740481C1C}">
                <a14:useLocalDpi xmlns:a14="http://schemas.microsoft.com/office/drawing/2010/main" val="0"/>
              </a:ext>
            </a:extLst>
          </a:blip>
          <a:stretch>
            <a:fillRect/>
          </a:stretch>
        </p:blipFill>
        <p:spPr bwMode="auto">
          <a:xfrm>
            <a:off x="5027359" y="4374889"/>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2" name="Picture 2">
            <a:hlinkClick r:id="" action="ppaction://hlinkshowjump?jump=nextslide"/>
          </p:cNvPr>
          <p:cNvPicPr>
            <a:picLocks noChangeAspect="1" noChangeArrowheads="1"/>
          </p:cNvPicPr>
          <p:nvPr/>
        </p:nvPicPr>
        <p:blipFill>
          <a:blip r:embed="rId34" cstate="email">
            <a:extLst>
              <a:ext uri="{28A0092B-C50C-407E-A947-70E740481C1C}">
                <a14:useLocalDpi xmlns:a14="http://schemas.microsoft.com/office/drawing/2010/main"/>
              </a:ext>
            </a:extLst>
          </a:blip>
          <a:srcRect/>
          <a:stretch>
            <a:fillRect/>
          </a:stretch>
        </p:blipFill>
        <p:spPr bwMode="auto">
          <a:xfrm>
            <a:off x="222447" y="4291983"/>
            <a:ext cx="1925667" cy="2543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General_Timer.wma">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35">
            <a:extLst>
              <a:ext uri="{28A0092B-C50C-407E-A947-70E740481C1C}">
                <a14:useLocalDpi xmlns:a14="http://schemas.microsoft.com/office/drawing/2010/main" val="0"/>
              </a:ext>
            </a:extLst>
          </a:blip>
          <a:stretch>
            <a:fillRect/>
          </a:stretch>
        </p:blipFill>
        <p:spPr>
          <a:xfrm>
            <a:off x="105554" y="114268"/>
            <a:ext cx="548640" cy="697424"/>
          </a:xfrm>
          <a:prstGeom prst="rect">
            <a:avLst/>
          </a:prstGeom>
        </p:spPr>
      </p:pic>
    </p:spTree>
    <p:custDataLst>
      <p:tags r:id="rId1"/>
    </p:custDataLst>
    <p:extLst>
      <p:ext uri="{BB962C8B-B14F-4D97-AF65-F5344CB8AC3E}">
        <p14:creationId xmlns:p14="http://schemas.microsoft.com/office/powerpoint/2010/main" val="334531957"/>
      </p:ext>
    </p:extLst>
  </p:cSld>
  <p:clrMapOvr>
    <a:masterClrMapping/>
  </p:clrMapOvr>
  <mc:AlternateContent xmlns:mc="http://schemas.openxmlformats.org/markup-compatibility/2006" xmlns:p14="http://schemas.microsoft.com/office/powerpoint/2010/main">
    <mc:Choice Requires="p14">
      <p:transition spd="slow" p14:dur="15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750" fill="hold"/>
                                        <p:tgtEl>
                                          <p:spTgt spid="10242"/>
                                        </p:tgtEl>
                                        <p:attrNameLst>
                                          <p:attrName>ppt_x</p:attrName>
                                        </p:attrNameLst>
                                      </p:cBhvr>
                                      <p:tavLst>
                                        <p:tav tm="0">
                                          <p:val>
                                            <p:strVal val="#ppt_x"/>
                                          </p:val>
                                        </p:tav>
                                        <p:tav tm="100000">
                                          <p:val>
                                            <p:strVal val="#ppt_x"/>
                                          </p:val>
                                        </p:tav>
                                      </p:tavLst>
                                    </p:anim>
                                    <p:anim calcmode="lin" valueType="num">
                                      <p:cBhvr additive="base">
                                        <p:cTn id="8" dur="750" fill="hold"/>
                                        <p:tgtEl>
                                          <p:spTgt spid="1024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6" name="General_Question_Box_Leav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40"/>
                    </p:tgtEl>
                  </p:cond>
                </p:stCondLst>
                <p:endSync evt="end" delay="0">
                  <p:rtn val="all"/>
                </p:endSync>
                <p:childTnLst>
                  <p:par>
                    <p:cTn id="10" fill="hold">
                      <p:stCondLst>
                        <p:cond delay="0"/>
                      </p:stCondLst>
                      <p:childTnLst>
                        <p:par>
                          <p:cTn id="11" fill="hold">
                            <p:stCondLst>
                              <p:cond delay="0"/>
                            </p:stCondLst>
                            <p:childTnLst>
                              <p:par>
                                <p:cTn id="12" presetID="31" presetClass="exit" presetSubtype="0" fill="hold" nodeType="clickEffect">
                                  <p:stCondLst>
                                    <p:cond delay="0"/>
                                  </p:stCondLst>
                                  <p:childTnLst>
                                    <p:anim calcmode="lin" valueType="num">
                                      <p:cBhvr>
                                        <p:cTn id="13" dur="1000"/>
                                        <p:tgtEl>
                                          <p:spTgt spid="40"/>
                                        </p:tgtEl>
                                        <p:attrNameLst>
                                          <p:attrName>ppt_w</p:attrName>
                                        </p:attrNameLst>
                                      </p:cBhvr>
                                      <p:tavLst>
                                        <p:tav tm="0">
                                          <p:val>
                                            <p:strVal val="ppt_w"/>
                                          </p:val>
                                        </p:tav>
                                        <p:tav tm="100000">
                                          <p:val>
                                            <p:fltVal val="0"/>
                                          </p:val>
                                        </p:tav>
                                      </p:tavLst>
                                    </p:anim>
                                    <p:anim calcmode="lin" valueType="num">
                                      <p:cBhvr>
                                        <p:cTn id="14" dur="1000"/>
                                        <p:tgtEl>
                                          <p:spTgt spid="40"/>
                                        </p:tgtEl>
                                        <p:attrNameLst>
                                          <p:attrName>ppt_h</p:attrName>
                                        </p:attrNameLst>
                                      </p:cBhvr>
                                      <p:tavLst>
                                        <p:tav tm="0">
                                          <p:val>
                                            <p:strVal val="ppt_h"/>
                                          </p:val>
                                        </p:tav>
                                        <p:tav tm="100000">
                                          <p:val>
                                            <p:fltVal val="0"/>
                                          </p:val>
                                        </p:tav>
                                      </p:tavLst>
                                    </p:anim>
                                    <p:anim calcmode="lin" valueType="num">
                                      <p:cBhvr>
                                        <p:cTn id="15" dur="1000"/>
                                        <p:tgtEl>
                                          <p:spTgt spid="40"/>
                                        </p:tgtEl>
                                        <p:attrNameLst>
                                          <p:attrName>style.rotation</p:attrName>
                                        </p:attrNameLst>
                                      </p:cBhvr>
                                      <p:tavLst>
                                        <p:tav tm="0">
                                          <p:val>
                                            <p:fltVal val="0"/>
                                          </p:val>
                                        </p:tav>
                                        <p:tav tm="100000">
                                          <p:val>
                                            <p:fltVal val="90"/>
                                          </p:val>
                                        </p:tav>
                                      </p:tavLst>
                                    </p:anim>
                                    <p:animEffect transition="out" filter="fade">
                                      <p:cBhvr>
                                        <p:cTn id="16" dur="1000"/>
                                        <p:tgtEl>
                                          <p:spTgt spid="40"/>
                                        </p:tgtEl>
                                      </p:cBhvr>
                                    </p:animEffect>
                                    <p:set>
                                      <p:cBhvr>
                                        <p:cTn id="17" dur="1" fill="hold">
                                          <p:stCondLst>
                                            <p:cond delay="999"/>
                                          </p:stCondLst>
                                        </p:cTn>
                                        <p:tgtEl>
                                          <p:spTgt spid="40"/>
                                        </p:tgtEl>
                                        <p:attrNameLst>
                                          <p:attrName>style.visibility</p:attrName>
                                        </p:attrNameLst>
                                      </p:cBhvr>
                                      <p:to>
                                        <p:strVal val="hidden"/>
                                      </p:to>
                                    </p:set>
                                  </p:childTnLst>
                                  <p:subTnLst>
                                    <p:audio>
                                      <p:cMediaNode>
                                        <p:cTn display="0" masterRel="sameClick">
                                          <p:stCondLst>
                                            <p:cond evt="begin" delay="0">
                                              <p:tn val="1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0"/>
                  </p:tgtEl>
                </p:cond>
              </p:nextCondLst>
            </p:seq>
            <p:seq concurrent="1" nextAc="seek">
              <p:cTn id="18" restart="whenNotActive" fill="hold" evtFilter="cancelBubble" nodeType="interactiveSeq">
                <p:stCondLst>
                  <p:cond evt="onClick" delay="0">
                    <p:tgtEl>
                      <p:spTgt spid="41"/>
                    </p:tgtEl>
                  </p:cond>
                </p:stCondLst>
                <p:endSync evt="end" delay="0">
                  <p:rtn val="all"/>
                </p:endSync>
                <p:childTnLst>
                  <p:par>
                    <p:cTn id="19" fill="hold">
                      <p:stCondLst>
                        <p:cond delay="0"/>
                      </p:stCondLst>
                      <p:childTnLst>
                        <p:par>
                          <p:cTn id="20" fill="hold">
                            <p:stCondLst>
                              <p:cond delay="0"/>
                            </p:stCondLst>
                            <p:childTnLst>
                              <p:par>
                                <p:cTn id="21" presetID="31" presetClass="exit" presetSubtype="0" fill="hold" nodeType="clickEffect">
                                  <p:stCondLst>
                                    <p:cond delay="0"/>
                                  </p:stCondLst>
                                  <p:childTnLst>
                                    <p:anim calcmode="lin" valueType="num">
                                      <p:cBhvr>
                                        <p:cTn id="22" dur="1000"/>
                                        <p:tgtEl>
                                          <p:spTgt spid="41"/>
                                        </p:tgtEl>
                                        <p:attrNameLst>
                                          <p:attrName>ppt_w</p:attrName>
                                        </p:attrNameLst>
                                      </p:cBhvr>
                                      <p:tavLst>
                                        <p:tav tm="0">
                                          <p:val>
                                            <p:strVal val="ppt_w"/>
                                          </p:val>
                                        </p:tav>
                                        <p:tav tm="100000">
                                          <p:val>
                                            <p:fltVal val="0"/>
                                          </p:val>
                                        </p:tav>
                                      </p:tavLst>
                                    </p:anim>
                                    <p:anim calcmode="lin" valueType="num">
                                      <p:cBhvr>
                                        <p:cTn id="23" dur="1000"/>
                                        <p:tgtEl>
                                          <p:spTgt spid="41"/>
                                        </p:tgtEl>
                                        <p:attrNameLst>
                                          <p:attrName>ppt_h</p:attrName>
                                        </p:attrNameLst>
                                      </p:cBhvr>
                                      <p:tavLst>
                                        <p:tav tm="0">
                                          <p:val>
                                            <p:strVal val="ppt_h"/>
                                          </p:val>
                                        </p:tav>
                                        <p:tav tm="100000">
                                          <p:val>
                                            <p:fltVal val="0"/>
                                          </p:val>
                                        </p:tav>
                                      </p:tavLst>
                                    </p:anim>
                                    <p:anim calcmode="lin" valueType="num">
                                      <p:cBhvr>
                                        <p:cTn id="24" dur="1000"/>
                                        <p:tgtEl>
                                          <p:spTgt spid="41"/>
                                        </p:tgtEl>
                                        <p:attrNameLst>
                                          <p:attrName>style.rotation</p:attrName>
                                        </p:attrNameLst>
                                      </p:cBhvr>
                                      <p:tavLst>
                                        <p:tav tm="0">
                                          <p:val>
                                            <p:fltVal val="0"/>
                                          </p:val>
                                        </p:tav>
                                        <p:tav tm="100000">
                                          <p:val>
                                            <p:fltVal val="90"/>
                                          </p:val>
                                        </p:tav>
                                      </p:tavLst>
                                    </p:anim>
                                    <p:animEffect transition="out" filter="fade">
                                      <p:cBhvr>
                                        <p:cTn id="25" dur="1000"/>
                                        <p:tgtEl>
                                          <p:spTgt spid="41"/>
                                        </p:tgtEl>
                                      </p:cBhvr>
                                    </p:animEffect>
                                    <p:set>
                                      <p:cBhvr>
                                        <p:cTn id="26" dur="1" fill="hold">
                                          <p:stCondLst>
                                            <p:cond delay="999"/>
                                          </p:stCondLst>
                                        </p:cTn>
                                        <p:tgtEl>
                                          <p:spTgt spid="41"/>
                                        </p:tgtEl>
                                        <p:attrNameLst>
                                          <p:attrName>style.visibility</p:attrName>
                                        </p:attrNameLst>
                                      </p:cBhvr>
                                      <p:to>
                                        <p:strVal val="hidden"/>
                                      </p:to>
                                    </p:set>
                                  </p:childTnLst>
                                  <p:subTnLst>
                                    <p:audio>
                                      <p:cMediaNode>
                                        <p:cTn display="0" masterRel="sameClick">
                                          <p:stCondLst>
                                            <p:cond evt="begin" delay="0">
                                              <p:tn val="2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1"/>
                  </p:tgtEl>
                </p:cond>
              </p:nextCondLst>
            </p:seq>
            <p:seq concurrent="1" nextAc="seek">
              <p:cTn id="27" restart="whenNotActive" fill="hold" evtFilter="cancelBubble" nodeType="interactiveSeq">
                <p:stCondLst>
                  <p:cond evt="onClick" delay="0">
                    <p:tgtEl>
                      <p:spTgt spid="42"/>
                    </p:tgtEl>
                  </p:cond>
                </p:stCondLst>
                <p:endSync evt="end" delay="0">
                  <p:rtn val="all"/>
                </p:endSync>
                <p:childTnLst>
                  <p:par>
                    <p:cTn id="28" fill="hold">
                      <p:stCondLst>
                        <p:cond delay="0"/>
                      </p:stCondLst>
                      <p:childTnLst>
                        <p:par>
                          <p:cTn id="29" fill="hold">
                            <p:stCondLst>
                              <p:cond delay="0"/>
                            </p:stCondLst>
                            <p:childTnLst>
                              <p:par>
                                <p:cTn id="30" presetID="31" presetClass="exit" presetSubtype="0" fill="hold" nodeType="clickEffect">
                                  <p:stCondLst>
                                    <p:cond delay="0"/>
                                  </p:stCondLst>
                                  <p:childTnLst>
                                    <p:anim calcmode="lin" valueType="num">
                                      <p:cBhvr>
                                        <p:cTn id="31" dur="1000"/>
                                        <p:tgtEl>
                                          <p:spTgt spid="42"/>
                                        </p:tgtEl>
                                        <p:attrNameLst>
                                          <p:attrName>ppt_w</p:attrName>
                                        </p:attrNameLst>
                                      </p:cBhvr>
                                      <p:tavLst>
                                        <p:tav tm="0">
                                          <p:val>
                                            <p:strVal val="ppt_w"/>
                                          </p:val>
                                        </p:tav>
                                        <p:tav tm="100000">
                                          <p:val>
                                            <p:fltVal val="0"/>
                                          </p:val>
                                        </p:tav>
                                      </p:tavLst>
                                    </p:anim>
                                    <p:anim calcmode="lin" valueType="num">
                                      <p:cBhvr>
                                        <p:cTn id="32" dur="1000"/>
                                        <p:tgtEl>
                                          <p:spTgt spid="42"/>
                                        </p:tgtEl>
                                        <p:attrNameLst>
                                          <p:attrName>ppt_h</p:attrName>
                                        </p:attrNameLst>
                                      </p:cBhvr>
                                      <p:tavLst>
                                        <p:tav tm="0">
                                          <p:val>
                                            <p:strVal val="ppt_h"/>
                                          </p:val>
                                        </p:tav>
                                        <p:tav tm="100000">
                                          <p:val>
                                            <p:fltVal val="0"/>
                                          </p:val>
                                        </p:tav>
                                      </p:tavLst>
                                    </p:anim>
                                    <p:anim calcmode="lin" valueType="num">
                                      <p:cBhvr>
                                        <p:cTn id="33" dur="1000"/>
                                        <p:tgtEl>
                                          <p:spTgt spid="42"/>
                                        </p:tgtEl>
                                        <p:attrNameLst>
                                          <p:attrName>style.rotation</p:attrName>
                                        </p:attrNameLst>
                                      </p:cBhvr>
                                      <p:tavLst>
                                        <p:tav tm="0">
                                          <p:val>
                                            <p:fltVal val="0"/>
                                          </p:val>
                                        </p:tav>
                                        <p:tav tm="100000">
                                          <p:val>
                                            <p:fltVal val="90"/>
                                          </p:val>
                                        </p:tav>
                                      </p:tavLst>
                                    </p:anim>
                                    <p:animEffect transition="out" filter="fade">
                                      <p:cBhvr>
                                        <p:cTn id="34" dur="1000"/>
                                        <p:tgtEl>
                                          <p:spTgt spid="42"/>
                                        </p:tgtEl>
                                      </p:cBhvr>
                                    </p:animEffect>
                                    <p:set>
                                      <p:cBhvr>
                                        <p:cTn id="35" dur="1" fill="hold">
                                          <p:stCondLst>
                                            <p:cond delay="999"/>
                                          </p:stCondLst>
                                        </p:cTn>
                                        <p:tgtEl>
                                          <p:spTgt spid="42"/>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2"/>
                  </p:tgtEl>
                </p:cond>
              </p:nextCondLst>
            </p:seq>
            <p:seq concurrent="1" nextAc="seek">
              <p:cTn id="36" restart="whenNotActive" fill="hold" evtFilter="cancelBubble" nodeType="interactiveSeq">
                <p:stCondLst>
                  <p:cond evt="onClick" delay="0">
                    <p:tgtEl>
                      <p:spTgt spid="44"/>
                    </p:tgtEl>
                  </p:cond>
                </p:stCondLst>
                <p:endSync evt="end" delay="0">
                  <p:rtn val="all"/>
                </p:endSync>
                <p:childTnLst>
                  <p:par>
                    <p:cTn id="37" fill="hold">
                      <p:stCondLst>
                        <p:cond delay="0"/>
                      </p:stCondLst>
                      <p:childTnLst>
                        <p:par>
                          <p:cTn id="38" fill="hold">
                            <p:stCondLst>
                              <p:cond delay="0"/>
                            </p:stCondLst>
                            <p:childTnLst>
                              <p:par>
                                <p:cTn id="39" presetID="31" presetClass="exit" presetSubtype="0" fill="hold" nodeType="clickEffect">
                                  <p:stCondLst>
                                    <p:cond delay="0"/>
                                  </p:stCondLst>
                                  <p:childTnLst>
                                    <p:anim calcmode="lin" valueType="num">
                                      <p:cBhvr>
                                        <p:cTn id="40" dur="1000"/>
                                        <p:tgtEl>
                                          <p:spTgt spid="44"/>
                                        </p:tgtEl>
                                        <p:attrNameLst>
                                          <p:attrName>ppt_w</p:attrName>
                                        </p:attrNameLst>
                                      </p:cBhvr>
                                      <p:tavLst>
                                        <p:tav tm="0">
                                          <p:val>
                                            <p:strVal val="ppt_w"/>
                                          </p:val>
                                        </p:tav>
                                        <p:tav tm="100000">
                                          <p:val>
                                            <p:fltVal val="0"/>
                                          </p:val>
                                        </p:tav>
                                      </p:tavLst>
                                    </p:anim>
                                    <p:anim calcmode="lin" valueType="num">
                                      <p:cBhvr>
                                        <p:cTn id="41" dur="1000"/>
                                        <p:tgtEl>
                                          <p:spTgt spid="44"/>
                                        </p:tgtEl>
                                        <p:attrNameLst>
                                          <p:attrName>ppt_h</p:attrName>
                                        </p:attrNameLst>
                                      </p:cBhvr>
                                      <p:tavLst>
                                        <p:tav tm="0">
                                          <p:val>
                                            <p:strVal val="ppt_h"/>
                                          </p:val>
                                        </p:tav>
                                        <p:tav tm="100000">
                                          <p:val>
                                            <p:fltVal val="0"/>
                                          </p:val>
                                        </p:tav>
                                      </p:tavLst>
                                    </p:anim>
                                    <p:anim calcmode="lin" valueType="num">
                                      <p:cBhvr>
                                        <p:cTn id="42" dur="1000"/>
                                        <p:tgtEl>
                                          <p:spTgt spid="44"/>
                                        </p:tgtEl>
                                        <p:attrNameLst>
                                          <p:attrName>style.rotation</p:attrName>
                                        </p:attrNameLst>
                                      </p:cBhvr>
                                      <p:tavLst>
                                        <p:tav tm="0">
                                          <p:val>
                                            <p:fltVal val="0"/>
                                          </p:val>
                                        </p:tav>
                                        <p:tav tm="100000">
                                          <p:val>
                                            <p:fltVal val="90"/>
                                          </p:val>
                                        </p:tav>
                                      </p:tavLst>
                                    </p:anim>
                                    <p:animEffect transition="out" filter="fade">
                                      <p:cBhvr>
                                        <p:cTn id="43" dur="1000"/>
                                        <p:tgtEl>
                                          <p:spTgt spid="44"/>
                                        </p:tgtEl>
                                      </p:cBhvr>
                                    </p:animEffect>
                                    <p:set>
                                      <p:cBhvr>
                                        <p:cTn id="44" dur="1" fill="hold">
                                          <p:stCondLst>
                                            <p:cond delay="999"/>
                                          </p:stCondLst>
                                        </p:cTn>
                                        <p:tgtEl>
                                          <p:spTgt spid="44"/>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4"/>
                  </p:tgtEl>
                </p:cond>
              </p:nextCondLst>
            </p:seq>
            <p:seq concurrent="1" nextAc="seek">
              <p:cTn id="45" restart="whenNotActive" fill="hold" evtFilter="cancelBubble" nodeType="interactiveSeq">
                <p:stCondLst>
                  <p:cond evt="onClick" delay="0">
                    <p:tgtEl>
                      <p:spTgt spid="45"/>
                    </p:tgtEl>
                  </p:cond>
                </p:stCondLst>
                <p:endSync evt="end" delay="0">
                  <p:rtn val="all"/>
                </p:endSync>
                <p:childTnLst>
                  <p:par>
                    <p:cTn id="46" fill="hold">
                      <p:stCondLst>
                        <p:cond delay="0"/>
                      </p:stCondLst>
                      <p:childTnLst>
                        <p:par>
                          <p:cTn id="47" fill="hold">
                            <p:stCondLst>
                              <p:cond delay="0"/>
                            </p:stCondLst>
                            <p:childTnLst>
                              <p:par>
                                <p:cTn id="48" presetID="31" presetClass="exit" presetSubtype="0" fill="hold" nodeType="clickEffect">
                                  <p:stCondLst>
                                    <p:cond delay="0"/>
                                  </p:stCondLst>
                                  <p:childTnLst>
                                    <p:anim calcmode="lin" valueType="num">
                                      <p:cBhvr>
                                        <p:cTn id="49" dur="1000"/>
                                        <p:tgtEl>
                                          <p:spTgt spid="45"/>
                                        </p:tgtEl>
                                        <p:attrNameLst>
                                          <p:attrName>ppt_w</p:attrName>
                                        </p:attrNameLst>
                                      </p:cBhvr>
                                      <p:tavLst>
                                        <p:tav tm="0">
                                          <p:val>
                                            <p:strVal val="ppt_w"/>
                                          </p:val>
                                        </p:tav>
                                        <p:tav tm="100000">
                                          <p:val>
                                            <p:fltVal val="0"/>
                                          </p:val>
                                        </p:tav>
                                      </p:tavLst>
                                    </p:anim>
                                    <p:anim calcmode="lin" valueType="num">
                                      <p:cBhvr>
                                        <p:cTn id="50" dur="1000"/>
                                        <p:tgtEl>
                                          <p:spTgt spid="45"/>
                                        </p:tgtEl>
                                        <p:attrNameLst>
                                          <p:attrName>ppt_h</p:attrName>
                                        </p:attrNameLst>
                                      </p:cBhvr>
                                      <p:tavLst>
                                        <p:tav tm="0">
                                          <p:val>
                                            <p:strVal val="ppt_h"/>
                                          </p:val>
                                        </p:tav>
                                        <p:tav tm="100000">
                                          <p:val>
                                            <p:fltVal val="0"/>
                                          </p:val>
                                        </p:tav>
                                      </p:tavLst>
                                    </p:anim>
                                    <p:anim calcmode="lin" valueType="num">
                                      <p:cBhvr>
                                        <p:cTn id="51" dur="1000"/>
                                        <p:tgtEl>
                                          <p:spTgt spid="45"/>
                                        </p:tgtEl>
                                        <p:attrNameLst>
                                          <p:attrName>style.rotation</p:attrName>
                                        </p:attrNameLst>
                                      </p:cBhvr>
                                      <p:tavLst>
                                        <p:tav tm="0">
                                          <p:val>
                                            <p:fltVal val="0"/>
                                          </p:val>
                                        </p:tav>
                                        <p:tav tm="100000">
                                          <p:val>
                                            <p:fltVal val="90"/>
                                          </p:val>
                                        </p:tav>
                                      </p:tavLst>
                                    </p:anim>
                                    <p:animEffect transition="out" filter="fade">
                                      <p:cBhvr>
                                        <p:cTn id="52" dur="1000"/>
                                        <p:tgtEl>
                                          <p:spTgt spid="45"/>
                                        </p:tgtEl>
                                      </p:cBhvr>
                                    </p:animEffect>
                                    <p:set>
                                      <p:cBhvr>
                                        <p:cTn id="53" dur="1" fill="hold">
                                          <p:stCondLst>
                                            <p:cond delay="999"/>
                                          </p:stCondLst>
                                        </p:cTn>
                                        <p:tgtEl>
                                          <p:spTgt spid="45"/>
                                        </p:tgtEl>
                                        <p:attrNameLst>
                                          <p:attrName>style.visibility</p:attrName>
                                        </p:attrNameLst>
                                      </p:cBhvr>
                                      <p:to>
                                        <p:strVal val="hidden"/>
                                      </p:to>
                                    </p:set>
                                  </p:childTnLst>
                                  <p:subTnLst>
                                    <p:audio>
                                      <p:cMediaNode>
                                        <p:cTn display="0" masterRel="sameClick">
                                          <p:stCondLst>
                                            <p:cond evt="begin" delay="0">
                                              <p:tn val="4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5"/>
                  </p:tgtEl>
                </p:cond>
              </p:nextCondLst>
            </p:seq>
            <p:seq concurrent="1" nextAc="seek">
              <p:cTn id="54" restart="whenNotActive" fill="hold" evtFilter="cancelBubble" nodeType="interactiveSeq">
                <p:stCondLst>
                  <p:cond evt="onClick" delay="0">
                    <p:tgtEl>
                      <p:spTgt spid="46"/>
                    </p:tgtEl>
                  </p:cond>
                </p:stCondLst>
                <p:endSync evt="end" delay="0">
                  <p:rtn val="all"/>
                </p:endSync>
                <p:childTnLst>
                  <p:par>
                    <p:cTn id="55" fill="hold">
                      <p:stCondLst>
                        <p:cond delay="0"/>
                      </p:stCondLst>
                      <p:childTnLst>
                        <p:par>
                          <p:cTn id="56" fill="hold">
                            <p:stCondLst>
                              <p:cond delay="0"/>
                            </p:stCondLst>
                            <p:childTnLst>
                              <p:par>
                                <p:cTn id="57" presetID="31" presetClass="exit" presetSubtype="0" fill="hold" nodeType="clickEffect">
                                  <p:stCondLst>
                                    <p:cond delay="0"/>
                                  </p:stCondLst>
                                  <p:childTnLst>
                                    <p:anim calcmode="lin" valueType="num">
                                      <p:cBhvr>
                                        <p:cTn id="58" dur="1000"/>
                                        <p:tgtEl>
                                          <p:spTgt spid="46"/>
                                        </p:tgtEl>
                                        <p:attrNameLst>
                                          <p:attrName>ppt_w</p:attrName>
                                        </p:attrNameLst>
                                      </p:cBhvr>
                                      <p:tavLst>
                                        <p:tav tm="0">
                                          <p:val>
                                            <p:strVal val="ppt_w"/>
                                          </p:val>
                                        </p:tav>
                                        <p:tav tm="100000">
                                          <p:val>
                                            <p:fltVal val="0"/>
                                          </p:val>
                                        </p:tav>
                                      </p:tavLst>
                                    </p:anim>
                                    <p:anim calcmode="lin" valueType="num">
                                      <p:cBhvr>
                                        <p:cTn id="59" dur="1000"/>
                                        <p:tgtEl>
                                          <p:spTgt spid="46"/>
                                        </p:tgtEl>
                                        <p:attrNameLst>
                                          <p:attrName>ppt_h</p:attrName>
                                        </p:attrNameLst>
                                      </p:cBhvr>
                                      <p:tavLst>
                                        <p:tav tm="0">
                                          <p:val>
                                            <p:strVal val="ppt_h"/>
                                          </p:val>
                                        </p:tav>
                                        <p:tav tm="100000">
                                          <p:val>
                                            <p:fltVal val="0"/>
                                          </p:val>
                                        </p:tav>
                                      </p:tavLst>
                                    </p:anim>
                                    <p:anim calcmode="lin" valueType="num">
                                      <p:cBhvr>
                                        <p:cTn id="60" dur="1000"/>
                                        <p:tgtEl>
                                          <p:spTgt spid="46"/>
                                        </p:tgtEl>
                                        <p:attrNameLst>
                                          <p:attrName>style.rotation</p:attrName>
                                        </p:attrNameLst>
                                      </p:cBhvr>
                                      <p:tavLst>
                                        <p:tav tm="0">
                                          <p:val>
                                            <p:fltVal val="0"/>
                                          </p:val>
                                        </p:tav>
                                        <p:tav tm="100000">
                                          <p:val>
                                            <p:fltVal val="90"/>
                                          </p:val>
                                        </p:tav>
                                      </p:tavLst>
                                    </p:anim>
                                    <p:animEffect transition="out" filter="fade">
                                      <p:cBhvr>
                                        <p:cTn id="61" dur="1000"/>
                                        <p:tgtEl>
                                          <p:spTgt spid="46"/>
                                        </p:tgtEl>
                                      </p:cBhvr>
                                    </p:animEffect>
                                    <p:set>
                                      <p:cBhvr>
                                        <p:cTn id="62" dur="1" fill="hold">
                                          <p:stCondLst>
                                            <p:cond delay="999"/>
                                          </p:stCondLst>
                                        </p:cTn>
                                        <p:tgtEl>
                                          <p:spTgt spid="46"/>
                                        </p:tgtEl>
                                        <p:attrNameLst>
                                          <p:attrName>style.visibility</p:attrName>
                                        </p:attrNameLst>
                                      </p:cBhvr>
                                      <p:to>
                                        <p:strVal val="hidden"/>
                                      </p:to>
                                    </p:set>
                                  </p:childTnLst>
                                  <p:subTnLst>
                                    <p:audio>
                                      <p:cMediaNode>
                                        <p:cTn display="0" masterRel="sameClick">
                                          <p:stCondLst>
                                            <p:cond evt="begin" delay="0">
                                              <p:tn val="5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6"/>
                  </p:tgtEl>
                </p:cond>
              </p:nextCondLst>
            </p:seq>
            <p:seq concurrent="1" nextAc="seek">
              <p:cTn id="63" restart="whenNotActive" fill="hold" evtFilter="cancelBubble" nodeType="interactiveSeq">
                <p:stCondLst>
                  <p:cond evt="onClick" delay="0">
                    <p:tgtEl>
                      <p:spTgt spid="47"/>
                    </p:tgtEl>
                  </p:cond>
                </p:stCondLst>
                <p:endSync evt="end" delay="0">
                  <p:rtn val="all"/>
                </p:endSync>
                <p:childTnLst>
                  <p:par>
                    <p:cTn id="64" fill="hold">
                      <p:stCondLst>
                        <p:cond delay="0"/>
                      </p:stCondLst>
                      <p:childTnLst>
                        <p:par>
                          <p:cTn id="65" fill="hold">
                            <p:stCondLst>
                              <p:cond delay="0"/>
                            </p:stCondLst>
                            <p:childTnLst>
                              <p:par>
                                <p:cTn id="66" presetID="31" presetClass="exit" presetSubtype="0" fill="hold" nodeType="clickEffect">
                                  <p:stCondLst>
                                    <p:cond delay="0"/>
                                  </p:stCondLst>
                                  <p:childTnLst>
                                    <p:anim calcmode="lin" valueType="num">
                                      <p:cBhvr>
                                        <p:cTn id="67" dur="1000"/>
                                        <p:tgtEl>
                                          <p:spTgt spid="47"/>
                                        </p:tgtEl>
                                        <p:attrNameLst>
                                          <p:attrName>ppt_w</p:attrName>
                                        </p:attrNameLst>
                                      </p:cBhvr>
                                      <p:tavLst>
                                        <p:tav tm="0">
                                          <p:val>
                                            <p:strVal val="ppt_w"/>
                                          </p:val>
                                        </p:tav>
                                        <p:tav tm="100000">
                                          <p:val>
                                            <p:fltVal val="0"/>
                                          </p:val>
                                        </p:tav>
                                      </p:tavLst>
                                    </p:anim>
                                    <p:anim calcmode="lin" valueType="num">
                                      <p:cBhvr>
                                        <p:cTn id="68" dur="1000"/>
                                        <p:tgtEl>
                                          <p:spTgt spid="47"/>
                                        </p:tgtEl>
                                        <p:attrNameLst>
                                          <p:attrName>ppt_h</p:attrName>
                                        </p:attrNameLst>
                                      </p:cBhvr>
                                      <p:tavLst>
                                        <p:tav tm="0">
                                          <p:val>
                                            <p:strVal val="ppt_h"/>
                                          </p:val>
                                        </p:tav>
                                        <p:tav tm="100000">
                                          <p:val>
                                            <p:fltVal val="0"/>
                                          </p:val>
                                        </p:tav>
                                      </p:tavLst>
                                    </p:anim>
                                    <p:anim calcmode="lin" valueType="num">
                                      <p:cBhvr>
                                        <p:cTn id="69" dur="1000"/>
                                        <p:tgtEl>
                                          <p:spTgt spid="47"/>
                                        </p:tgtEl>
                                        <p:attrNameLst>
                                          <p:attrName>style.rotation</p:attrName>
                                        </p:attrNameLst>
                                      </p:cBhvr>
                                      <p:tavLst>
                                        <p:tav tm="0">
                                          <p:val>
                                            <p:fltVal val="0"/>
                                          </p:val>
                                        </p:tav>
                                        <p:tav tm="100000">
                                          <p:val>
                                            <p:fltVal val="90"/>
                                          </p:val>
                                        </p:tav>
                                      </p:tavLst>
                                    </p:anim>
                                    <p:animEffect transition="out" filter="fade">
                                      <p:cBhvr>
                                        <p:cTn id="70" dur="1000"/>
                                        <p:tgtEl>
                                          <p:spTgt spid="47"/>
                                        </p:tgtEl>
                                      </p:cBhvr>
                                    </p:animEffect>
                                    <p:set>
                                      <p:cBhvr>
                                        <p:cTn id="71" dur="1" fill="hold">
                                          <p:stCondLst>
                                            <p:cond delay="999"/>
                                          </p:stCondLst>
                                        </p:cTn>
                                        <p:tgtEl>
                                          <p:spTgt spid="47"/>
                                        </p:tgtEl>
                                        <p:attrNameLst>
                                          <p:attrName>style.visibility</p:attrName>
                                        </p:attrNameLst>
                                      </p:cBhvr>
                                      <p:to>
                                        <p:strVal val="hidden"/>
                                      </p:to>
                                    </p:set>
                                  </p:childTnLst>
                                  <p:subTnLst>
                                    <p:audio>
                                      <p:cMediaNode>
                                        <p:cTn display="0" masterRel="sameClick">
                                          <p:stCondLst>
                                            <p:cond evt="begin" delay="0">
                                              <p:tn val="66"/>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7"/>
                  </p:tgtEl>
                </p:cond>
              </p:nextCondLst>
            </p:seq>
            <p:seq concurrent="1" nextAc="seek">
              <p:cTn id="72" restart="whenNotActive" fill="hold" evtFilter="cancelBubble" nodeType="interactiveSeq">
                <p:stCondLst>
                  <p:cond evt="onClick" delay="0">
                    <p:tgtEl>
                      <p:spTgt spid="48"/>
                    </p:tgtEl>
                  </p:cond>
                </p:stCondLst>
                <p:endSync evt="end" delay="0">
                  <p:rtn val="all"/>
                </p:endSync>
                <p:childTnLst>
                  <p:par>
                    <p:cTn id="73" fill="hold">
                      <p:stCondLst>
                        <p:cond delay="0"/>
                      </p:stCondLst>
                      <p:childTnLst>
                        <p:par>
                          <p:cTn id="74" fill="hold">
                            <p:stCondLst>
                              <p:cond delay="0"/>
                            </p:stCondLst>
                            <p:childTnLst>
                              <p:par>
                                <p:cTn id="75" presetID="31" presetClass="exit" presetSubtype="0" fill="hold" nodeType="clickEffect">
                                  <p:stCondLst>
                                    <p:cond delay="0"/>
                                  </p:stCondLst>
                                  <p:childTnLst>
                                    <p:anim calcmode="lin" valueType="num">
                                      <p:cBhvr>
                                        <p:cTn id="76" dur="1000"/>
                                        <p:tgtEl>
                                          <p:spTgt spid="48"/>
                                        </p:tgtEl>
                                        <p:attrNameLst>
                                          <p:attrName>ppt_w</p:attrName>
                                        </p:attrNameLst>
                                      </p:cBhvr>
                                      <p:tavLst>
                                        <p:tav tm="0">
                                          <p:val>
                                            <p:strVal val="ppt_w"/>
                                          </p:val>
                                        </p:tav>
                                        <p:tav tm="100000">
                                          <p:val>
                                            <p:fltVal val="0"/>
                                          </p:val>
                                        </p:tav>
                                      </p:tavLst>
                                    </p:anim>
                                    <p:anim calcmode="lin" valueType="num">
                                      <p:cBhvr>
                                        <p:cTn id="77" dur="1000"/>
                                        <p:tgtEl>
                                          <p:spTgt spid="48"/>
                                        </p:tgtEl>
                                        <p:attrNameLst>
                                          <p:attrName>ppt_h</p:attrName>
                                        </p:attrNameLst>
                                      </p:cBhvr>
                                      <p:tavLst>
                                        <p:tav tm="0">
                                          <p:val>
                                            <p:strVal val="ppt_h"/>
                                          </p:val>
                                        </p:tav>
                                        <p:tav tm="100000">
                                          <p:val>
                                            <p:fltVal val="0"/>
                                          </p:val>
                                        </p:tav>
                                      </p:tavLst>
                                    </p:anim>
                                    <p:anim calcmode="lin" valueType="num">
                                      <p:cBhvr>
                                        <p:cTn id="78" dur="1000"/>
                                        <p:tgtEl>
                                          <p:spTgt spid="48"/>
                                        </p:tgtEl>
                                        <p:attrNameLst>
                                          <p:attrName>style.rotation</p:attrName>
                                        </p:attrNameLst>
                                      </p:cBhvr>
                                      <p:tavLst>
                                        <p:tav tm="0">
                                          <p:val>
                                            <p:fltVal val="0"/>
                                          </p:val>
                                        </p:tav>
                                        <p:tav tm="100000">
                                          <p:val>
                                            <p:fltVal val="90"/>
                                          </p:val>
                                        </p:tav>
                                      </p:tavLst>
                                    </p:anim>
                                    <p:animEffect transition="out" filter="fade">
                                      <p:cBhvr>
                                        <p:cTn id="79" dur="1000"/>
                                        <p:tgtEl>
                                          <p:spTgt spid="48"/>
                                        </p:tgtEl>
                                      </p:cBhvr>
                                    </p:animEffect>
                                    <p:set>
                                      <p:cBhvr>
                                        <p:cTn id="80" dur="1" fill="hold">
                                          <p:stCondLst>
                                            <p:cond delay="999"/>
                                          </p:stCondLst>
                                        </p:cTn>
                                        <p:tgtEl>
                                          <p:spTgt spid="48"/>
                                        </p:tgtEl>
                                        <p:attrNameLst>
                                          <p:attrName>style.visibility</p:attrName>
                                        </p:attrNameLst>
                                      </p:cBhvr>
                                      <p:to>
                                        <p:strVal val="hidden"/>
                                      </p:to>
                                    </p:set>
                                  </p:childTnLst>
                                  <p:subTnLst>
                                    <p:audio>
                                      <p:cMediaNode>
                                        <p:cTn display="0" masterRel="sameClick">
                                          <p:stCondLst>
                                            <p:cond evt="begin" delay="0">
                                              <p:tn val="75"/>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8"/>
                  </p:tgtEl>
                </p:cond>
              </p:nextCondLst>
            </p:seq>
            <p:seq concurrent="1" nextAc="seek">
              <p:cTn id="81" restart="whenNotActive" fill="hold" evtFilter="cancelBubble" nodeType="interactiveSeq">
                <p:stCondLst>
                  <p:cond evt="onClick" delay="0">
                    <p:tgtEl>
                      <p:spTgt spid="49"/>
                    </p:tgtEl>
                  </p:cond>
                </p:stCondLst>
                <p:endSync evt="end" delay="0">
                  <p:rtn val="all"/>
                </p:endSync>
                <p:childTnLst>
                  <p:par>
                    <p:cTn id="82" fill="hold">
                      <p:stCondLst>
                        <p:cond delay="0"/>
                      </p:stCondLst>
                      <p:childTnLst>
                        <p:par>
                          <p:cTn id="83" fill="hold">
                            <p:stCondLst>
                              <p:cond delay="0"/>
                            </p:stCondLst>
                            <p:childTnLst>
                              <p:par>
                                <p:cTn id="84" presetID="31" presetClass="exit" presetSubtype="0" fill="hold" nodeType="clickEffect">
                                  <p:stCondLst>
                                    <p:cond delay="0"/>
                                  </p:stCondLst>
                                  <p:childTnLst>
                                    <p:anim calcmode="lin" valueType="num">
                                      <p:cBhvr>
                                        <p:cTn id="85" dur="1000"/>
                                        <p:tgtEl>
                                          <p:spTgt spid="49"/>
                                        </p:tgtEl>
                                        <p:attrNameLst>
                                          <p:attrName>ppt_w</p:attrName>
                                        </p:attrNameLst>
                                      </p:cBhvr>
                                      <p:tavLst>
                                        <p:tav tm="0">
                                          <p:val>
                                            <p:strVal val="ppt_w"/>
                                          </p:val>
                                        </p:tav>
                                        <p:tav tm="100000">
                                          <p:val>
                                            <p:fltVal val="0"/>
                                          </p:val>
                                        </p:tav>
                                      </p:tavLst>
                                    </p:anim>
                                    <p:anim calcmode="lin" valueType="num">
                                      <p:cBhvr>
                                        <p:cTn id="86" dur="1000"/>
                                        <p:tgtEl>
                                          <p:spTgt spid="49"/>
                                        </p:tgtEl>
                                        <p:attrNameLst>
                                          <p:attrName>ppt_h</p:attrName>
                                        </p:attrNameLst>
                                      </p:cBhvr>
                                      <p:tavLst>
                                        <p:tav tm="0">
                                          <p:val>
                                            <p:strVal val="ppt_h"/>
                                          </p:val>
                                        </p:tav>
                                        <p:tav tm="100000">
                                          <p:val>
                                            <p:fltVal val="0"/>
                                          </p:val>
                                        </p:tav>
                                      </p:tavLst>
                                    </p:anim>
                                    <p:anim calcmode="lin" valueType="num">
                                      <p:cBhvr>
                                        <p:cTn id="87" dur="1000"/>
                                        <p:tgtEl>
                                          <p:spTgt spid="49"/>
                                        </p:tgtEl>
                                        <p:attrNameLst>
                                          <p:attrName>style.rotation</p:attrName>
                                        </p:attrNameLst>
                                      </p:cBhvr>
                                      <p:tavLst>
                                        <p:tav tm="0">
                                          <p:val>
                                            <p:fltVal val="0"/>
                                          </p:val>
                                        </p:tav>
                                        <p:tav tm="100000">
                                          <p:val>
                                            <p:fltVal val="90"/>
                                          </p:val>
                                        </p:tav>
                                      </p:tavLst>
                                    </p:anim>
                                    <p:animEffect transition="out" filter="fade">
                                      <p:cBhvr>
                                        <p:cTn id="88" dur="1000"/>
                                        <p:tgtEl>
                                          <p:spTgt spid="49"/>
                                        </p:tgtEl>
                                      </p:cBhvr>
                                    </p:animEffect>
                                    <p:set>
                                      <p:cBhvr>
                                        <p:cTn id="89" dur="1" fill="hold">
                                          <p:stCondLst>
                                            <p:cond delay="999"/>
                                          </p:stCondLst>
                                        </p:cTn>
                                        <p:tgtEl>
                                          <p:spTgt spid="49"/>
                                        </p:tgtEl>
                                        <p:attrNameLst>
                                          <p:attrName>style.visibility</p:attrName>
                                        </p:attrNameLst>
                                      </p:cBhvr>
                                      <p:to>
                                        <p:strVal val="hidden"/>
                                      </p:to>
                                    </p:set>
                                  </p:childTnLst>
                                  <p:subTnLst>
                                    <p:audio>
                                      <p:cMediaNode>
                                        <p:cTn display="0" masterRel="sameClick">
                                          <p:stCondLst>
                                            <p:cond evt="begin" delay="0">
                                              <p:tn val="84"/>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9"/>
                  </p:tgtEl>
                </p:cond>
              </p:nextCondLst>
            </p:seq>
            <p:seq concurrent="1" nextAc="seek">
              <p:cTn id="90" restart="whenNotActive" fill="hold" evtFilter="cancelBubble" nodeType="interactiveSeq">
                <p:stCondLst>
                  <p:cond evt="onClick" delay="0">
                    <p:tgtEl>
                      <p:spTgt spid="50"/>
                    </p:tgtEl>
                  </p:cond>
                </p:stCondLst>
                <p:endSync evt="end" delay="0">
                  <p:rtn val="all"/>
                </p:endSync>
                <p:childTnLst>
                  <p:par>
                    <p:cTn id="91" fill="hold">
                      <p:stCondLst>
                        <p:cond delay="0"/>
                      </p:stCondLst>
                      <p:childTnLst>
                        <p:par>
                          <p:cTn id="92" fill="hold">
                            <p:stCondLst>
                              <p:cond delay="0"/>
                            </p:stCondLst>
                            <p:childTnLst>
                              <p:par>
                                <p:cTn id="93" presetID="31" presetClass="exit" presetSubtype="0" fill="hold" nodeType="clickEffect">
                                  <p:stCondLst>
                                    <p:cond delay="0"/>
                                  </p:stCondLst>
                                  <p:childTnLst>
                                    <p:anim calcmode="lin" valueType="num">
                                      <p:cBhvr>
                                        <p:cTn id="94" dur="1000"/>
                                        <p:tgtEl>
                                          <p:spTgt spid="50"/>
                                        </p:tgtEl>
                                        <p:attrNameLst>
                                          <p:attrName>ppt_w</p:attrName>
                                        </p:attrNameLst>
                                      </p:cBhvr>
                                      <p:tavLst>
                                        <p:tav tm="0">
                                          <p:val>
                                            <p:strVal val="ppt_w"/>
                                          </p:val>
                                        </p:tav>
                                        <p:tav tm="100000">
                                          <p:val>
                                            <p:fltVal val="0"/>
                                          </p:val>
                                        </p:tav>
                                      </p:tavLst>
                                    </p:anim>
                                    <p:anim calcmode="lin" valueType="num">
                                      <p:cBhvr>
                                        <p:cTn id="95" dur="1000"/>
                                        <p:tgtEl>
                                          <p:spTgt spid="50"/>
                                        </p:tgtEl>
                                        <p:attrNameLst>
                                          <p:attrName>ppt_h</p:attrName>
                                        </p:attrNameLst>
                                      </p:cBhvr>
                                      <p:tavLst>
                                        <p:tav tm="0">
                                          <p:val>
                                            <p:strVal val="ppt_h"/>
                                          </p:val>
                                        </p:tav>
                                        <p:tav tm="100000">
                                          <p:val>
                                            <p:fltVal val="0"/>
                                          </p:val>
                                        </p:tav>
                                      </p:tavLst>
                                    </p:anim>
                                    <p:anim calcmode="lin" valueType="num">
                                      <p:cBhvr>
                                        <p:cTn id="96" dur="1000"/>
                                        <p:tgtEl>
                                          <p:spTgt spid="50"/>
                                        </p:tgtEl>
                                        <p:attrNameLst>
                                          <p:attrName>style.rotation</p:attrName>
                                        </p:attrNameLst>
                                      </p:cBhvr>
                                      <p:tavLst>
                                        <p:tav tm="0">
                                          <p:val>
                                            <p:fltVal val="0"/>
                                          </p:val>
                                        </p:tav>
                                        <p:tav tm="100000">
                                          <p:val>
                                            <p:fltVal val="90"/>
                                          </p:val>
                                        </p:tav>
                                      </p:tavLst>
                                    </p:anim>
                                    <p:animEffect transition="out" filter="fade">
                                      <p:cBhvr>
                                        <p:cTn id="97" dur="1000"/>
                                        <p:tgtEl>
                                          <p:spTgt spid="50"/>
                                        </p:tgtEl>
                                      </p:cBhvr>
                                    </p:animEffect>
                                    <p:set>
                                      <p:cBhvr>
                                        <p:cTn id="98" dur="1" fill="hold">
                                          <p:stCondLst>
                                            <p:cond delay="999"/>
                                          </p:stCondLst>
                                        </p:cTn>
                                        <p:tgtEl>
                                          <p:spTgt spid="50"/>
                                        </p:tgtEl>
                                        <p:attrNameLst>
                                          <p:attrName>style.visibility</p:attrName>
                                        </p:attrNameLst>
                                      </p:cBhvr>
                                      <p:to>
                                        <p:strVal val="hidden"/>
                                      </p:to>
                                    </p:set>
                                  </p:childTnLst>
                                  <p:subTnLst>
                                    <p:audio>
                                      <p:cMediaNode>
                                        <p:cTn display="0" masterRel="sameClick">
                                          <p:stCondLst>
                                            <p:cond evt="begin" delay="0">
                                              <p:tn val="93"/>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0"/>
                  </p:tgtEl>
                </p:cond>
              </p:nextCondLst>
            </p:seq>
            <p:seq concurrent="1" nextAc="seek">
              <p:cTn id="99" restart="whenNotActive" fill="hold" evtFilter="cancelBubble" nodeType="interactiveSeq">
                <p:stCondLst>
                  <p:cond evt="onClick" delay="0">
                    <p:tgtEl>
                      <p:spTgt spid="51"/>
                    </p:tgtEl>
                  </p:cond>
                </p:stCondLst>
                <p:endSync evt="end" delay="0">
                  <p:rtn val="all"/>
                </p:endSync>
                <p:childTnLst>
                  <p:par>
                    <p:cTn id="100" fill="hold">
                      <p:stCondLst>
                        <p:cond delay="0"/>
                      </p:stCondLst>
                      <p:childTnLst>
                        <p:par>
                          <p:cTn id="101" fill="hold">
                            <p:stCondLst>
                              <p:cond delay="0"/>
                            </p:stCondLst>
                            <p:childTnLst>
                              <p:par>
                                <p:cTn id="102" presetID="31" presetClass="exit" presetSubtype="0" fill="hold" nodeType="clickEffect">
                                  <p:stCondLst>
                                    <p:cond delay="0"/>
                                  </p:stCondLst>
                                  <p:childTnLst>
                                    <p:anim calcmode="lin" valueType="num">
                                      <p:cBhvr>
                                        <p:cTn id="103" dur="1000"/>
                                        <p:tgtEl>
                                          <p:spTgt spid="51"/>
                                        </p:tgtEl>
                                        <p:attrNameLst>
                                          <p:attrName>ppt_w</p:attrName>
                                        </p:attrNameLst>
                                      </p:cBhvr>
                                      <p:tavLst>
                                        <p:tav tm="0">
                                          <p:val>
                                            <p:strVal val="ppt_w"/>
                                          </p:val>
                                        </p:tav>
                                        <p:tav tm="100000">
                                          <p:val>
                                            <p:fltVal val="0"/>
                                          </p:val>
                                        </p:tav>
                                      </p:tavLst>
                                    </p:anim>
                                    <p:anim calcmode="lin" valueType="num">
                                      <p:cBhvr>
                                        <p:cTn id="104" dur="1000"/>
                                        <p:tgtEl>
                                          <p:spTgt spid="51"/>
                                        </p:tgtEl>
                                        <p:attrNameLst>
                                          <p:attrName>ppt_h</p:attrName>
                                        </p:attrNameLst>
                                      </p:cBhvr>
                                      <p:tavLst>
                                        <p:tav tm="0">
                                          <p:val>
                                            <p:strVal val="ppt_h"/>
                                          </p:val>
                                        </p:tav>
                                        <p:tav tm="100000">
                                          <p:val>
                                            <p:fltVal val="0"/>
                                          </p:val>
                                        </p:tav>
                                      </p:tavLst>
                                    </p:anim>
                                    <p:anim calcmode="lin" valueType="num">
                                      <p:cBhvr>
                                        <p:cTn id="105" dur="1000"/>
                                        <p:tgtEl>
                                          <p:spTgt spid="51"/>
                                        </p:tgtEl>
                                        <p:attrNameLst>
                                          <p:attrName>style.rotation</p:attrName>
                                        </p:attrNameLst>
                                      </p:cBhvr>
                                      <p:tavLst>
                                        <p:tav tm="0">
                                          <p:val>
                                            <p:fltVal val="0"/>
                                          </p:val>
                                        </p:tav>
                                        <p:tav tm="100000">
                                          <p:val>
                                            <p:fltVal val="90"/>
                                          </p:val>
                                        </p:tav>
                                      </p:tavLst>
                                    </p:anim>
                                    <p:animEffect transition="out" filter="fade">
                                      <p:cBhvr>
                                        <p:cTn id="106" dur="1000"/>
                                        <p:tgtEl>
                                          <p:spTgt spid="51"/>
                                        </p:tgtEl>
                                      </p:cBhvr>
                                    </p:animEffect>
                                    <p:set>
                                      <p:cBhvr>
                                        <p:cTn id="107" dur="1" fill="hold">
                                          <p:stCondLst>
                                            <p:cond delay="999"/>
                                          </p:stCondLst>
                                        </p:cTn>
                                        <p:tgtEl>
                                          <p:spTgt spid="51"/>
                                        </p:tgtEl>
                                        <p:attrNameLst>
                                          <p:attrName>style.visibility</p:attrName>
                                        </p:attrNameLst>
                                      </p:cBhvr>
                                      <p:to>
                                        <p:strVal val="hidden"/>
                                      </p:to>
                                    </p:set>
                                  </p:childTnLst>
                                  <p:subTnLst>
                                    <p:audio>
                                      <p:cMediaNode>
                                        <p:cTn display="0" masterRel="sameClick">
                                          <p:stCondLst>
                                            <p:cond evt="begin" delay="0">
                                              <p:tn val="10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1"/>
                  </p:tgtEl>
                </p:cond>
              </p:nextCondLst>
            </p:seq>
            <p:seq concurrent="1" nextAc="seek">
              <p:cTn id="108" restart="whenNotActive" fill="hold" evtFilter="cancelBubble" nodeType="interactiveSeq">
                <p:stCondLst>
                  <p:cond evt="onClick" delay="0">
                    <p:tgtEl>
                      <p:spTgt spid="52"/>
                    </p:tgtEl>
                  </p:cond>
                </p:stCondLst>
                <p:endSync evt="end" delay="0">
                  <p:rtn val="all"/>
                </p:endSync>
                <p:childTnLst>
                  <p:par>
                    <p:cTn id="109" fill="hold">
                      <p:stCondLst>
                        <p:cond delay="0"/>
                      </p:stCondLst>
                      <p:childTnLst>
                        <p:par>
                          <p:cTn id="110" fill="hold">
                            <p:stCondLst>
                              <p:cond delay="0"/>
                            </p:stCondLst>
                            <p:childTnLst>
                              <p:par>
                                <p:cTn id="111" presetID="31" presetClass="exit" presetSubtype="0" fill="hold" nodeType="clickEffect">
                                  <p:stCondLst>
                                    <p:cond delay="0"/>
                                  </p:stCondLst>
                                  <p:childTnLst>
                                    <p:anim calcmode="lin" valueType="num">
                                      <p:cBhvr>
                                        <p:cTn id="112" dur="1000"/>
                                        <p:tgtEl>
                                          <p:spTgt spid="52"/>
                                        </p:tgtEl>
                                        <p:attrNameLst>
                                          <p:attrName>ppt_w</p:attrName>
                                        </p:attrNameLst>
                                      </p:cBhvr>
                                      <p:tavLst>
                                        <p:tav tm="0">
                                          <p:val>
                                            <p:strVal val="ppt_w"/>
                                          </p:val>
                                        </p:tav>
                                        <p:tav tm="100000">
                                          <p:val>
                                            <p:fltVal val="0"/>
                                          </p:val>
                                        </p:tav>
                                      </p:tavLst>
                                    </p:anim>
                                    <p:anim calcmode="lin" valueType="num">
                                      <p:cBhvr>
                                        <p:cTn id="113" dur="1000"/>
                                        <p:tgtEl>
                                          <p:spTgt spid="52"/>
                                        </p:tgtEl>
                                        <p:attrNameLst>
                                          <p:attrName>ppt_h</p:attrName>
                                        </p:attrNameLst>
                                      </p:cBhvr>
                                      <p:tavLst>
                                        <p:tav tm="0">
                                          <p:val>
                                            <p:strVal val="ppt_h"/>
                                          </p:val>
                                        </p:tav>
                                        <p:tav tm="100000">
                                          <p:val>
                                            <p:fltVal val="0"/>
                                          </p:val>
                                        </p:tav>
                                      </p:tavLst>
                                    </p:anim>
                                    <p:anim calcmode="lin" valueType="num">
                                      <p:cBhvr>
                                        <p:cTn id="114" dur="1000"/>
                                        <p:tgtEl>
                                          <p:spTgt spid="52"/>
                                        </p:tgtEl>
                                        <p:attrNameLst>
                                          <p:attrName>style.rotation</p:attrName>
                                        </p:attrNameLst>
                                      </p:cBhvr>
                                      <p:tavLst>
                                        <p:tav tm="0">
                                          <p:val>
                                            <p:fltVal val="0"/>
                                          </p:val>
                                        </p:tav>
                                        <p:tav tm="100000">
                                          <p:val>
                                            <p:fltVal val="90"/>
                                          </p:val>
                                        </p:tav>
                                      </p:tavLst>
                                    </p:anim>
                                    <p:animEffect transition="out" filter="fade">
                                      <p:cBhvr>
                                        <p:cTn id="115" dur="1000"/>
                                        <p:tgtEl>
                                          <p:spTgt spid="52"/>
                                        </p:tgtEl>
                                      </p:cBhvr>
                                    </p:animEffect>
                                    <p:set>
                                      <p:cBhvr>
                                        <p:cTn id="116" dur="1" fill="hold">
                                          <p:stCondLst>
                                            <p:cond delay="999"/>
                                          </p:stCondLst>
                                        </p:cTn>
                                        <p:tgtEl>
                                          <p:spTgt spid="52"/>
                                        </p:tgtEl>
                                        <p:attrNameLst>
                                          <p:attrName>style.visibility</p:attrName>
                                        </p:attrNameLst>
                                      </p:cBhvr>
                                      <p:to>
                                        <p:strVal val="hidden"/>
                                      </p:to>
                                    </p:set>
                                  </p:childTnLst>
                                  <p:subTnLst>
                                    <p:audio>
                                      <p:cMediaNode>
                                        <p:cTn display="0" masterRel="sameClick">
                                          <p:stCondLst>
                                            <p:cond evt="begin" delay="0">
                                              <p:tn val="11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2"/>
                  </p:tgtEl>
                </p:cond>
              </p:nextCondLst>
            </p:seq>
            <p:seq concurrent="1" nextAc="seek">
              <p:cTn id="117" restart="whenNotActive" fill="hold" evtFilter="cancelBubble" nodeType="interactiveSeq">
                <p:stCondLst>
                  <p:cond evt="onClick" delay="0">
                    <p:tgtEl>
                      <p:spTgt spid="53"/>
                    </p:tgtEl>
                  </p:cond>
                </p:stCondLst>
                <p:endSync evt="end" delay="0">
                  <p:rtn val="all"/>
                </p:endSync>
                <p:childTnLst>
                  <p:par>
                    <p:cTn id="118" fill="hold">
                      <p:stCondLst>
                        <p:cond delay="0"/>
                      </p:stCondLst>
                      <p:childTnLst>
                        <p:par>
                          <p:cTn id="119" fill="hold">
                            <p:stCondLst>
                              <p:cond delay="0"/>
                            </p:stCondLst>
                            <p:childTnLst>
                              <p:par>
                                <p:cTn id="120" presetID="31" presetClass="exit" presetSubtype="0" fill="hold" nodeType="clickEffect">
                                  <p:stCondLst>
                                    <p:cond delay="0"/>
                                  </p:stCondLst>
                                  <p:childTnLst>
                                    <p:anim calcmode="lin" valueType="num">
                                      <p:cBhvr>
                                        <p:cTn id="121" dur="1000"/>
                                        <p:tgtEl>
                                          <p:spTgt spid="53"/>
                                        </p:tgtEl>
                                        <p:attrNameLst>
                                          <p:attrName>ppt_w</p:attrName>
                                        </p:attrNameLst>
                                      </p:cBhvr>
                                      <p:tavLst>
                                        <p:tav tm="0">
                                          <p:val>
                                            <p:strVal val="ppt_w"/>
                                          </p:val>
                                        </p:tav>
                                        <p:tav tm="100000">
                                          <p:val>
                                            <p:fltVal val="0"/>
                                          </p:val>
                                        </p:tav>
                                      </p:tavLst>
                                    </p:anim>
                                    <p:anim calcmode="lin" valueType="num">
                                      <p:cBhvr>
                                        <p:cTn id="122" dur="1000"/>
                                        <p:tgtEl>
                                          <p:spTgt spid="53"/>
                                        </p:tgtEl>
                                        <p:attrNameLst>
                                          <p:attrName>ppt_h</p:attrName>
                                        </p:attrNameLst>
                                      </p:cBhvr>
                                      <p:tavLst>
                                        <p:tav tm="0">
                                          <p:val>
                                            <p:strVal val="ppt_h"/>
                                          </p:val>
                                        </p:tav>
                                        <p:tav tm="100000">
                                          <p:val>
                                            <p:fltVal val="0"/>
                                          </p:val>
                                        </p:tav>
                                      </p:tavLst>
                                    </p:anim>
                                    <p:anim calcmode="lin" valueType="num">
                                      <p:cBhvr>
                                        <p:cTn id="123" dur="1000"/>
                                        <p:tgtEl>
                                          <p:spTgt spid="53"/>
                                        </p:tgtEl>
                                        <p:attrNameLst>
                                          <p:attrName>style.rotation</p:attrName>
                                        </p:attrNameLst>
                                      </p:cBhvr>
                                      <p:tavLst>
                                        <p:tav tm="0">
                                          <p:val>
                                            <p:fltVal val="0"/>
                                          </p:val>
                                        </p:tav>
                                        <p:tav tm="100000">
                                          <p:val>
                                            <p:fltVal val="90"/>
                                          </p:val>
                                        </p:tav>
                                      </p:tavLst>
                                    </p:anim>
                                    <p:animEffect transition="out" filter="fade">
                                      <p:cBhvr>
                                        <p:cTn id="124" dur="1000"/>
                                        <p:tgtEl>
                                          <p:spTgt spid="53"/>
                                        </p:tgtEl>
                                      </p:cBhvr>
                                    </p:animEffect>
                                    <p:set>
                                      <p:cBhvr>
                                        <p:cTn id="125" dur="1" fill="hold">
                                          <p:stCondLst>
                                            <p:cond delay="999"/>
                                          </p:stCondLst>
                                        </p:cTn>
                                        <p:tgtEl>
                                          <p:spTgt spid="53"/>
                                        </p:tgtEl>
                                        <p:attrNameLst>
                                          <p:attrName>style.visibility</p:attrName>
                                        </p:attrNameLst>
                                      </p:cBhvr>
                                      <p:to>
                                        <p:strVal val="hidden"/>
                                      </p:to>
                                    </p:set>
                                  </p:childTnLst>
                                  <p:subTnLst>
                                    <p:audio>
                                      <p:cMediaNode>
                                        <p:cTn display="0" masterRel="sameClick">
                                          <p:stCondLst>
                                            <p:cond evt="begin" delay="0">
                                              <p:tn val="12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3"/>
                  </p:tgtEl>
                </p:cond>
              </p:nextCondLst>
            </p:seq>
            <p:seq concurrent="1" nextAc="seek">
              <p:cTn id="126" restart="whenNotActive" fill="hold" evtFilter="cancelBubble" nodeType="interactiveSeq">
                <p:stCondLst>
                  <p:cond evt="onClick" delay="0">
                    <p:tgtEl>
                      <p:spTgt spid="54"/>
                    </p:tgtEl>
                  </p:cond>
                </p:stCondLst>
                <p:endSync evt="end" delay="0">
                  <p:rtn val="all"/>
                </p:endSync>
                <p:childTnLst>
                  <p:par>
                    <p:cTn id="127" fill="hold">
                      <p:stCondLst>
                        <p:cond delay="0"/>
                      </p:stCondLst>
                      <p:childTnLst>
                        <p:par>
                          <p:cTn id="128" fill="hold">
                            <p:stCondLst>
                              <p:cond delay="0"/>
                            </p:stCondLst>
                            <p:childTnLst>
                              <p:par>
                                <p:cTn id="129" presetID="31" presetClass="exit" presetSubtype="0" fill="hold" nodeType="clickEffect">
                                  <p:stCondLst>
                                    <p:cond delay="0"/>
                                  </p:stCondLst>
                                  <p:childTnLst>
                                    <p:anim calcmode="lin" valueType="num">
                                      <p:cBhvr>
                                        <p:cTn id="130" dur="1000"/>
                                        <p:tgtEl>
                                          <p:spTgt spid="54"/>
                                        </p:tgtEl>
                                        <p:attrNameLst>
                                          <p:attrName>ppt_w</p:attrName>
                                        </p:attrNameLst>
                                      </p:cBhvr>
                                      <p:tavLst>
                                        <p:tav tm="0">
                                          <p:val>
                                            <p:strVal val="ppt_w"/>
                                          </p:val>
                                        </p:tav>
                                        <p:tav tm="100000">
                                          <p:val>
                                            <p:fltVal val="0"/>
                                          </p:val>
                                        </p:tav>
                                      </p:tavLst>
                                    </p:anim>
                                    <p:anim calcmode="lin" valueType="num">
                                      <p:cBhvr>
                                        <p:cTn id="131" dur="1000"/>
                                        <p:tgtEl>
                                          <p:spTgt spid="54"/>
                                        </p:tgtEl>
                                        <p:attrNameLst>
                                          <p:attrName>ppt_h</p:attrName>
                                        </p:attrNameLst>
                                      </p:cBhvr>
                                      <p:tavLst>
                                        <p:tav tm="0">
                                          <p:val>
                                            <p:strVal val="ppt_h"/>
                                          </p:val>
                                        </p:tav>
                                        <p:tav tm="100000">
                                          <p:val>
                                            <p:fltVal val="0"/>
                                          </p:val>
                                        </p:tav>
                                      </p:tavLst>
                                    </p:anim>
                                    <p:anim calcmode="lin" valueType="num">
                                      <p:cBhvr>
                                        <p:cTn id="132" dur="1000"/>
                                        <p:tgtEl>
                                          <p:spTgt spid="54"/>
                                        </p:tgtEl>
                                        <p:attrNameLst>
                                          <p:attrName>style.rotation</p:attrName>
                                        </p:attrNameLst>
                                      </p:cBhvr>
                                      <p:tavLst>
                                        <p:tav tm="0">
                                          <p:val>
                                            <p:fltVal val="0"/>
                                          </p:val>
                                        </p:tav>
                                        <p:tav tm="100000">
                                          <p:val>
                                            <p:fltVal val="90"/>
                                          </p:val>
                                        </p:tav>
                                      </p:tavLst>
                                    </p:anim>
                                    <p:animEffect transition="out" filter="fade">
                                      <p:cBhvr>
                                        <p:cTn id="133" dur="1000"/>
                                        <p:tgtEl>
                                          <p:spTgt spid="54"/>
                                        </p:tgtEl>
                                      </p:cBhvr>
                                    </p:animEffect>
                                    <p:set>
                                      <p:cBhvr>
                                        <p:cTn id="134" dur="1" fill="hold">
                                          <p:stCondLst>
                                            <p:cond delay="999"/>
                                          </p:stCondLst>
                                        </p:cTn>
                                        <p:tgtEl>
                                          <p:spTgt spid="54"/>
                                        </p:tgtEl>
                                        <p:attrNameLst>
                                          <p:attrName>style.visibility</p:attrName>
                                        </p:attrNameLst>
                                      </p:cBhvr>
                                      <p:to>
                                        <p:strVal val="hidden"/>
                                      </p:to>
                                    </p:set>
                                  </p:childTnLst>
                                  <p:subTnLst>
                                    <p:audio>
                                      <p:cMediaNode>
                                        <p:cTn display="0" masterRel="sameClick">
                                          <p:stCondLst>
                                            <p:cond evt="begin" delay="0">
                                              <p:tn val="12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4"/>
                  </p:tgtEl>
                </p:cond>
              </p:nextCondLst>
            </p:seq>
            <p:seq concurrent="1" nextAc="seek">
              <p:cTn id="135" restart="whenNotActive" fill="hold" evtFilter="cancelBubble" nodeType="interactiveSeq">
                <p:stCondLst>
                  <p:cond evt="onClick" delay="0">
                    <p:tgtEl>
                      <p:spTgt spid="55"/>
                    </p:tgtEl>
                  </p:cond>
                </p:stCondLst>
                <p:endSync evt="end" delay="0">
                  <p:rtn val="all"/>
                </p:endSync>
                <p:childTnLst>
                  <p:par>
                    <p:cTn id="136" fill="hold">
                      <p:stCondLst>
                        <p:cond delay="0"/>
                      </p:stCondLst>
                      <p:childTnLst>
                        <p:par>
                          <p:cTn id="137" fill="hold">
                            <p:stCondLst>
                              <p:cond delay="0"/>
                            </p:stCondLst>
                            <p:childTnLst>
                              <p:par>
                                <p:cTn id="138" presetID="31" presetClass="exit" presetSubtype="0" fill="hold" nodeType="clickEffect">
                                  <p:stCondLst>
                                    <p:cond delay="0"/>
                                  </p:stCondLst>
                                  <p:childTnLst>
                                    <p:anim calcmode="lin" valueType="num">
                                      <p:cBhvr>
                                        <p:cTn id="139" dur="1000"/>
                                        <p:tgtEl>
                                          <p:spTgt spid="55"/>
                                        </p:tgtEl>
                                        <p:attrNameLst>
                                          <p:attrName>ppt_w</p:attrName>
                                        </p:attrNameLst>
                                      </p:cBhvr>
                                      <p:tavLst>
                                        <p:tav tm="0">
                                          <p:val>
                                            <p:strVal val="ppt_w"/>
                                          </p:val>
                                        </p:tav>
                                        <p:tav tm="100000">
                                          <p:val>
                                            <p:fltVal val="0"/>
                                          </p:val>
                                        </p:tav>
                                      </p:tavLst>
                                    </p:anim>
                                    <p:anim calcmode="lin" valueType="num">
                                      <p:cBhvr>
                                        <p:cTn id="140" dur="1000"/>
                                        <p:tgtEl>
                                          <p:spTgt spid="55"/>
                                        </p:tgtEl>
                                        <p:attrNameLst>
                                          <p:attrName>ppt_h</p:attrName>
                                        </p:attrNameLst>
                                      </p:cBhvr>
                                      <p:tavLst>
                                        <p:tav tm="0">
                                          <p:val>
                                            <p:strVal val="ppt_h"/>
                                          </p:val>
                                        </p:tav>
                                        <p:tav tm="100000">
                                          <p:val>
                                            <p:fltVal val="0"/>
                                          </p:val>
                                        </p:tav>
                                      </p:tavLst>
                                    </p:anim>
                                    <p:anim calcmode="lin" valueType="num">
                                      <p:cBhvr>
                                        <p:cTn id="141" dur="1000"/>
                                        <p:tgtEl>
                                          <p:spTgt spid="55"/>
                                        </p:tgtEl>
                                        <p:attrNameLst>
                                          <p:attrName>style.rotation</p:attrName>
                                        </p:attrNameLst>
                                      </p:cBhvr>
                                      <p:tavLst>
                                        <p:tav tm="0">
                                          <p:val>
                                            <p:fltVal val="0"/>
                                          </p:val>
                                        </p:tav>
                                        <p:tav tm="100000">
                                          <p:val>
                                            <p:fltVal val="90"/>
                                          </p:val>
                                        </p:tav>
                                      </p:tavLst>
                                    </p:anim>
                                    <p:animEffect transition="out" filter="fade">
                                      <p:cBhvr>
                                        <p:cTn id="142" dur="1000"/>
                                        <p:tgtEl>
                                          <p:spTgt spid="55"/>
                                        </p:tgtEl>
                                      </p:cBhvr>
                                    </p:animEffect>
                                    <p:set>
                                      <p:cBhvr>
                                        <p:cTn id="143" dur="1" fill="hold">
                                          <p:stCondLst>
                                            <p:cond delay="999"/>
                                          </p:stCondLst>
                                        </p:cTn>
                                        <p:tgtEl>
                                          <p:spTgt spid="55"/>
                                        </p:tgtEl>
                                        <p:attrNameLst>
                                          <p:attrName>style.visibility</p:attrName>
                                        </p:attrNameLst>
                                      </p:cBhvr>
                                      <p:to>
                                        <p:strVal val="hidden"/>
                                      </p:to>
                                    </p:set>
                                  </p:childTnLst>
                                  <p:subTnLst>
                                    <p:audio>
                                      <p:cMediaNode>
                                        <p:cTn display="0" masterRel="sameClick">
                                          <p:stCondLst>
                                            <p:cond evt="begin" delay="0">
                                              <p:tn val="13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5"/>
                  </p:tgtEl>
                </p:cond>
              </p:nextCondLst>
            </p:seq>
            <p:seq concurrent="1" nextAc="seek">
              <p:cTn id="144" restart="whenNotActive" fill="hold" evtFilter="cancelBubble" nodeType="interactiveSeq">
                <p:stCondLst>
                  <p:cond evt="onClick" delay="0">
                    <p:tgtEl>
                      <p:spTgt spid="56"/>
                    </p:tgtEl>
                  </p:cond>
                </p:stCondLst>
                <p:endSync evt="end" delay="0">
                  <p:rtn val="all"/>
                </p:endSync>
                <p:childTnLst>
                  <p:par>
                    <p:cTn id="145" fill="hold">
                      <p:stCondLst>
                        <p:cond delay="0"/>
                      </p:stCondLst>
                      <p:childTnLst>
                        <p:par>
                          <p:cTn id="146" fill="hold">
                            <p:stCondLst>
                              <p:cond delay="0"/>
                            </p:stCondLst>
                            <p:childTnLst>
                              <p:par>
                                <p:cTn id="147" presetID="31" presetClass="exit" presetSubtype="0" fill="hold" nodeType="clickEffect">
                                  <p:stCondLst>
                                    <p:cond delay="0"/>
                                  </p:stCondLst>
                                  <p:childTnLst>
                                    <p:anim calcmode="lin" valueType="num">
                                      <p:cBhvr>
                                        <p:cTn id="148" dur="1000"/>
                                        <p:tgtEl>
                                          <p:spTgt spid="56"/>
                                        </p:tgtEl>
                                        <p:attrNameLst>
                                          <p:attrName>ppt_w</p:attrName>
                                        </p:attrNameLst>
                                      </p:cBhvr>
                                      <p:tavLst>
                                        <p:tav tm="0">
                                          <p:val>
                                            <p:strVal val="ppt_w"/>
                                          </p:val>
                                        </p:tav>
                                        <p:tav tm="100000">
                                          <p:val>
                                            <p:fltVal val="0"/>
                                          </p:val>
                                        </p:tav>
                                      </p:tavLst>
                                    </p:anim>
                                    <p:anim calcmode="lin" valueType="num">
                                      <p:cBhvr>
                                        <p:cTn id="149" dur="1000"/>
                                        <p:tgtEl>
                                          <p:spTgt spid="56"/>
                                        </p:tgtEl>
                                        <p:attrNameLst>
                                          <p:attrName>ppt_h</p:attrName>
                                        </p:attrNameLst>
                                      </p:cBhvr>
                                      <p:tavLst>
                                        <p:tav tm="0">
                                          <p:val>
                                            <p:strVal val="ppt_h"/>
                                          </p:val>
                                        </p:tav>
                                        <p:tav tm="100000">
                                          <p:val>
                                            <p:fltVal val="0"/>
                                          </p:val>
                                        </p:tav>
                                      </p:tavLst>
                                    </p:anim>
                                    <p:anim calcmode="lin" valueType="num">
                                      <p:cBhvr>
                                        <p:cTn id="150" dur="1000"/>
                                        <p:tgtEl>
                                          <p:spTgt spid="56"/>
                                        </p:tgtEl>
                                        <p:attrNameLst>
                                          <p:attrName>style.rotation</p:attrName>
                                        </p:attrNameLst>
                                      </p:cBhvr>
                                      <p:tavLst>
                                        <p:tav tm="0">
                                          <p:val>
                                            <p:fltVal val="0"/>
                                          </p:val>
                                        </p:tav>
                                        <p:tav tm="100000">
                                          <p:val>
                                            <p:fltVal val="90"/>
                                          </p:val>
                                        </p:tav>
                                      </p:tavLst>
                                    </p:anim>
                                    <p:animEffect transition="out" filter="fade">
                                      <p:cBhvr>
                                        <p:cTn id="151" dur="1000"/>
                                        <p:tgtEl>
                                          <p:spTgt spid="56"/>
                                        </p:tgtEl>
                                      </p:cBhvr>
                                    </p:animEffect>
                                    <p:set>
                                      <p:cBhvr>
                                        <p:cTn id="152" dur="1" fill="hold">
                                          <p:stCondLst>
                                            <p:cond delay="999"/>
                                          </p:stCondLst>
                                        </p:cTn>
                                        <p:tgtEl>
                                          <p:spTgt spid="56"/>
                                        </p:tgtEl>
                                        <p:attrNameLst>
                                          <p:attrName>style.visibility</p:attrName>
                                        </p:attrNameLst>
                                      </p:cBhvr>
                                      <p:to>
                                        <p:strVal val="hidden"/>
                                      </p:to>
                                    </p:set>
                                  </p:childTnLst>
                                  <p:subTnLst>
                                    <p:audio>
                                      <p:cMediaNode>
                                        <p:cTn display="0" masterRel="sameClick">
                                          <p:stCondLst>
                                            <p:cond evt="begin" delay="0">
                                              <p:tn val="14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6"/>
                  </p:tgtEl>
                </p:cond>
              </p:nextCondLst>
            </p:seq>
            <p:seq concurrent="1" nextAc="seek">
              <p:cTn id="153" restart="whenNotActive" fill="hold" evtFilter="cancelBubble" nodeType="interactiveSeq">
                <p:stCondLst>
                  <p:cond evt="onClick" delay="0">
                    <p:tgtEl>
                      <p:spTgt spid="57"/>
                    </p:tgtEl>
                  </p:cond>
                </p:stCondLst>
                <p:endSync evt="end" delay="0">
                  <p:rtn val="all"/>
                </p:endSync>
                <p:childTnLst>
                  <p:par>
                    <p:cTn id="154" fill="hold">
                      <p:stCondLst>
                        <p:cond delay="0"/>
                      </p:stCondLst>
                      <p:childTnLst>
                        <p:par>
                          <p:cTn id="155" fill="hold">
                            <p:stCondLst>
                              <p:cond delay="0"/>
                            </p:stCondLst>
                            <p:childTnLst>
                              <p:par>
                                <p:cTn id="156" presetID="31" presetClass="exit" presetSubtype="0" fill="hold" nodeType="clickEffect">
                                  <p:stCondLst>
                                    <p:cond delay="0"/>
                                  </p:stCondLst>
                                  <p:childTnLst>
                                    <p:anim calcmode="lin" valueType="num">
                                      <p:cBhvr>
                                        <p:cTn id="157" dur="1000"/>
                                        <p:tgtEl>
                                          <p:spTgt spid="57"/>
                                        </p:tgtEl>
                                        <p:attrNameLst>
                                          <p:attrName>ppt_w</p:attrName>
                                        </p:attrNameLst>
                                      </p:cBhvr>
                                      <p:tavLst>
                                        <p:tav tm="0">
                                          <p:val>
                                            <p:strVal val="ppt_w"/>
                                          </p:val>
                                        </p:tav>
                                        <p:tav tm="100000">
                                          <p:val>
                                            <p:fltVal val="0"/>
                                          </p:val>
                                        </p:tav>
                                      </p:tavLst>
                                    </p:anim>
                                    <p:anim calcmode="lin" valueType="num">
                                      <p:cBhvr>
                                        <p:cTn id="158" dur="1000"/>
                                        <p:tgtEl>
                                          <p:spTgt spid="57"/>
                                        </p:tgtEl>
                                        <p:attrNameLst>
                                          <p:attrName>ppt_h</p:attrName>
                                        </p:attrNameLst>
                                      </p:cBhvr>
                                      <p:tavLst>
                                        <p:tav tm="0">
                                          <p:val>
                                            <p:strVal val="ppt_h"/>
                                          </p:val>
                                        </p:tav>
                                        <p:tav tm="100000">
                                          <p:val>
                                            <p:fltVal val="0"/>
                                          </p:val>
                                        </p:tav>
                                      </p:tavLst>
                                    </p:anim>
                                    <p:anim calcmode="lin" valueType="num">
                                      <p:cBhvr>
                                        <p:cTn id="159" dur="1000"/>
                                        <p:tgtEl>
                                          <p:spTgt spid="57"/>
                                        </p:tgtEl>
                                        <p:attrNameLst>
                                          <p:attrName>style.rotation</p:attrName>
                                        </p:attrNameLst>
                                      </p:cBhvr>
                                      <p:tavLst>
                                        <p:tav tm="0">
                                          <p:val>
                                            <p:fltVal val="0"/>
                                          </p:val>
                                        </p:tav>
                                        <p:tav tm="100000">
                                          <p:val>
                                            <p:fltVal val="90"/>
                                          </p:val>
                                        </p:tav>
                                      </p:tavLst>
                                    </p:anim>
                                    <p:animEffect transition="out" filter="fade">
                                      <p:cBhvr>
                                        <p:cTn id="160" dur="1000"/>
                                        <p:tgtEl>
                                          <p:spTgt spid="57"/>
                                        </p:tgtEl>
                                      </p:cBhvr>
                                    </p:animEffect>
                                    <p:set>
                                      <p:cBhvr>
                                        <p:cTn id="161" dur="1" fill="hold">
                                          <p:stCondLst>
                                            <p:cond delay="999"/>
                                          </p:stCondLst>
                                        </p:cTn>
                                        <p:tgtEl>
                                          <p:spTgt spid="57"/>
                                        </p:tgtEl>
                                        <p:attrNameLst>
                                          <p:attrName>style.visibility</p:attrName>
                                        </p:attrNameLst>
                                      </p:cBhvr>
                                      <p:to>
                                        <p:strVal val="hidden"/>
                                      </p:to>
                                    </p:set>
                                  </p:childTnLst>
                                  <p:subTnLst>
                                    <p:audio>
                                      <p:cMediaNode>
                                        <p:cTn display="0" masterRel="sameClick">
                                          <p:stCondLst>
                                            <p:cond evt="begin" delay="0">
                                              <p:tn val="156"/>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7"/>
                  </p:tgtEl>
                </p:cond>
              </p:nextCondLst>
            </p:seq>
            <p:seq concurrent="1" nextAc="seek">
              <p:cTn id="162" restart="whenNotActive" fill="hold" evtFilter="cancelBubble" nodeType="interactiveSeq">
                <p:stCondLst>
                  <p:cond evt="onClick" delay="0">
                    <p:tgtEl>
                      <p:spTgt spid="58"/>
                    </p:tgtEl>
                  </p:cond>
                </p:stCondLst>
                <p:endSync evt="end" delay="0">
                  <p:rtn val="all"/>
                </p:endSync>
                <p:childTnLst>
                  <p:par>
                    <p:cTn id="163" fill="hold">
                      <p:stCondLst>
                        <p:cond delay="0"/>
                      </p:stCondLst>
                      <p:childTnLst>
                        <p:par>
                          <p:cTn id="164" fill="hold">
                            <p:stCondLst>
                              <p:cond delay="0"/>
                            </p:stCondLst>
                            <p:childTnLst>
                              <p:par>
                                <p:cTn id="165" presetID="31" presetClass="exit" presetSubtype="0" fill="hold" nodeType="clickEffect">
                                  <p:stCondLst>
                                    <p:cond delay="0"/>
                                  </p:stCondLst>
                                  <p:childTnLst>
                                    <p:anim calcmode="lin" valueType="num">
                                      <p:cBhvr>
                                        <p:cTn id="166" dur="1000"/>
                                        <p:tgtEl>
                                          <p:spTgt spid="58"/>
                                        </p:tgtEl>
                                        <p:attrNameLst>
                                          <p:attrName>ppt_w</p:attrName>
                                        </p:attrNameLst>
                                      </p:cBhvr>
                                      <p:tavLst>
                                        <p:tav tm="0">
                                          <p:val>
                                            <p:strVal val="ppt_w"/>
                                          </p:val>
                                        </p:tav>
                                        <p:tav tm="100000">
                                          <p:val>
                                            <p:fltVal val="0"/>
                                          </p:val>
                                        </p:tav>
                                      </p:tavLst>
                                    </p:anim>
                                    <p:anim calcmode="lin" valueType="num">
                                      <p:cBhvr>
                                        <p:cTn id="167" dur="1000"/>
                                        <p:tgtEl>
                                          <p:spTgt spid="58"/>
                                        </p:tgtEl>
                                        <p:attrNameLst>
                                          <p:attrName>ppt_h</p:attrName>
                                        </p:attrNameLst>
                                      </p:cBhvr>
                                      <p:tavLst>
                                        <p:tav tm="0">
                                          <p:val>
                                            <p:strVal val="ppt_h"/>
                                          </p:val>
                                        </p:tav>
                                        <p:tav tm="100000">
                                          <p:val>
                                            <p:fltVal val="0"/>
                                          </p:val>
                                        </p:tav>
                                      </p:tavLst>
                                    </p:anim>
                                    <p:anim calcmode="lin" valueType="num">
                                      <p:cBhvr>
                                        <p:cTn id="168" dur="1000"/>
                                        <p:tgtEl>
                                          <p:spTgt spid="58"/>
                                        </p:tgtEl>
                                        <p:attrNameLst>
                                          <p:attrName>style.rotation</p:attrName>
                                        </p:attrNameLst>
                                      </p:cBhvr>
                                      <p:tavLst>
                                        <p:tav tm="0">
                                          <p:val>
                                            <p:fltVal val="0"/>
                                          </p:val>
                                        </p:tav>
                                        <p:tav tm="100000">
                                          <p:val>
                                            <p:fltVal val="90"/>
                                          </p:val>
                                        </p:tav>
                                      </p:tavLst>
                                    </p:anim>
                                    <p:animEffect transition="out" filter="fade">
                                      <p:cBhvr>
                                        <p:cTn id="169" dur="1000"/>
                                        <p:tgtEl>
                                          <p:spTgt spid="58"/>
                                        </p:tgtEl>
                                      </p:cBhvr>
                                    </p:animEffect>
                                    <p:set>
                                      <p:cBhvr>
                                        <p:cTn id="170" dur="1" fill="hold">
                                          <p:stCondLst>
                                            <p:cond delay="999"/>
                                          </p:stCondLst>
                                        </p:cTn>
                                        <p:tgtEl>
                                          <p:spTgt spid="58"/>
                                        </p:tgtEl>
                                        <p:attrNameLst>
                                          <p:attrName>style.visibility</p:attrName>
                                        </p:attrNameLst>
                                      </p:cBhvr>
                                      <p:to>
                                        <p:strVal val="hidden"/>
                                      </p:to>
                                    </p:set>
                                  </p:childTnLst>
                                  <p:subTnLst>
                                    <p:audio>
                                      <p:cMediaNode>
                                        <p:cTn display="0" masterRel="sameClick">
                                          <p:stCondLst>
                                            <p:cond evt="begin" delay="0">
                                              <p:tn val="165"/>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8"/>
                  </p:tgtEl>
                </p:cond>
              </p:nextCondLst>
            </p:seq>
            <p:seq concurrent="1" nextAc="seek">
              <p:cTn id="171" restart="whenNotActive" fill="hold" evtFilter="cancelBubble" nodeType="interactiveSeq">
                <p:stCondLst>
                  <p:cond evt="onClick" delay="0">
                    <p:tgtEl>
                      <p:spTgt spid="59"/>
                    </p:tgtEl>
                  </p:cond>
                </p:stCondLst>
                <p:endSync evt="end" delay="0">
                  <p:rtn val="all"/>
                </p:endSync>
                <p:childTnLst>
                  <p:par>
                    <p:cTn id="172" fill="hold">
                      <p:stCondLst>
                        <p:cond delay="0"/>
                      </p:stCondLst>
                      <p:childTnLst>
                        <p:par>
                          <p:cTn id="173" fill="hold">
                            <p:stCondLst>
                              <p:cond delay="0"/>
                            </p:stCondLst>
                            <p:childTnLst>
                              <p:par>
                                <p:cTn id="174" presetID="31" presetClass="exit" presetSubtype="0" fill="hold" nodeType="clickEffect">
                                  <p:stCondLst>
                                    <p:cond delay="0"/>
                                  </p:stCondLst>
                                  <p:childTnLst>
                                    <p:anim calcmode="lin" valueType="num">
                                      <p:cBhvr>
                                        <p:cTn id="175" dur="1000"/>
                                        <p:tgtEl>
                                          <p:spTgt spid="59"/>
                                        </p:tgtEl>
                                        <p:attrNameLst>
                                          <p:attrName>ppt_w</p:attrName>
                                        </p:attrNameLst>
                                      </p:cBhvr>
                                      <p:tavLst>
                                        <p:tav tm="0">
                                          <p:val>
                                            <p:strVal val="ppt_w"/>
                                          </p:val>
                                        </p:tav>
                                        <p:tav tm="100000">
                                          <p:val>
                                            <p:fltVal val="0"/>
                                          </p:val>
                                        </p:tav>
                                      </p:tavLst>
                                    </p:anim>
                                    <p:anim calcmode="lin" valueType="num">
                                      <p:cBhvr>
                                        <p:cTn id="176" dur="1000"/>
                                        <p:tgtEl>
                                          <p:spTgt spid="59"/>
                                        </p:tgtEl>
                                        <p:attrNameLst>
                                          <p:attrName>ppt_h</p:attrName>
                                        </p:attrNameLst>
                                      </p:cBhvr>
                                      <p:tavLst>
                                        <p:tav tm="0">
                                          <p:val>
                                            <p:strVal val="ppt_h"/>
                                          </p:val>
                                        </p:tav>
                                        <p:tav tm="100000">
                                          <p:val>
                                            <p:fltVal val="0"/>
                                          </p:val>
                                        </p:tav>
                                      </p:tavLst>
                                    </p:anim>
                                    <p:anim calcmode="lin" valueType="num">
                                      <p:cBhvr>
                                        <p:cTn id="177" dur="1000"/>
                                        <p:tgtEl>
                                          <p:spTgt spid="59"/>
                                        </p:tgtEl>
                                        <p:attrNameLst>
                                          <p:attrName>style.rotation</p:attrName>
                                        </p:attrNameLst>
                                      </p:cBhvr>
                                      <p:tavLst>
                                        <p:tav tm="0">
                                          <p:val>
                                            <p:fltVal val="0"/>
                                          </p:val>
                                        </p:tav>
                                        <p:tav tm="100000">
                                          <p:val>
                                            <p:fltVal val="90"/>
                                          </p:val>
                                        </p:tav>
                                      </p:tavLst>
                                    </p:anim>
                                    <p:animEffect transition="out" filter="fade">
                                      <p:cBhvr>
                                        <p:cTn id="178" dur="1000"/>
                                        <p:tgtEl>
                                          <p:spTgt spid="59"/>
                                        </p:tgtEl>
                                      </p:cBhvr>
                                    </p:animEffect>
                                    <p:set>
                                      <p:cBhvr>
                                        <p:cTn id="179" dur="1" fill="hold">
                                          <p:stCondLst>
                                            <p:cond delay="999"/>
                                          </p:stCondLst>
                                        </p:cTn>
                                        <p:tgtEl>
                                          <p:spTgt spid="59"/>
                                        </p:tgtEl>
                                        <p:attrNameLst>
                                          <p:attrName>style.visibility</p:attrName>
                                        </p:attrNameLst>
                                      </p:cBhvr>
                                      <p:to>
                                        <p:strVal val="hidden"/>
                                      </p:to>
                                    </p:set>
                                  </p:childTnLst>
                                  <p:subTnLst>
                                    <p:audio>
                                      <p:cMediaNode>
                                        <p:cTn display="0" masterRel="sameClick">
                                          <p:stCondLst>
                                            <p:cond evt="begin" delay="0">
                                              <p:tn val="174"/>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9"/>
                  </p:tgtEl>
                </p:cond>
              </p:nextCondLst>
            </p:seq>
            <p:seq concurrent="1" nextAc="seek">
              <p:cTn id="180" restart="whenNotActive" fill="hold" evtFilter="cancelBubble" nodeType="interactiveSeq">
                <p:stCondLst>
                  <p:cond evt="onClick" delay="0">
                    <p:tgtEl>
                      <p:spTgt spid="60"/>
                    </p:tgtEl>
                  </p:cond>
                </p:stCondLst>
                <p:endSync evt="end" delay="0">
                  <p:rtn val="all"/>
                </p:endSync>
                <p:childTnLst>
                  <p:par>
                    <p:cTn id="181" fill="hold">
                      <p:stCondLst>
                        <p:cond delay="0"/>
                      </p:stCondLst>
                      <p:childTnLst>
                        <p:par>
                          <p:cTn id="182" fill="hold">
                            <p:stCondLst>
                              <p:cond delay="0"/>
                            </p:stCondLst>
                            <p:childTnLst>
                              <p:par>
                                <p:cTn id="183" presetID="31" presetClass="exit" presetSubtype="0" fill="hold" nodeType="clickEffect">
                                  <p:stCondLst>
                                    <p:cond delay="0"/>
                                  </p:stCondLst>
                                  <p:childTnLst>
                                    <p:anim calcmode="lin" valueType="num">
                                      <p:cBhvr>
                                        <p:cTn id="184" dur="1000"/>
                                        <p:tgtEl>
                                          <p:spTgt spid="60"/>
                                        </p:tgtEl>
                                        <p:attrNameLst>
                                          <p:attrName>ppt_w</p:attrName>
                                        </p:attrNameLst>
                                      </p:cBhvr>
                                      <p:tavLst>
                                        <p:tav tm="0">
                                          <p:val>
                                            <p:strVal val="ppt_w"/>
                                          </p:val>
                                        </p:tav>
                                        <p:tav tm="100000">
                                          <p:val>
                                            <p:fltVal val="0"/>
                                          </p:val>
                                        </p:tav>
                                      </p:tavLst>
                                    </p:anim>
                                    <p:anim calcmode="lin" valueType="num">
                                      <p:cBhvr>
                                        <p:cTn id="185" dur="1000"/>
                                        <p:tgtEl>
                                          <p:spTgt spid="60"/>
                                        </p:tgtEl>
                                        <p:attrNameLst>
                                          <p:attrName>ppt_h</p:attrName>
                                        </p:attrNameLst>
                                      </p:cBhvr>
                                      <p:tavLst>
                                        <p:tav tm="0">
                                          <p:val>
                                            <p:strVal val="ppt_h"/>
                                          </p:val>
                                        </p:tav>
                                        <p:tav tm="100000">
                                          <p:val>
                                            <p:fltVal val="0"/>
                                          </p:val>
                                        </p:tav>
                                      </p:tavLst>
                                    </p:anim>
                                    <p:anim calcmode="lin" valueType="num">
                                      <p:cBhvr>
                                        <p:cTn id="186" dur="1000"/>
                                        <p:tgtEl>
                                          <p:spTgt spid="60"/>
                                        </p:tgtEl>
                                        <p:attrNameLst>
                                          <p:attrName>style.rotation</p:attrName>
                                        </p:attrNameLst>
                                      </p:cBhvr>
                                      <p:tavLst>
                                        <p:tav tm="0">
                                          <p:val>
                                            <p:fltVal val="0"/>
                                          </p:val>
                                        </p:tav>
                                        <p:tav tm="100000">
                                          <p:val>
                                            <p:fltVal val="90"/>
                                          </p:val>
                                        </p:tav>
                                      </p:tavLst>
                                    </p:anim>
                                    <p:animEffect transition="out" filter="fade">
                                      <p:cBhvr>
                                        <p:cTn id="187" dur="1000"/>
                                        <p:tgtEl>
                                          <p:spTgt spid="60"/>
                                        </p:tgtEl>
                                      </p:cBhvr>
                                    </p:animEffect>
                                    <p:set>
                                      <p:cBhvr>
                                        <p:cTn id="188" dur="1" fill="hold">
                                          <p:stCondLst>
                                            <p:cond delay="999"/>
                                          </p:stCondLst>
                                        </p:cTn>
                                        <p:tgtEl>
                                          <p:spTgt spid="60"/>
                                        </p:tgtEl>
                                        <p:attrNameLst>
                                          <p:attrName>style.visibility</p:attrName>
                                        </p:attrNameLst>
                                      </p:cBhvr>
                                      <p:to>
                                        <p:strVal val="hidden"/>
                                      </p:to>
                                    </p:set>
                                  </p:childTnLst>
                                  <p:subTnLst>
                                    <p:audio>
                                      <p:cMediaNode>
                                        <p:cTn display="0" masterRel="sameClick">
                                          <p:stCondLst>
                                            <p:cond evt="begin" delay="0">
                                              <p:tn val="183"/>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0"/>
                  </p:tgtEl>
                </p:cond>
              </p:nextCondLst>
            </p:seq>
            <p:seq concurrent="1" nextAc="seek">
              <p:cTn id="189" restart="whenNotActive" fill="hold" evtFilter="cancelBubble" nodeType="interactiveSeq">
                <p:stCondLst>
                  <p:cond evt="onClick" delay="0">
                    <p:tgtEl>
                      <p:spTgt spid="61"/>
                    </p:tgtEl>
                  </p:cond>
                </p:stCondLst>
                <p:endSync evt="end" delay="0">
                  <p:rtn val="all"/>
                </p:endSync>
                <p:childTnLst>
                  <p:par>
                    <p:cTn id="190" fill="hold">
                      <p:stCondLst>
                        <p:cond delay="0"/>
                      </p:stCondLst>
                      <p:childTnLst>
                        <p:par>
                          <p:cTn id="191" fill="hold">
                            <p:stCondLst>
                              <p:cond delay="0"/>
                            </p:stCondLst>
                            <p:childTnLst>
                              <p:par>
                                <p:cTn id="192" presetID="31" presetClass="exit" presetSubtype="0" fill="hold" nodeType="clickEffect">
                                  <p:stCondLst>
                                    <p:cond delay="0"/>
                                  </p:stCondLst>
                                  <p:childTnLst>
                                    <p:anim calcmode="lin" valueType="num">
                                      <p:cBhvr>
                                        <p:cTn id="193" dur="1000"/>
                                        <p:tgtEl>
                                          <p:spTgt spid="61"/>
                                        </p:tgtEl>
                                        <p:attrNameLst>
                                          <p:attrName>ppt_w</p:attrName>
                                        </p:attrNameLst>
                                      </p:cBhvr>
                                      <p:tavLst>
                                        <p:tav tm="0">
                                          <p:val>
                                            <p:strVal val="ppt_w"/>
                                          </p:val>
                                        </p:tav>
                                        <p:tav tm="100000">
                                          <p:val>
                                            <p:fltVal val="0"/>
                                          </p:val>
                                        </p:tav>
                                      </p:tavLst>
                                    </p:anim>
                                    <p:anim calcmode="lin" valueType="num">
                                      <p:cBhvr>
                                        <p:cTn id="194" dur="1000"/>
                                        <p:tgtEl>
                                          <p:spTgt spid="61"/>
                                        </p:tgtEl>
                                        <p:attrNameLst>
                                          <p:attrName>ppt_h</p:attrName>
                                        </p:attrNameLst>
                                      </p:cBhvr>
                                      <p:tavLst>
                                        <p:tav tm="0">
                                          <p:val>
                                            <p:strVal val="ppt_h"/>
                                          </p:val>
                                        </p:tav>
                                        <p:tav tm="100000">
                                          <p:val>
                                            <p:fltVal val="0"/>
                                          </p:val>
                                        </p:tav>
                                      </p:tavLst>
                                    </p:anim>
                                    <p:anim calcmode="lin" valueType="num">
                                      <p:cBhvr>
                                        <p:cTn id="195" dur="1000"/>
                                        <p:tgtEl>
                                          <p:spTgt spid="61"/>
                                        </p:tgtEl>
                                        <p:attrNameLst>
                                          <p:attrName>style.rotation</p:attrName>
                                        </p:attrNameLst>
                                      </p:cBhvr>
                                      <p:tavLst>
                                        <p:tav tm="0">
                                          <p:val>
                                            <p:fltVal val="0"/>
                                          </p:val>
                                        </p:tav>
                                        <p:tav tm="100000">
                                          <p:val>
                                            <p:fltVal val="90"/>
                                          </p:val>
                                        </p:tav>
                                      </p:tavLst>
                                    </p:anim>
                                    <p:animEffect transition="out" filter="fade">
                                      <p:cBhvr>
                                        <p:cTn id="196" dur="1000"/>
                                        <p:tgtEl>
                                          <p:spTgt spid="61"/>
                                        </p:tgtEl>
                                      </p:cBhvr>
                                    </p:animEffect>
                                    <p:set>
                                      <p:cBhvr>
                                        <p:cTn id="197" dur="1" fill="hold">
                                          <p:stCondLst>
                                            <p:cond delay="999"/>
                                          </p:stCondLst>
                                        </p:cTn>
                                        <p:tgtEl>
                                          <p:spTgt spid="61"/>
                                        </p:tgtEl>
                                        <p:attrNameLst>
                                          <p:attrName>style.visibility</p:attrName>
                                        </p:attrNameLst>
                                      </p:cBhvr>
                                      <p:to>
                                        <p:strVal val="hidden"/>
                                      </p:to>
                                    </p:set>
                                  </p:childTnLst>
                                  <p:subTnLst>
                                    <p:audio>
                                      <p:cMediaNode>
                                        <p:cTn display="0" masterRel="sameClick">
                                          <p:stCondLst>
                                            <p:cond evt="begin" delay="0">
                                              <p:tn val="19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1"/>
                  </p:tgtEl>
                </p:cond>
              </p:nextCondLst>
            </p:seq>
            <p:seq concurrent="1" nextAc="seek">
              <p:cTn id="198" restart="whenNotActive" fill="hold" evtFilter="cancelBubble" nodeType="interactiveSeq">
                <p:stCondLst>
                  <p:cond evt="onClick" delay="0">
                    <p:tgtEl>
                      <p:spTgt spid="62"/>
                    </p:tgtEl>
                  </p:cond>
                </p:stCondLst>
                <p:endSync evt="end" delay="0">
                  <p:rtn val="all"/>
                </p:endSync>
                <p:childTnLst>
                  <p:par>
                    <p:cTn id="199" fill="hold">
                      <p:stCondLst>
                        <p:cond delay="0"/>
                      </p:stCondLst>
                      <p:childTnLst>
                        <p:par>
                          <p:cTn id="200" fill="hold">
                            <p:stCondLst>
                              <p:cond delay="0"/>
                            </p:stCondLst>
                            <p:childTnLst>
                              <p:par>
                                <p:cTn id="201" presetID="31" presetClass="exit" presetSubtype="0" fill="hold" nodeType="clickEffect">
                                  <p:stCondLst>
                                    <p:cond delay="0"/>
                                  </p:stCondLst>
                                  <p:childTnLst>
                                    <p:anim calcmode="lin" valueType="num">
                                      <p:cBhvr>
                                        <p:cTn id="202" dur="1000"/>
                                        <p:tgtEl>
                                          <p:spTgt spid="62"/>
                                        </p:tgtEl>
                                        <p:attrNameLst>
                                          <p:attrName>ppt_w</p:attrName>
                                        </p:attrNameLst>
                                      </p:cBhvr>
                                      <p:tavLst>
                                        <p:tav tm="0">
                                          <p:val>
                                            <p:strVal val="ppt_w"/>
                                          </p:val>
                                        </p:tav>
                                        <p:tav tm="100000">
                                          <p:val>
                                            <p:fltVal val="0"/>
                                          </p:val>
                                        </p:tav>
                                      </p:tavLst>
                                    </p:anim>
                                    <p:anim calcmode="lin" valueType="num">
                                      <p:cBhvr>
                                        <p:cTn id="203" dur="1000"/>
                                        <p:tgtEl>
                                          <p:spTgt spid="62"/>
                                        </p:tgtEl>
                                        <p:attrNameLst>
                                          <p:attrName>ppt_h</p:attrName>
                                        </p:attrNameLst>
                                      </p:cBhvr>
                                      <p:tavLst>
                                        <p:tav tm="0">
                                          <p:val>
                                            <p:strVal val="ppt_h"/>
                                          </p:val>
                                        </p:tav>
                                        <p:tav tm="100000">
                                          <p:val>
                                            <p:fltVal val="0"/>
                                          </p:val>
                                        </p:tav>
                                      </p:tavLst>
                                    </p:anim>
                                    <p:anim calcmode="lin" valueType="num">
                                      <p:cBhvr>
                                        <p:cTn id="204" dur="1000"/>
                                        <p:tgtEl>
                                          <p:spTgt spid="62"/>
                                        </p:tgtEl>
                                        <p:attrNameLst>
                                          <p:attrName>style.rotation</p:attrName>
                                        </p:attrNameLst>
                                      </p:cBhvr>
                                      <p:tavLst>
                                        <p:tav tm="0">
                                          <p:val>
                                            <p:fltVal val="0"/>
                                          </p:val>
                                        </p:tav>
                                        <p:tav tm="100000">
                                          <p:val>
                                            <p:fltVal val="90"/>
                                          </p:val>
                                        </p:tav>
                                      </p:tavLst>
                                    </p:anim>
                                    <p:animEffect transition="out" filter="fade">
                                      <p:cBhvr>
                                        <p:cTn id="205" dur="1000"/>
                                        <p:tgtEl>
                                          <p:spTgt spid="62"/>
                                        </p:tgtEl>
                                      </p:cBhvr>
                                    </p:animEffect>
                                    <p:set>
                                      <p:cBhvr>
                                        <p:cTn id="206" dur="1" fill="hold">
                                          <p:stCondLst>
                                            <p:cond delay="999"/>
                                          </p:stCondLst>
                                        </p:cTn>
                                        <p:tgtEl>
                                          <p:spTgt spid="62"/>
                                        </p:tgtEl>
                                        <p:attrNameLst>
                                          <p:attrName>style.visibility</p:attrName>
                                        </p:attrNameLst>
                                      </p:cBhvr>
                                      <p:to>
                                        <p:strVal val="hidden"/>
                                      </p:to>
                                    </p:set>
                                  </p:childTnLst>
                                  <p:subTnLst>
                                    <p:audio>
                                      <p:cMediaNode>
                                        <p:cTn display="0" masterRel="sameClick">
                                          <p:stCondLst>
                                            <p:cond evt="begin" delay="0">
                                              <p:tn val="20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2"/>
                  </p:tgtEl>
                </p:cond>
              </p:nextCondLst>
            </p:seq>
            <p:seq concurrent="1" nextAc="seek">
              <p:cTn id="207" restart="whenNotActive" fill="hold" evtFilter="cancelBubble" nodeType="interactiveSeq">
                <p:stCondLst>
                  <p:cond evt="onClick" delay="0">
                    <p:tgtEl>
                      <p:spTgt spid="63"/>
                    </p:tgtEl>
                  </p:cond>
                </p:stCondLst>
                <p:endSync evt="end" delay="0">
                  <p:rtn val="all"/>
                </p:endSync>
                <p:childTnLst>
                  <p:par>
                    <p:cTn id="208" fill="hold">
                      <p:stCondLst>
                        <p:cond delay="0"/>
                      </p:stCondLst>
                      <p:childTnLst>
                        <p:par>
                          <p:cTn id="209" fill="hold">
                            <p:stCondLst>
                              <p:cond delay="0"/>
                            </p:stCondLst>
                            <p:childTnLst>
                              <p:par>
                                <p:cTn id="210" presetID="31" presetClass="exit" presetSubtype="0" fill="hold" nodeType="clickEffect">
                                  <p:stCondLst>
                                    <p:cond delay="0"/>
                                  </p:stCondLst>
                                  <p:childTnLst>
                                    <p:anim calcmode="lin" valueType="num">
                                      <p:cBhvr>
                                        <p:cTn id="211" dur="1000"/>
                                        <p:tgtEl>
                                          <p:spTgt spid="63"/>
                                        </p:tgtEl>
                                        <p:attrNameLst>
                                          <p:attrName>ppt_w</p:attrName>
                                        </p:attrNameLst>
                                      </p:cBhvr>
                                      <p:tavLst>
                                        <p:tav tm="0">
                                          <p:val>
                                            <p:strVal val="ppt_w"/>
                                          </p:val>
                                        </p:tav>
                                        <p:tav tm="100000">
                                          <p:val>
                                            <p:fltVal val="0"/>
                                          </p:val>
                                        </p:tav>
                                      </p:tavLst>
                                    </p:anim>
                                    <p:anim calcmode="lin" valueType="num">
                                      <p:cBhvr>
                                        <p:cTn id="212" dur="1000"/>
                                        <p:tgtEl>
                                          <p:spTgt spid="63"/>
                                        </p:tgtEl>
                                        <p:attrNameLst>
                                          <p:attrName>ppt_h</p:attrName>
                                        </p:attrNameLst>
                                      </p:cBhvr>
                                      <p:tavLst>
                                        <p:tav tm="0">
                                          <p:val>
                                            <p:strVal val="ppt_h"/>
                                          </p:val>
                                        </p:tav>
                                        <p:tav tm="100000">
                                          <p:val>
                                            <p:fltVal val="0"/>
                                          </p:val>
                                        </p:tav>
                                      </p:tavLst>
                                    </p:anim>
                                    <p:anim calcmode="lin" valueType="num">
                                      <p:cBhvr>
                                        <p:cTn id="213" dur="1000"/>
                                        <p:tgtEl>
                                          <p:spTgt spid="63"/>
                                        </p:tgtEl>
                                        <p:attrNameLst>
                                          <p:attrName>style.rotation</p:attrName>
                                        </p:attrNameLst>
                                      </p:cBhvr>
                                      <p:tavLst>
                                        <p:tav tm="0">
                                          <p:val>
                                            <p:fltVal val="0"/>
                                          </p:val>
                                        </p:tav>
                                        <p:tav tm="100000">
                                          <p:val>
                                            <p:fltVal val="90"/>
                                          </p:val>
                                        </p:tav>
                                      </p:tavLst>
                                    </p:anim>
                                    <p:animEffect transition="out" filter="fade">
                                      <p:cBhvr>
                                        <p:cTn id="214" dur="1000"/>
                                        <p:tgtEl>
                                          <p:spTgt spid="63"/>
                                        </p:tgtEl>
                                      </p:cBhvr>
                                    </p:animEffect>
                                    <p:set>
                                      <p:cBhvr>
                                        <p:cTn id="215" dur="1" fill="hold">
                                          <p:stCondLst>
                                            <p:cond delay="999"/>
                                          </p:stCondLst>
                                        </p:cTn>
                                        <p:tgtEl>
                                          <p:spTgt spid="63"/>
                                        </p:tgtEl>
                                        <p:attrNameLst>
                                          <p:attrName>style.visibility</p:attrName>
                                        </p:attrNameLst>
                                      </p:cBhvr>
                                      <p:to>
                                        <p:strVal val="hidden"/>
                                      </p:to>
                                    </p:set>
                                  </p:childTnLst>
                                  <p:subTnLst>
                                    <p:audio>
                                      <p:cMediaNode>
                                        <p:cTn display="0" masterRel="sameClick">
                                          <p:stCondLst>
                                            <p:cond evt="begin" delay="0">
                                              <p:tn val="21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3"/>
                  </p:tgtEl>
                </p:cond>
              </p:nextCondLst>
            </p:seq>
            <p:seq concurrent="1" nextAc="seek">
              <p:cTn id="216" restart="whenNotActive" fill="hold" evtFilter="cancelBubble" nodeType="interactiveSeq">
                <p:stCondLst>
                  <p:cond evt="onClick" delay="0">
                    <p:tgtEl>
                      <p:spTgt spid="64"/>
                    </p:tgtEl>
                  </p:cond>
                </p:stCondLst>
                <p:endSync evt="end" delay="0">
                  <p:rtn val="all"/>
                </p:endSync>
                <p:childTnLst>
                  <p:par>
                    <p:cTn id="217" fill="hold">
                      <p:stCondLst>
                        <p:cond delay="0"/>
                      </p:stCondLst>
                      <p:childTnLst>
                        <p:par>
                          <p:cTn id="218" fill="hold">
                            <p:stCondLst>
                              <p:cond delay="0"/>
                            </p:stCondLst>
                            <p:childTnLst>
                              <p:par>
                                <p:cTn id="219" presetID="31" presetClass="exit" presetSubtype="0" fill="hold" nodeType="clickEffect">
                                  <p:stCondLst>
                                    <p:cond delay="0"/>
                                  </p:stCondLst>
                                  <p:childTnLst>
                                    <p:anim calcmode="lin" valueType="num">
                                      <p:cBhvr>
                                        <p:cTn id="220" dur="1000"/>
                                        <p:tgtEl>
                                          <p:spTgt spid="64"/>
                                        </p:tgtEl>
                                        <p:attrNameLst>
                                          <p:attrName>ppt_w</p:attrName>
                                        </p:attrNameLst>
                                      </p:cBhvr>
                                      <p:tavLst>
                                        <p:tav tm="0">
                                          <p:val>
                                            <p:strVal val="ppt_w"/>
                                          </p:val>
                                        </p:tav>
                                        <p:tav tm="100000">
                                          <p:val>
                                            <p:fltVal val="0"/>
                                          </p:val>
                                        </p:tav>
                                      </p:tavLst>
                                    </p:anim>
                                    <p:anim calcmode="lin" valueType="num">
                                      <p:cBhvr>
                                        <p:cTn id="221" dur="1000"/>
                                        <p:tgtEl>
                                          <p:spTgt spid="64"/>
                                        </p:tgtEl>
                                        <p:attrNameLst>
                                          <p:attrName>ppt_h</p:attrName>
                                        </p:attrNameLst>
                                      </p:cBhvr>
                                      <p:tavLst>
                                        <p:tav tm="0">
                                          <p:val>
                                            <p:strVal val="ppt_h"/>
                                          </p:val>
                                        </p:tav>
                                        <p:tav tm="100000">
                                          <p:val>
                                            <p:fltVal val="0"/>
                                          </p:val>
                                        </p:tav>
                                      </p:tavLst>
                                    </p:anim>
                                    <p:anim calcmode="lin" valueType="num">
                                      <p:cBhvr>
                                        <p:cTn id="222" dur="1000"/>
                                        <p:tgtEl>
                                          <p:spTgt spid="64"/>
                                        </p:tgtEl>
                                        <p:attrNameLst>
                                          <p:attrName>style.rotation</p:attrName>
                                        </p:attrNameLst>
                                      </p:cBhvr>
                                      <p:tavLst>
                                        <p:tav tm="0">
                                          <p:val>
                                            <p:fltVal val="0"/>
                                          </p:val>
                                        </p:tav>
                                        <p:tav tm="100000">
                                          <p:val>
                                            <p:fltVal val="90"/>
                                          </p:val>
                                        </p:tav>
                                      </p:tavLst>
                                    </p:anim>
                                    <p:animEffect transition="out" filter="fade">
                                      <p:cBhvr>
                                        <p:cTn id="223" dur="1000"/>
                                        <p:tgtEl>
                                          <p:spTgt spid="64"/>
                                        </p:tgtEl>
                                      </p:cBhvr>
                                    </p:animEffect>
                                    <p:set>
                                      <p:cBhvr>
                                        <p:cTn id="224" dur="1" fill="hold">
                                          <p:stCondLst>
                                            <p:cond delay="999"/>
                                          </p:stCondLst>
                                        </p:cTn>
                                        <p:tgtEl>
                                          <p:spTgt spid="64"/>
                                        </p:tgtEl>
                                        <p:attrNameLst>
                                          <p:attrName>style.visibility</p:attrName>
                                        </p:attrNameLst>
                                      </p:cBhvr>
                                      <p:to>
                                        <p:strVal val="hidden"/>
                                      </p:to>
                                    </p:set>
                                  </p:childTnLst>
                                  <p:subTnLst>
                                    <p:audio>
                                      <p:cMediaNode>
                                        <p:cTn display="0" masterRel="sameClick">
                                          <p:stCondLst>
                                            <p:cond evt="begin" delay="0">
                                              <p:tn val="21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4"/>
                  </p:tgtEl>
                </p:cond>
              </p:nextCondLst>
            </p:seq>
            <p:seq concurrent="1" nextAc="seek">
              <p:cTn id="225" restart="whenNotActive" fill="hold" evtFilter="cancelBubble" nodeType="interactiveSeq">
                <p:stCondLst>
                  <p:cond evt="onClick" delay="0">
                    <p:tgtEl>
                      <p:spTgt spid="65"/>
                    </p:tgtEl>
                  </p:cond>
                </p:stCondLst>
                <p:endSync evt="end" delay="0">
                  <p:rtn val="all"/>
                </p:endSync>
                <p:childTnLst>
                  <p:par>
                    <p:cTn id="226" fill="hold">
                      <p:stCondLst>
                        <p:cond delay="0"/>
                      </p:stCondLst>
                      <p:childTnLst>
                        <p:par>
                          <p:cTn id="227" fill="hold">
                            <p:stCondLst>
                              <p:cond delay="0"/>
                            </p:stCondLst>
                            <p:childTnLst>
                              <p:par>
                                <p:cTn id="228" presetID="31" presetClass="exit" presetSubtype="0" fill="hold" nodeType="clickEffect">
                                  <p:stCondLst>
                                    <p:cond delay="0"/>
                                  </p:stCondLst>
                                  <p:childTnLst>
                                    <p:anim calcmode="lin" valueType="num">
                                      <p:cBhvr>
                                        <p:cTn id="229" dur="1000"/>
                                        <p:tgtEl>
                                          <p:spTgt spid="65"/>
                                        </p:tgtEl>
                                        <p:attrNameLst>
                                          <p:attrName>ppt_w</p:attrName>
                                        </p:attrNameLst>
                                      </p:cBhvr>
                                      <p:tavLst>
                                        <p:tav tm="0">
                                          <p:val>
                                            <p:strVal val="ppt_w"/>
                                          </p:val>
                                        </p:tav>
                                        <p:tav tm="100000">
                                          <p:val>
                                            <p:fltVal val="0"/>
                                          </p:val>
                                        </p:tav>
                                      </p:tavLst>
                                    </p:anim>
                                    <p:anim calcmode="lin" valueType="num">
                                      <p:cBhvr>
                                        <p:cTn id="230" dur="1000"/>
                                        <p:tgtEl>
                                          <p:spTgt spid="65"/>
                                        </p:tgtEl>
                                        <p:attrNameLst>
                                          <p:attrName>ppt_h</p:attrName>
                                        </p:attrNameLst>
                                      </p:cBhvr>
                                      <p:tavLst>
                                        <p:tav tm="0">
                                          <p:val>
                                            <p:strVal val="ppt_h"/>
                                          </p:val>
                                        </p:tav>
                                        <p:tav tm="100000">
                                          <p:val>
                                            <p:fltVal val="0"/>
                                          </p:val>
                                        </p:tav>
                                      </p:tavLst>
                                    </p:anim>
                                    <p:anim calcmode="lin" valueType="num">
                                      <p:cBhvr>
                                        <p:cTn id="231" dur="1000"/>
                                        <p:tgtEl>
                                          <p:spTgt spid="65"/>
                                        </p:tgtEl>
                                        <p:attrNameLst>
                                          <p:attrName>style.rotation</p:attrName>
                                        </p:attrNameLst>
                                      </p:cBhvr>
                                      <p:tavLst>
                                        <p:tav tm="0">
                                          <p:val>
                                            <p:fltVal val="0"/>
                                          </p:val>
                                        </p:tav>
                                        <p:tav tm="100000">
                                          <p:val>
                                            <p:fltVal val="90"/>
                                          </p:val>
                                        </p:tav>
                                      </p:tavLst>
                                    </p:anim>
                                    <p:animEffect transition="out" filter="fade">
                                      <p:cBhvr>
                                        <p:cTn id="232" dur="1000"/>
                                        <p:tgtEl>
                                          <p:spTgt spid="65"/>
                                        </p:tgtEl>
                                      </p:cBhvr>
                                    </p:animEffect>
                                    <p:set>
                                      <p:cBhvr>
                                        <p:cTn id="233" dur="1" fill="hold">
                                          <p:stCondLst>
                                            <p:cond delay="999"/>
                                          </p:stCondLst>
                                        </p:cTn>
                                        <p:tgtEl>
                                          <p:spTgt spid="65"/>
                                        </p:tgtEl>
                                        <p:attrNameLst>
                                          <p:attrName>style.visibility</p:attrName>
                                        </p:attrNameLst>
                                      </p:cBhvr>
                                      <p:to>
                                        <p:strVal val="hidden"/>
                                      </p:to>
                                    </p:set>
                                  </p:childTnLst>
                                  <p:subTnLst>
                                    <p:audio>
                                      <p:cMediaNode>
                                        <p:cTn display="0" masterRel="sameClick">
                                          <p:stCondLst>
                                            <p:cond evt="begin" delay="0">
                                              <p:tn val="22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5"/>
                  </p:tgtEl>
                </p:cond>
              </p:nextCondLst>
            </p:seq>
            <p:seq concurrent="1" nextAc="seek">
              <p:cTn id="234" restart="whenNotActive" fill="hold" evtFilter="cancelBubble" nodeType="interactiveSeq">
                <p:stCondLst>
                  <p:cond evt="onClick" delay="0">
                    <p:tgtEl>
                      <p:spTgt spid="66"/>
                    </p:tgtEl>
                  </p:cond>
                </p:stCondLst>
                <p:endSync evt="end" delay="0">
                  <p:rtn val="all"/>
                </p:endSync>
                <p:childTnLst>
                  <p:par>
                    <p:cTn id="235" fill="hold">
                      <p:stCondLst>
                        <p:cond delay="0"/>
                      </p:stCondLst>
                      <p:childTnLst>
                        <p:par>
                          <p:cTn id="236" fill="hold">
                            <p:stCondLst>
                              <p:cond delay="0"/>
                            </p:stCondLst>
                            <p:childTnLst>
                              <p:par>
                                <p:cTn id="237" presetID="31" presetClass="exit" presetSubtype="0" fill="hold" nodeType="clickEffect">
                                  <p:stCondLst>
                                    <p:cond delay="0"/>
                                  </p:stCondLst>
                                  <p:childTnLst>
                                    <p:anim calcmode="lin" valueType="num">
                                      <p:cBhvr>
                                        <p:cTn id="238" dur="1000"/>
                                        <p:tgtEl>
                                          <p:spTgt spid="66"/>
                                        </p:tgtEl>
                                        <p:attrNameLst>
                                          <p:attrName>ppt_w</p:attrName>
                                        </p:attrNameLst>
                                      </p:cBhvr>
                                      <p:tavLst>
                                        <p:tav tm="0">
                                          <p:val>
                                            <p:strVal val="ppt_w"/>
                                          </p:val>
                                        </p:tav>
                                        <p:tav tm="100000">
                                          <p:val>
                                            <p:fltVal val="0"/>
                                          </p:val>
                                        </p:tav>
                                      </p:tavLst>
                                    </p:anim>
                                    <p:anim calcmode="lin" valueType="num">
                                      <p:cBhvr>
                                        <p:cTn id="239" dur="1000"/>
                                        <p:tgtEl>
                                          <p:spTgt spid="66"/>
                                        </p:tgtEl>
                                        <p:attrNameLst>
                                          <p:attrName>ppt_h</p:attrName>
                                        </p:attrNameLst>
                                      </p:cBhvr>
                                      <p:tavLst>
                                        <p:tav tm="0">
                                          <p:val>
                                            <p:strVal val="ppt_h"/>
                                          </p:val>
                                        </p:tav>
                                        <p:tav tm="100000">
                                          <p:val>
                                            <p:fltVal val="0"/>
                                          </p:val>
                                        </p:tav>
                                      </p:tavLst>
                                    </p:anim>
                                    <p:anim calcmode="lin" valueType="num">
                                      <p:cBhvr>
                                        <p:cTn id="240" dur="1000"/>
                                        <p:tgtEl>
                                          <p:spTgt spid="66"/>
                                        </p:tgtEl>
                                        <p:attrNameLst>
                                          <p:attrName>style.rotation</p:attrName>
                                        </p:attrNameLst>
                                      </p:cBhvr>
                                      <p:tavLst>
                                        <p:tav tm="0">
                                          <p:val>
                                            <p:fltVal val="0"/>
                                          </p:val>
                                        </p:tav>
                                        <p:tav tm="100000">
                                          <p:val>
                                            <p:fltVal val="90"/>
                                          </p:val>
                                        </p:tav>
                                      </p:tavLst>
                                    </p:anim>
                                    <p:animEffect transition="out" filter="fade">
                                      <p:cBhvr>
                                        <p:cTn id="241" dur="1000"/>
                                        <p:tgtEl>
                                          <p:spTgt spid="66"/>
                                        </p:tgtEl>
                                      </p:cBhvr>
                                    </p:animEffect>
                                    <p:set>
                                      <p:cBhvr>
                                        <p:cTn id="242" dur="1" fill="hold">
                                          <p:stCondLst>
                                            <p:cond delay="999"/>
                                          </p:stCondLst>
                                        </p:cTn>
                                        <p:tgtEl>
                                          <p:spTgt spid="66"/>
                                        </p:tgtEl>
                                        <p:attrNameLst>
                                          <p:attrName>style.visibility</p:attrName>
                                        </p:attrNameLst>
                                      </p:cBhvr>
                                      <p:to>
                                        <p:strVal val="hidden"/>
                                      </p:to>
                                    </p:set>
                                  </p:childTnLst>
                                  <p:subTnLst>
                                    <p:audio>
                                      <p:cMediaNode>
                                        <p:cTn display="0" masterRel="sameClick">
                                          <p:stCondLst>
                                            <p:cond evt="begin" delay="0">
                                              <p:tn val="23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6"/>
                  </p:tgtEl>
                </p:cond>
              </p:nextCondLst>
            </p:seq>
            <p:seq concurrent="1" nextAc="seek">
              <p:cTn id="243" restart="whenNotActive" fill="hold" evtFilter="cancelBubble" nodeType="interactiveSeq">
                <p:stCondLst>
                  <p:cond evt="onClick" delay="0">
                    <p:tgtEl>
                      <p:spTgt spid="31"/>
                    </p:tgtEl>
                  </p:cond>
                </p:stCondLst>
                <p:endSync evt="end" delay="0">
                  <p:rtn val="all"/>
                </p:endSync>
                <p:childTnLst>
                  <p:par>
                    <p:cTn id="244" fill="hold">
                      <p:stCondLst>
                        <p:cond delay="0"/>
                      </p:stCondLst>
                      <p:childTnLst>
                        <p:par>
                          <p:cTn id="245" fill="hold">
                            <p:stCondLst>
                              <p:cond delay="0"/>
                            </p:stCondLst>
                            <p:childTnLst>
                              <p:par>
                                <p:cTn id="246" presetID="1" presetClass="mediacall" presetSubtype="0" fill="hold" nodeType="clickEffect">
                                  <p:stCondLst>
                                    <p:cond delay="0"/>
                                  </p:stCondLst>
                                  <p:childTnLst>
                                    <p:cmd type="call" cmd="playFrom(0.0)">
                                      <p:cBhvr>
                                        <p:cTn id="247" dur="11701" fill="hold"/>
                                        <p:tgtEl>
                                          <p:spTgt spid="31"/>
                                        </p:tgtEl>
                                      </p:cBhvr>
                                    </p:cmd>
                                  </p:childTnLst>
                                </p:cTn>
                              </p:par>
                              <p:par>
                                <p:cTn id="248" presetID="26" presetClass="emph" presetSubtype="0" fill="hold" nodeType="withEffect">
                                  <p:stCondLst>
                                    <p:cond delay="0"/>
                                  </p:stCondLst>
                                  <p:childTnLst>
                                    <p:animEffect transition="out" filter="fade">
                                      <p:cBhvr>
                                        <p:cTn id="249" dur="500" tmFilter="0, 0; .2, .5; .8, .5; 1, 0"/>
                                        <p:tgtEl>
                                          <p:spTgt spid="31"/>
                                        </p:tgtEl>
                                      </p:cBhvr>
                                    </p:animEffect>
                                    <p:animScale>
                                      <p:cBhvr>
                                        <p:cTn id="250" dur="250" autoRev="1" fill="hold"/>
                                        <p:tgtEl>
                                          <p:spTgt spid="31"/>
                                        </p:tgtEl>
                                      </p:cBhvr>
                                      <p:by x="105000" y="105000"/>
                                    </p:animScale>
                                  </p:childTnLst>
                                </p:cTn>
                              </p:par>
                            </p:childTnLst>
                          </p:cTn>
                        </p:par>
                      </p:childTnLst>
                    </p:cTn>
                  </p:par>
                  <p:par>
                    <p:cTn id="251" fill="hold">
                      <p:stCondLst>
                        <p:cond delay="indefinite"/>
                      </p:stCondLst>
                      <p:childTnLst>
                        <p:par>
                          <p:cTn id="252" fill="hold">
                            <p:stCondLst>
                              <p:cond delay="0"/>
                            </p:stCondLst>
                            <p:childTnLst>
                              <p:par>
                                <p:cTn id="253" presetID="3" presetClass="mediacall" presetSubtype="0" fill="hold" nodeType="clickEffect">
                                  <p:stCondLst>
                                    <p:cond delay="0"/>
                                  </p:stCondLst>
                                  <p:childTnLst>
                                    <p:cmd type="call" cmd="stop">
                                      <p:cBhvr>
                                        <p:cTn id="254" dur="1" fill="hold"/>
                                        <p:tgtEl>
                                          <p:spTgt spid="31"/>
                                        </p:tgtEl>
                                      </p:cBhvr>
                                    </p:cmd>
                                  </p:childTnLst>
                                </p:cTn>
                              </p:par>
                            </p:childTnLst>
                          </p:cTn>
                        </p:par>
                      </p:childTnLst>
                    </p:cTn>
                  </p:par>
                </p:childTnLst>
              </p:cTn>
              <p:nextCondLst>
                <p:cond evt="onClick" delay="0">
                  <p:tgtEl>
                    <p:spTgt spid="31"/>
                  </p:tgtEl>
                </p:cond>
              </p:nextCondLst>
            </p:seq>
            <p:audio>
              <p:cMediaNode vol="80000">
                <p:cTn id="255" fill="hold" display="0">
                  <p:stCondLst>
                    <p:cond delay="indefinite"/>
                  </p:stCondLst>
                  <p:endCondLst>
                    <p:cond evt="onStopAudio" delay="0">
                      <p:tgtEl>
                        <p:sldTgt/>
                      </p:tgtEl>
                    </p:cond>
                  </p:endCondLst>
                </p:cTn>
                <p:tgtEl>
                  <p:spTgt spid="31"/>
                </p:tgtEl>
              </p:cMediaNode>
            </p:audio>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1" name="Picture 6">
            <a:hlinkClick r:id="" action="ppaction://hlinkshowjump?jump=firstslide"/>
          </p:cNvPr>
          <p:cNvPicPr>
            <a:picLocks noChangeAspect="1" noChangeArrowheads="1"/>
          </p:cNvPicPr>
          <p:nvPr/>
        </p:nvPicPr>
        <p:blipFill>
          <a:blip r:embed="rId7">
            <a:extLst>
              <a:ext uri="{28A0092B-C50C-407E-A947-70E740481C1C}">
                <a14:useLocalDpi xmlns:a14="http://schemas.microsoft.com/office/drawing/2010/main"/>
              </a:ext>
            </a:extLst>
          </a:blip>
          <a:stretch>
            <a:fillRect/>
          </a:stretch>
        </p:blipFill>
        <p:spPr bwMode="auto">
          <a:xfrm>
            <a:off x="6677096" y="5664425"/>
            <a:ext cx="2205168" cy="1048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6">
            <a:hlinkClick r:id="" action="ppaction://customshow?id=26&amp;return=true"/>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762545" y="204749"/>
            <a:ext cx="959856" cy="101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9">
            <a:hlinkClick r:id="" action="ppaction://customshow?id=27&amp;return=true"/>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2223088"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12">
            <a:hlinkClick r:id="" action="ppaction://customshow?id=28&amp;return=true"/>
          </p:cNvPr>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3678797"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15">
            <a:hlinkClick r:id="" action="ppaction://customshow?id=29&amp;return=true"/>
          </p:cNvPr>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5102104"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19">
            <a:hlinkClick r:id="" action="ppaction://customshow?id=30&amp;return=true"/>
          </p:cNvPr>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6364344" y="167082"/>
            <a:ext cx="965232"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21">
            <a:hlinkClick r:id="" action="ppaction://customshow?id=31&amp;return=true"/>
          </p:cNvPr>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7706951" y="177951"/>
            <a:ext cx="980093" cy="1029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23">
            <a:hlinkClick r:id="" action="ppaction://customshow?id=32&amp;return=true"/>
          </p:cNvPr>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765176" y="1204869"/>
            <a:ext cx="999006" cy="1053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25">
            <a:hlinkClick r:id="" action="ppaction://customshow?id=33&amp;return=true"/>
          </p:cNvPr>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2201656" y="1207711"/>
            <a:ext cx="976950" cy="102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8">
            <a:hlinkClick r:id="" action="ppaction://customshow?id=34&amp;return=true"/>
          </p:cNvPr>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624625" y="1207711"/>
            <a:ext cx="980092" cy="102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31">
            <a:hlinkClick r:id="" action="ppaction://customshow?id=35&amp;return=true"/>
          </p:cNvPr>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5018367" y="1201899"/>
            <a:ext cx="995815" cy="1053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35">
            <a:hlinkClick r:id="" action="ppaction://customshow?id=36&amp;return=true"/>
          </p:cNvPr>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6280501" y="1211015"/>
            <a:ext cx="1039840" cy="1096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38">
            <a:hlinkClick r:id="" action="ppaction://customshow?id=37&amp;return=true"/>
          </p:cNvPr>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7692998" y="1258529"/>
            <a:ext cx="967433" cy="1019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40">
            <a:hlinkClick r:id="" action="ppaction://customshow?id=38&amp;return=true"/>
          </p:cNvPr>
          <p:cNvPicPr>
            <a:picLocks noChangeAspect="1" noChangeArrowheads="1"/>
          </p:cNvPicPr>
          <p:nvPr/>
        </p:nvPicPr>
        <p:blipFill>
          <a:blip r:embed="rId20">
            <a:extLst>
              <a:ext uri="{28A0092B-C50C-407E-A947-70E740481C1C}">
                <a14:useLocalDpi xmlns:a14="http://schemas.microsoft.com/office/drawing/2010/main" val="0"/>
              </a:ext>
            </a:extLst>
          </a:blip>
          <a:stretch>
            <a:fillRect/>
          </a:stretch>
        </p:blipFill>
        <p:spPr bwMode="auto">
          <a:xfrm>
            <a:off x="764625" y="2260692"/>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43">
            <a:hlinkClick r:id="" action="ppaction://customshow?id=39&amp;return=true"/>
          </p:cNvPr>
          <p:cNvPicPr>
            <a:picLocks noChangeAspect="1" noChangeArrowheads="1"/>
          </p:cNvPicPr>
          <p:nvPr/>
        </p:nvPicPr>
        <p:blipFill>
          <a:blip r:embed="rId21">
            <a:extLst>
              <a:ext uri="{28A0092B-C50C-407E-A947-70E740481C1C}">
                <a14:useLocalDpi xmlns:a14="http://schemas.microsoft.com/office/drawing/2010/main" val="0"/>
              </a:ext>
            </a:extLst>
          </a:blip>
          <a:stretch>
            <a:fillRect/>
          </a:stretch>
        </p:blipFill>
        <p:spPr bwMode="auto">
          <a:xfrm>
            <a:off x="2217425" y="226069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46">
            <a:hlinkClick r:id="" action="ppaction://customshow?id=40&amp;return=true"/>
          </p:cNvPr>
          <p:cNvPicPr>
            <a:picLocks noChangeAspect="1" noChangeArrowheads="1"/>
          </p:cNvPicPr>
          <p:nvPr/>
        </p:nvPicPr>
        <p:blipFill>
          <a:blip r:embed="rId22">
            <a:extLst>
              <a:ext uri="{28A0092B-C50C-407E-A947-70E740481C1C}">
                <a14:useLocalDpi xmlns:a14="http://schemas.microsoft.com/office/drawing/2010/main" val="0"/>
              </a:ext>
            </a:extLst>
          </a:blip>
          <a:stretch>
            <a:fillRect/>
          </a:stretch>
        </p:blipFill>
        <p:spPr bwMode="auto">
          <a:xfrm>
            <a:off x="3681069" y="2272316"/>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49">
            <a:hlinkClick r:id="" action="ppaction://customshow?id=41&amp;return=true"/>
          </p:cNvPr>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5076268" y="2328391"/>
            <a:ext cx="980972"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52">
            <a:hlinkClick r:id="" action="ppaction://customshow?id=42&amp;return=true"/>
          </p:cNvPr>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6353495" y="2311717"/>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55">
            <a:hlinkClick r:id="" action="ppaction://customshow?id=43&amp;return=true"/>
          </p:cNvPr>
          <p:cNvPicPr>
            <a:picLocks noChangeAspect="1" noChangeArrowheads="1"/>
          </p:cNvPicPr>
          <p:nvPr/>
        </p:nvPicPr>
        <p:blipFill>
          <a:blip r:embed="rId25">
            <a:extLst>
              <a:ext uri="{28A0092B-C50C-407E-A947-70E740481C1C}">
                <a14:useLocalDpi xmlns:a14="http://schemas.microsoft.com/office/drawing/2010/main" val="0"/>
              </a:ext>
            </a:extLst>
          </a:blip>
          <a:stretch>
            <a:fillRect/>
          </a:stretch>
        </p:blipFill>
        <p:spPr bwMode="auto">
          <a:xfrm>
            <a:off x="7709238" y="230795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58">
            <a:hlinkClick r:id="" action="ppaction://customshow?id=44&amp;return=true"/>
          </p:cNvPr>
          <p:cNvPicPr>
            <a:picLocks noChangeAspect="1" noChangeArrowheads="1"/>
          </p:cNvPicPr>
          <p:nvPr/>
        </p:nvPicPr>
        <p:blipFill>
          <a:blip r:embed="rId26">
            <a:extLst>
              <a:ext uri="{28A0092B-C50C-407E-A947-70E740481C1C}">
                <a14:useLocalDpi xmlns:a14="http://schemas.microsoft.com/office/drawing/2010/main" val="0"/>
              </a:ext>
            </a:extLst>
          </a:blip>
          <a:stretch>
            <a:fillRect/>
          </a:stretch>
        </p:blipFill>
        <p:spPr bwMode="auto">
          <a:xfrm>
            <a:off x="769641" y="3314597"/>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Picture 61">
            <a:hlinkClick r:id="" action="ppaction://customshow?id=45&amp;return=true"/>
          </p:cNvPr>
          <p:cNvPicPr>
            <a:picLocks noChangeAspect="1" noChangeArrowheads="1"/>
          </p:cNvPicPr>
          <p:nvPr/>
        </p:nvPicPr>
        <p:blipFill>
          <a:blip r:embed="rId27">
            <a:extLst>
              <a:ext uri="{28A0092B-C50C-407E-A947-70E740481C1C}">
                <a14:useLocalDpi xmlns:a14="http://schemas.microsoft.com/office/drawing/2010/main" val="0"/>
              </a:ext>
            </a:extLst>
          </a:blip>
          <a:stretch>
            <a:fillRect/>
          </a:stretch>
        </p:blipFill>
        <p:spPr bwMode="auto">
          <a:xfrm>
            <a:off x="2221689" y="3320409"/>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 name="Picture 64">
            <a:hlinkClick r:id="" action="ppaction://customshow?id=46&amp;return=true"/>
          </p:cNvPr>
          <p:cNvPicPr>
            <a:picLocks noChangeAspect="1" noChangeArrowheads="1"/>
          </p:cNvPicPr>
          <p:nvPr/>
        </p:nvPicPr>
        <p:blipFill>
          <a:blip r:embed="rId28">
            <a:extLst>
              <a:ext uri="{28A0092B-C50C-407E-A947-70E740481C1C}">
                <a14:useLocalDpi xmlns:a14="http://schemas.microsoft.com/office/drawing/2010/main" val="0"/>
              </a:ext>
            </a:extLst>
          </a:blip>
          <a:stretch>
            <a:fillRect/>
          </a:stretch>
        </p:blipFill>
        <p:spPr bwMode="auto">
          <a:xfrm>
            <a:off x="3678003" y="3344205"/>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Picture 67">
            <a:hlinkClick r:id="" action="ppaction://customshow?id=47&amp;return=true"/>
          </p:cNvPr>
          <p:cNvPicPr>
            <a:picLocks noChangeAspect="1" noChangeArrowheads="1"/>
          </p:cNvPicPr>
          <p:nvPr/>
        </p:nvPicPr>
        <p:blipFill>
          <a:blip r:embed="rId29">
            <a:extLst>
              <a:ext uri="{28A0092B-C50C-407E-A947-70E740481C1C}">
                <a14:useLocalDpi xmlns:a14="http://schemas.microsoft.com/office/drawing/2010/main" val="0"/>
              </a:ext>
            </a:extLst>
          </a:blip>
          <a:stretch>
            <a:fillRect/>
          </a:stretch>
        </p:blipFill>
        <p:spPr bwMode="auto">
          <a:xfrm>
            <a:off x="5094392" y="3339666"/>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70">
            <a:hlinkClick r:id="" action="ppaction://customshow?id=48&amp;return=true"/>
          </p:cNvPr>
          <p:cNvPicPr>
            <a:picLocks noChangeAspect="1" noChangeArrowheads="1"/>
          </p:cNvPicPr>
          <p:nvPr/>
        </p:nvPicPr>
        <p:blipFill>
          <a:blip r:embed="rId30">
            <a:extLst>
              <a:ext uri="{28A0092B-C50C-407E-A947-70E740481C1C}">
                <a14:useLocalDpi xmlns:a14="http://schemas.microsoft.com/office/drawing/2010/main" val="0"/>
              </a:ext>
            </a:extLst>
          </a:blip>
          <a:stretch>
            <a:fillRect/>
          </a:stretch>
        </p:blipFill>
        <p:spPr bwMode="auto">
          <a:xfrm>
            <a:off x="6361771" y="3338742"/>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Picture 72">
            <a:hlinkClick r:id="" action="ppaction://customshow?id=49&amp;return=true"/>
          </p:cNvPr>
          <p:cNvPicPr>
            <a:picLocks noChangeAspect="1" noChangeArrowheads="1"/>
          </p:cNvPicPr>
          <p:nvPr/>
        </p:nvPicPr>
        <p:blipFill>
          <a:blip r:embed="rId31">
            <a:extLst>
              <a:ext uri="{28A0092B-C50C-407E-A947-70E740481C1C}">
                <a14:useLocalDpi xmlns:a14="http://schemas.microsoft.com/office/drawing/2010/main" val="0"/>
              </a:ext>
            </a:extLst>
          </a:blip>
          <a:stretch>
            <a:fillRect/>
          </a:stretch>
        </p:blipFill>
        <p:spPr bwMode="auto">
          <a:xfrm>
            <a:off x="7712353" y="3338742"/>
            <a:ext cx="971599"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75">
            <a:hlinkClick r:id="" action="ppaction://customshow?id=50&amp;return=true"/>
          </p:cNvPr>
          <p:cNvPicPr>
            <a:picLocks noChangeAspect="1" noChangeArrowheads="1"/>
          </p:cNvPicPr>
          <p:nvPr/>
        </p:nvPicPr>
        <p:blipFill>
          <a:blip r:embed="rId32">
            <a:extLst>
              <a:ext uri="{28A0092B-C50C-407E-A947-70E740481C1C}">
                <a14:useLocalDpi xmlns:a14="http://schemas.microsoft.com/office/drawing/2010/main" val="0"/>
              </a:ext>
            </a:extLst>
          </a:blip>
          <a:stretch>
            <a:fillRect/>
          </a:stretch>
        </p:blipFill>
        <p:spPr bwMode="auto">
          <a:xfrm>
            <a:off x="3621687" y="436850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 name="Picture 3">
            <a:hlinkClick r:id="" action="ppaction://customshow?id=51&amp;return=true"/>
          </p:cNvPr>
          <p:cNvPicPr>
            <a:picLocks noChangeAspect="1" noChangeArrowheads="1"/>
          </p:cNvPicPr>
          <p:nvPr/>
        </p:nvPicPr>
        <p:blipFill>
          <a:blip r:embed="rId33">
            <a:extLst>
              <a:ext uri="{28A0092B-C50C-407E-A947-70E740481C1C}">
                <a14:useLocalDpi xmlns:a14="http://schemas.microsoft.com/office/drawing/2010/main" val="0"/>
              </a:ext>
            </a:extLst>
          </a:blip>
          <a:stretch>
            <a:fillRect/>
          </a:stretch>
        </p:blipFill>
        <p:spPr bwMode="auto">
          <a:xfrm>
            <a:off x="5027359" y="4374889"/>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2">
            <a:hlinkClick r:id="" action="ppaction://hlinkshowjump?jump=nextslide"/>
          </p:cNvPr>
          <p:cNvPicPr>
            <a:picLocks noChangeAspect="1" noChangeArrowheads="1"/>
          </p:cNvPicPr>
          <p:nvPr/>
        </p:nvPicPr>
        <p:blipFill>
          <a:blip r:embed="rId34" cstate="email">
            <a:extLst>
              <a:ext uri="{28A0092B-C50C-407E-A947-70E740481C1C}">
                <a14:useLocalDpi xmlns:a14="http://schemas.microsoft.com/office/drawing/2010/main"/>
              </a:ext>
            </a:extLst>
          </a:blip>
          <a:srcRect/>
          <a:stretch>
            <a:fillRect/>
          </a:stretch>
        </p:blipFill>
        <p:spPr bwMode="auto">
          <a:xfrm>
            <a:off x="222447" y="4311494"/>
            <a:ext cx="1925667" cy="2546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General_Timer.wma">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35">
            <a:extLst>
              <a:ext uri="{28A0092B-C50C-407E-A947-70E740481C1C}">
                <a14:useLocalDpi xmlns:a14="http://schemas.microsoft.com/office/drawing/2010/main" val="0"/>
              </a:ext>
            </a:extLst>
          </a:blip>
          <a:stretch>
            <a:fillRect/>
          </a:stretch>
        </p:blipFill>
        <p:spPr>
          <a:xfrm>
            <a:off x="105554" y="114268"/>
            <a:ext cx="548640" cy="697424"/>
          </a:xfrm>
          <a:prstGeom prst="rect">
            <a:avLst/>
          </a:prstGeom>
        </p:spPr>
      </p:pic>
    </p:spTree>
    <p:custDataLst>
      <p:tags r:id="rId1"/>
    </p:custDataLst>
    <p:extLst>
      <p:ext uri="{BB962C8B-B14F-4D97-AF65-F5344CB8AC3E}">
        <p14:creationId xmlns:p14="http://schemas.microsoft.com/office/powerpoint/2010/main" val="1416394937"/>
      </p:ext>
    </p:extLst>
  </p:cSld>
  <p:clrMapOvr>
    <a:masterClrMapping/>
  </p:clrMapOvr>
  <p:transition spd="slow" advClick="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6667">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66667">
                                          <p:cBhvr additive="base">
                                            <p:cTn id="7" dur="750" fill="hold"/>
                                            <p:tgtEl>
                                              <p:spTgt spid="35"/>
                                            </p:tgtEl>
                                            <p:attrNameLst>
                                              <p:attrName>ppt_x</p:attrName>
                                            </p:attrNameLst>
                                          </p:cBhvr>
                                          <p:tavLst>
                                            <p:tav tm="0">
                                              <p:val>
                                                <p:strVal val="#ppt_x"/>
                                              </p:val>
                                            </p:tav>
                                            <p:tav tm="100000">
                                              <p:val>
                                                <p:strVal val="#ppt_x"/>
                                              </p:val>
                                            </p:tav>
                                          </p:tavLst>
                                        </p:anim>
                                        <p:anim calcmode="lin" valueType="num" p14:bounceEnd="66667">
                                          <p:cBhvr additive="base">
                                            <p:cTn id="8" dur="750" fill="hold"/>
                                            <p:tgtEl>
                                              <p:spTgt spid="3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6" name="General_Question_Box_Leav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36"/>
                        </p:tgtEl>
                      </p:cond>
                    </p:stCondLst>
                    <p:endSync evt="end" delay="0">
                      <p:rtn val="all"/>
                    </p:endSync>
                    <p:childTnLst>
                      <p:par>
                        <p:cTn id="10" fill="hold">
                          <p:stCondLst>
                            <p:cond delay="0"/>
                          </p:stCondLst>
                          <p:childTnLst>
                            <p:par>
                              <p:cTn id="11" fill="hold">
                                <p:stCondLst>
                                  <p:cond delay="0"/>
                                </p:stCondLst>
                                <p:childTnLst>
                                  <p:par>
                                    <p:cTn id="12" presetID="31" presetClass="exit" presetSubtype="0" fill="hold" nodeType="clickEffect">
                                      <p:stCondLst>
                                        <p:cond delay="0"/>
                                      </p:stCondLst>
                                      <p:childTnLst>
                                        <p:anim calcmode="lin" valueType="num">
                                          <p:cBhvr>
                                            <p:cTn id="13" dur="1000"/>
                                            <p:tgtEl>
                                              <p:spTgt spid="36"/>
                                            </p:tgtEl>
                                            <p:attrNameLst>
                                              <p:attrName>ppt_w</p:attrName>
                                            </p:attrNameLst>
                                          </p:cBhvr>
                                          <p:tavLst>
                                            <p:tav tm="0">
                                              <p:val>
                                                <p:strVal val="ppt_w"/>
                                              </p:val>
                                            </p:tav>
                                            <p:tav tm="100000">
                                              <p:val>
                                                <p:fltVal val="0"/>
                                              </p:val>
                                            </p:tav>
                                          </p:tavLst>
                                        </p:anim>
                                        <p:anim calcmode="lin" valueType="num">
                                          <p:cBhvr>
                                            <p:cTn id="14" dur="1000"/>
                                            <p:tgtEl>
                                              <p:spTgt spid="36"/>
                                            </p:tgtEl>
                                            <p:attrNameLst>
                                              <p:attrName>ppt_h</p:attrName>
                                            </p:attrNameLst>
                                          </p:cBhvr>
                                          <p:tavLst>
                                            <p:tav tm="0">
                                              <p:val>
                                                <p:strVal val="ppt_h"/>
                                              </p:val>
                                            </p:tav>
                                            <p:tav tm="100000">
                                              <p:val>
                                                <p:fltVal val="0"/>
                                              </p:val>
                                            </p:tav>
                                          </p:tavLst>
                                        </p:anim>
                                        <p:anim calcmode="lin" valueType="num">
                                          <p:cBhvr>
                                            <p:cTn id="15" dur="1000"/>
                                            <p:tgtEl>
                                              <p:spTgt spid="36"/>
                                            </p:tgtEl>
                                            <p:attrNameLst>
                                              <p:attrName>style.rotation</p:attrName>
                                            </p:attrNameLst>
                                          </p:cBhvr>
                                          <p:tavLst>
                                            <p:tav tm="0">
                                              <p:val>
                                                <p:fltVal val="0"/>
                                              </p:val>
                                            </p:tav>
                                            <p:tav tm="100000">
                                              <p:val>
                                                <p:fltVal val="90"/>
                                              </p:val>
                                            </p:tav>
                                          </p:tavLst>
                                        </p:anim>
                                        <p:animEffect transition="out" filter="fade">
                                          <p:cBhvr>
                                            <p:cTn id="16" dur="1000"/>
                                            <p:tgtEl>
                                              <p:spTgt spid="36"/>
                                            </p:tgtEl>
                                          </p:cBhvr>
                                        </p:animEffect>
                                        <p:set>
                                          <p:cBhvr>
                                            <p:cTn id="17" dur="1" fill="hold">
                                              <p:stCondLst>
                                                <p:cond delay="999"/>
                                              </p:stCondLst>
                                            </p:cTn>
                                            <p:tgtEl>
                                              <p:spTgt spid="36"/>
                                            </p:tgtEl>
                                            <p:attrNameLst>
                                              <p:attrName>style.visibility</p:attrName>
                                            </p:attrNameLst>
                                          </p:cBhvr>
                                          <p:to>
                                            <p:strVal val="hidden"/>
                                          </p:to>
                                        </p:set>
                                      </p:childTnLst>
                                      <p:subTnLst>
                                        <p:audio>
                                          <p:cMediaNode>
                                            <p:cTn display="0" masterRel="sameClick">
                                              <p:stCondLst>
                                                <p:cond evt="begin" delay="0">
                                                  <p:tn val="1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36"/>
                      </p:tgtEl>
                    </p:cond>
                  </p:nextCondLst>
                </p:seq>
                <p:seq concurrent="1" nextAc="seek">
                  <p:cTn id="18" restart="whenNotActive" fill="hold" evtFilter="cancelBubble" nodeType="interactiveSeq">
                    <p:stCondLst>
                      <p:cond evt="onClick" delay="0">
                        <p:tgtEl>
                          <p:spTgt spid="37"/>
                        </p:tgtEl>
                      </p:cond>
                    </p:stCondLst>
                    <p:endSync evt="end" delay="0">
                      <p:rtn val="all"/>
                    </p:endSync>
                    <p:childTnLst>
                      <p:par>
                        <p:cTn id="19" fill="hold">
                          <p:stCondLst>
                            <p:cond delay="0"/>
                          </p:stCondLst>
                          <p:childTnLst>
                            <p:par>
                              <p:cTn id="20" fill="hold">
                                <p:stCondLst>
                                  <p:cond delay="0"/>
                                </p:stCondLst>
                                <p:childTnLst>
                                  <p:par>
                                    <p:cTn id="21" presetID="31" presetClass="exit" presetSubtype="0" fill="hold" nodeType="clickEffect">
                                      <p:stCondLst>
                                        <p:cond delay="0"/>
                                      </p:stCondLst>
                                      <p:childTnLst>
                                        <p:anim calcmode="lin" valueType="num">
                                          <p:cBhvr>
                                            <p:cTn id="22" dur="1000"/>
                                            <p:tgtEl>
                                              <p:spTgt spid="37"/>
                                            </p:tgtEl>
                                            <p:attrNameLst>
                                              <p:attrName>ppt_w</p:attrName>
                                            </p:attrNameLst>
                                          </p:cBhvr>
                                          <p:tavLst>
                                            <p:tav tm="0">
                                              <p:val>
                                                <p:strVal val="ppt_w"/>
                                              </p:val>
                                            </p:tav>
                                            <p:tav tm="100000">
                                              <p:val>
                                                <p:fltVal val="0"/>
                                              </p:val>
                                            </p:tav>
                                          </p:tavLst>
                                        </p:anim>
                                        <p:anim calcmode="lin" valueType="num">
                                          <p:cBhvr>
                                            <p:cTn id="23" dur="1000"/>
                                            <p:tgtEl>
                                              <p:spTgt spid="37"/>
                                            </p:tgtEl>
                                            <p:attrNameLst>
                                              <p:attrName>ppt_h</p:attrName>
                                            </p:attrNameLst>
                                          </p:cBhvr>
                                          <p:tavLst>
                                            <p:tav tm="0">
                                              <p:val>
                                                <p:strVal val="ppt_h"/>
                                              </p:val>
                                            </p:tav>
                                            <p:tav tm="100000">
                                              <p:val>
                                                <p:fltVal val="0"/>
                                              </p:val>
                                            </p:tav>
                                          </p:tavLst>
                                        </p:anim>
                                        <p:anim calcmode="lin" valueType="num">
                                          <p:cBhvr>
                                            <p:cTn id="24" dur="1000"/>
                                            <p:tgtEl>
                                              <p:spTgt spid="37"/>
                                            </p:tgtEl>
                                            <p:attrNameLst>
                                              <p:attrName>style.rotation</p:attrName>
                                            </p:attrNameLst>
                                          </p:cBhvr>
                                          <p:tavLst>
                                            <p:tav tm="0">
                                              <p:val>
                                                <p:fltVal val="0"/>
                                              </p:val>
                                            </p:tav>
                                            <p:tav tm="100000">
                                              <p:val>
                                                <p:fltVal val="90"/>
                                              </p:val>
                                            </p:tav>
                                          </p:tavLst>
                                        </p:anim>
                                        <p:animEffect transition="out" filter="fade">
                                          <p:cBhvr>
                                            <p:cTn id="25" dur="1000"/>
                                            <p:tgtEl>
                                              <p:spTgt spid="37"/>
                                            </p:tgtEl>
                                          </p:cBhvr>
                                        </p:animEffect>
                                        <p:set>
                                          <p:cBhvr>
                                            <p:cTn id="26" dur="1" fill="hold">
                                              <p:stCondLst>
                                                <p:cond delay="999"/>
                                              </p:stCondLst>
                                            </p:cTn>
                                            <p:tgtEl>
                                              <p:spTgt spid="37"/>
                                            </p:tgtEl>
                                            <p:attrNameLst>
                                              <p:attrName>style.visibility</p:attrName>
                                            </p:attrNameLst>
                                          </p:cBhvr>
                                          <p:to>
                                            <p:strVal val="hidden"/>
                                          </p:to>
                                        </p:set>
                                      </p:childTnLst>
                                      <p:subTnLst>
                                        <p:audio>
                                          <p:cMediaNode>
                                            <p:cTn display="0" masterRel="sameClick">
                                              <p:stCondLst>
                                                <p:cond evt="begin" delay="0">
                                                  <p:tn val="2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37"/>
                      </p:tgtEl>
                    </p:cond>
                  </p:nextCondLst>
                </p:seq>
                <p:seq concurrent="1" nextAc="seek">
                  <p:cTn id="27" restart="whenNotActive" fill="hold" evtFilter="cancelBubble" nodeType="interactiveSeq">
                    <p:stCondLst>
                      <p:cond evt="onClick" delay="0">
                        <p:tgtEl>
                          <p:spTgt spid="38"/>
                        </p:tgtEl>
                      </p:cond>
                    </p:stCondLst>
                    <p:endSync evt="end" delay="0">
                      <p:rtn val="all"/>
                    </p:endSync>
                    <p:childTnLst>
                      <p:par>
                        <p:cTn id="28" fill="hold">
                          <p:stCondLst>
                            <p:cond delay="0"/>
                          </p:stCondLst>
                          <p:childTnLst>
                            <p:par>
                              <p:cTn id="29" fill="hold">
                                <p:stCondLst>
                                  <p:cond delay="0"/>
                                </p:stCondLst>
                                <p:childTnLst>
                                  <p:par>
                                    <p:cTn id="30" presetID="31" presetClass="exit" presetSubtype="0" fill="hold" nodeType="clickEffect">
                                      <p:stCondLst>
                                        <p:cond delay="0"/>
                                      </p:stCondLst>
                                      <p:childTnLst>
                                        <p:anim calcmode="lin" valueType="num">
                                          <p:cBhvr>
                                            <p:cTn id="31" dur="1000"/>
                                            <p:tgtEl>
                                              <p:spTgt spid="38"/>
                                            </p:tgtEl>
                                            <p:attrNameLst>
                                              <p:attrName>ppt_w</p:attrName>
                                            </p:attrNameLst>
                                          </p:cBhvr>
                                          <p:tavLst>
                                            <p:tav tm="0">
                                              <p:val>
                                                <p:strVal val="ppt_w"/>
                                              </p:val>
                                            </p:tav>
                                            <p:tav tm="100000">
                                              <p:val>
                                                <p:fltVal val="0"/>
                                              </p:val>
                                            </p:tav>
                                          </p:tavLst>
                                        </p:anim>
                                        <p:anim calcmode="lin" valueType="num">
                                          <p:cBhvr>
                                            <p:cTn id="32" dur="1000"/>
                                            <p:tgtEl>
                                              <p:spTgt spid="38"/>
                                            </p:tgtEl>
                                            <p:attrNameLst>
                                              <p:attrName>ppt_h</p:attrName>
                                            </p:attrNameLst>
                                          </p:cBhvr>
                                          <p:tavLst>
                                            <p:tav tm="0">
                                              <p:val>
                                                <p:strVal val="ppt_h"/>
                                              </p:val>
                                            </p:tav>
                                            <p:tav tm="100000">
                                              <p:val>
                                                <p:fltVal val="0"/>
                                              </p:val>
                                            </p:tav>
                                          </p:tavLst>
                                        </p:anim>
                                        <p:anim calcmode="lin" valueType="num">
                                          <p:cBhvr>
                                            <p:cTn id="33" dur="1000"/>
                                            <p:tgtEl>
                                              <p:spTgt spid="38"/>
                                            </p:tgtEl>
                                            <p:attrNameLst>
                                              <p:attrName>style.rotation</p:attrName>
                                            </p:attrNameLst>
                                          </p:cBhvr>
                                          <p:tavLst>
                                            <p:tav tm="0">
                                              <p:val>
                                                <p:fltVal val="0"/>
                                              </p:val>
                                            </p:tav>
                                            <p:tav tm="100000">
                                              <p:val>
                                                <p:fltVal val="90"/>
                                              </p:val>
                                            </p:tav>
                                          </p:tavLst>
                                        </p:anim>
                                        <p:animEffect transition="out" filter="fade">
                                          <p:cBhvr>
                                            <p:cTn id="34" dur="1000"/>
                                            <p:tgtEl>
                                              <p:spTgt spid="38"/>
                                            </p:tgtEl>
                                          </p:cBhvr>
                                        </p:animEffect>
                                        <p:set>
                                          <p:cBhvr>
                                            <p:cTn id="35" dur="1" fill="hold">
                                              <p:stCondLst>
                                                <p:cond delay="999"/>
                                              </p:stCondLst>
                                            </p:cTn>
                                            <p:tgtEl>
                                              <p:spTgt spid="38"/>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38"/>
                      </p:tgtEl>
                    </p:cond>
                  </p:nextCondLst>
                </p:seq>
                <p:seq concurrent="1" nextAc="seek">
                  <p:cTn id="36" restart="whenNotActive" fill="hold" evtFilter="cancelBubble" nodeType="interactiveSeq">
                    <p:stCondLst>
                      <p:cond evt="onClick" delay="0">
                        <p:tgtEl>
                          <p:spTgt spid="39"/>
                        </p:tgtEl>
                      </p:cond>
                    </p:stCondLst>
                    <p:endSync evt="end" delay="0">
                      <p:rtn val="all"/>
                    </p:endSync>
                    <p:childTnLst>
                      <p:par>
                        <p:cTn id="37" fill="hold">
                          <p:stCondLst>
                            <p:cond delay="0"/>
                          </p:stCondLst>
                          <p:childTnLst>
                            <p:par>
                              <p:cTn id="38" fill="hold">
                                <p:stCondLst>
                                  <p:cond delay="0"/>
                                </p:stCondLst>
                                <p:childTnLst>
                                  <p:par>
                                    <p:cTn id="39" presetID="31" presetClass="exit" presetSubtype="0" fill="hold" nodeType="clickEffect">
                                      <p:stCondLst>
                                        <p:cond delay="0"/>
                                      </p:stCondLst>
                                      <p:childTnLst>
                                        <p:anim calcmode="lin" valueType="num">
                                          <p:cBhvr>
                                            <p:cTn id="40" dur="1000"/>
                                            <p:tgtEl>
                                              <p:spTgt spid="39"/>
                                            </p:tgtEl>
                                            <p:attrNameLst>
                                              <p:attrName>ppt_w</p:attrName>
                                            </p:attrNameLst>
                                          </p:cBhvr>
                                          <p:tavLst>
                                            <p:tav tm="0">
                                              <p:val>
                                                <p:strVal val="ppt_w"/>
                                              </p:val>
                                            </p:tav>
                                            <p:tav tm="100000">
                                              <p:val>
                                                <p:fltVal val="0"/>
                                              </p:val>
                                            </p:tav>
                                          </p:tavLst>
                                        </p:anim>
                                        <p:anim calcmode="lin" valueType="num">
                                          <p:cBhvr>
                                            <p:cTn id="41" dur="1000"/>
                                            <p:tgtEl>
                                              <p:spTgt spid="39"/>
                                            </p:tgtEl>
                                            <p:attrNameLst>
                                              <p:attrName>ppt_h</p:attrName>
                                            </p:attrNameLst>
                                          </p:cBhvr>
                                          <p:tavLst>
                                            <p:tav tm="0">
                                              <p:val>
                                                <p:strVal val="ppt_h"/>
                                              </p:val>
                                            </p:tav>
                                            <p:tav tm="100000">
                                              <p:val>
                                                <p:fltVal val="0"/>
                                              </p:val>
                                            </p:tav>
                                          </p:tavLst>
                                        </p:anim>
                                        <p:anim calcmode="lin" valueType="num">
                                          <p:cBhvr>
                                            <p:cTn id="42" dur="1000"/>
                                            <p:tgtEl>
                                              <p:spTgt spid="39"/>
                                            </p:tgtEl>
                                            <p:attrNameLst>
                                              <p:attrName>style.rotation</p:attrName>
                                            </p:attrNameLst>
                                          </p:cBhvr>
                                          <p:tavLst>
                                            <p:tav tm="0">
                                              <p:val>
                                                <p:fltVal val="0"/>
                                              </p:val>
                                            </p:tav>
                                            <p:tav tm="100000">
                                              <p:val>
                                                <p:fltVal val="90"/>
                                              </p:val>
                                            </p:tav>
                                          </p:tavLst>
                                        </p:anim>
                                        <p:animEffect transition="out" filter="fade">
                                          <p:cBhvr>
                                            <p:cTn id="43" dur="1000"/>
                                            <p:tgtEl>
                                              <p:spTgt spid="39"/>
                                            </p:tgtEl>
                                          </p:cBhvr>
                                        </p:animEffect>
                                        <p:set>
                                          <p:cBhvr>
                                            <p:cTn id="44" dur="1" fill="hold">
                                              <p:stCondLst>
                                                <p:cond delay="999"/>
                                              </p:stCondLst>
                                            </p:cTn>
                                            <p:tgtEl>
                                              <p:spTgt spid="39"/>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39"/>
                      </p:tgtEl>
                    </p:cond>
                  </p:nextCondLst>
                </p:seq>
                <p:seq concurrent="1" nextAc="seek">
                  <p:cTn id="45" restart="whenNotActive" fill="hold" evtFilter="cancelBubble" nodeType="interactiveSeq">
                    <p:stCondLst>
                      <p:cond evt="onClick" delay="0">
                        <p:tgtEl>
                          <p:spTgt spid="40"/>
                        </p:tgtEl>
                      </p:cond>
                    </p:stCondLst>
                    <p:endSync evt="end" delay="0">
                      <p:rtn val="all"/>
                    </p:endSync>
                    <p:childTnLst>
                      <p:par>
                        <p:cTn id="46" fill="hold">
                          <p:stCondLst>
                            <p:cond delay="0"/>
                          </p:stCondLst>
                          <p:childTnLst>
                            <p:par>
                              <p:cTn id="47" fill="hold">
                                <p:stCondLst>
                                  <p:cond delay="0"/>
                                </p:stCondLst>
                                <p:childTnLst>
                                  <p:par>
                                    <p:cTn id="48" presetID="31" presetClass="exit" presetSubtype="0" fill="hold" nodeType="clickEffect">
                                      <p:stCondLst>
                                        <p:cond delay="0"/>
                                      </p:stCondLst>
                                      <p:childTnLst>
                                        <p:anim calcmode="lin" valueType="num">
                                          <p:cBhvr>
                                            <p:cTn id="49" dur="1000"/>
                                            <p:tgtEl>
                                              <p:spTgt spid="40"/>
                                            </p:tgtEl>
                                            <p:attrNameLst>
                                              <p:attrName>ppt_w</p:attrName>
                                            </p:attrNameLst>
                                          </p:cBhvr>
                                          <p:tavLst>
                                            <p:tav tm="0">
                                              <p:val>
                                                <p:strVal val="ppt_w"/>
                                              </p:val>
                                            </p:tav>
                                            <p:tav tm="100000">
                                              <p:val>
                                                <p:fltVal val="0"/>
                                              </p:val>
                                            </p:tav>
                                          </p:tavLst>
                                        </p:anim>
                                        <p:anim calcmode="lin" valueType="num">
                                          <p:cBhvr>
                                            <p:cTn id="50" dur="1000"/>
                                            <p:tgtEl>
                                              <p:spTgt spid="40"/>
                                            </p:tgtEl>
                                            <p:attrNameLst>
                                              <p:attrName>ppt_h</p:attrName>
                                            </p:attrNameLst>
                                          </p:cBhvr>
                                          <p:tavLst>
                                            <p:tav tm="0">
                                              <p:val>
                                                <p:strVal val="ppt_h"/>
                                              </p:val>
                                            </p:tav>
                                            <p:tav tm="100000">
                                              <p:val>
                                                <p:fltVal val="0"/>
                                              </p:val>
                                            </p:tav>
                                          </p:tavLst>
                                        </p:anim>
                                        <p:anim calcmode="lin" valueType="num">
                                          <p:cBhvr>
                                            <p:cTn id="51" dur="1000"/>
                                            <p:tgtEl>
                                              <p:spTgt spid="40"/>
                                            </p:tgtEl>
                                            <p:attrNameLst>
                                              <p:attrName>style.rotation</p:attrName>
                                            </p:attrNameLst>
                                          </p:cBhvr>
                                          <p:tavLst>
                                            <p:tav tm="0">
                                              <p:val>
                                                <p:fltVal val="0"/>
                                              </p:val>
                                            </p:tav>
                                            <p:tav tm="100000">
                                              <p:val>
                                                <p:fltVal val="90"/>
                                              </p:val>
                                            </p:tav>
                                          </p:tavLst>
                                        </p:anim>
                                        <p:animEffect transition="out" filter="fade">
                                          <p:cBhvr>
                                            <p:cTn id="52" dur="1000"/>
                                            <p:tgtEl>
                                              <p:spTgt spid="40"/>
                                            </p:tgtEl>
                                          </p:cBhvr>
                                        </p:animEffect>
                                        <p:set>
                                          <p:cBhvr>
                                            <p:cTn id="53" dur="1" fill="hold">
                                              <p:stCondLst>
                                                <p:cond delay="999"/>
                                              </p:stCondLst>
                                            </p:cTn>
                                            <p:tgtEl>
                                              <p:spTgt spid="40"/>
                                            </p:tgtEl>
                                            <p:attrNameLst>
                                              <p:attrName>style.visibility</p:attrName>
                                            </p:attrNameLst>
                                          </p:cBhvr>
                                          <p:to>
                                            <p:strVal val="hidden"/>
                                          </p:to>
                                        </p:set>
                                      </p:childTnLst>
                                      <p:subTnLst>
                                        <p:audio>
                                          <p:cMediaNode>
                                            <p:cTn display="0" masterRel="sameClick">
                                              <p:stCondLst>
                                                <p:cond evt="begin" delay="0">
                                                  <p:tn val="4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0"/>
                      </p:tgtEl>
                    </p:cond>
                  </p:nextCondLst>
                </p:seq>
                <p:seq concurrent="1" nextAc="seek">
                  <p:cTn id="54" restart="whenNotActive" fill="hold" evtFilter="cancelBubble" nodeType="interactiveSeq">
                    <p:stCondLst>
                      <p:cond evt="onClick" delay="0">
                        <p:tgtEl>
                          <p:spTgt spid="41"/>
                        </p:tgtEl>
                      </p:cond>
                    </p:stCondLst>
                    <p:endSync evt="end" delay="0">
                      <p:rtn val="all"/>
                    </p:endSync>
                    <p:childTnLst>
                      <p:par>
                        <p:cTn id="55" fill="hold">
                          <p:stCondLst>
                            <p:cond delay="0"/>
                          </p:stCondLst>
                          <p:childTnLst>
                            <p:par>
                              <p:cTn id="56" fill="hold">
                                <p:stCondLst>
                                  <p:cond delay="0"/>
                                </p:stCondLst>
                                <p:childTnLst>
                                  <p:par>
                                    <p:cTn id="57" presetID="31" presetClass="exit" presetSubtype="0" fill="hold" nodeType="clickEffect">
                                      <p:stCondLst>
                                        <p:cond delay="0"/>
                                      </p:stCondLst>
                                      <p:childTnLst>
                                        <p:anim calcmode="lin" valueType="num">
                                          <p:cBhvr>
                                            <p:cTn id="58" dur="1000"/>
                                            <p:tgtEl>
                                              <p:spTgt spid="41"/>
                                            </p:tgtEl>
                                            <p:attrNameLst>
                                              <p:attrName>ppt_w</p:attrName>
                                            </p:attrNameLst>
                                          </p:cBhvr>
                                          <p:tavLst>
                                            <p:tav tm="0">
                                              <p:val>
                                                <p:strVal val="ppt_w"/>
                                              </p:val>
                                            </p:tav>
                                            <p:tav tm="100000">
                                              <p:val>
                                                <p:fltVal val="0"/>
                                              </p:val>
                                            </p:tav>
                                          </p:tavLst>
                                        </p:anim>
                                        <p:anim calcmode="lin" valueType="num">
                                          <p:cBhvr>
                                            <p:cTn id="59" dur="1000"/>
                                            <p:tgtEl>
                                              <p:spTgt spid="41"/>
                                            </p:tgtEl>
                                            <p:attrNameLst>
                                              <p:attrName>ppt_h</p:attrName>
                                            </p:attrNameLst>
                                          </p:cBhvr>
                                          <p:tavLst>
                                            <p:tav tm="0">
                                              <p:val>
                                                <p:strVal val="ppt_h"/>
                                              </p:val>
                                            </p:tav>
                                            <p:tav tm="100000">
                                              <p:val>
                                                <p:fltVal val="0"/>
                                              </p:val>
                                            </p:tav>
                                          </p:tavLst>
                                        </p:anim>
                                        <p:anim calcmode="lin" valueType="num">
                                          <p:cBhvr>
                                            <p:cTn id="60" dur="1000"/>
                                            <p:tgtEl>
                                              <p:spTgt spid="41"/>
                                            </p:tgtEl>
                                            <p:attrNameLst>
                                              <p:attrName>style.rotation</p:attrName>
                                            </p:attrNameLst>
                                          </p:cBhvr>
                                          <p:tavLst>
                                            <p:tav tm="0">
                                              <p:val>
                                                <p:fltVal val="0"/>
                                              </p:val>
                                            </p:tav>
                                            <p:tav tm="100000">
                                              <p:val>
                                                <p:fltVal val="90"/>
                                              </p:val>
                                            </p:tav>
                                          </p:tavLst>
                                        </p:anim>
                                        <p:animEffect transition="out" filter="fade">
                                          <p:cBhvr>
                                            <p:cTn id="61" dur="1000"/>
                                            <p:tgtEl>
                                              <p:spTgt spid="41"/>
                                            </p:tgtEl>
                                          </p:cBhvr>
                                        </p:animEffect>
                                        <p:set>
                                          <p:cBhvr>
                                            <p:cTn id="62" dur="1" fill="hold">
                                              <p:stCondLst>
                                                <p:cond delay="999"/>
                                              </p:stCondLst>
                                            </p:cTn>
                                            <p:tgtEl>
                                              <p:spTgt spid="41"/>
                                            </p:tgtEl>
                                            <p:attrNameLst>
                                              <p:attrName>style.visibility</p:attrName>
                                            </p:attrNameLst>
                                          </p:cBhvr>
                                          <p:to>
                                            <p:strVal val="hidden"/>
                                          </p:to>
                                        </p:set>
                                      </p:childTnLst>
                                      <p:subTnLst>
                                        <p:audio>
                                          <p:cMediaNode>
                                            <p:cTn display="0" masterRel="sameClick">
                                              <p:stCondLst>
                                                <p:cond evt="begin" delay="0">
                                                  <p:tn val="5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1"/>
                      </p:tgtEl>
                    </p:cond>
                  </p:nextCondLst>
                </p:seq>
                <p:seq concurrent="1" nextAc="seek">
                  <p:cTn id="63" restart="whenNotActive" fill="hold" evtFilter="cancelBubble" nodeType="interactiveSeq">
                    <p:stCondLst>
                      <p:cond evt="onClick" delay="0">
                        <p:tgtEl>
                          <p:spTgt spid="42"/>
                        </p:tgtEl>
                      </p:cond>
                    </p:stCondLst>
                    <p:endSync evt="end" delay="0">
                      <p:rtn val="all"/>
                    </p:endSync>
                    <p:childTnLst>
                      <p:par>
                        <p:cTn id="64" fill="hold">
                          <p:stCondLst>
                            <p:cond delay="0"/>
                          </p:stCondLst>
                          <p:childTnLst>
                            <p:par>
                              <p:cTn id="65" fill="hold">
                                <p:stCondLst>
                                  <p:cond delay="0"/>
                                </p:stCondLst>
                                <p:childTnLst>
                                  <p:par>
                                    <p:cTn id="66" presetID="31" presetClass="exit" presetSubtype="0" fill="hold" nodeType="clickEffect">
                                      <p:stCondLst>
                                        <p:cond delay="0"/>
                                      </p:stCondLst>
                                      <p:childTnLst>
                                        <p:anim calcmode="lin" valueType="num">
                                          <p:cBhvr>
                                            <p:cTn id="67" dur="1000"/>
                                            <p:tgtEl>
                                              <p:spTgt spid="42"/>
                                            </p:tgtEl>
                                            <p:attrNameLst>
                                              <p:attrName>ppt_w</p:attrName>
                                            </p:attrNameLst>
                                          </p:cBhvr>
                                          <p:tavLst>
                                            <p:tav tm="0">
                                              <p:val>
                                                <p:strVal val="ppt_w"/>
                                              </p:val>
                                            </p:tav>
                                            <p:tav tm="100000">
                                              <p:val>
                                                <p:fltVal val="0"/>
                                              </p:val>
                                            </p:tav>
                                          </p:tavLst>
                                        </p:anim>
                                        <p:anim calcmode="lin" valueType="num">
                                          <p:cBhvr>
                                            <p:cTn id="68" dur="1000"/>
                                            <p:tgtEl>
                                              <p:spTgt spid="42"/>
                                            </p:tgtEl>
                                            <p:attrNameLst>
                                              <p:attrName>ppt_h</p:attrName>
                                            </p:attrNameLst>
                                          </p:cBhvr>
                                          <p:tavLst>
                                            <p:tav tm="0">
                                              <p:val>
                                                <p:strVal val="ppt_h"/>
                                              </p:val>
                                            </p:tav>
                                            <p:tav tm="100000">
                                              <p:val>
                                                <p:fltVal val="0"/>
                                              </p:val>
                                            </p:tav>
                                          </p:tavLst>
                                        </p:anim>
                                        <p:anim calcmode="lin" valueType="num">
                                          <p:cBhvr>
                                            <p:cTn id="69" dur="1000"/>
                                            <p:tgtEl>
                                              <p:spTgt spid="42"/>
                                            </p:tgtEl>
                                            <p:attrNameLst>
                                              <p:attrName>style.rotation</p:attrName>
                                            </p:attrNameLst>
                                          </p:cBhvr>
                                          <p:tavLst>
                                            <p:tav tm="0">
                                              <p:val>
                                                <p:fltVal val="0"/>
                                              </p:val>
                                            </p:tav>
                                            <p:tav tm="100000">
                                              <p:val>
                                                <p:fltVal val="90"/>
                                              </p:val>
                                            </p:tav>
                                          </p:tavLst>
                                        </p:anim>
                                        <p:animEffect transition="out" filter="fade">
                                          <p:cBhvr>
                                            <p:cTn id="70" dur="1000"/>
                                            <p:tgtEl>
                                              <p:spTgt spid="42"/>
                                            </p:tgtEl>
                                          </p:cBhvr>
                                        </p:animEffect>
                                        <p:set>
                                          <p:cBhvr>
                                            <p:cTn id="71" dur="1" fill="hold">
                                              <p:stCondLst>
                                                <p:cond delay="999"/>
                                              </p:stCondLst>
                                            </p:cTn>
                                            <p:tgtEl>
                                              <p:spTgt spid="42"/>
                                            </p:tgtEl>
                                            <p:attrNameLst>
                                              <p:attrName>style.visibility</p:attrName>
                                            </p:attrNameLst>
                                          </p:cBhvr>
                                          <p:to>
                                            <p:strVal val="hidden"/>
                                          </p:to>
                                        </p:set>
                                      </p:childTnLst>
                                      <p:subTnLst>
                                        <p:audio>
                                          <p:cMediaNode>
                                            <p:cTn display="0" masterRel="sameClick">
                                              <p:stCondLst>
                                                <p:cond evt="begin" delay="0">
                                                  <p:tn val="66"/>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2"/>
                      </p:tgtEl>
                    </p:cond>
                  </p:nextCondLst>
                </p:seq>
                <p:seq concurrent="1" nextAc="seek">
                  <p:cTn id="72" restart="whenNotActive" fill="hold" evtFilter="cancelBubble" nodeType="interactiveSeq">
                    <p:stCondLst>
                      <p:cond evt="onClick" delay="0">
                        <p:tgtEl>
                          <p:spTgt spid="43"/>
                        </p:tgtEl>
                      </p:cond>
                    </p:stCondLst>
                    <p:endSync evt="end" delay="0">
                      <p:rtn val="all"/>
                    </p:endSync>
                    <p:childTnLst>
                      <p:par>
                        <p:cTn id="73" fill="hold">
                          <p:stCondLst>
                            <p:cond delay="0"/>
                          </p:stCondLst>
                          <p:childTnLst>
                            <p:par>
                              <p:cTn id="74" fill="hold">
                                <p:stCondLst>
                                  <p:cond delay="0"/>
                                </p:stCondLst>
                                <p:childTnLst>
                                  <p:par>
                                    <p:cTn id="75" presetID="31" presetClass="exit" presetSubtype="0" fill="hold" nodeType="clickEffect">
                                      <p:stCondLst>
                                        <p:cond delay="0"/>
                                      </p:stCondLst>
                                      <p:childTnLst>
                                        <p:anim calcmode="lin" valueType="num">
                                          <p:cBhvr>
                                            <p:cTn id="76" dur="1000"/>
                                            <p:tgtEl>
                                              <p:spTgt spid="43"/>
                                            </p:tgtEl>
                                            <p:attrNameLst>
                                              <p:attrName>ppt_w</p:attrName>
                                            </p:attrNameLst>
                                          </p:cBhvr>
                                          <p:tavLst>
                                            <p:tav tm="0">
                                              <p:val>
                                                <p:strVal val="ppt_w"/>
                                              </p:val>
                                            </p:tav>
                                            <p:tav tm="100000">
                                              <p:val>
                                                <p:fltVal val="0"/>
                                              </p:val>
                                            </p:tav>
                                          </p:tavLst>
                                        </p:anim>
                                        <p:anim calcmode="lin" valueType="num">
                                          <p:cBhvr>
                                            <p:cTn id="77" dur="1000"/>
                                            <p:tgtEl>
                                              <p:spTgt spid="43"/>
                                            </p:tgtEl>
                                            <p:attrNameLst>
                                              <p:attrName>ppt_h</p:attrName>
                                            </p:attrNameLst>
                                          </p:cBhvr>
                                          <p:tavLst>
                                            <p:tav tm="0">
                                              <p:val>
                                                <p:strVal val="ppt_h"/>
                                              </p:val>
                                            </p:tav>
                                            <p:tav tm="100000">
                                              <p:val>
                                                <p:fltVal val="0"/>
                                              </p:val>
                                            </p:tav>
                                          </p:tavLst>
                                        </p:anim>
                                        <p:anim calcmode="lin" valueType="num">
                                          <p:cBhvr>
                                            <p:cTn id="78" dur="1000"/>
                                            <p:tgtEl>
                                              <p:spTgt spid="43"/>
                                            </p:tgtEl>
                                            <p:attrNameLst>
                                              <p:attrName>style.rotation</p:attrName>
                                            </p:attrNameLst>
                                          </p:cBhvr>
                                          <p:tavLst>
                                            <p:tav tm="0">
                                              <p:val>
                                                <p:fltVal val="0"/>
                                              </p:val>
                                            </p:tav>
                                            <p:tav tm="100000">
                                              <p:val>
                                                <p:fltVal val="90"/>
                                              </p:val>
                                            </p:tav>
                                          </p:tavLst>
                                        </p:anim>
                                        <p:animEffect transition="out" filter="fade">
                                          <p:cBhvr>
                                            <p:cTn id="79" dur="1000"/>
                                            <p:tgtEl>
                                              <p:spTgt spid="43"/>
                                            </p:tgtEl>
                                          </p:cBhvr>
                                        </p:animEffect>
                                        <p:set>
                                          <p:cBhvr>
                                            <p:cTn id="80" dur="1" fill="hold">
                                              <p:stCondLst>
                                                <p:cond delay="999"/>
                                              </p:stCondLst>
                                            </p:cTn>
                                            <p:tgtEl>
                                              <p:spTgt spid="43"/>
                                            </p:tgtEl>
                                            <p:attrNameLst>
                                              <p:attrName>style.visibility</p:attrName>
                                            </p:attrNameLst>
                                          </p:cBhvr>
                                          <p:to>
                                            <p:strVal val="hidden"/>
                                          </p:to>
                                        </p:set>
                                      </p:childTnLst>
                                      <p:subTnLst>
                                        <p:audio>
                                          <p:cMediaNode>
                                            <p:cTn display="0" masterRel="sameClick">
                                              <p:stCondLst>
                                                <p:cond evt="begin" delay="0">
                                                  <p:tn val="75"/>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3"/>
                      </p:tgtEl>
                    </p:cond>
                  </p:nextCondLst>
                </p:seq>
                <p:seq concurrent="1" nextAc="seek">
                  <p:cTn id="81" restart="whenNotActive" fill="hold" evtFilter="cancelBubble" nodeType="interactiveSeq">
                    <p:stCondLst>
                      <p:cond evt="onClick" delay="0">
                        <p:tgtEl>
                          <p:spTgt spid="44"/>
                        </p:tgtEl>
                      </p:cond>
                    </p:stCondLst>
                    <p:endSync evt="end" delay="0">
                      <p:rtn val="all"/>
                    </p:endSync>
                    <p:childTnLst>
                      <p:par>
                        <p:cTn id="82" fill="hold">
                          <p:stCondLst>
                            <p:cond delay="0"/>
                          </p:stCondLst>
                          <p:childTnLst>
                            <p:par>
                              <p:cTn id="83" fill="hold">
                                <p:stCondLst>
                                  <p:cond delay="0"/>
                                </p:stCondLst>
                                <p:childTnLst>
                                  <p:par>
                                    <p:cTn id="84" presetID="31" presetClass="exit" presetSubtype="0" fill="hold" nodeType="clickEffect">
                                      <p:stCondLst>
                                        <p:cond delay="0"/>
                                      </p:stCondLst>
                                      <p:childTnLst>
                                        <p:anim calcmode="lin" valueType="num">
                                          <p:cBhvr>
                                            <p:cTn id="85" dur="1000"/>
                                            <p:tgtEl>
                                              <p:spTgt spid="44"/>
                                            </p:tgtEl>
                                            <p:attrNameLst>
                                              <p:attrName>ppt_w</p:attrName>
                                            </p:attrNameLst>
                                          </p:cBhvr>
                                          <p:tavLst>
                                            <p:tav tm="0">
                                              <p:val>
                                                <p:strVal val="ppt_w"/>
                                              </p:val>
                                            </p:tav>
                                            <p:tav tm="100000">
                                              <p:val>
                                                <p:fltVal val="0"/>
                                              </p:val>
                                            </p:tav>
                                          </p:tavLst>
                                        </p:anim>
                                        <p:anim calcmode="lin" valueType="num">
                                          <p:cBhvr>
                                            <p:cTn id="86" dur="1000"/>
                                            <p:tgtEl>
                                              <p:spTgt spid="44"/>
                                            </p:tgtEl>
                                            <p:attrNameLst>
                                              <p:attrName>ppt_h</p:attrName>
                                            </p:attrNameLst>
                                          </p:cBhvr>
                                          <p:tavLst>
                                            <p:tav tm="0">
                                              <p:val>
                                                <p:strVal val="ppt_h"/>
                                              </p:val>
                                            </p:tav>
                                            <p:tav tm="100000">
                                              <p:val>
                                                <p:fltVal val="0"/>
                                              </p:val>
                                            </p:tav>
                                          </p:tavLst>
                                        </p:anim>
                                        <p:anim calcmode="lin" valueType="num">
                                          <p:cBhvr>
                                            <p:cTn id="87" dur="1000"/>
                                            <p:tgtEl>
                                              <p:spTgt spid="44"/>
                                            </p:tgtEl>
                                            <p:attrNameLst>
                                              <p:attrName>style.rotation</p:attrName>
                                            </p:attrNameLst>
                                          </p:cBhvr>
                                          <p:tavLst>
                                            <p:tav tm="0">
                                              <p:val>
                                                <p:fltVal val="0"/>
                                              </p:val>
                                            </p:tav>
                                            <p:tav tm="100000">
                                              <p:val>
                                                <p:fltVal val="90"/>
                                              </p:val>
                                            </p:tav>
                                          </p:tavLst>
                                        </p:anim>
                                        <p:animEffect transition="out" filter="fade">
                                          <p:cBhvr>
                                            <p:cTn id="88" dur="1000"/>
                                            <p:tgtEl>
                                              <p:spTgt spid="44"/>
                                            </p:tgtEl>
                                          </p:cBhvr>
                                        </p:animEffect>
                                        <p:set>
                                          <p:cBhvr>
                                            <p:cTn id="89" dur="1" fill="hold">
                                              <p:stCondLst>
                                                <p:cond delay="999"/>
                                              </p:stCondLst>
                                            </p:cTn>
                                            <p:tgtEl>
                                              <p:spTgt spid="44"/>
                                            </p:tgtEl>
                                            <p:attrNameLst>
                                              <p:attrName>style.visibility</p:attrName>
                                            </p:attrNameLst>
                                          </p:cBhvr>
                                          <p:to>
                                            <p:strVal val="hidden"/>
                                          </p:to>
                                        </p:set>
                                      </p:childTnLst>
                                      <p:subTnLst>
                                        <p:audio>
                                          <p:cMediaNode>
                                            <p:cTn display="0" masterRel="sameClick">
                                              <p:stCondLst>
                                                <p:cond evt="begin" delay="0">
                                                  <p:tn val="84"/>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4"/>
                      </p:tgtEl>
                    </p:cond>
                  </p:nextCondLst>
                </p:seq>
                <p:seq concurrent="1" nextAc="seek">
                  <p:cTn id="90" restart="whenNotActive" fill="hold" evtFilter="cancelBubble" nodeType="interactiveSeq">
                    <p:stCondLst>
                      <p:cond evt="onClick" delay="0">
                        <p:tgtEl>
                          <p:spTgt spid="45"/>
                        </p:tgtEl>
                      </p:cond>
                    </p:stCondLst>
                    <p:endSync evt="end" delay="0">
                      <p:rtn val="all"/>
                    </p:endSync>
                    <p:childTnLst>
                      <p:par>
                        <p:cTn id="91" fill="hold">
                          <p:stCondLst>
                            <p:cond delay="0"/>
                          </p:stCondLst>
                          <p:childTnLst>
                            <p:par>
                              <p:cTn id="92" fill="hold">
                                <p:stCondLst>
                                  <p:cond delay="0"/>
                                </p:stCondLst>
                                <p:childTnLst>
                                  <p:par>
                                    <p:cTn id="93" presetID="31" presetClass="exit" presetSubtype="0" fill="hold" nodeType="clickEffect">
                                      <p:stCondLst>
                                        <p:cond delay="0"/>
                                      </p:stCondLst>
                                      <p:childTnLst>
                                        <p:anim calcmode="lin" valueType="num">
                                          <p:cBhvr>
                                            <p:cTn id="94" dur="1000"/>
                                            <p:tgtEl>
                                              <p:spTgt spid="45"/>
                                            </p:tgtEl>
                                            <p:attrNameLst>
                                              <p:attrName>ppt_w</p:attrName>
                                            </p:attrNameLst>
                                          </p:cBhvr>
                                          <p:tavLst>
                                            <p:tav tm="0">
                                              <p:val>
                                                <p:strVal val="ppt_w"/>
                                              </p:val>
                                            </p:tav>
                                            <p:tav tm="100000">
                                              <p:val>
                                                <p:fltVal val="0"/>
                                              </p:val>
                                            </p:tav>
                                          </p:tavLst>
                                        </p:anim>
                                        <p:anim calcmode="lin" valueType="num">
                                          <p:cBhvr>
                                            <p:cTn id="95" dur="1000"/>
                                            <p:tgtEl>
                                              <p:spTgt spid="45"/>
                                            </p:tgtEl>
                                            <p:attrNameLst>
                                              <p:attrName>ppt_h</p:attrName>
                                            </p:attrNameLst>
                                          </p:cBhvr>
                                          <p:tavLst>
                                            <p:tav tm="0">
                                              <p:val>
                                                <p:strVal val="ppt_h"/>
                                              </p:val>
                                            </p:tav>
                                            <p:tav tm="100000">
                                              <p:val>
                                                <p:fltVal val="0"/>
                                              </p:val>
                                            </p:tav>
                                          </p:tavLst>
                                        </p:anim>
                                        <p:anim calcmode="lin" valueType="num">
                                          <p:cBhvr>
                                            <p:cTn id="96" dur="1000"/>
                                            <p:tgtEl>
                                              <p:spTgt spid="45"/>
                                            </p:tgtEl>
                                            <p:attrNameLst>
                                              <p:attrName>style.rotation</p:attrName>
                                            </p:attrNameLst>
                                          </p:cBhvr>
                                          <p:tavLst>
                                            <p:tav tm="0">
                                              <p:val>
                                                <p:fltVal val="0"/>
                                              </p:val>
                                            </p:tav>
                                            <p:tav tm="100000">
                                              <p:val>
                                                <p:fltVal val="90"/>
                                              </p:val>
                                            </p:tav>
                                          </p:tavLst>
                                        </p:anim>
                                        <p:animEffect transition="out" filter="fade">
                                          <p:cBhvr>
                                            <p:cTn id="97" dur="1000"/>
                                            <p:tgtEl>
                                              <p:spTgt spid="45"/>
                                            </p:tgtEl>
                                          </p:cBhvr>
                                        </p:animEffect>
                                        <p:set>
                                          <p:cBhvr>
                                            <p:cTn id="98" dur="1" fill="hold">
                                              <p:stCondLst>
                                                <p:cond delay="999"/>
                                              </p:stCondLst>
                                            </p:cTn>
                                            <p:tgtEl>
                                              <p:spTgt spid="45"/>
                                            </p:tgtEl>
                                            <p:attrNameLst>
                                              <p:attrName>style.visibility</p:attrName>
                                            </p:attrNameLst>
                                          </p:cBhvr>
                                          <p:to>
                                            <p:strVal val="hidden"/>
                                          </p:to>
                                        </p:set>
                                      </p:childTnLst>
                                      <p:subTnLst>
                                        <p:audio>
                                          <p:cMediaNode>
                                            <p:cTn display="0" masterRel="sameClick">
                                              <p:stCondLst>
                                                <p:cond evt="begin" delay="0">
                                                  <p:tn val="93"/>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5"/>
                      </p:tgtEl>
                    </p:cond>
                  </p:nextCondLst>
                </p:seq>
                <p:seq concurrent="1" nextAc="seek">
                  <p:cTn id="99" restart="whenNotActive" fill="hold" evtFilter="cancelBubble" nodeType="interactiveSeq">
                    <p:stCondLst>
                      <p:cond evt="onClick" delay="0">
                        <p:tgtEl>
                          <p:spTgt spid="46"/>
                        </p:tgtEl>
                      </p:cond>
                    </p:stCondLst>
                    <p:endSync evt="end" delay="0">
                      <p:rtn val="all"/>
                    </p:endSync>
                    <p:childTnLst>
                      <p:par>
                        <p:cTn id="100" fill="hold">
                          <p:stCondLst>
                            <p:cond delay="0"/>
                          </p:stCondLst>
                          <p:childTnLst>
                            <p:par>
                              <p:cTn id="101" fill="hold">
                                <p:stCondLst>
                                  <p:cond delay="0"/>
                                </p:stCondLst>
                                <p:childTnLst>
                                  <p:par>
                                    <p:cTn id="102" presetID="31" presetClass="exit" presetSubtype="0" fill="hold" nodeType="clickEffect">
                                      <p:stCondLst>
                                        <p:cond delay="0"/>
                                      </p:stCondLst>
                                      <p:childTnLst>
                                        <p:anim calcmode="lin" valueType="num">
                                          <p:cBhvr>
                                            <p:cTn id="103" dur="1000"/>
                                            <p:tgtEl>
                                              <p:spTgt spid="46"/>
                                            </p:tgtEl>
                                            <p:attrNameLst>
                                              <p:attrName>ppt_w</p:attrName>
                                            </p:attrNameLst>
                                          </p:cBhvr>
                                          <p:tavLst>
                                            <p:tav tm="0">
                                              <p:val>
                                                <p:strVal val="ppt_w"/>
                                              </p:val>
                                            </p:tav>
                                            <p:tav tm="100000">
                                              <p:val>
                                                <p:fltVal val="0"/>
                                              </p:val>
                                            </p:tav>
                                          </p:tavLst>
                                        </p:anim>
                                        <p:anim calcmode="lin" valueType="num">
                                          <p:cBhvr>
                                            <p:cTn id="104" dur="1000"/>
                                            <p:tgtEl>
                                              <p:spTgt spid="46"/>
                                            </p:tgtEl>
                                            <p:attrNameLst>
                                              <p:attrName>ppt_h</p:attrName>
                                            </p:attrNameLst>
                                          </p:cBhvr>
                                          <p:tavLst>
                                            <p:tav tm="0">
                                              <p:val>
                                                <p:strVal val="ppt_h"/>
                                              </p:val>
                                            </p:tav>
                                            <p:tav tm="100000">
                                              <p:val>
                                                <p:fltVal val="0"/>
                                              </p:val>
                                            </p:tav>
                                          </p:tavLst>
                                        </p:anim>
                                        <p:anim calcmode="lin" valueType="num">
                                          <p:cBhvr>
                                            <p:cTn id="105" dur="1000"/>
                                            <p:tgtEl>
                                              <p:spTgt spid="46"/>
                                            </p:tgtEl>
                                            <p:attrNameLst>
                                              <p:attrName>style.rotation</p:attrName>
                                            </p:attrNameLst>
                                          </p:cBhvr>
                                          <p:tavLst>
                                            <p:tav tm="0">
                                              <p:val>
                                                <p:fltVal val="0"/>
                                              </p:val>
                                            </p:tav>
                                            <p:tav tm="100000">
                                              <p:val>
                                                <p:fltVal val="90"/>
                                              </p:val>
                                            </p:tav>
                                          </p:tavLst>
                                        </p:anim>
                                        <p:animEffect transition="out" filter="fade">
                                          <p:cBhvr>
                                            <p:cTn id="106" dur="1000"/>
                                            <p:tgtEl>
                                              <p:spTgt spid="46"/>
                                            </p:tgtEl>
                                          </p:cBhvr>
                                        </p:animEffect>
                                        <p:set>
                                          <p:cBhvr>
                                            <p:cTn id="107" dur="1" fill="hold">
                                              <p:stCondLst>
                                                <p:cond delay="999"/>
                                              </p:stCondLst>
                                            </p:cTn>
                                            <p:tgtEl>
                                              <p:spTgt spid="46"/>
                                            </p:tgtEl>
                                            <p:attrNameLst>
                                              <p:attrName>style.visibility</p:attrName>
                                            </p:attrNameLst>
                                          </p:cBhvr>
                                          <p:to>
                                            <p:strVal val="hidden"/>
                                          </p:to>
                                        </p:set>
                                      </p:childTnLst>
                                      <p:subTnLst>
                                        <p:audio>
                                          <p:cMediaNode>
                                            <p:cTn display="0" masterRel="sameClick">
                                              <p:stCondLst>
                                                <p:cond evt="begin" delay="0">
                                                  <p:tn val="10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6"/>
                      </p:tgtEl>
                    </p:cond>
                  </p:nextCondLst>
                </p:seq>
                <p:seq concurrent="1" nextAc="seek">
                  <p:cTn id="108" restart="whenNotActive" fill="hold" evtFilter="cancelBubble" nodeType="interactiveSeq">
                    <p:stCondLst>
                      <p:cond evt="onClick" delay="0">
                        <p:tgtEl>
                          <p:spTgt spid="47"/>
                        </p:tgtEl>
                      </p:cond>
                    </p:stCondLst>
                    <p:endSync evt="end" delay="0">
                      <p:rtn val="all"/>
                    </p:endSync>
                    <p:childTnLst>
                      <p:par>
                        <p:cTn id="109" fill="hold">
                          <p:stCondLst>
                            <p:cond delay="0"/>
                          </p:stCondLst>
                          <p:childTnLst>
                            <p:par>
                              <p:cTn id="110" fill="hold">
                                <p:stCondLst>
                                  <p:cond delay="0"/>
                                </p:stCondLst>
                                <p:childTnLst>
                                  <p:par>
                                    <p:cTn id="111" presetID="31" presetClass="exit" presetSubtype="0" fill="hold" nodeType="clickEffect">
                                      <p:stCondLst>
                                        <p:cond delay="0"/>
                                      </p:stCondLst>
                                      <p:childTnLst>
                                        <p:anim calcmode="lin" valueType="num">
                                          <p:cBhvr>
                                            <p:cTn id="112" dur="1000"/>
                                            <p:tgtEl>
                                              <p:spTgt spid="47"/>
                                            </p:tgtEl>
                                            <p:attrNameLst>
                                              <p:attrName>ppt_w</p:attrName>
                                            </p:attrNameLst>
                                          </p:cBhvr>
                                          <p:tavLst>
                                            <p:tav tm="0">
                                              <p:val>
                                                <p:strVal val="ppt_w"/>
                                              </p:val>
                                            </p:tav>
                                            <p:tav tm="100000">
                                              <p:val>
                                                <p:fltVal val="0"/>
                                              </p:val>
                                            </p:tav>
                                          </p:tavLst>
                                        </p:anim>
                                        <p:anim calcmode="lin" valueType="num">
                                          <p:cBhvr>
                                            <p:cTn id="113" dur="1000"/>
                                            <p:tgtEl>
                                              <p:spTgt spid="47"/>
                                            </p:tgtEl>
                                            <p:attrNameLst>
                                              <p:attrName>ppt_h</p:attrName>
                                            </p:attrNameLst>
                                          </p:cBhvr>
                                          <p:tavLst>
                                            <p:tav tm="0">
                                              <p:val>
                                                <p:strVal val="ppt_h"/>
                                              </p:val>
                                            </p:tav>
                                            <p:tav tm="100000">
                                              <p:val>
                                                <p:fltVal val="0"/>
                                              </p:val>
                                            </p:tav>
                                          </p:tavLst>
                                        </p:anim>
                                        <p:anim calcmode="lin" valueType="num">
                                          <p:cBhvr>
                                            <p:cTn id="114" dur="1000"/>
                                            <p:tgtEl>
                                              <p:spTgt spid="47"/>
                                            </p:tgtEl>
                                            <p:attrNameLst>
                                              <p:attrName>style.rotation</p:attrName>
                                            </p:attrNameLst>
                                          </p:cBhvr>
                                          <p:tavLst>
                                            <p:tav tm="0">
                                              <p:val>
                                                <p:fltVal val="0"/>
                                              </p:val>
                                            </p:tav>
                                            <p:tav tm="100000">
                                              <p:val>
                                                <p:fltVal val="90"/>
                                              </p:val>
                                            </p:tav>
                                          </p:tavLst>
                                        </p:anim>
                                        <p:animEffect transition="out" filter="fade">
                                          <p:cBhvr>
                                            <p:cTn id="115" dur="1000"/>
                                            <p:tgtEl>
                                              <p:spTgt spid="47"/>
                                            </p:tgtEl>
                                          </p:cBhvr>
                                        </p:animEffect>
                                        <p:set>
                                          <p:cBhvr>
                                            <p:cTn id="116" dur="1" fill="hold">
                                              <p:stCondLst>
                                                <p:cond delay="999"/>
                                              </p:stCondLst>
                                            </p:cTn>
                                            <p:tgtEl>
                                              <p:spTgt spid="47"/>
                                            </p:tgtEl>
                                            <p:attrNameLst>
                                              <p:attrName>style.visibility</p:attrName>
                                            </p:attrNameLst>
                                          </p:cBhvr>
                                          <p:to>
                                            <p:strVal val="hidden"/>
                                          </p:to>
                                        </p:set>
                                      </p:childTnLst>
                                      <p:subTnLst>
                                        <p:audio>
                                          <p:cMediaNode>
                                            <p:cTn display="0" masterRel="sameClick">
                                              <p:stCondLst>
                                                <p:cond evt="begin" delay="0">
                                                  <p:tn val="11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7"/>
                      </p:tgtEl>
                    </p:cond>
                  </p:nextCondLst>
                </p:seq>
                <p:seq concurrent="1" nextAc="seek">
                  <p:cTn id="117" restart="whenNotActive" fill="hold" evtFilter="cancelBubble" nodeType="interactiveSeq">
                    <p:stCondLst>
                      <p:cond evt="onClick" delay="0">
                        <p:tgtEl>
                          <p:spTgt spid="48"/>
                        </p:tgtEl>
                      </p:cond>
                    </p:stCondLst>
                    <p:endSync evt="end" delay="0">
                      <p:rtn val="all"/>
                    </p:endSync>
                    <p:childTnLst>
                      <p:par>
                        <p:cTn id="118" fill="hold">
                          <p:stCondLst>
                            <p:cond delay="0"/>
                          </p:stCondLst>
                          <p:childTnLst>
                            <p:par>
                              <p:cTn id="119" fill="hold">
                                <p:stCondLst>
                                  <p:cond delay="0"/>
                                </p:stCondLst>
                                <p:childTnLst>
                                  <p:par>
                                    <p:cTn id="120" presetID="31" presetClass="exit" presetSubtype="0" fill="hold" nodeType="clickEffect">
                                      <p:stCondLst>
                                        <p:cond delay="0"/>
                                      </p:stCondLst>
                                      <p:childTnLst>
                                        <p:anim calcmode="lin" valueType="num">
                                          <p:cBhvr>
                                            <p:cTn id="121" dur="1000"/>
                                            <p:tgtEl>
                                              <p:spTgt spid="48"/>
                                            </p:tgtEl>
                                            <p:attrNameLst>
                                              <p:attrName>ppt_w</p:attrName>
                                            </p:attrNameLst>
                                          </p:cBhvr>
                                          <p:tavLst>
                                            <p:tav tm="0">
                                              <p:val>
                                                <p:strVal val="ppt_w"/>
                                              </p:val>
                                            </p:tav>
                                            <p:tav tm="100000">
                                              <p:val>
                                                <p:fltVal val="0"/>
                                              </p:val>
                                            </p:tav>
                                          </p:tavLst>
                                        </p:anim>
                                        <p:anim calcmode="lin" valueType="num">
                                          <p:cBhvr>
                                            <p:cTn id="122" dur="1000"/>
                                            <p:tgtEl>
                                              <p:spTgt spid="48"/>
                                            </p:tgtEl>
                                            <p:attrNameLst>
                                              <p:attrName>ppt_h</p:attrName>
                                            </p:attrNameLst>
                                          </p:cBhvr>
                                          <p:tavLst>
                                            <p:tav tm="0">
                                              <p:val>
                                                <p:strVal val="ppt_h"/>
                                              </p:val>
                                            </p:tav>
                                            <p:tav tm="100000">
                                              <p:val>
                                                <p:fltVal val="0"/>
                                              </p:val>
                                            </p:tav>
                                          </p:tavLst>
                                        </p:anim>
                                        <p:anim calcmode="lin" valueType="num">
                                          <p:cBhvr>
                                            <p:cTn id="123" dur="1000"/>
                                            <p:tgtEl>
                                              <p:spTgt spid="48"/>
                                            </p:tgtEl>
                                            <p:attrNameLst>
                                              <p:attrName>style.rotation</p:attrName>
                                            </p:attrNameLst>
                                          </p:cBhvr>
                                          <p:tavLst>
                                            <p:tav tm="0">
                                              <p:val>
                                                <p:fltVal val="0"/>
                                              </p:val>
                                            </p:tav>
                                            <p:tav tm="100000">
                                              <p:val>
                                                <p:fltVal val="90"/>
                                              </p:val>
                                            </p:tav>
                                          </p:tavLst>
                                        </p:anim>
                                        <p:animEffect transition="out" filter="fade">
                                          <p:cBhvr>
                                            <p:cTn id="124" dur="1000"/>
                                            <p:tgtEl>
                                              <p:spTgt spid="48"/>
                                            </p:tgtEl>
                                          </p:cBhvr>
                                        </p:animEffect>
                                        <p:set>
                                          <p:cBhvr>
                                            <p:cTn id="125" dur="1" fill="hold">
                                              <p:stCondLst>
                                                <p:cond delay="999"/>
                                              </p:stCondLst>
                                            </p:cTn>
                                            <p:tgtEl>
                                              <p:spTgt spid="48"/>
                                            </p:tgtEl>
                                            <p:attrNameLst>
                                              <p:attrName>style.visibility</p:attrName>
                                            </p:attrNameLst>
                                          </p:cBhvr>
                                          <p:to>
                                            <p:strVal val="hidden"/>
                                          </p:to>
                                        </p:set>
                                      </p:childTnLst>
                                      <p:subTnLst>
                                        <p:audio>
                                          <p:cMediaNode>
                                            <p:cTn display="0" masterRel="sameClick">
                                              <p:stCondLst>
                                                <p:cond evt="begin" delay="0">
                                                  <p:tn val="12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8"/>
                      </p:tgtEl>
                    </p:cond>
                  </p:nextCondLst>
                </p:seq>
                <p:seq concurrent="1" nextAc="seek">
                  <p:cTn id="126" restart="whenNotActive" fill="hold" evtFilter="cancelBubble" nodeType="interactiveSeq">
                    <p:stCondLst>
                      <p:cond evt="onClick" delay="0">
                        <p:tgtEl>
                          <p:spTgt spid="49"/>
                        </p:tgtEl>
                      </p:cond>
                    </p:stCondLst>
                    <p:endSync evt="end" delay="0">
                      <p:rtn val="all"/>
                    </p:endSync>
                    <p:childTnLst>
                      <p:par>
                        <p:cTn id="127" fill="hold">
                          <p:stCondLst>
                            <p:cond delay="0"/>
                          </p:stCondLst>
                          <p:childTnLst>
                            <p:par>
                              <p:cTn id="128" fill="hold">
                                <p:stCondLst>
                                  <p:cond delay="0"/>
                                </p:stCondLst>
                                <p:childTnLst>
                                  <p:par>
                                    <p:cTn id="129" presetID="31" presetClass="exit" presetSubtype="0" fill="hold" nodeType="clickEffect">
                                      <p:stCondLst>
                                        <p:cond delay="0"/>
                                      </p:stCondLst>
                                      <p:childTnLst>
                                        <p:anim calcmode="lin" valueType="num">
                                          <p:cBhvr>
                                            <p:cTn id="130" dur="1000"/>
                                            <p:tgtEl>
                                              <p:spTgt spid="49"/>
                                            </p:tgtEl>
                                            <p:attrNameLst>
                                              <p:attrName>ppt_w</p:attrName>
                                            </p:attrNameLst>
                                          </p:cBhvr>
                                          <p:tavLst>
                                            <p:tav tm="0">
                                              <p:val>
                                                <p:strVal val="ppt_w"/>
                                              </p:val>
                                            </p:tav>
                                            <p:tav tm="100000">
                                              <p:val>
                                                <p:fltVal val="0"/>
                                              </p:val>
                                            </p:tav>
                                          </p:tavLst>
                                        </p:anim>
                                        <p:anim calcmode="lin" valueType="num">
                                          <p:cBhvr>
                                            <p:cTn id="131" dur="1000"/>
                                            <p:tgtEl>
                                              <p:spTgt spid="49"/>
                                            </p:tgtEl>
                                            <p:attrNameLst>
                                              <p:attrName>ppt_h</p:attrName>
                                            </p:attrNameLst>
                                          </p:cBhvr>
                                          <p:tavLst>
                                            <p:tav tm="0">
                                              <p:val>
                                                <p:strVal val="ppt_h"/>
                                              </p:val>
                                            </p:tav>
                                            <p:tav tm="100000">
                                              <p:val>
                                                <p:fltVal val="0"/>
                                              </p:val>
                                            </p:tav>
                                          </p:tavLst>
                                        </p:anim>
                                        <p:anim calcmode="lin" valueType="num">
                                          <p:cBhvr>
                                            <p:cTn id="132" dur="1000"/>
                                            <p:tgtEl>
                                              <p:spTgt spid="49"/>
                                            </p:tgtEl>
                                            <p:attrNameLst>
                                              <p:attrName>style.rotation</p:attrName>
                                            </p:attrNameLst>
                                          </p:cBhvr>
                                          <p:tavLst>
                                            <p:tav tm="0">
                                              <p:val>
                                                <p:fltVal val="0"/>
                                              </p:val>
                                            </p:tav>
                                            <p:tav tm="100000">
                                              <p:val>
                                                <p:fltVal val="90"/>
                                              </p:val>
                                            </p:tav>
                                          </p:tavLst>
                                        </p:anim>
                                        <p:animEffect transition="out" filter="fade">
                                          <p:cBhvr>
                                            <p:cTn id="133" dur="1000"/>
                                            <p:tgtEl>
                                              <p:spTgt spid="49"/>
                                            </p:tgtEl>
                                          </p:cBhvr>
                                        </p:animEffect>
                                        <p:set>
                                          <p:cBhvr>
                                            <p:cTn id="134" dur="1" fill="hold">
                                              <p:stCondLst>
                                                <p:cond delay="999"/>
                                              </p:stCondLst>
                                            </p:cTn>
                                            <p:tgtEl>
                                              <p:spTgt spid="49"/>
                                            </p:tgtEl>
                                            <p:attrNameLst>
                                              <p:attrName>style.visibility</p:attrName>
                                            </p:attrNameLst>
                                          </p:cBhvr>
                                          <p:to>
                                            <p:strVal val="hidden"/>
                                          </p:to>
                                        </p:set>
                                      </p:childTnLst>
                                      <p:subTnLst>
                                        <p:audio>
                                          <p:cMediaNode>
                                            <p:cTn display="0" masterRel="sameClick">
                                              <p:stCondLst>
                                                <p:cond evt="begin" delay="0">
                                                  <p:tn val="12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49"/>
                      </p:tgtEl>
                    </p:cond>
                  </p:nextCondLst>
                </p:seq>
                <p:seq concurrent="1" nextAc="seek">
                  <p:cTn id="135" restart="whenNotActive" fill="hold" evtFilter="cancelBubble" nodeType="interactiveSeq">
                    <p:stCondLst>
                      <p:cond evt="onClick" delay="0">
                        <p:tgtEl>
                          <p:spTgt spid="50"/>
                        </p:tgtEl>
                      </p:cond>
                    </p:stCondLst>
                    <p:endSync evt="end" delay="0">
                      <p:rtn val="all"/>
                    </p:endSync>
                    <p:childTnLst>
                      <p:par>
                        <p:cTn id="136" fill="hold">
                          <p:stCondLst>
                            <p:cond delay="0"/>
                          </p:stCondLst>
                          <p:childTnLst>
                            <p:par>
                              <p:cTn id="137" fill="hold">
                                <p:stCondLst>
                                  <p:cond delay="0"/>
                                </p:stCondLst>
                                <p:childTnLst>
                                  <p:par>
                                    <p:cTn id="138" presetID="31" presetClass="exit" presetSubtype="0" fill="hold" nodeType="clickEffect">
                                      <p:stCondLst>
                                        <p:cond delay="0"/>
                                      </p:stCondLst>
                                      <p:childTnLst>
                                        <p:anim calcmode="lin" valueType="num">
                                          <p:cBhvr>
                                            <p:cTn id="139" dur="1000"/>
                                            <p:tgtEl>
                                              <p:spTgt spid="50"/>
                                            </p:tgtEl>
                                            <p:attrNameLst>
                                              <p:attrName>ppt_w</p:attrName>
                                            </p:attrNameLst>
                                          </p:cBhvr>
                                          <p:tavLst>
                                            <p:tav tm="0">
                                              <p:val>
                                                <p:strVal val="ppt_w"/>
                                              </p:val>
                                            </p:tav>
                                            <p:tav tm="100000">
                                              <p:val>
                                                <p:fltVal val="0"/>
                                              </p:val>
                                            </p:tav>
                                          </p:tavLst>
                                        </p:anim>
                                        <p:anim calcmode="lin" valueType="num">
                                          <p:cBhvr>
                                            <p:cTn id="140" dur="1000"/>
                                            <p:tgtEl>
                                              <p:spTgt spid="50"/>
                                            </p:tgtEl>
                                            <p:attrNameLst>
                                              <p:attrName>ppt_h</p:attrName>
                                            </p:attrNameLst>
                                          </p:cBhvr>
                                          <p:tavLst>
                                            <p:tav tm="0">
                                              <p:val>
                                                <p:strVal val="ppt_h"/>
                                              </p:val>
                                            </p:tav>
                                            <p:tav tm="100000">
                                              <p:val>
                                                <p:fltVal val="0"/>
                                              </p:val>
                                            </p:tav>
                                          </p:tavLst>
                                        </p:anim>
                                        <p:anim calcmode="lin" valueType="num">
                                          <p:cBhvr>
                                            <p:cTn id="141" dur="1000"/>
                                            <p:tgtEl>
                                              <p:spTgt spid="50"/>
                                            </p:tgtEl>
                                            <p:attrNameLst>
                                              <p:attrName>style.rotation</p:attrName>
                                            </p:attrNameLst>
                                          </p:cBhvr>
                                          <p:tavLst>
                                            <p:tav tm="0">
                                              <p:val>
                                                <p:fltVal val="0"/>
                                              </p:val>
                                            </p:tav>
                                            <p:tav tm="100000">
                                              <p:val>
                                                <p:fltVal val="90"/>
                                              </p:val>
                                            </p:tav>
                                          </p:tavLst>
                                        </p:anim>
                                        <p:animEffect transition="out" filter="fade">
                                          <p:cBhvr>
                                            <p:cTn id="142" dur="1000"/>
                                            <p:tgtEl>
                                              <p:spTgt spid="50"/>
                                            </p:tgtEl>
                                          </p:cBhvr>
                                        </p:animEffect>
                                        <p:set>
                                          <p:cBhvr>
                                            <p:cTn id="143" dur="1" fill="hold">
                                              <p:stCondLst>
                                                <p:cond delay="999"/>
                                              </p:stCondLst>
                                            </p:cTn>
                                            <p:tgtEl>
                                              <p:spTgt spid="50"/>
                                            </p:tgtEl>
                                            <p:attrNameLst>
                                              <p:attrName>style.visibility</p:attrName>
                                            </p:attrNameLst>
                                          </p:cBhvr>
                                          <p:to>
                                            <p:strVal val="hidden"/>
                                          </p:to>
                                        </p:set>
                                      </p:childTnLst>
                                      <p:subTnLst>
                                        <p:audio>
                                          <p:cMediaNode>
                                            <p:cTn display="0" masterRel="sameClick">
                                              <p:stCondLst>
                                                <p:cond evt="begin" delay="0">
                                                  <p:tn val="13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0"/>
                      </p:tgtEl>
                    </p:cond>
                  </p:nextCondLst>
                </p:seq>
                <p:seq concurrent="1" nextAc="seek">
                  <p:cTn id="144" restart="whenNotActive" fill="hold" evtFilter="cancelBubble" nodeType="interactiveSeq">
                    <p:stCondLst>
                      <p:cond evt="onClick" delay="0">
                        <p:tgtEl>
                          <p:spTgt spid="51"/>
                        </p:tgtEl>
                      </p:cond>
                    </p:stCondLst>
                    <p:endSync evt="end" delay="0">
                      <p:rtn val="all"/>
                    </p:endSync>
                    <p:childTnLst>
                      <p:par>
                        <p:cTn id="145" fill="hold">
                          <p:stCondLst>
                            <p:cond delay="0"/>
                          </p:stCondLst>
                          <p:childTnLst>
                            <p:par>
                              <p:cTn id="146" fill="hold">
                                <p:stCondLst>
                                  <p:cond delay="0"/>
                                </p:stCondLst>
                                <p:childTnLst>
                                  <p:par>
                                    <p:cTn id="147" presetID="31" presetClass="exit" presetSubtype="0" fill="hold" nodeType="clickEffect">
                                      <p:stCondLst>
                                        <p:cond delay="0"/>
                                      </p:stCondLst>
                                      <p:childTnLst>
                                        <p:anim calcmode="lin" valueType="num">
                                          <p:cBhvr>
                                            <p:cTn id="148" dur="1000"/>
                                            <p:tgtEl>
                                              <p:spTgt spid="51"/>
                                            </p:tgtEl>
                                            <p:attrNameLst>
                                              <p:attrName>ppt_w</p:attrName>
                                            </p:attrNameLst>
                                          </p:cBhvr>
                                          <p:tavLst>
                                            <p:tav tm="0">
                                              <p:val>
                                                <p:strVal val="ppt_w"/>
                                              </p:val>
                                            </p:tav>
                                            <p:tav tm="100000">
                                              <p:val>
                                                <p:fltVal val="0"/>
                                              </p:val>
                                            </p:tav>
                                          </p:tavLst>
                                        </p:anim>
                                        <p:anim calcmode="lin" valueType="num">
                                          <p:cBhvr>
                                            <p:cTn id="149" dur="1000"/>
                                            <p:tgtEl>
                                              <p:spTgt spid="51"/>
                                            </p:tgtEl>
                                            <p:attrNameLst>
                                              <p:attrName>ppt_h</p:attrName>
                                            </p:attrNameLst>
                                          </p:cBhvr>
                                          <p:tavLst>
                                            <p:tav tm="0">
                                              <p:val>
                                                <p:strVal val="ppt_h"/>
                                              </p:val>
                                            </p:tav>
                                            <p:tav tm="100000">
                                              <p:val>
                                                <p:fltVal val="0"/>
                                              </p:val>
                                            </p:tav>
                                          </p:tavLst>
                                        </p:anim>
                                        <p:anim calcmode="lin" valueType="num">
                                          <p:cBhvr>
                                            <p:cTn id="150" dur="1000"/>
                                            <p:tgtEl>
                                              <p:spTgt spid="51"/>
                                            </p:tgtEl>
                                            <p:attrNameLst>
                                              <p:attrName>style.rotation</p:attrName>
                                            </p:attrNameLst>
                                          </p:cBhvr>
                                          <p:tavLst>
                                            <p:tav tm="0">
                                              <p:val>
                                                <p:fltVal val="0"/>
                                              </p:val>
                                            </p:tav>
                                            <p:tav tm="100000">
                                              <p:val>
                                                <p:fltVal val="90"/>
                                              </p:val>
                                            </p:tav>
                                          </p:tavLst>
                                        </p:anim>
                                        <p:animEffect transition="out" filter="fade">
                                          <p:cBhvr>
                                            <p:cTn id="151" dur="1000"/>
                                            <p:tgtEl>
                                              <p:spTgt spid="51"/>
                                            </p:tgtEl>
                                          </p:cBhvr>
                                        </p:animEffect>
                                        <p:set>
                                          <p:cBhvr>
                                            <p:cTn id="152" dur="1" fill="hold">
                                              <p:stCondLst>
                                                <p:cond delay="999"/>
                                              </p:stCondLst>
                                            </p:cTn>
                                            <p:tgtEl>
                                              <p:spTgt spid="51"/>
                                            </p:tgtEl>
                                            <p:attrNameLst>
                                              <p:attrName>style.visibility</p:attrName>
                                            </p:attrNameLst>
                                          </p:cBhvr>
                                          <p:to>
                                            <p:strVal val="hidden"/>
                                          </p:to>
                                        </p:set>
                                      </p:childTnLst>
                                      <p:subTnLst>
                                        <p:audio>
                                          <p:cMediaNode>
                                            <p:cTn display="0" masterRel="sameClick">
                                              <p:stCondLst>
                                                <p:cond evt="begin" delay="0">
                                                  <p:tn val="14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1"/>
                      </p:tgtEl>
                    </p:cond>
                  </p:nextCondLst>
                </p:seq>
                <p:seq concurrent="1" nextAc="seek">
                  <p:cTn id="153" restart="whenNotActive" fill="hold" evtFilter="cancelBubble" nodeType="interactiveSeq">
                    <p:stCondLst>
                      <p:cond evt="onClick" delay="0">
                        <p:tgtEl>
                          <p:spTgt spid="52"/>
                        </p:tgtEl>
                      </p:cond>
                    </p:stCondLst>
                    <p:endSync evt="end" delay="0">
                      <p:rtn val="all"/>
                    </p:endSync>
                    <p:childTnLst>
                      <p:par>
                        <p:cTn id="154" fill="hold">
                          <p:stCondLst>
                            <p:cond delay="0"/>
                          </p:stCondLst>
                          <p:childTnLst>
                            <p:par>
                              <p:cTn id="155" fill="hold">
                                <p:stCondLst>
                                  <p:cond delay="0"/>
                                </p:stCondLst>
                                <p:childTnLst>
                                  <p:par>
                                    <p:cTn id="156" presetID="31" presetClass="exit" presetSubtype="0" fill="hold" nodeType="clickEffect">
                                      <p:stCondLst>
                                        <p:cond delay="0"/>
                                      </p:stCondLst>
                                      <p:childTnLst>
                                        <p:anim calcmode="lin" valueType="num">
                                          <p:cBhvr>
                                            <p:cTn id="157" dur="1000"/>
                                            <p:tgtEl>
                                              <p:spTgt spid="52"/>
                                            </p:tgtEl>
                                            <p:attrNameLst>
                                              <p:attrName>ppt_w</p:attrName>
                                            </p:attrNameLst>
                                          </p:cBhvr>
                                          <p:tavLst>
                                            <p:tav tm="0">
                                              <p:val>
                                                <p:strVal val="ppt_w"/>
                                              </p:val>
                                            </p:tav>
                                            <p:tav tm="100000">
                                              <p:val>
                                                <p:fltVal val="0"/>
                                              </p:val>
                                            </p:tav>
                                          </p:tavLst>
                                        </p:anim>
                                        <p:anim calcmode="lin" valueType="num">
                                          <p:cBhvr>
                                            <p:cTn id="158" dur="1000"/>
                                            <p:tgtEl>
                                              <p:spTgt spid="52"/>
                                            </p:tgtEl>
                                            <p:attrNameLst>
                                              <p:attrName>ppt_h</p:attrName>
                                            </p:attrNameLst>
                                          </p:cBhvr>
                                          <p:tavLst>
                                            <p:tav tm="0">
                                              <p:val>
                                                <p:strVal val="ppt_h"/>
                                              </p:val>
                                            </p:tav>
                                            <p:tav tm="100000">
                                              <p:val>
                                                <p:fltVal val="0"/>
                                              </p:val>
                                            </p:tav>
                                          </p:tavLst>
                                        </p:anim>
                                        <p:anim calcmode="lin" valueType="num">
                                          <p:cBhvr>
                                            <p:cTn id="159" dur="1000"/>
                                            <p:tgtEl>
                                              <p:spTgt spid="52"/>
                                            </p:tgtEl>
                                            <p:attrNameLst>
                                              <p:attrName>style.rotation</p:attrName>
                                            </p:attrNameLst>
                                          </p:cBhvr>
                                          <p:tavLst>
                                            <p:tav tm="0">
                                              <p:val>
                                                <p:fltVal val="0"/>
                                              </p:val>
                                            </p:tav>
                                            <p:tav tm="100000">
                                              <p:val>
                                                <p:fltVal val="90"/>
                                              </p:val>
                                            </p:tav>
                                          </p:tavLst>
                                        </p:anim>
                                        <p:animEffect transition="out" filter="fade">
                                          <p:cBhvr>
                                            <p:cTn id="160" dur="1000"/>
                                            <p:tgtEl>
                                              <p:spTgt spid="52"/>
                                            </p:tgtEl>
                                          </p:cBhvr>
                                        </p:animEffect>
                                        <p:set>
                                          <p:cBhvr>
                                            <p:cTn id="161" dur="1" fill="hold">
                                              <p:stCondLst>
                                                <p:cond delay="999"/>
                                              </p:stCondLst>
                                            </p:cTn>
                                            <p:tgtEl>
                                              <p:spTgt spid="52"/>
                                            </p:tgtEl>
                                            <p:attrNameLst>
                                              <p:attrName>style.visibility</p:attrName>
                                            </p:attrNameLst>
                                          </p:cBhvr>
                                          <p:to>
                                            <p:strVal val="hidden"/>
                                          </p:to>
                                        </p:set>
                                      </p:childTnLst>
                                      <p:subTnLst>
                                        <p:audio>
                                          <p:cMediaNode>
                                            <p:cTn display="0" masterRel="sameClick">
                                              <p:stCondLst>
                                                <p:cond evt="begin" delay="0">
                                                  <p:tn val="156"/>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2"/>
                      </p:tgtEl>
                    </p:cond>
                  </p:nextCondLst>
                </p:seq>
                <p:seq concurrent="1" nextAc="seek">
                  <p:cTn id="162" restart="whenNotActive" fill="hold" evtFilter="cancelBubble" nodeType="interactiveSeq">
                    <p:stCondLst>
                      <p:cond evt="onClick" delay="0">
                        <p:tgtEl>
                          <p:spTgt spid="53"/>
                        </p:tgtEl>
                      </p:cond>
                    </p:stCondLst>
                    <p:endSync evt="end" delay="0">
                      <p:rtn val="all"/>
                    </p:endSync>
                    <p:childTnLst>
                      <p:par>
                        <p:cTn id="163" fill="hold">
                          <p:stCondLst>
                            <p:cond delay="0"/>
                          </p:stCondLst>
                          <p:childTnLst>
                            <p:par>
                              <p:cTn id="164" fill="hold">
                                <p:stCondLst>
                                  <p:cond delay="0"/>
                                </p:stCondLst>
                                <p:childTnLst>
                                  <p:par>
                                    <p:cTn id="165" presetID="31" presetClass="exit" presetSubtype="0" fill="hold" nodeType="clickEffect">
                                      <p:stCondLst>
                                        <p:cond delay="0"/>
                                      </p:stCondLst>
                                      <p:childTnLst>
                                        <p:anim calcmode="lin" valueType="num">
                                          <p:cBhvr>
                                            <p:cTn id="166" dur="1000"/>
                                            <p:tgtEl>
                                              <p:spTgt spid="53"/>
                                            </p:tgtEl>
                                            <p:attrNameLst>
                                              <p:attrName>ppt_w</p:attrName>
                                            </p:attrNameLst>
                                          </p:cBhvr>
                                          <p:tavLst>
                                            <p:tav tm="0">
                                              <p:val>
                                                <p:strVal val="ppt_w"/>
                                              </p:val>
                                            </p:tav>
                                            <p:tav tm="100000">
                                              <p:val>
                                                <p:fltVal val="0"/>
                                              </p:val>
                                            </p:tav>
                                          </p:tavLst>
                                        </p:anim>
                                        <p:anim calcmode="lin" valueType="num">
                                          <p:cBhvr>
                                            <p:cTn id="167" dur="1000"/>
                                            <p:tgtEl>
                                              <p:spTgt spid="53"/>
                                            </p:tgtEl>
                                            <p:attrNameLst>
                                              <p:attrName>ppt_h</p:attrName>
                                            </p:attrNameLst>
                                          </p:cBhvr>
                                          <p:tavLst>
                                            <p:tav tm="0">
                                              <p:val>
                                                <p:strVal val="ppt_h"/>
                                              </p:val>
                                            </p:tav>
                                            <p:tav tm="100000">
                                              <p:val>
                                                <p:fltVal val="0"/>
                                              </p:val>
                                            </p:tav>
                                          </p:tavLst>
                                        </p:anim>
                                        <p:anim calcmode="lin" valueType="num">
                                          <p:cBhvr>
                                            <p:cTn id="168" dur="1000"/>
                                            <p:tgtEl>
                                              <p:spTgt spid="53"/>
                                            </p:tgtEl>
                                            <p:attrNameLst>
                                              <p:attrName>style.rotation</p:attrName>
                                            </p:attrNameLst>
                                          </p:cBhvr>
                                          <p:tavLst>
                                            <p:tav tm="0">
                                              <p:val>
                                                <p:fltVal val="0"/>
                                              </p:val>
                                            </p:tav>
                                            <p:tav tm="100000">
                                              <p:val>
                                                <p:fltVal val="90"/>
                                              </p:val>
                                            </p:tav>
                                          </p:tavLst>
                                        </p:anim>
                                        <p:animEffect transition="out" filter="fade">
                                          <p:cBhvr>
                                            <p:cTn id="169" dur="1000"/>
                                            <p:tgtEl>
                                              <p:spTgt spid="53"/>
                                            </p:tgtEl>
                                          </p:cBhvr>
                                        </p:animEffect>
                                        <p:set>
                                          <p:cBhvr>
                                            <p:cTn id="170" dur="1" fill="hold">
                                              <p:stCondLst>
                                                <p:cond delay="999"/>
                                              </p:stCondLst>
                                            </p:cTn>
                                            <p:tgtEl>
                                              <p:spTgt spid="53"/>
                                            </p:tgtEl>
                                            <p:attrNameLst>
                                              <p:attrName>style.visibility</p:attrName>
                                            </p:attrNameLst>
                                          </p:cBhvr>
                                          <p:to>
                                            <p:strVal val="hidden"/>
                                          </p:to>
                                        </p:set>
                                      </p:childTnLst>
                                      <p:subTnLst>
                                        <p:audio>
                                          <p:cMediaNode>
                                            <p:cTn display="0" masterRel="sameClick">
                                              <p:stCondLst>
                                                <p:cond evt="begin" delay="0">
                                                  <p:tn val="165"/>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3"/>
                      </p:tgtEl>
                    </p:cond>
                  </p:nextCondLst>
                </p:seq>
                <p:seq concurrent="1" nextAc="seek">
                  <p:cTn id="171" restart="whenNotActive" fill="hold" evtFilter="cancelBubble" nodeType="interactiveSeq">
                    <p:stCondLst>
                      <p:cond evt="onClick" delay="0">
                        <p:tgtEl>
                          <p:spTgt spid="54"/>
                        </p:tgtEl>
                      </p:cond>
                    </p:stCondLst>
                    <p:endSync evt="end" delay="0">
                      <p:rtn val="all"/>
                    </p:endSync>
                    <p:childTnLst>
                      <p:par>
                        <p:cTn id="172" fill="hold">
                          <p:stCondLst>
                            <p:cond delay="0"/>
                          </p:stCondLst>
                          <p:childTnLst>
                            <p:par>
                              <p:cTn id="173" fill="hold">
                                <p:stCondLst>
                                  <p:cond delay="0"/>
                                </p:stCondLst>
                                <p:childTnLst>
                                  <p:par>
                                    <p:cTn id="174" presetID="31" presetClass="exit" presetSubtype="0" fill="hold" nodeType="clickEffect">
                                      <p:stCondLst>
                                        <p:cond delay="0"/>
                                      </p:stCondLst>
                                      <p:childTnLst>
                                        <p:anim calcmode="lin" valueType="num">
                                          <p:cBhvr>
                                            <p:cTn id="175" dur="1000"/>
                                            <p:tgtEl>
                                              <p:spTgt spid="54"/>
                                            </p:tgtEl>
                                            <p:attrNameLst>
                                              <p:attrName>ppt_w</p:attrName>
                                            </p:attrNameLst>
                                          </p:cBhvr>
                                          <p:tavLst>
                                            <p:tav tm="0">
                                              <p:val>
                                                <p:strVal val="ppt_w"/>
                                              </p:val>
                                            </p:tav>
                                            <p:tav tm="100000">
                                              <p:val>
                                                <p:fltVal val="0"/>
                                              </p:val>
                                            </p:tav>
                                          </p:tavLst>
                                        </p:anim>
                                        <p:anim calcmode="lin" valueType="num">
                                          <p:cBhvr>
                                            <p:cTn id="176" dur="1000"/>
                                            <p:tgtEl>
                                              <p:spTgt spid="54"/>
                                            </p:tgtEl>
                                            <p:attrNameLst>
                                              <p:attrName>ppt_h</p:attrName>
                                            </p:attrNameLst>
                                          </p:cBhvr>
                                          <p:tavLst>
                                            <p:tav tm="0">
                                              <p:val>
                                                <p:strVal val="ppt_h"/>
                                              </p:val>
                                            </p:tav>
                                            <p:tav tm="100000">
                                              <p:val>
                                                <p:fltVal val="0"/>
                                              </p:val>
                                            </p:tav>
                                          </p:tavLst>
                                        </p:anim>
                                        <p:anim calcmode="lin" valueType="num">
                                          <p:cBhvr>
                                            <p:cTn id="177" dur="1000"/>
                                            <p:tgtEl>
                                              <p:spTgt spid="54"/>
                                            </p:tgtEl>
                                            <p:attrNameLst>
                                              <p:attrName>style.rotation</p:attrName>
                                            </p:attrNameLst>
                                          </p:cBhvr>
                                          <p:tavLst>
                                            <p:tav tm="0">
                                              <p:val>
                                                <p:fltVal val="0"/>
                                              </p:val>
                                            </p:tav>
                                            <p:tav tm="100000">
                                              <p:val>
                                                <p:fltVal val="90"/>
                                              </p:val>
                                            </p:tav>
                                          </p:tavLst>
                                        </p:anim>
                                        <p:animEffect transition="out" filter="fade">
                                          <p:cBhvr>
                                            <p:cTn id="178" dur="1000"/>
                                            <p:tgtEl>
                                              <p:spTgt spid="54"/>
                                            </p:tgtEl>
                                          </p:cBhvr>
                                        </p:animEffect>
                                        <p:set>
                                          <p:cBhvr>
                                            <p:cTn id="179" dur="1" fill="hold">
                                              <p:stCondLst>
                                                <p:cond delay="999"/>
                                              </p:stCondLst>
                                            </p:cTn>
                                            <p:tgtEl>
                                              <p:spTgt spid="54"/>
                                            </p:tgtEl>
                                            <p:attrNameLst>
                                              <p:attrName>style.visibility</p:attrName>
                                            </p:attrNameLst>
                                          </p:cBhvr>
                                          <p:to>
                                            <p:strVal val="hidden"/>
                                          </p:to>
                                        </p:set>
                                      </p:childTnLst>
                                      <p:subTnLst>
                                        <p:audio>
                                          <p:cMediaNode>
                                            <p:cTn display="0" masterRel="sameClick">
                                              <p:stCondLst>
                                                <p:cond evt="begin" delay="0">
                                                  <p:tn val="174"/>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4"/>
                      </p:tgtEl>
                    </p:cond>
                  </p:nextCondLst>
                </p:seq>
                <p:seq concurrent="1" nextAc="seek">
                  <p:cTn id="180" restart="whenNotActive" fill="hold" evtFilter="cancelBubble" nodeType="interactiveSeq">
                    <p:stCondLst>
                      <p:cond evt="onClick" delay="0">
                        <p:tgtEl>
                          <p:spTgt spid="55"/>
                        </p:tgtEl>
                      </p:cond>
                    </p:stCondLst>
                    <p:endSync evt="end" delay="0">
                      <p:rtn val="all"/>
                    </p:endSync>
                    <p:childTnLst>
                      <p:par>
                        <p:cTn id="181" fill="hold">
                          <p:stCondLst>
                            <p:cond delay="0"/>
                          </p:stCondLst>
                          <p:childTnLst>
                            <p:par>
                              <p:cTn id="182" fill="hold">
                                <p:stCondLst>
                                  <p:cond delay="0"/>
                                </p:stCondLst>
                                <p:childTnLst>
                                  <p:par>
                                    <p:cTn id="183" presetID="31" presetClass="exit" presetSubtype="0" fill="hold" nodeType="clickEffect">
                                      <p:stCondLst>
                                        <p:cond delay="0"/>
                                      </p:stCondLst>
                                      <p:childTnLst>
                                        <p:anim calcmode="lin" valueType="num">
                                          <p:cBhvr>
                                            <p:cTn id="184" dur="1000"/>
                                            <p:tgtEl>
                                              <p:spTgt spid="55"/>
                                            </p:tgtEl>
                                            <p:attrNameLst>
                                              <p:attrName>ppt_w</p:attrName>
                                            </p:attrNameLst>
                                          </p:cBhvr>
                                          <p:tavLst>
                                            <p:tav tm="0">
                                              <p:val>
                                                <p:strVal val="ppt_w"/>
                                              </p:val>
                                            </p:tav>
                                            <p:tav tm="100000">
                                              <p:val>
                                                <p:fltVal val="0"/>
                                              </p:val>
                                            </p:tav>
                                          </p:tavLst>
                                        </p:anim>
                                        <p:anim calcmode="lin" valueType="num">
                                          <p:cBhvr>
                                            <p:cTn id="185" dur="1000"/>
                                            <p:tgtEl>
                                              <p:spTgt spid="55"/>
                                            </p:tgtEl>
                                            <p:attrNameLst>
                                              <p:attrName>ppt_h</p:attrName>
                                            </p:attrNameLst>
                                          </p:cBhvr>
                                          <p:tavLst>
                                            <p:tav tm="0">
                                              <p:val>
                                                <p:strVal val="ppt_h"/>
                                              </p:val>
                                            </p:tav>
                                            <p:tav tm="100000">
                                              <p:val>
                                                <p:fltVal val="0"/>
                                              </p:val>
                                            </p:tav>
                                          </p:tavLst>
                                        </p:anim>
                                        <p:anim calcmode="lin" valueType="num">
                                          <p:cBhvr>
                                            <p:cTn id="186" dur="1000"/>
                                            <p:tgtEl>
                                              <p:spTgt spid="55"/>
                                            </p:tgtEl>
                                            <p:attrNameLst>
                                              <p:attrName>style.rotation</p:attrName>
                                            </p:attrNameLst>
                                          </p:cBhvr>
                                          <p:tavLst>
                                            <p:tav tm="0">
                                              <p:val>
                                                <p:fltVal val="0"/>
                                              </p:val>
                                            </p:tav>
                                            <p:tav tm="100000">
                                              <p:val>
                                                <p:fltVal val="90"/>
                                              </p:val>
                                            </p:tav>
                                          </p:tavLst>
                                        </p:anim>
                                        <p:animEffect transition="out" filter="fade">
                                          <p:cBhvr>
                                            <p:cTn id="187" dur="1000"/>
                                            <p:tgtEl>
                                              <p:spTgt spid="55"/>
                                            </p:tgtEl>
                                          </p:cBhvr>
                                        </p:animEffect>
                                        <p:set>
                                          <p:cBhvr>
                                            <p:cTn id="188" dur="1" fill="hold">
                                              <p:stCondLst>
                                                <p:cond delay="999"/>
                                              </p:stCondLst>
                                            </p:cTn>
                                            <p:tgtEl>
                                              <p:spTgt spid="55"/>
                                            </p:tgtEl>
                                            <p:attrNameLst>
                                              <p:attrName>style.visibility</p:attrName>
                                            </p:attrNameLst>
                                          </p:cBhvr>
                                          <p:to>
                                            <p:strVal val="hidden"/>
                                          </p:to>
                                        </p:set>
                                      </p:childTnLst>
                                      <p:subTnLst>
                                        <p:audio>
                                          <p:cMediaNode>
                                            <p:cTn display="0" masterRel="sameClick">
                                              <p:stCondLst>
                                                <p:cond evt="begin" delay="0">
                                                  <p:tn val="183"/>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5"/>
                      </p:tgtEl>
                    </p:cond>
                  </p:nextCondLst>
                </p:seq>
                <p:seq concurrent="1" nextAc="seek">
                  <p:cTn id="189" restart="whenNotActive" fill="hold" evtFilter="cancelBubble" nodeType="interactiveSeq">
                    <p:stCondLst>
                      <p:cond evt="onClick" delay="0">
                        <p:tgtEl>
                          <p:spTgt spid="56"/>
                        </p:tgtEl>
                      </p:cond>
                    </p:stCondLst>
                    <p:endSync evt="end" delay="0">
                      <p:rtn val="all"/>
                    </p:endSync>
                    <p:childTnLst>
                      <p:par>
                        <p:cTn id="190" fill="hold">
                          <p:stCondLst>
                            <p:cond delay="0"/>
                          </p:stCondLst>
                          <p:childTnLst>
                            <p:par>
                              <p:cTn id="191" fill="hold">
                                <p:stCondLst>
                                  <p:cond delay="0"/>
                                </p:stCondLst>
                                <p:childTnLst>
                                  <p:par>
                                    <p:cTn id="192" presetID="31" presetClass="exit" presetSubtype="0" fill="hold" nodeType="clickEffect">
                                      <p:stCondLst>
                                        <p:cond delay="0"/>
                                      </p:stCondLst>
                                      <p:childTnLst>
                                        <p:anim calcmode="lin" valueType="num">
                                          <p:cBhvr>
                                            <p:cTn id="193" dur="1000"/>
                                            <p:tgtEl>
                                              <p:spTgt spid="56"/>
                                            </p:tgtEl>
                                            <p:attrNameLst>
                                              <p:attrName>ppt_w</p:attrName>
                                            </p:attrNameLst>
                                          </p:cBhvr>
                                          <p:tavLst>
                                            <p:tav tm="0">
                                              <p:val>
                                                <p:strVal val="ppt_w"/>
                                              </p:val>
                                            </p:tav>
                                            <p:tav tm="100000">
                                              <p:val>
                                                <p:fltVal val="0"/>
                                              </p:val>
                                            </p:tav>
                                          </p:tavLst>
                                        </p:anim>
                                        <p:anim calcmode="lin" valueType="num">
                                          <p:cBhvr>
                                            <p:cTn id="194" dur="1000"/>
                                            <p:tgtEl>
                                              <p:spTgt spid="56"/>
                                            </p:tgtEl>
                                            <p:attrNameLst>
                                              <p:attrName>ppt_h</p:attrName>
                                            </p:attrNameLst>
                                          </p:cBhvr>
                                          <p:tavLst>
                                            <p:tav tm="0">
                                              <p:val>
                                                <p:strVal val="ppt_h"/>
                                              </p:val>
                                            </p:tav>
                                            <p:tav tm="100000">
                                              <p:val>
                                                <p:fltVal val="0"/>
                                              </p:val>
                                            </p:tav>
                                          </p:tavLst>
                                        </p:anim>
                                        <p:anim calcmode="lin" valueType="num">
                                          <p:cBhvr>
                                            <p:cTn id="195" dur="1000"/>
                                            <p:tgtEl>
                                              <p:spTgt spid="56"/>
                                            </p:tgtEl>
                                            <p:attrNameLst>
                                              <p:attrName>style.rotation</p:attrName>
                                            </p:attrNameLst>
                                          </p:cBhvr>
                                          <p:tavLst>
                                            <p:tav tm="0">
                                              <p:val>
                                                <p:fltVal val="0"/>
                                              </p:val>
                                            </p:tav>
                                            <p:tav tm="100000">
                                              <p:val>
                                                <p:fltVal val="90"/>
                                              </p:val>
                                            </p:tav>
                                          </p:tavLst>
                                        </p:anim>
                                        <p:animEffect transition="out" filter="fade">
                                          <p:cBhvr>
                                            <p:cTn id="196" dur="1000"/>
                                            <p:tgtEl>
                                              <p:spTgt spid="56"/>
                                            </p:tgtEl>
                                          </p:cBhvr>
                                        </p:animEffect>
                                        <p:set>
                                          <p:cBhvr>
                                            <p:cTn id="197" dur="1" fill="hold">
                                              <p:stCondLst>
                                                <p:cond delay="999"/>
                                              </p:stCondLst>
                                            </p:cTn>
                                            <p:tgtEl>
                                              <p:spTgt spid="56"/>
                                            </p:tgtEl>
                                            <p:attrNameLst>
                                              <p:attrName>style.visibility</p:attrName>
                                            </p:attrNameLst>
                                          </p:cBhvr>
                                          <p:to>
                                            <p:strVal val="hidden"/>
                                          </p:to>
                                        </p:set>
                                      </p:childTnLst>
                                      <p:subTnLst>
                                        <p:audio>
                                          <p:cMediaNode>
                                            <p:cTn display="0" masterRel="sameClick">
                                              <p:stCondLst>
                                                <p:cond evt="begin" delay="0">
                                                  <p:tn val="19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6"/>
                      </p:tgtEl>
                    </p:cond>
                  </p:nextCondLst>
                </p:seq>
                <p:seq concurrent="1" nextAc="seek">
                  <p:cTn id="198" restart="whenNotActive" fill="hold" evtFilter="cancelBubble" nodeType="interactiveSeq">
                    <p:stCondLst>
                      <p:cond evt="onClick" delay="0">
                        <p:tgtEl>
                          <p:spTgt spid="57"/>
                        </p:tgtEl>
                      </p:cond>
                    </p:stCondLst>
                    <p:endSync evt="end" delay="0">
                      <p:rtn val="all"/>
                    </p:endSync>
                    <p:childTnLst>
                      <p:par>
                        <p:cTn id="199" fill="hold">
                          <p:stCondLst>
                            <p:cond delay="0"/>
                          </p:stCondLst>
                          <p:childTnLst>
                            <p:par>
                              <p:cTn id="200" fill="hold">
                                <p:stCondLst>
                                  <p:cond delay="0"/>
                                </p:stCondLst>
                                <p:childTnLst>
                                  <p:par>
                                    <p:cTn id="201" presetID="31" presetClass="exit" presetSubtype="0" fill="hold" nodeType="clickEffect">
                                      <p:stCondLst>
                                        <p:cond delay="0"/>
                                      </p:stCondLst>
                                      <p:childTnLst>
                                        <p:anim calcmode="lin" valueType="num">
                                          <p:cBhvr>
                                            <p:cTn id="202" dur="1000"/>
                                            <p:tgtEl>
                                              <p:spTgt spid="57"/>
                                            </p:tgtEl>
                                            <p:attrNameLst>
                                              <p:attrName>ppt_w</p:attrName>
                                            </p:attrNameLst>
                                          </p:cBhvr>
                                          <p:tavLst>
                                            <p:tav tm="0">
                                              <p:val>
                                                <p:strVal val="ppt_w"/>
                                              </p:val>
                                            </p:tav>
                                            <p:tav tm="100000">
                                              <p:val>
                                                <p:fltVal val="0"/>
                                              </p:val>
                                            </p:tav>
                                          </p:tavLst>
                                        </p:anim>
                                        <p:anim calcmode="lin" valueType="num">
                                          <p:cBhvr>
                                            <p:cTn id="203" dur="1000"/>
                                            <p:tgtEl>
                                              <p:spTgt spid="57"/>
                                            </p:tgtEl>
                                            <p:attrNameLst>
                                              <p:attrName>ppt_h</p:attrName>
                                            </p:attrNameLst>
                                          </p:cBhvr>
                                          <p:tavLst>
                                            <p:tav tm="0">
                                              <p:val>
                                                <p:strVal val="ppt_h"/>
                                              </p:val>
                                            </p:tav>
                                            <p:tav tm="100000">
                                              <p:val>
                                                <p:fltVal val="0"/>
                                              </p:val>
                                            </p:tav>
                                          </p:tavLst>
                                        </p:anim>
                                        <p:anim calcmode="lin" valueType="num">
                                          <p:cBhvr>
                                            <p:cTn id="204" dur="1000"/>
                                            <p:tgtEl>
                                              <p:spTgt spid="57"/>
                                            </p:tgtEl>
                                            <p:attrNameLst>
                                              <p:attrName>style.rotation</p:attrName>
                                            </p:attrNameLst>
                                          </p:cBhvr>
                                          <p:tavLst>
                                            <p:tav tm="0">
                                              <p:val>
                                                <p:fltVal val="0"/>
                                              </p:val>
                                            </p:tav>
                                            <p:tav tm="100000">
                                              <p:val>
                                                <p:fltVal val="90"/>
                                              </p:val>
                                            </p:tav>
                                          </p:tavLst>
                                        </p:anim>
                                        <p:animEffect transition="out" filter="fade">
                                          <p:cBhvr>
                                            <p:cTn id="205" dur="1000"/>
                                            <p:tgtEl>
                                              <p:spTgt spid="57"/>
                                            </p:tgtEl>
                                          </p:cBhvr>
                                        </p:animEffect>
                                        <p:set>
                                          <p:cBhvr>
                                            <p:cTn id="206" dur="1" fill="hold">
                                              <p:stCondLst>
                                                <p:cond delay="999"/>
                                              </p:stCondLst>
                                            </p:cTn>
                                            <p:tgtEl>
                                              <p:spTgt spid="57"/>
                                            </p:tgtEl>
                                            <p:attrNameLst>
                                              <p:attrName>style.visibility</p:attrName>
                                            </p:attrNameLst>
                                          </p:cBhvr>
                                          <p:to>
                                            <p:strVal val="hidden"/>
                                          </p:to>
                                        </p:set>
                                      </p:childTnLst>
                                      <p:subTnLst>
                                        <p:audio>
                                          <p:cMediaNode>
                                            <p:cTn display="0" masterRel="sameClick">
                                              <p:stCondLst>
                                                <p:cond evt="begin" delay="0">
                                                  <p:tn val="20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7"/>
                      </p:tgtEl>
                    </p:cond>
                  </p:nextCondLst>
                </p:seq>
                <p:seq concurrent="1" nextAc="seek">
                  <p:cTn id="207" restart="whenNotActive" fill="hold" evtFilter="cancelBubble" nodeType="interactiveSeq">
                    <p:stCondLst>
                      <p:cond evt="onClick" delay="0">
                        <p:tgtEl>
                          <p:spTgt spid="58"/>
                        </p:tgtEl>
                      </p:cond>
                    </p:stCondLst>
                    <p:endSync evt="end" delay="0">
                      <p:rtn val="all"/>
                    </p:endSync>
                    <p:childTnLst>
                      <p:par>
                        <p:cTn id="208" fill="hold">
                          <p:stCondLst>
                            <p:cond delay="0"/>
                          </p:stCondLst>
                          <p:childTnLst>
                            <p:par>
                              <p:cTn id="209" fill="hold">
                                <p:stCondLst>
                                  <p:cond delay="0"/>
                                </p:stCondLst>
                                <p:childTnLst>
                                  <p:par>
                                    <p:cTn id="210" presetID="31" presetClass="exit" presetSubtype="0" fill="hold" nodeType="clickEffect">
                                      <p:stCondLst>
                                        <p:cond delay="0"/>
                                      </p:stCondLst>
                                      <p:childTnLst>
                                        <p:anim calcmode="lin" valueType="num">
                                          <p:cBhvr>
                                            <p:cTn id="211" dur="1000"/>
                                            <p:tgtEl>
                                              <p:spTgt spid="58"/>
                                            </p:tgtEl>
                                            <p:attrNameLst>
                                              <p:attrName>ppt_w</p:attrName>
                                            </p:attrNameLst>
                                          </p:cBhvr>
                                          <p:tavLst>
                                            <p:tav tm="0">
                                              <p:val>
                                                <p:strVal val="ppt_w"/>
                                              </p:val>
                                            </p:tav>
                                            <p:tav tm="100000">
                                              <p:val>
                                                <p:fltVal val="0"/>
                                              </p:val>
                                            </p:tav>
                                          </p:tavLst>
                                        </p:anim>
                                        <p:anim calcmode="lin" valueType="num">
                                          <p:cBhvr>
                                            <p:cTn id="212" dur="1000"/>
                                            <p:tgtEl>
                                              <p:spTgt spid="58"/>
                                            </p:tgtEl>
                                            <p:attrNameLst>
                                              <p:attrName>ppt_h</p:attrName>
                                            </p:attrNameLst>
                                          </p:cBhvr>
                                          <p:tavLst>
                                            <p:tav tm="0">
                                              <p:val>
                                                <p:strVal val="ppt_h"/>
                                              </p:val>
                                            </p:tav>
                                            <p:tav tm="100000">
                                              <p:val>
                                                <p:fltVal val="0"/>
                                              </p:val>
                                            </p:tav>
                                          </p:tavLst>
                                        </p:anim>
                                        <p:anim calcmode="lin" valueType="num">
                                          <p:cBhvr>
                                            <p:cTn id="213" dur="1000"/>
                                            <p:tgtEl>
                                              <p:spTgt spid="58"/>
                                            </p:tgtEl>
                                            <p:attrNameLst>
                                              <p:attrName>style.rotation</p:attrName>
                                            </p:attrNameLst>
                                          </p:cBhvr>
                                          <p:tavLst>
                                            <p:tav tm="0">
                                              <p:val>
                                                <p:fltVal val="0"/>
                                              </p:val>
                                            </p:tav>
                                            <p:tav tm="100000">
                                              <p:val>
                                                <p:fltVal val="90"/>
                                              </p:val>
                                            </p:tav>
                                          </p:tavLst>
                                        </p:anim>
                                        <p:animEffect transition="out" filter="fade">
                                          <p:cBhvr>
                                            <p:cTn id="214" dur="1000"/>
                                            <p:tgtEl>
                                              <p:spTgt spid="58"/>
                                            </p:tgtEl>
                                          </p:cBhvr>
                                        </p:animEffect>
                                        <p:set>
                                          <p:cBhvr>
                                            <p:cTn id="215" dur="1" fill="hold">
                                              <p:stCondLst>
                                                <p:cond delay="999"/>
                                              </p:stCondLst>
                                            </p:cTn>
                                            <p:tgtEl>
                                              <p:spTgt spid="58"/>
                                            </p:tgtEl>
                                            <p:attrNameLst>
                                              <p:attrName>style.visibility</p:attrName>
                                            </p:attrNameLst>
                                          </p:cBhvr>
                                          <p:to>
                                            <p:strVal val="hidden"/>
                                          </p:to>
                                        </p:set>
                                      </p:childTnLst>
                                      <p:subTnLst>
                                        <p:audio>
                                          <p:cMediaNode>
                                            <p:cTn display="0" masterRel="sameClick">
                                              <p:stCondLst>
                                                <p:cond evt="begin" delay="0">
                                                  <p:tn val="21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8"/>
                      </p:tgtEl>
                    </p:cond>
                  </p:nextCondLst>
                </p:seq>
                <p:seq concurrent="1" nextAc="seek">
                  <p:cTn id="216" restart="whenNotActive" fill="hold" evtFilter="cancelBubble" nodeType="interactiveSeq">
                    <p:stCondLst>
                      <p:cond evt="onClick" delay="0">
                        <p:tgtEl>
                          <p:spTgt spid="59"/>
                        </p:tgtEl>
                      </p:cond>
                    </p:stCondLst>
                    <p:endSync evt="end" delay="0">
                      <p:rtn val="all"/>
                    </p:endSync>
                    <p:childTnLst>
                      <p:par>
                        <p:cTn id="217" fill="hold">
                          <p:stCondLst>
                            <p:cond delay="0"/>
                          </p:stCondLst>
                          <p:childTnLst>
                            <p:par>
                              <p:cTn id="218" fill="hold">
                                <p:stCondLst>
                                  <p:cond delay="0"/>
                                </p:stCondLst>
                                <p:childTnLst>
                                  <p:par>
                                    <p:cTn id="219" presetID="31" presetClass="exit" presetSubtype="0" fill="hold" nodeType="clickEffect">
                                      <p:stCondLst>
                                        <p:cond delay="0"/>
                                      </p:stCondLst>
                                      <p:childTnLst>
                                        <p:anim calcmode="lin" valueType="num">
                                          <p:cBhvr>
                                            <p:cTn id="220" dur="1000"/>
                                            <p:tgtEl>
                                              <p:spTgt spid="59"/>
                                            </p:tgtEl>
                                            <p:attrNameLst>
                                              <p:attrName>ppt_w</p:attrName>
                                            </p:attrNameLst>
                                          </p:cBhvr>
                                          <p:tavLst>
                                            <p:tav tm="0">
                                              <p:val>
                                                <p:strVal val="ppt_w"/>
                                              </p:val>
                                            </p:tav>
                                            <p:tav tm="100000">
                                              <p:val>
                                                <p:fltVal val="0"/>
                                              </p:val>
                                            </p:tav>
                                          </p:tavLst>
                                        </p:anim>
                                        <p:anim calcmode="lin" valueType="num">
                                          <p:cBhvr>
                                            <p:cTn id="221" dur="1000"/>
                                            <p:tgtEl>
                                              <p:spTgt spid="59"/>
                                            </p:tgtEl>
                                            <p:attrNameLst>
                                              <p:attrName>ppt_h</p:attrName>
                                            </p:attrNameLst>
                                          </p:cBhvr>
                                          <p:tavLst>
                                            <p:tav tm="0">
                                              <p:val>
                                                <p:strVal val="ppt_h"/>
                                              </p:val>
                                            </p:tav>
                                            <p:tav tm="100000">
                                              <p:val>
                                                <p:fltVal val="0"/>
                                              </p:val>
                                            </p:tav>
                                          </p:tavLst>
                                        </p:anim>
                                        <p:anim calcmode="lin" valueType="num">
                                          <p:cBhvr>
                                            <p:cTn id="222" dur="1000"/>
                                            <p:tgtEl>
                                              <p:spTgt spid="59"/>
                                            </p:tgtEl>
                                            <p:attrNameLst>
                                              <p:attrName>style.rotation</p:attrName>
                                            </p:attrNameLst>
                                          </p:cBhvr>
                                          <p:tavLst>
                                            <p:tav tm="0">
                                              <p:val>
                                                <p:fltVal val="0"/>
                                              </p:val>
                                            </p:tav>
                                            <p:tav tm="100000">
                                              <p:val>
                                                <p:fltVal val="90"/>
                                              </p:val>
                                            </p:tav>
                                          </p:tavLst>
                                        </p:anim>
                                        <p:animEffect transition="out" filter="fade">
                                          <p:cBhvr>
                                            <p:cTn id="223" dur="1000"/>
                                            <p:tgtEl>
                                              <p:spTgt spid="59"/>
                                            </p:tgtEl>
                                          </p:cBhvr>
                                        </p:animEffect>
                                        <p:set>
                                          <p:cBhvr>
                                            <p:cTn id="224" dur="1" fill="hold">
                                              <p:stCondLst>
                                                <p:cond delay="999"/>
                                              </p:stCondLst>
                                            </p:cTn>
                                            <p:tgtEl>
                                              <p:spTgt spid="59"/>
                                            </p:tgtEl>
                                            <p:attrNameLst>
                                              <p:attrName>style.visibility</p:attrName>
                                            </p:attrNameLst>
                                          </p:cBhvr>
                                          <p:to>
                                            <p:strVal val="hidden"/>
                                          </p:to>
                                        </p:set>
                                      </p:childTnLst>
                                      <p:subTnLst>
                                        <p:audio>
                                          <p:cMediaNode>
                                            <p:cTn display="0" masterRel="sameClick">
                                              <p:stCondLst>
                                                <p:cond evt="begin" delay="0">
                                                  <p:tn val="21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59"/>
                      </p:tgtEl>
                    </p:cond>
                  </p:nextCondLst>
                </p:seq>
                <p:seq concurrent="1" nextAc="seek">
                  <p:cTn id="225" restart="whenNotActive" fill="hold" evtFilter="cancelBubble" nodeType="interactiveSeq">
                    <p:stCondLst>
                      <p:cond evt="onClick" delay="0">
                        <p:tgtEl>
                          <p:spTgt spid="60"/>
                        </p:tgtEl>
                      </p:cond>
                    </p:stCondLst>
                    <p:endSync evt="end" delay="0">
                      <p:rtn val="all"/>
                    </p:endSync>
                    <p:childTnLst>
                      <p:par>
                        <p:cTn id="226" fill="hold">
                          <p:stCondLst>
                            <p:cond delay="0"/>
                          </p:stCondLst>
                          <p:childTnLst>
                            <p:par>
                              <p:cTn id="227" fill="hold">
                                <p:stCondLst>
                                  <p:cond delay="0"/>
                                </p:stCondLst>
                                <p:childTnLst>
                                  <p:par>
                                    <p:cTn id="228" presetID="31" presetClass="exit" presetSubtype="0" fill="hold" nodeType="clickEffect">
                                      <p:stCondLst>
                                        <p:cond delay="0"/>
                                      </p:stCondLst>
                                      <p:childTnLst>
                                        <p:anim calcmode="lin" valueType="num">
                                          <p:cBhvr>
                                            <p:cTn id="229" dur="1000"/>
                                            <p:tgtEl>
                                              <p:spTgt spid="60"/>
                                            </p:tgtEl>
                                            <p:attrNameLst>
                                              <p:attrName>ppt_w</p:attrName>
                                            </p:attrNameLst>
                                          </p:cBhvr>
                                          <p:tavLst>
                                            <p:tav tm="0">
                                              <p:val>
                                                <p:strVal val="ppt_w"/>
                                              </p:val>
                                            </p:tav>
                                            <p:tav tm="100000">
                                              <p:val>
                                                <p:fltVal val="0"/>
                                              </p:val>
                                            </p:tav>
                                          </p:tavLst>
                                        </p:anim>
                                        <p:anim calcmode="lin" valueType="num">
                                          <p:cBhvr>
                                            <p:cTn id="230" dur="1000"/>
                                            <p:tgtEl>
                                              <p:spTgt spid="60"/>
                                            </p:tgtEl>
                                            <p:attrNameLst>
                                              <p:attrName>ppt_h</p:attrName>
                                            </p:attrNameLst>
                                          </p:cBhvr>
                                          <p:tavLst>
                                            <p:tav tm="0">
                                              <p:val>
                                                <p:strVal val="ppt_h"/>
                                              </p:val>
                                            </p:tav>
                                            <p:tav tm="100000">
                                              <p:val>
                                                <p:fltVal val="0"/>
                                              </p:val>
                                            </p:tav>
                                          </p:tavLst>
                                        </p:anim>
                                        <p:anim calcmode="lin" valueType="num">
                                          <p:cBhvr>
                                            <p:cTn id="231" dur="1000"/>
                                            <p:tgtEl>
                                              <p:spTgt spid="60"/>
                                            </p:tgtEl>
                                            <p:attrNameLst>
                                              <p:attrName>style.rotation</p:attrName>
                                            </p:attrNameLst>
                                          </p:cBhvr>
                                          <p:tavLst>
                                            <p:tav tm="0">
                                              <p:val>
                                                <p:fltVal val="0"/>
                                              </p:val>
                                            </p:tav>
                                            <p:tav tm="100000">
                                              <p:val>
                                                <p:fltVal val="90"/>
                                              </p:val>
                                            </p:tav>
                                          </p:tavLst>
                                        </p:anim>
                                        <p:animEffect transition="out" filter="fade">
                                          <p:cBhvr>
                                            <p:cTn id="232" dur="1000"/>
                                            <p:tgtEl>
                                              <p:spTgt spid="60"/>
                                            </p:tgtEl>
                                          </p:cBhvr>
                                        </p:animEffect>
                                        <p:set>
                                          <p:cBhvr>
                                            <p:cTn id="233" dur="1" fill="hold">
                                              <p:stCondLst>
                                                <p:cond delay="999"/>
                                              </p:stCondLst>
                                            </p:cTn>
                                            <p:tgtEl>
                                              <p:spTgt spid="60"/>
                                            </p:tgtEl>
                                            <p:attrNameLst>
                                              <p:attrName>style.visibility</p:attrName>
                                            </p:attrNameLst>
                                          </p:cBhvr>
                                          <p:to>
                                            <p:strVal val="hidden"/>
                                          </p:to>
                                        </p:set>
                                      </p:childTnLst>
                                      <p:subTnLst>
                                        <p:audio>
                                          <p:cMediaNode>
                                            <p:cTn display="0" masterRel="sameClick">
                                              <p:stCondLst>
                                                <p:cond evt="begin" delay="0">
                                                  <p:tn val="22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0"/>
                      </p:tgtEl>
                    </p:cond>
                  </p:nextCondLst>
                </p:seq>
                <p:seq concurrent="1" nextAc="seek">
                  <p:cTn id="234" restart="whenNotActive" fill="hold" evtFilter="cancelBubble" nodeType="interactiveSeq">
                    <p:stCondLst>
                      <p:cond evt="onClick" delay="0">
                        <p:tgtEl>
                          <p:spTgt spid="61"/>
                        </p:tgtEl>
                      </p:cond>
                    </p:stCondLst>
                    <p:endSync evt="end" delay="0">
                      <p:rtn val="all"/>
                    </p:endSync>
                    <p:childTnLst>
                      <p:par>
                        <p:cTn id="235" fill="hold">
                          <p:stCondLst>
                            <p:cond delay="0"/>
                          </p:stCondLst>
                          <p:childTnLst>
                            <p:par>
                              <p:cTn id="236" fill="hold">
                                <p:stCondLst>
                                  <p:cond delay="0"/>
                                </p:stCondLst>
                                <p:childTnLst>
                                  <p:par>
                                    <p:cTn id="237" presetID="31" presetClass="exit" presetSubtype="0" fill="hold" nodeType="clickEffect">
                                      <p:stCondLst>
                                        <p:cond delay="0"/>
                                      </p:stCondLst>
                                      <p:childTnLst>
                                        <p:anim calcmode="lin" valueType="num">
                                          <p:cBhvr>
                                            <p:cTn id="238" dur="1000"/>
                                            <p:tgtEl>
                                              <p:spTgt spid="61"/>
                                            </p:tgtEl>
                                            <p:attrNameLst>
                                              <p:attrName>ppt_w</p:attrName>
                                            </p:attrNameLst>
                                          </p:cBhvr>
                                          <p:tavLst>
                                            <p:tav tm="0">
                                              <p:val>
                                                <p:strVal val="ppt_w"/>
                                              </p:val>
                                            </p:tav>
                                            <p:tav tm="100000">
                                              <p:val>
                                                <p:fltVal val="0"/>
                                              </p:val>
                                            </p:tav>
                                          </p:tavLst>
                                        </p:anim>
                                        <p:anim calcmode="lin" valueType="num">
                                          <p:cBhvr>
                                            <p:cTn id="239" dur="1000"/>
                                            <p:tgtEl>
                                              <p:spTgt spid="61"/>
                                            </p:tgtEl>
                                            <p:attrNameLst>
                                              <p:attrName>ppt_h</p:attrName>
                                            </p:attrNameLst>
                                          </p:cBhvr>
                                          <p:tavLst>
                                            <p:tav tm="0">
                                              <p:val>
                                                <p:strVal val="ppt_h"/>
                                              </p:val>
                                            </p:tav>
                                            <p:tav tm="100000">
                                              <p:val>
                                                <p:fltVal val="0"/>
                                              </p:val>
                                            </p:tav>
                                          </p:tavLst>
                                        </p:anim>
                                        <p:anim calcmode="lin" valueType="num">
                                          <p:cBhvr>
                                            <p:cTn id="240" dur="1000"/>
                                            <p:tgtEl>
                                              <p:spTgt spid="61"/>
                                            </p:tgtEl>
                                            <p:attrNameLst>
                                              <p:attrName>style.rotation</p:attrName>
                                            </p:attrNameLst>
                                          </p:cBhvr>
                                          <p:tavLst>
                                            <p:tav tm="0">
                                              <p:val>
                                                <p:fltVal val="0"/>
                                              </p:val>
                                            </p:tav>
                                            <p:tav tm="100000">
                                              <p:val>
                                                <p:fltVal val="90"/>
                                              </p:val>
                                            </p:tav>
                                          </p:tavLst>
                                        </p:anim>
                                        <p:animEffect transition="out" filter="fade">
                                          <p:cBhvr>
                                            <p:cTn id="241" dur="1000"/>
                                            <p:tgtEl>
                                              <p:spTgt spid="61"/>
                                            </p:tgtEl>
                                          </p:cBhvr>
                                        </p:animEffect>
                                        <p:set>
                                          <p:cBhvr>
                                            <p:cTn id="242" dur="1" fill="hold">
                                              <p:stCondLst>
                                                <p:cond delay="999"/>
                                              </p:stCondLst>
                                            </p:cTn>
                                            <p:tgtEl>
                                              <p:spTgt spid="61"/>
                                            </p:tgtEl>
                                            <p:attrNameLst>
                                              <p:attrName>style.visibility</p:attrName>
                                            </p:attrNameLst>
                                          </p:cBhvr>
                                          <p:to>
                                            <p:strVal val="hidden"/>
                                          </p:to>
                                        </p:set>
                                      </p:childTnLst>
                                      <p:subTnLst>
                                        <p:audio>
                                          <p:cMediaNode>
                                            <p:cTn display="0" masterRel="sameClick">
                                              <p:stCondLst>
                                                <p:cond evt="begin" delay="0">
                                                  <p:tn val="23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1"/>
                      </p:tgtEl>
                    </p:cond>
                  </p:nextCondLst>
                </p:seq>
                <p:seq concurrent="1" nextAc="seek">
                  <p:cTn id="243" restart="whenNotActive" fill="hold" evtFilter="cancelBubble" nodeType="interactiveSeq">
                    <p:stCondLst>
                      <p:cond evt="onClick" delay="0">
                        <p:tgtEl>
                          <p:spTgt spid="34"/>
                        </p:tgtEl>
                      </p:cond>
                    </p:stCondLst>
                    <p:endSync evt="end" delay="0">
                      <p:rtn val="all"/>
                    </p:endSync>
                    <p:childTnLst>
                      <p:par>
                        <p:cTn id="244" fill="hold">
                          <p:stCondLst>
                            <p:cond delay="0"/>
                          </p:stCondLst>
                          <p:childTnLst>
                            <p:par>
                              <p:cTn id="245" fill="hold">
                                <p:stCondLst>
                                  <p:cond delay="0"/>
                                </p:stCondLst>
                                <p:childTnLst>
                                  <p:par>
                                    <p:cTn id="246" presetID="1" presetClass="mediacall" presetSubtype="0" fill="hold" nodeType="clickEffect">
                                      <p:stCondLst>
                                        <p:cond delay="0"/>
                                      </p:stCondLst>
                                      <p:childTnLst>
                                        <p:cmd type="call" cmd="playFrom(0.0)">
                                          <p:cBhvr>
                                            <p:cTn id="247" dur="11701" fill="hold"/>
                                            <p:tgtEl>
                                              <p:spTgt spid="34"/>
                                            </p:tgtEl>
                                          </p:cBhvr>
                                        </p:cmd>
                                      </p:childTnLst>
                                    </p:cTn>
                                  </p:par>
                                  <p:par>
                                    <p:cTn id="248" presetID="26" presetClass="emph" presetSubtype="0" fill="hold" nodeType="withEffect">
                                      <p:stCondLst>
                                        <p:cond delay="0"/>
                                      </p:stCondLst>
                                      <p:childTnLst>
                                        <p:animEffect transition="out" filter="fade">
                                          <p:cBhvr>
                                            <p:cTn id="249" dur="500" tmFilter="0, 0; .2, .5; .8, .5; 1, 0"/>
                                            <p:tgtEl>
                                              <p:spTgt spid="34"/>
                                            </p:tgtEl>
                                          </p:cBhvr>
                                        </p:animEffect>
                                        <p:animScale>
                                          <p:cBhvr>
                                            <p:cTn id="250" dur="250" autoRev="1" fill="hold"/>
                                            <p:tgtEl>
                                              <p:spTgt spid="34"/>
                                            </p:tgtEl>
                                          </p:cBhvr>
                                          <p:by x="105000" y="105000"/>
                                        </p:animScale>
                                      </p:childTnLst>
                                    </p:cTn>
                                  </p:par>
                                </p:childTnLst>
                              </p:cTn>
                            </p:par>
                          </p:childTnLst>
                        </p:cTn>
                      </p:par>
                      <p:par>
                        <p:cTn id="251" fill="hold">
                          <p:stCondLst>
                            <p:cond delay="indefinite"/>
                          </p:stCondLst>
                          <p:childTnLst>
                            <p:par>
                              <p:cTn id="252" fill="hold">
                                <p:stCondLst>
                                  <p:cond delay="0"/>
                                </p:stCondLst>
                                <p:childTnLst>
                                  <p:par>
                                    <p:cTn id="253" presetID="3" presetClass="mediacall" presetSubtype="0" fill="hold" nodeType="clickEffect">
                                      <p:stCondLst>
                                        <p:cond delay="0"/>
                                      </p:stCondLst>
                                      <p:childTnLst>
                                        <p:cmd type="call" cmd="stop">
                                          <p:cBhvr>
                                            <p:cTn id="254" dur="1" fill="hold"/>
                                            <p:tgtEl>
                                              <p:spTgt spid="34"/>
                                            </p:tgtEl>
                                          </p:cBhvr>
                                        </p:cmd>
                                      </p:childTnLst>
                                    </p:cTn>
                                  </p:par>
                                </p:childTnLst>
                              </p:cTn>
                            </p:par>
                          </p:childTnLst>
                        </p:cTn>
                      </p:par>
                    </p:childTnLst>
                  </p:cTn>
                  <p:nextCondLst>
                    <p:cond evt="onClick" delay="0">
                      <p:tgtEl>
                        <p:spTgt spid="34"/>
                      </p:tgtEl>
                    </p:cond>
                  </p:nextCondLst>
                </p:seq>
                <p:audio>
                  <p:cMediaNode vol="80000">
                    <p:cTn id="255" fill="hold" display="0">
                      <p:stCondLst>
                        <p:cond delay="indefinite"/>
                      </p:stCondLst>
                      <p:endCondLst>
                        <p:cond evt="onStopAudio" delay="0">
                          <p:tgtEl>
                            <p:sldTgt/>
                          </p:tgtEl>
                        </p:cond>
                      </p:endCondLst>
                    </p:cTn>
                    <p:tgtEl>
                      <p:spTgt spid="34"/>
                    </p:tgtEl>
                  </p:cMediaNode>
                </p:audio>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750" fill="hold"/>
                                            <p:tgtEl>
                                              <p:spTgt spid="35"/>
                                            </p:tgtEl>
                                            <p:attrNameLst>
                                              <p:attrName>ppt_x</p:attrName>
                                            </p:attrNameLst>
                                          </p:cBhvr>
                                          <p:tavLst>
                                            <p:tav tm="0">
                                              <p:val>
                                                <p:strVal val="#ppt_x"/>
                                              </p:val>
                                            </p:tav>
                                            <p:tav tm="100000">
                                              <p:val>
                                                <p:strVal val="#ppt_x"/>
                                              </p:val>
                                            </p:tav>
                                          </p:tavLst>
                                        </p:anim>
                                        <p:anim calcmode="lin" valueType="num">
                                          <p:cBhvr additive="base">
                                            <p:cTn id="8" dur="750" fill="hold"/>
                                            <p:tgtEl>
                                              <p:spTgt spid="3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6" name="General_Question_Box_Leav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36"/>
                        </p:tgtEl>
                      </p:cond>
                    </p:stCondLst>
                    <p:endSync evt="end" delay="0">
                      <p:rtn val="all"/>
                    </p:endSync>
                    <p:childTnLst>
                      <p:par>
                        <p:cTn id="10" fill="hold">
                          <p:stCondLst>
                            <p:cond delay="0"/>
                          </p:stCondLst>
                          <p:childTnLst>
                            <p:par>
                              <p:cTn id="11" fill="hold">
                                <p:stCondLst>
                                  <p:cond delay="0"/>
                                </p:stCondLst>
                                <p:childTnLst>
                                  <p:par>
                                    <p:cTn id="12" presetID="31" presetClass="exit" presetSubtype="0" fill="hold" nodeType="clickEffect">
                                      <p:stCondLst>
                                        <p:cond delay="0"/>
                                      </p:stCondLst>
                                      <p:childTnLst>
                                        <p:anim calcmode="lin" valueType="num">
                                          <p:cBhvr>
                                            <p:cTn id="13" dur="1000"/>
                                            <p:tgtEl>
                                              <p:spTgt spid="36"/>
                                            </p:tgtEl>
                                            <p:attrNameLst>
                                              <p:attrName>ppt_w</p:attrName>
                                            </p:attrNameLst>
                                          </p:cBhvr>
                                          <p:tavLst>
                                            <p:tav tm="0">
                                              <p:val>
                                                <p:strVal val="ppt_w"/>
                                              </p:val>
                                            </p:tav>
                                            <p:tav tm="100000">
                                              <p:val>
                                                <p:fltVal val="0"/>
                                              </p:val>
                                            </p:tav>
                                          </p:tavLst>
                                        </p:anim>
                                        <p:anim calcmode="lin" valueType="num">
                                          <p:cBhvr>
                                            <p:cTn id="14" dur="1000"/>
                                            <p:tgtEl>
                                              <p:spTgt spid="36"/>
                                            </p:tgtEl>
                                            <p:attrNameLst>
                                              <p:attrName>ppt_h</p:attrName>
                                            </p:attrNameLst>
                                          </p:cBhvr>
                                          <p:tavLst>
                                            <p:tav tm="0">
                                              <p:val>
                                                <p:strVal val="ppt_h"/>
                                              </p:val>
                                            </p:tav>
                                            <p:tav tm="100000">
                                              <p:val>
                                                <p:fltVal val="0"/>
                                              </p:val>
                                            </p:tav>
                                          </p:tavLst>
                                        </p:anim>
                                        <p:anim calcmode="lin" valueType="num">
                                          <p:cBhvr>
                                            <p:cTn id="15" dur="1000"/>
                                            <p:tgtEl>
                                              <p:spTgt spid="36"/>
                                            </p:tgtEl>
                                            <p:attrNameLst>
                                              <p:attrName>style.rotation</p:attrName>
                                            </p:attrNameLst>
                                          </p:cBhvr>
                                          <p:tavLst>
                                            <p:tav tm="0">
                                              <p:val>
                                                <p:fltVal val="0"/>
                                              </p:val>
                                            </p:tav>
                                            <p:tav tm="100000">
                                              <p:val>
                                                <p:fltVal val="90"/>
                                              </p:val>
                                            </p:tav>
                                          </p:tavLst>
                                        </p:anim>
                                        <p:animEffect transition="out" filter="fade">
                                          <p:cBhvr>
                                            <p:cTn id="16" dur="1000"/>
                                            <p:tgtEl>
                                              <p:spTgt spid="36"/>
                                            </p:tgtEl>
                                          </p:cBhvr>
                                        </p:animEffect>
                                        <p:set>
                                          <p:cBhvr>
                                            <p:cTn id="17" dur="1" fill="hold">
                                              <p:stCondLst>
                                                <p:cond delay="999"/>
                                              </p:stCondLst>
                                            </p:cTn>
                                            <p:tgtEl>
                                              <p:spTgt spid="36"/>
                                            </p:tgtEl>
                                            <p:attrNameLst>
                                              <p:attrName>style.visibility</p:attrName>
                                            </p:attrNameLst>
                                          </p:cBhvr>
                                          <p:to>
                                            <p:strVal val="hidden"/>
                                          </p:to>
                                        </p:set>
                                      </p:childTnLst>
                                      <p:subTnLst>
                                        <p:audio>
                                          <p:cMediaNode>
                                            <p:cTn display="0" masterRel="sameClick">
                                              <p:stCondLst>
                                                <p:cond evt="begin" delay="0">
                                                  <p:tn val="12"/>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36"/>
                      </p:tgtEl>
                    </p:cond>
                  </p:nextCondLst>
                </p:seq>
                <p:seq concurrent="1" nextAc="seek">
                  <p:cTn id="18" restart="whenNotActive" fill="hold" evtFilter="cancelBubble" nodeType="interactiveSeq">
                    <p:stCondLst>
                      <p:cond evt="onClick" delay="0">
                        <p:tgtEl>
                          <p:spTgt spid="37"/>
                        </p:tgtEl>
                      </p:cond>
                    </p:stCondLst>
                    <p:endSync evt="end" delay="0">
                      <p:rtn val="all"/>
                    </p:endSync>
                    <p:childTnLst>
                      <p:par>
                        <p:cTn id="19" fill="hold">
                          <p:stCondLst>
                            <p:cond delay="0"/>
                          </p:stCondLst>
                          <p:childTnLst>
                            <p:par>
                              <p:cTn id="20" fill="hold">
                                <p:stCondLst>
                                  <p:cond delay="0"/>
                                </p:stCondLst>
                                <p:childTnLst>
                                  <p:par>
                                    <p:cTn id="21" presetID="31" presetClass="exit" presetSubtype="0" fill="hold" nodeType="clickEffect">
                                      <p:stCondLst>
                                        <p:cond delay="0"/>
                                      </p:stCondLst>
                                      <p:childTnLst>
                                        <p:anim calcmode="lin" valueType="num">
                                          <p:cBhvr>
                                            <p:cTn id="22" dur="1000"/>
                                            <p:tgtEl>
                                              <p:spTgt spid="37"/>
                                            </p:tgtEl>
                                            <p:attrNameLst>
                                              <p:attrName>ppt_w</p:attrName>
                                            </p:attrNameLst>
                                          </p:cBhvr>
                                          <p:tavLst>
                                            <p:tav tm="0">
                                              <p:val>
                                                <p:strVal val="ppt_w"/>
                                              </p:val>
                                            </p:tav>
                                            <p:tav tm="100000">
                                              <p:val>
                                                <p:fltVal val="0"/>
                                              </p:val>
                                            </p:tav>
                                          </p:tavLst>
                                        </p:anim>
                                        <p:anim calcmode="lin" valueType="num">
                                          <p:cBhvr>
                                            <p:cTn id="23" dur="1000"/>
                                            <p:tgtEl>
                                              <p:spTgt spid="37"/>
                                            </p:tgtEl>
                                            <p:attrNameLst>
                                              <p:attrName>ppt_h</p:attrName>
                                            </p:attrNameLst>
                                          </p:cBhvr>
                                          <p:tavLst>
                                            <p:tav tm="0">
                                              <p:val>
                                                <p:strVal val="ppt_h"/>
                                              </p:val>
                                            </p:tav>
                                            <p:tav tm="100000">
                                              <p:val>
                                                <p:fltVal val="0"/>
                                              </p:val>
                                            </p:tav>
                                          </p:tavLst>
                                        </p:anim>
                                        <p:anim calcmode="lin" valueType="num">
                                          <p:cBhvr>
                                            <p:cTn id="24" dur="1000"/>
                                            <p:tgtEl>
                                              <p:spTgt spid="37"/>
                                            </p:tgtEl>
                                            <p:attrNameLst>
                                              <p:attrName>style.rotation</p:attrName>
                                            </p:attrNameLst>
                                          </p:cBhvr>
                                          <p:tavLst>
                                            <p:tav tm="0">
                                              <p:val>
                                                <p:fltVal val="0"/>
                                              </p:val>
                                            </p:tav>
                                            <p:tav tm="100000">
                                              <p:val>
                                                <p:fltVal val="90"/>
                                              </p:val>
                                            </p:tav>
                                          </p:tavLst>
                                        </p:anim>
                                        <p:animEffect transition="out" filter="fade">
                                          <p:cBhvr>
                                            <p:cTn id="25" dur="1000"/>
                                            <p:tgtEl>
                                              <p:spTgt spid="37"/>
                                            </p:tgtEl>
                                          </p:cBhvr>
                                        </p:animEffect>
                                        <p:set>
                                          <p:cBhvr>
                                            <p:cTn id="26" dur="1" fill="hold">
                                              <p:stCondLst>
                                                <p:cond delay="999"/>
                                              </p:stCondLst>
                                            </p:cTn>
                                            <p:tgtEl>
                                              <p:spTgt spid="37"/>
                                            </p:tgtEl>
                                            <p:attrNameLst>
                                              <p:attrName>style.visibility</p:attrName>
                                            </p:attrNameLst>
                                          </p:cBhvr>
                                          <p:to>
                                            <p:strVal val="hidden"/>
                                          </p:to>
                                        </p:set>
                                      </p:childTnLst>
                                      <p:subTnLst>
                                        <p:audio>
                                          <p:cMediaNode>
                                            <p:cTn display="0" masterRel="sameClick">
                                              <p:stCondLst>
                                                <p:cond evt="begin" delay="0">
                                                  <p:tn val="21"/>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37"/>
                      </p:tgtEl>
                    </p:cond>
                  </p:nextCondLst>
                </p:seq>
                <p:seq concurrent="1" nextAc="seek">
                  <p:cTn id="27" restart="whenNotActive" fill="hold" evtFilter="cancelBubble" nodeType="interactiveSeq">
                    <p:stCondLst>
                      <p:cond evt="onClick" delay="0">
                        <p:tgtEl>
                          <p:spTgt spid="38"/>
                        </p:tgtEl>
                      </p:cond>
                    </p:stCondLst>
                    <p:endSync evt="end" delay="0">
                      <p:rtn val="all"/>
                    </p:endSync>
                    <p:childTnLst>
                      <p:par>
                        <p:cTn id="28" fill="hold">
                          <p:stCondLst>
                            <p:cond delay="0"/>
                          </p:stCondLst>
                          <p:childTnLst>
                            <p:par>
                              <p:cTn id="29" fill="hold">
                                <p:stCondLst>
                                  <p:cond delay="0"/>
                                </p:stCondLst>
                                <p:childTnLst>
                                  <p:par>
                                    <p:cTn id="30" presetID="31" presetClass="exit" presetSubtype="0" fill="hold" nodeType="clickEffect">
                                      <p:stCondLst>
                                        <p:cond delay="0"/>
                                      </p:stCondLst>
                                      <p:childTnLst>
                                        <p:anim calcmode="lin" valueType="num">
                                          <p:cBhvr>
                                            <p:cTn id="31" dur="1000"/>
                                            <p:tgtEl>
                                              <p:spTgt spid="38"/>
                                            </p:tgtEl>
                                            <p:attrNameLst>
                                              <p:attrName>ppt_w</p:attrName>
                                            </p:attrNameLst>
                                          </p:cBhvr>
                                          <p:tavLst>
                                            <p:tav tm="0">
                                              <p:val>
                                                <p:strVal val="ppt_w"/>
                                              </p:val>
                                            </p:tav>
                                            <p:tav tm="100000">
                                              <p:val>
                                                <p:fltVal val="0"/>
                                              </p:val>
                                            </p:tav>
                                          </p:tavLst>
                                        </p:anim>
                                        <p:anim calcmode="lin" valueType="num">
                                          <p:cBhvr>
                                            <p:cTn id="32" dur="1000"/>
                                            <p:tgtEl>
                                              <p:spTgt spid="38"/>
                                            </p:tgtEl>
                                            <p:attrNameLst>
                                              <p:attrName>ppt_h</p:attrName>
                                            </p:attrNameLst>
                                          </p:cBhvr>
                                          <p:tavLst>
                                            <p:tav tm="0">
                                              <p:val>
                                                <p:strVal val="ppt_h"/>
                                              </p:val>
                                            </p:tav>
                                            <p:tav tm="100000">
                                              <p:val>
                                                <p:fltVal val="0"/>
                                              </p:val>
                                            </p:tav>
                                          </p:tavLst>
                                        </p:anim>
                                        <p:anim calcmode="lin" valueType="num">
                                          <p:cBhvr>
                                            <p:cTn id="33" dur="1000"/>
                                            <p:tgtEl>
                                              <p:spTgt spid="38"/>
                                            </p:tgtEl>
                                            <p:attrNameLst>
                                              <p:attrName>style.rotation</p:attrName>
                                            </p:attrNameLst>
                                          </p:cBhvr>
                                          <p:tavLst>
                                            <p:tav tm="0">
                                              <p:val>
                                                <p:fltVal val="0"/>
                                              </p:val>
                                            </p:tav>
                                            <p:tav tm="100000">
                                              <p:val>
                                                <p:fltVal val="90"/>
                                              </p:val>
                                            </p:tav>
                                          </p:tavLst>
                                        </p:anim>
                                        <p:animEffect transition="out" filter="fade">
                                          <p:cBhvr>
                                            <p:cTn id="34" dur="1000"/>
                                            <p:tgtEl>
                                              <p:spTgt spid="38"/>
                                            </p:tgtEl>
                                          </p:cBhvr>
                                        </p:animEffect>
                                        <p:set>
                                          <p:cBhvr>
                                            <p:cTn id="35" dur="1" fill="hold">
                                              <p:stCondLst>
                                                <p:cond delay="999"/>
                                              </p:stCondLst>
                                            </p:cTn>
                                            <p:tgtEl>
                                              <p:spTgt spid="38"/>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38"/>
                      </p:tgtEl>
                    </p:cond>
                  </p:nextCondLst>
                </p:seq>
                <p:seq concurrent="1" nextAc="seek">
                  <p:cTn id="36" restart="whenNotActive" fill="hold" evtFilter="cancelBubble" nodeType="interactiveSeq">
                    <p:stCondLst>
                      <p:cond evt="onClick" delay="0">
                        <p:tgtEl>
                          <p:spTgt spid="39"/>
                        </p:tgtEl>
                      </p:cond>
                    </p:stCondLst>
                    <p:endSync evt="end" delay="0">
                      <p:rtn val="all"/>
                    </p:endSync>
                    <p:childTnLst>
                      <p:par>
                        <p:cTn id="37" fill="hold">
                          <p:stCondLst>
                            <p:cond delay="0"/>
                          </p:stCondLst>
                          <p:childTnLst>
                            <p:par>
                              <p:cTn id="38" fill="hold">
                                <p:stCondLst>
                                  <p:cond delay="0"/>
                                </p:stCondLst>
                                <p:childTnLst>
                                  <p:par>
                                    <p:cTn id="39" presetID="31" presetClass="exit" presetSubtype="0" fill="hold" nodeType="clickEffect">
                                      <p:stCondLst>
                                        <p:cond delay="0"/>
                                      </p:stCondLst>
                                      <p:childTnLst>
                                        <p:anim calcmode="lin" valueType="num">
                                          <p:cBhvr>
                                            <p:cTn id="40" dur="1000"/>
                                            <p:tgtEl>
                                              <p:spTgt spid="39"/>
                                            </p:tgtEl>
                                            <p:attrNameLst>
                                              <p:attrName>ppt_w</p:attrName>
                                            </p:attrNameLst>
                                          </p:cBhvr>
                                          <p:tavLst>
                                            <p:tav tm="0">
                                              <p:val>
                                                <p:strVal val="ppt_w"/>
                                              </p:val>
                                            </p:tav>
                                            <p:tav tm="100000">
                                              <p:val>
                                                <p:fltVal val="0"/>
                                              </p:val>
                                            </p:tav>
                                          </p:tavLst>
                                        </p:anim>
                                        <p:anim calcmode="lin" valueType="num">
                                          <p:cBhvr>
                                            <p:cTn id="41" dur="1000"/>
                                            <p:tgtEl>
                                              <p:spTgt spid="39"/>
                                            </p:tgtEl>
                                            <p:attrNameLst>
                                              <p:attrName>ppt_h</p:attrName>
                                            </p:attrNameLst>
                                          </p:cBhvr>
                                          <p:tavLst>
                                            <p:tav tm="0">
                                              <p:val>
                                                <p:strVal val="ppt_h"/>
                                              </p:val>
                                            </p:tav>
                                            <p:tav tm="100000">
                                              <p:val>
                                                <p:fltVal val="0"/>
                                              </p:val>
                                            </p:tav>
                                          </p:tavLst>
                                        </p:anim>
                                        <p:anim calcmode="lin" valueType="num">
                                          <p:cBhvr>
                                            <p:cTn id="42" dur="1000"/>
                                            <p:tgtEl>
                                              <p:spTgt spid="39"/>
                                            </p:tgtEl>
                                            <p:attrNameLst>
                                              <p:attrName>style.rotation</p:attrName>
                                            </p:attrNameLst>
                                          </p:cBhvr>
                                          <p:tavLst>
                                            <p:tav tm="0">
                                              <p:val>
                                                <p:fltVal val="0"/>
                                              </p:val>
                                            </p:tav>
                                            <p:tav tm="100000">
                                              <p:val>
                                                <p:fltVal val="90"/>
                                              </p:val>
                                            </p:tav>
                                          </p:tavLst>
                                        </p:anim>
                                        <p:animEffect transition="out" filter="fade">
                                          <p:cBhvr>
                                            <p:cTn id="43" dur="1000"/>
                                            <p:tgtEl>
                                              <p:spTgt spid="39"/>
                                            </p:tgtEl>
                                          </p:cBhvr>
                                        </p:animEffect>
                                        <p:set>
                                          <p:cBhvr>
                                            <p:cTn id="44" dur="1" fill="hold">
                                              <p:stCondLst>
                                                <p:cond delay="999"/>
                                              </p:stCondLst>
                                            </p:cTn>
                                            <p:tgtEl>
                                              <p:spTgt spid="39"/>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39"/>
                      </p:tgtEl>
                    </p:cond>
                  </p:nextCondLst>
                </p:seq>
                <p:seq concurrent="1" nextAc="seek">
                  <p:cTn id="45" restart="whenNotActive" fill="hold" evtFilter="cancelBubble" nodeType="interactiveSeq">
                    <p:stCondLst>
                      <p:cond evt="onClick" delay="0">
                        <p:tgtEl>
                          <p:spTgt spid="40"/>
                        </p:tgtEl>
                      </p:cond>
                    </p:stCondLst>
                    <p:endSync evt="end" delay="0">
                      <p:rtn val="all"/>
                    </p:endSync>
                    <p:childTnLst>
                      <p:par>
                        <p:cTn id="46" fill="hold">
                          <p:stCondLst>
                            <p:cond delay="0"/>
                          </p:stCondLst>
                          <p:childTnLst>
                            <p:par>
                              <p:cTn id="47" fill="hold">
                                <p:stCondLst>
                                  <p:cond delay="0"/>
                                </p:stCondLst>
                                <p:childTnLst>
                                  <p:par>
                                    <p:cTn id="48" presetID="31" presetClass="exit" presetSubtype="0" fill="hold" nodeType="clickEffect">
                                      <p:stCondLst>
                                        <p:cond delay="0"/>
                                      </p:stCondLst>
                                      <p:childTnLst>
                                        <p:anim calcmode="lin" valueType="num">
                                          <p:cBhvr>
                                            <p:cTn id="49" dur="1000"/>
                                            <p:tgtEl>
                                              <p:spTgt spid="40"/>
                                            </p:tgtEl>
                                            <p:attrNameLst>
                                              <p:attrName>ppt_w</p:attrName>
                                            </p:attrNameLst>
                                          </p:cBhvr>
                                          <p:tavLst>
                                            <p:tav tm="0">
                                              <p:val>
                                                <p:strVal val="ppt_w"/>
                                              </p:val>
                                            </p:tav>
                                            <p:tav tm="100000">
                                              <p:val>
                                                <p:fltVal val="0"/>
                                              </p:val>
                                            </p:tav>
                                          </p:tavLst>
                                        </p:anim>
                                        <p:anim calcmode="lin" valueType="num">
                                          <p:cBhvr>
                                            <p:cTn id="50" dur="1000"/>
                                            <p:tgtEl>
                                              <p:spTgt spid="40"/>
                                            </p:tgtEl>
                                            <p:attrNameLst>
                                              <p:attrName>ppt_h</p:attrName>
                                            </p:attrNameLst>
                                          </p:cBhvr>
                                          <p:tavLst>
                                            <p:tav tm="0">
                                              <p:val>
                                                <p:strVal val="ppt_h"/>
                                              </p:val>
                                            </p:tav>
                                            <p:tav tm="100000">
                                              <p:val>
                                                <p:fltVal val="0"/>
                                              </p:val>
                                            </p:tav>
                                          </p:tavLst>
                                        </p:anim>
                                        <p:anim calcmode="lin" valueType="num">
                                          <p:cBhvr>
                                            <p:cTn id="51" dur="1000"/>
                                            <p:tgtEl>
                                              <p:spTgt spid="40"/>
                                            </p:tgtEl>
                                            <p:attrNameLst>
                                              <p:attrName>style.rotation</p:attrName>
                                            </p:attrNameLst>
                                          </p:cBhvr>
                                          <p:tavLst>
                                            <p:tav tm="0">
                                              <p:val>
                                                <p:fltVal val="0"/>
                                              </p:val>
                                            </p:tav>
                                            <p:tav tm="100000">
                                              <p:val>
                                                <p:fltVal val="90"/>
                                              </p:val>
                                            </p:tav>
                                          </p:tavLst>
                                        </p:anim>
                                        <p:animEffect transition="out" filter="fade">
                                          <p:cBhvr>
                                            <p:cTn id="52" dur="1000"/>
                                            <p:tgtEl>
                                              <p:spTgt spid="40"/>
                                            </p:tgtEl>
                                          </p:cBhvr>
                                        </p:animEffect>
                                        <p:set>
                                          <p:cBhvr>
                                            <p:cTn id="53" dur="1" fill="hold">
                                              <p:stCondLst>
                                                <p:cond delay="999"/>
                                              </p:stCondLst>
                                            </p:cTn>
                                            <p:tgtEl>
                                              <p:spTgt spid="40"/>
                                            </p:tgtEl>
                                            <p:attrNameLst>
                                              <p:attrName>style.visibility</p:attrName>
                                            </p:attrNameLst>
                                          </p:cBhvr>
                                          <p:to>
                                            <p:strVal val="hidden"/>
                                          </p:to>
                                        </p:set>
                                      </p:childTnLst>
                                      <p:subTnLst>
                                        <p:audio>
                                          <p:cMediaNode>
                                            <p:cTn display="0" masterRel="sameClick">
                                              <p:stCondLst>
                                                <p:cond evt="begin" delay="0">
                                                  <p:tn val="48"/>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40"/>
                      </p:tgtEl>
                    </p:cond>
                  </p:nextCondLst>
                </p:seq>
                <p:seq concurrent="1" nextAc="seek">
                  <p:cTn id="54" restart="whenNotActive" fill="hold" evtFilter="cancelBubble" nodeType="interactiveSeq">
                    <p:stCondLst>
                      <p:cond evt="onClick" delay="0">
                        <p:tgtEl>
                          <p:spTgt spid="41"/>
                        </p:tgtEl>
                      </p:cond>
                    </p:stCondLst>
                    <p:endSync evt="end" delay="0">
                      <p:rtn val="all"/>
                    </p:endSync>
                    <p:childTnLst>
                      <p:par>
                        <p:cTn id="55" fill="hold">
                          <p:stCondLst>
                            <p:cond delay="0"/>
                          </p:stCondLst>
                          <p:childTnLst>
                            <p:par>
                              <p:cTn id="56" fill="hold">
                                <p:stCondLst>
                                  <p:cond delay="0"/>
                                </p:stCondLst>
                                <p:childTnLst>
                                  <p:par>
                                    <p:cTn id="57" presetID="31" presetClass="exit" presetSubtype="0" fill="hold" nodeType="clickEffect">
                                      <p:stCondLst>
                                        <p:cond delay="0"/>
                                      </p:stCondLst>
                                      <p:childTnLst>
                                        <p:anim calcmode="lin" valueType="num">
                                          <p:cBhvr>
                                            <p:cTn id="58" dur="1000"/>
                                            <p:tgtEl>
                                              <p:spTgt spid="41"/>
                                            </p:tgtEl>
                                            <p:attrNameLst>
                                              <p:attrName>ppt_w</p:attrName>
                                            </p:attrNameLst>
                                          </p:cBhvr>
                                          <p:tavLst>
                                            <p:tav tm="0">
                                              <p:val>
                                                <p:strVal val="ppt_w"/>
                                              </p:val>
                                            </p:tav>
                                            <p:tav tm="100000">
                                              <p:val>
                                                <p:fltVal val="0"/>
                                              </p:val>
                                            </p:tav>
                                          </p:tavLst>
                                        </p:anim>
                                        <p:anim calcmode="lin" valueType="num">
                                          <p:cBhvr>
                                            <p:cTn id="59" dur="1000"/>
                                            <p:tgtEl>
                                              <p:spTgt spid="41"/>
                                            </p:tgtEl>
                                            <p:attrNameLst>
                                              <p:attrName>ppt_h</p:attrName>
                                            </p:attrNameLst>
                                          </p:cBhvr>
                                          <p:tavLst>
                                            <p:tav tm="0">
                                              <p:val>
                                                <p:strVal val="ppt_h"/>
                                              </p:val>
                                            </p:tav>
                                            <p:tav tm="100000">
                                              <p:val>
                                                <p:fltVal val="0"/>
                                              </p:val>
                                            </p:tav>
                                          </p:tavLst>
                                        </p:anim>
                                        <p:anim calcmode="lin" valueType="num">
                                          <p:cBhvr>
                                            <p:cTn id="60" dur="1000"/>
                                            <p:tgtEl>
                                              <p:spTgt spid="41"/>
                                            </p:tgtEl>
                                            <p:attrNameLst>
                                              <p:attrName>style.rotation</p:attrName>
                                            </p:attrNameLst>
                                          </p:cBhvr>
                                          <p:tavLst>
                                            <p:tav tm="0">
                                              <p:val>
                                                <p:fltVal val="0"/>
                                              </p:val>
                                            </p:tav>
                                            <p:tav tm="100000">
                                              <p:val>
                                                <p:fltVal val="90"/>
                                              </p:val>
                                            </p:tav>
                                          </p:tavLst>
                                        </p:anim>
                                        <p:animEffect transition="out" filter="fade">
                                          <p:cBhvr>
                                            <p:cTn id="61" dur="1000"/>
                                            <p:tgtEl>
                                              <p:spTgt spid="41"/>
                                            </p:tgtEl>
                                          </p:cBhvr>
                                        </p:animEffect>
                                        <p:set>
                                          <p:cBhvr>
                                            <p:cTn id="62" dur="1" fill="hold">
                                              <p:stCondLst>
                                                <p:cond delay="999"/>
                                              </p:stCondLst>
                                            </p:cTn>
                                            <p:tgtEl>
                                              <p:spTgt spid="41"/>
                                            </p:tgtEl>
                                            <p:attrNameLst>
                                              <p:attrName>style.visibility</p:attrName>
                                            </p:attrNameLst>
                                          </p:cBhvr>
                                          <p:to>
                                            <p:strVal val="hidden"/>
                                          </p:to>
                                        </p:set>
                                      </p:childTnLst>
                                      <p:subTnLst>
                                        <p:audio>
                                          <p:cMediaNode>
                                            <p:cTn display="0" masterRel="sameClick">
                                              <p:stCondLst>
                                                <p:cond evt="begin" delay="0">
                                                  <p:tn val="57"/>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41"/>
                      </p:tgtEl>
                    </p:cond>
                  </p:nextCondLst>
                </p:seq>
                <p:seq concurrent="1" nextAc="seek">
                  <p:cTn id="63" restart="whenNotActive" fill="hold" evtFilter="cancelBubble" nodeType="interactiveSeq">
                    <p:stCondLst>
                      <p:cond evt="onClick" delay="0">
                        <p:tgtEl>
                          <p:spTgt spid="42"/>
                        </p:tgtEl>
                      </p:cond>
                    </p:stCondLst>
                    <p:endSync evt="end" delay="0">
                      <p:rtn val="all"/>
                    </p:endSync>
                    <p:childTnLst>
                      <p:par>
                        <p:cTn id="64" fill="hold">
                          <p:stCondLst>
                            <p:cond delay="0"/>
                          </p:stCondLst>
                          <p:childTnLst>
                            <p:par>
                              <p:cTn id="65" fill="hold">
                                <p:stCondLst>
                                  <p:cond delay="0"/>
                                </p:stCondLst>
                                <p:childTnLst>
                                  <p:par>
                                    <p:cTn id="66" presetID="31" presetClass="exit" presetSubtype="0" fill="hold" nodeType="clickEffect">
                                      <p:stCondLst>
                                        <p:cond delay="0"/>
                                      </p:stCondLst>
                                      <p:childTnLst>
                                        <p:anim calcmode="lin" valueType="num">
                                          <p:cBhvr>
                                            <p:cTn id="67" dur="1000"/>
                                            <p:tgtEl>
                                              <p:spTgt spid="42"/>
                                            </p:tgtEl>
                                            <p:attrNameLst>
                                              <p:attrName>ppt_w</p:attrName>
                                            </p:attrNameLst>
                                          </p:cBhvr>
                                          <p:tavLst>
                                            <p:tav tm="0">
                                              <p:val>
                                                <p:strVal val="ppt_w"/>
                                              </p:val>
                                            </p:tav>
                                            <p:tav tm="100000">
                                              <p:val>
                                                <p:fltVal val="0"/>
                                              </p:val>
                                            </p:tav>
                                          </p:tavLst>
                                        </p:anim>
                                        <p:anim calcmode="lin" valueType="num">
                                          <p:cBhvr>
                                            <p:cTn id="68" dur="1000"/>
                                            <p:tgtEl>
                                              <p:spTgt spid="42"/>
                                            </p:tgtEl>
                                            <p:attrNameLst>
                                              <p:attrName>ppt_h</p:attrName>
                                            </p:attrNameLst>
                                          </p:cBhvr>
                                          <p:tavLst>
                                            <p:tav tm="0">
                                              <p:val>
                                                <p:strVal val="ppt_h"/>
                                              </p:val>
                                            </p:tav>
                                            <p:tav tm="100000">
                                              <p:val>
                                                <p:fltVal val="0"/>
                                              </p:val>
                                            </p:tav>
                                          </p:tavLst>
                                        </p:anim>
                                        <p:anim calcmode="lin" valueType="num">
                                          <p:cBhvr>
                                            <p:cTn id="69" dur="1000"/>
                                            <p:tgtEl>
                                              <p:spTgt spid="42"/>
                                            </p:tgtEl>
                                            <p:attrNameLst>
                                              <p:attrName>style.rotation</p:attrName>
                                            </p:attrNameLst>
                                          </p:cBhvr>
                                          <p:tavLst>
                                            <p:tav tm="0">
                                              <p:val>
                                                <p:fltVal val="0"/>
                                              </p:val>
                                            </p:tav>
                                            <p:tav tm="100000">
                                              <p:val>
                                                <p:fltVal val="90"/>
                                              </p:val>
                                            </p:tav>
                                          </p:tavLst>
                                        </p:anim>
                                        <p:animEffect transition="out" filter="fade">
                                          <p:cBhvr>
                                            <p:cTn id="70" dur="1000"/>
                                            <p:tgtEl>
                                              <p:spTgt spid="42"/>
                                            </p:tgtEl>
                                          </p:cBhvr>
                                        </p:animEffect>
                                        <p:set>
                                          <p:cBhvr>
                                            <p:cTn id="71" dur="1" fill="hold">
                                              <p:stCondLst>
                                                <p:cond delay="999"/>
                                              </p:stCondLst>
                                            </p:cTn>
                                            <p:tgtEl>
                                              <p:spTgt spid="42"/>
                                            </p:tgtEl>
                                            <p:attrNameLst>
                                              <p:attrName>style.visibility</p:attrName>
                                            </p:attrNameLst>
                                          </p:cBhvr>
                                          <p:to>
                                            <p:strVal val="hidden"/>
                                          </p:to>
                                        </p:set>
                                      </p:childTnLst>
                                      <p:subTnLst>
                                        <p:audio>
                                          <p:cMediaNode>
                                            <p:cTn display="0" masterRel="sameClick">
                                              <p:stCondLst>
                                                <p:cond evt="begin" delay="0">
                                                  <p:tn val="66"/>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42"/>
                      </p:tgtEl>
                    </p:cond>
                  </p:nextCondLst>
                </p:seq>
                <p:seq concurrent="1" nextAc="seek">
                  <p:cTn id="72" restart="whenNotActive" fill="hold" evtFilter="cancelBubble" nodeType="interactiveSeq">
                    <p:stCondLst>
                      <p:cond evt="onClick" delay="0">
                        <p:tgtEl>
                          <p:spTgt spid="43"/>
                        </p:tgtEl>
                      </p:cond>
                    </p:stCondLst>
                    <p:endSync evt="end" delay="0">
                      <p:rtn val="all"/>
                    </p:endSync>
                    <p:childTnLst>
                      <p:par>
                        <p:cTn id="73" fill="hold">
                          <p:stCondLst>
                            <p:cond delay="0"/>
                          </p:stCondLst>
                          <p:childTnLst>
                            <p:par>
                              <p:cTn id="74" fill="hold">
                                <p:stCondLst>
                                  <p:cond delay="0"/>
                                </p:stCondLst>
                                <p:childTnLst>
                                  <p:par>
                                    <p:cTn id="75" presetID="31" presetClass="exit" presetSubtype="0" fill="hold" nodeType="clickEffect">
                                      <p:stCondLst>
                                        <p:cond delay="0"/>
                                      </p:stCondLst>
                                      <p:childTnLst>
                                        <p:anim calcmode="lin" valueType="num">
                                          <p:cBhvr>
                                            <p:cTn id="76" dur="1000"/>
                                            <p:tgtEl>
                                              <p:spTgt spid="43"/>
                                            </p:tgtEl>
                                            <p:attrNameLst>
                                              <p:attrName>ppt_w</p:attrName>
                                            </p:attrNameLst>
                                          </p:cBhvr>
                                          <p:tavLst>
                                            <p:tav tm="0">
                                              <p:val>
                                                <p:strVal val="ppt_w"/>
                                              </p:val>
                                            </p:tav>
                                            <p:tav tm="100000">
                                              <p:val>
                                                <p:fltVal val="0"/>
                                              </p:val>
                                            </p:tav>
                                          </p:tavLst>
                                        </p:anim>
                                        <p:anim calcmode="lin" valueType="num">
                                          <p:cBhvr>
                                            <p:cTn id="77" dur="1000"/>
                                            <p:tgtEl>
                                              <p:spTgt spid="43"/>
                                            </p:tgtEl>
                                            <p:attrNameLst>
                                              <p:attrName>ppt_h</p:attrName>
                                            </p:attrNameLst>
                                          </p:cBhvr>
                                          <p:tavLst>
                                            <p:tav tm="0">
                                              <p:val>
                                                <p:strVal val="ppt_h"/>
                                              </p:val>
                                            </p:tav>
                                            <p:tav tm="100000">
                                              <p:val>
                                                <p:fltVal val="0"/>
                                              </p:val>
                                            </p:tav>
                                          </p:tavLst>
                                        </p:anim>
                                        <p:anim calcmode="lin" valueType="num">
                                          <p:cBhvr>
                                            <p:cTn id="78" dur="1000"/>
                                            <p:tgtEl>
                                              <p:spTgt spid="43"/>
                                            </p:tgtEl>
                                            <p:attrNameLst>
                                              <p:attrName>style.rotation</p:attrName>
                                            </p:attrNameLst>
                                          </p:cBhvr>
                                          <p:tavLst>
                                            <p:tav tm="0">
                                              <p:val>
                                                <p:fltVal val="0"/>
                                              </p:val>
                                            </p:tav>
                                            <p:tav tm="100000">
                                              <p:val>
                                                <p:fltVal val="90"/>
                                              </p:val>
                                            </p:tav>
                                          </p:tavLst>
                                        </p:anim>
                                        <p:animEffect transition="out" filter="fade">
                                          <p:cBhvr>
                                            <p:cTn id="79" dur="1000"/>
                                            <p:tgtEl>
                                              <p:spTgt spid="43"/>
                                            </p:tgtEl>
                                          </p:cBhvr>
                                        </p:animEffect>
                                        <p:set>
                                          <p:cBhvr>
                                            <p:cTn id="80" dur="1" fill="hold">
                                              <p:stCondLst>
                                                <p:cond delay="999"/>
                                              </p:stCondLst>
                                            </p:cTn>
                                            <p:tgtEl>
                                              <p:spTgt spid="43"/>
                                            </p:tgtEl>
                                            <p:attrNameLst>
                                              <p:attrName>style.visibility</p:attrName>
                                            </p:attrNameLst>
                                          </p:cBhvr>
                                          <p:to>
                                            <p:strVal val="hidden"/>
                                          </p:to>
                                        </p:set>
                                      </p:childTnLst>
                                      <p:subTnLst>
                                        <p:audio>
                                          <p:cMediaNode>
                                            <p:cTn display="0" masterRel="sameClick">
                                              <p:stCondLst>
                                                <p:cond evt="begin" delay="0">
                                                  <p:tn val="75"/>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43"/>
                      </p:tgtEl>
                    </p:cond>
                  </p:nextCondLst>
                </p:seq>
                <p:seq concurrent="1" nextAc="seek">
                  <p:cTn id="81" restart="whenNotActive" fill="hold" evtFilter="cancelBubble" nodeType="interactiveSeq">
                    <p:stCondLst>
                      <p:cond evt="onClick" delay="0">
                        <p:tgtEl>
                          <p:spTgt spid="44"/>
                        </p:tgtEl>
                      </p:cond>
                    </p:stCondLst>
                    <p:endSync evt="end" delay="0">
                      <p:rtn val="all"/>
                    </p:endSync>
                    <p:childTnLst>
                      <p:par>
                        <p:cTn id="82" fill="hold">
                          <p:stCondLst>
                            <p:cond delay="0"/>
                          </p:stCondLst>
                          <p:childTnLst>
                            <p:par>
                              <p:cTn id="83" fill="hold">
                                <p:stCondLst>
                                  <p:cond delay="0"/>
                                </p:stCondLst>
                                <p:childTnLst>
                                  <p:par>
                                    <p:cTn id="84" presetID="31" presetClass="exit" presetSubtype="0" fill="hold" nodeType="clickEffect">
                                      <p:stCondLst>
                                        <p:cond delay="0"/>
                                      </p:stCondLst>
                                      <p:childTnLst>
                                        <p:anim calcmode="lin" valueType="num">
                                          <p:cBhvr>
                                            <p:cTn id="85" dur="1000"/>
                                            <p:tgtEl>
                                              <p:spTgt spid="44"/>
                                            </p:tgtEl>
                                            <p:attrNameLst>
                                              <p:attrName>ppt_w</p:attrName>
                                            </p:attrNameLst>
                                          </p:cBhvr>
                                          <p:tavLst>
                                            <p:tav tm="0">
                                              <p:val>
                                                <p:strVal val="ppt_w"/>
                                              </p:val>
                                            </p:tav>
                                            <p:tav tm="100000">
                                              <p:val>
                                                <p:fltVal val="0"/>
                                              </p:val>
                                            </p:tav>
                                          </p:tavLst>
                                        </p:anim>
                                        <p:anim calcmode="lin" valueType="num">
                                          <p:cBhvr>
                                            <p:cTn id="86" dur="1000"/>
                                            <p:tgtEl>
                                              <p:spTgt spid="44"/>
                                            </p:tgtEl>
                                            <p:attrNameLst>
                                              <p:attrName>ppt_h</p:attrName>
                                            </p:attrNameLst>
                                          </p:cBhvr>
                                          <p:tavLst>
                                            <p:tav tm="0">
                                              <p:val>
                                                <p:strVal val="ppt_h"/>
                                              </p:val>
                                            </p:tav>
                                            <p:tav tm="100000">
                                              <p:val>
                                                <p:fltVal val="0"/>
                                              </p:val>
                                            </p:tav>
                                          </p:tavLst>
                                        </p:anim>
                                        <p:anim calcmode="lin" valueType="num">
                                          <p:cBhvr>
                                            <p:cTn id="87" dur="1000"/>
                                            <p:tgtEl>
                                              <p:spTgt spid="44"/>
                                            </p:tgtEl>
                                            <p:attrNameLst>
                                              <p:attrName>style.rotation</p:attrName>
                                            </p:attrNameLst>
                                          </p:cBhvr>
                                          <p:tavLst>
                                            <p:tav tm="0">
                                              <p:val>
                                                <p:fltVal val="0"/>
                                              </p:val>
                                            </p:tav>
                                            <p:tav tm="100000">
                                              <p:val>
                                                <p:fltVal val="90"/>
                                              </p:val>
                                            </p:tav>
                                          </p:tavLst>
                                        </p:anim>
                                        <p:animEffect transition="out" filter="fade">
                                          <p:cBhvr>
                                            <p:cTn id="88" dur="1000"/>
                                            <p:tgtEl>
                                              <p:spTgt spid="44"/>
                                            </p:tgtEl>
                                          </p:cBhvr>
                                        </p:animEffect>
                                        <p:set>
                                          <p:cBhvr>
                                            <p:cTn id="89" dur="1" fill="hold">
                                              <p:stCondLst>
                                                <p:cond delay="999"/>
                                              </p:stCondLst>
                                            </p:cTn>
                                            <p:tgtEl>
                                              <p:spTgt spid="44"/>
                                            </p:tgtEl>
                                            <p:attrNameLst>
                                              <p:attrName>style.visibility</p:attrName>
                                            </p:attrNameLst>
                                          </p:cBhvr>
                                          <p:to>
                                            <p:strVal val="hidden"/>
                                          </p:to>
                                        </p:set>
                                      </p:childTnLst>
                                      <p:subTnLst>
                                        <p:audio>
                                          <p:cMediaNode>
                                            <p:cTn display="0" masterRel="sameClick">
                                              <p:stCondLst>
                                                <p:cond evt="begin" delay="0">
                                                  <p:tn val="84"/>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44"/>
                      </p:tgtEl>
                    </p:cond>
                  </p:nextCondLst>
                </p:seq>
                <p:seq concurrent="1" nextAc="seek">
                  <p:cTn id="90" restart="whenNotActive" fill="hold" evtFilter="cancelBubble" nodeType="interactiveSeq">
                    <p:stCondLst>
                      <p:cond evt="onClick" delay="0">
                        <p:tgtEl>
                          <p:spTgt spid="45"/>
                        </p:tgtEl>
                      </p:cond>
                    </p:stCondLst>
                    <p:endSync evt="end" delay="0">
                      <p:rtn val="all"/>
                    </p:endSync>
                    <p:childTnLst>
                      <p:par>
                        <p:cTn id="91" fill="hold">
                          <p:stCondLst>
                            <p:cond delay="0"/>
                          </p:stCondLst>
                          <p:childTnLst>
                            <p:par>
                              <p:cTn id="92" fill="hold">
                                <p:stCondLst>
                                  <p:cond delay="0"/>
                                </p:stCondLst>
                                <p:childTnLst>
                                  <p:par>
                                    <p:cTn id="93" presetID="31" presetClass="exit" presetSubtype="0" fill="hold" nodeType="clickEffect">
                                      <p:stCondLst>
                                        <p:cond delay="0"/>
                                      </p:stCondLst>
                                      <p:childTnLst>
                                        <p:anim calcmode="lin" valueType="num">
                                          <p:cBhvr>
                                            <p:cTn id="94" dur="1000"/>
                                            <p:tgtEl>
                                              <p:spTgt spid="45"/>
                                            </p:tgtEl>
                                            <p:attrNameLst>
                                              <p:attrName>ppt_w</p:attrName>
                                            </p:attrNameLst>
                                          </p:cBhvr>
                                          <p:tavLst>
                                            <p:tav tm="0">
                                              <p:val>
                                                <p:strVal val="ppt_w"/>
                                              </p:val>
                                            </p:tav>
                                            <p:tav tm="100000">
                                              <p:val>
                                                <p:fltVal val="0"/>
                                              </p:val>
                                            </p:tav>
                                          </p:tavLst>
                                        </p:anim>
                                        <p:anim calcmode="lin" valueType="num">
                                          <p:cBhvr>
                                            <p:cTn id="95" dur="1000"/>
                                            <p:tgtEl>
                                              <p:spTgt spid="45"/>
                                            </p:tgtEl>
                                            <p:attrNameLst>
                                              <p:attrName>ppt_h</p:attrName>
                                            </p:attrNameLst>
                                          </p:cBhvr>
                                          <p:tavLst>
                                            <p:tav tm="0">
                                              <p:val>
                                                <p:strVal val="ppt_h"/>
                                              </p:val>
                                            </p:tav>
                                            <p:tav tm="100000">
                                              <p:val>
                                                <p:fltVal val="0"/>
                                              </p:val>
                                            </p:tav>
                                          </p:tavLst>
                                        </p:anim>
                                        <p:anim calcmode="lin" valueType="num">
                                          <p:cBhvr>
                                            <p:cTn id="96" dur="1000"/>
                                            <p:tgtEl>
                                              <p:spTgt spid="45"/>
                                            </p:tgtEl>
                                            <p:attrNameLst>
                                              <p:attrName>style.rotation</p:attrName>
                                            </p:attrNameLst>
                                          </p:cBhvr>
                                          <p:tavLst>
                                            <p:tav tm="0">
                                              <p:val>
                                                <p:fltVal val="0"/>
                                              </p:val>
                                            </p:tav>
                                            <p:tav tm="100000">
                                              <p:val>
                                                <p:fltVal val="90"/>
                                              </p:val>
                                            </p:tav>
                                          </p:tavLst>
                                        </p:anim>
                                        <p:animEffect transition="out" filter="fade">
                                          <p:cBhvr>
                                            <p:cTn id="97" dur="1000"/>
                                            <p:tgtEl>
                                              <p:spTgt spid="45"/>
                                            </p:tgtEl>
                                          </p:cBhvr>
                                        </p:animEffect>
                                        <p:set>
                                          <p:cBhvr>
                                            <p:cTn id="98" dur="1" fill="hold">
                                              <p:stCondLst>
                                                <p:cond delay="999"/>
                                              </p:stCondLst>
                                            </p:cTn>
                                            <p:tgtEl>
                                              <p:spTgt spid="45"/>
                                            </p:tgtEl>
                                            <p:attrNameLst>
                                              <p:attrName>style.visibility</p:attrName>
                                            </p:attrNameLst>
                                          </p:cBhvr>
                                          <p:to>
                                            <p:strVal val="hidden"/>
                                          </p:to>
                                        </p:set>
                                      </p:childTnLst>
                                      <p:subTnLst>
                                        <p:audio>
                                          <p:cMediaNode>
                                            <p:cTn display="0" masterRel="sameClick">
                                              <p:stCondLst>
                                                <p:cond evt="begin" delay="0">
                                                  <p:tn val="93"/>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45"/>
                      </p:tgtEl>
                    </p:cond>
                  </p:nextCondLst>
                </p:seq>
                <p:seq concurrent="1" nextAc="seek">
                  <p:cTn id="99" restart="whenNotActive" fill="hold" evtFilter="cancelBubble" nodeType="interactiveSeq">
                    <p:stCondLst>
                      <p:cond evt="onClick" delay="0">
                        <p:tgtEl>
                          <p:spTgt spid="46"/>
                        </p:tgtEl>
                      </p:cond>
                    </p:stCondLst>
                    <p:endSync evt="end" delay="0">
                      <p:rtn val="all"/>
                    </p:endSync>
                    <p:childTnLst>
                      <p:par>
                        <p:cTn id="100" fill="hold">
                          <p:stCondLst>
                            <p:cond delay="0"/>
                          </p:stCondLst>
                          <p:childTnLst>
                            <p:par>
                              <p:cTn id="101" fill="hold">
                                <p:stCondLst>
                                  <p:cond delay="0"/>
                                </p:stCondLst>
                                <p:childTnLst>
                                  <p:par>
                                    <p:cTn id="102" presetID="31" presetClass="exit" presetSubtype="0" fill="hold" nodeType="clickEffect">
                                      <p:stCondLst>
                                        <p:cond delay="0"/>
                                      </p:stCondLst>
                                      <p:childTnLst>
                                        <p:anim calcmode="lin" valueType="num">
                                          <p:cBhvr>
                                            <p:cTn id="103" dur="1000"/>
                                            <p:tgtEl>
                                              <p:spTgt spid="46"/>
                                            </p:tgtEl>
                                            <p:attrNameLst>
                                              <p:attrName>ppt_w</p:attrName>
                                            </p:attrNameLst>
                                          </p:cBhvr>
                                          <p:tavLst>
                                            <p:tav tm="0">
                                              <p:val>
                                                <p:strVal val="ppt_w"/>
                                              </p:val>
                                            </p:tav>
                                            <p:tav tm="100000">
                                              <p:val>
                                                <p:fltVal val="0"/>
                                              </p:val>
                                            </p:tav>
                                          </p:tavLst>
                                        </p:anim>
                                        <p:anim calcmode="lin" valueType="num">
                                          <p:cBhvr>
                                            <p:cTn id="104" dur="1000"/>
                                            <p:tgtEl>
                                              <p:spTgt spid="46"/>
                                            </p:tgtEl>
                                            <p:attrNameLst>
                                              <p:attrName>ppt_h</p:attrName>
                                            </p:attrNameLst>
                                          </p:cBhvr>
                                          <p:tavLst>
                                            <p:tav tm="0">
                                              <p:val>
                                                <p:strVal val="ppt_h"/>
                                              </p:val>
                                            </p:tav>
                                            <p:tav tm="100000">
                                              <p:val>
                                                <p:fltVal val="0"/>
                                              </p:val>
                                            </p:tav>
                                          </p:tavLst>
                                        </p:anim>
                                        <p:anim calcmode="lin" valueType="num">
                                          <p:cBhvr>
                                            <p:cTn id="105" dur="1000"/>
                                            <p:tgtEl>
                                              <p:spTgt spid="46"/>
                                            </p:tgtEl>
                                            <p:attrNameLst>
                                              <p:attrName>style.rotation</p:attrName>
                                            </p:attrNameLst>
                                          </p:cBhvr>
                                          <p:tavLst>
                                            <p:tav tm="0">
                                              <p:val>
                                                <p:fltVal val="0"/>
                                              </p:val>
                                            </p:tav>
                                            <p:tav tm="100000">
                                              <p:val>
                                                <p:fltVal val="90"/>
                                              </p:val>
                                            </p:tav>
                                          </p:tavLst>
                                        </p:anim>
                                        <p:animEffect transition="out" filter="fade">
                                          <p:cBhvr>
                                            <p:cTn id="106" dur="1000"/>
                                            <p:tgtEl>
                                              <p:spTgt spid="46"/>
                                            </p:tgtEl>
                                          </p:cBhvr>
                                        </p:animEffect>
                                        <p:set>
                                          <p:cBhvr>
                                            <p:cTn id="107" dur="1" fill="hold">
                                              <p:stCondLst>
                                                <p:cond delay="999"/>
                                              </p:stCondLst>
                                            </p:cTn>
                                            <p:tgtEl>
                                              <p:spTgt spid="46"/>
                                            </p:tgtEl>
                                            <p:attrNameLst>
                                              <p:attrName>style.visibility</p:attrName>
                                            </p:attrNameLst>
                                          </p:cBhvr>
                                          <p:to>
                                            <p:strVal val="hidden"/>
                                          </p:to>
                                        </p:set>
                                      </p:childTnLst>
                                      <p:subTnLst>
                                        <p:audio>
                                          <p:cMediaNode>
                                            <p:cTn display="0" masterRel="sameClick">
                                              <p:stCondLst>
                                                <p:cond evt="begin" delay="0">
                                                  <p:tn val="102"/>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46"/>
                      </p:tgtEl>
                    </p:cond>
                  </p:nextCondLst>
                </p:seq>
                <p:seq concurrent="1" nextAc="seek">
                  <p:cTn id="108" restart="whenNotActive" fill="hold" evtFilter="cancelBubble" nodeType="interactiveSeq">
                    <p:stCondLst>
                      <p:cond evt="onClick" delay="0">
                        <p:tgtEl>
                          <p:spTgt spid="47"/>
                        </p:tgtEl>
                      </p:cond>
                    </p:stCondLst>
                    <p:endSync evt="end" delay="0">
                      <p:rtn val="all"/>
                    </p:endSync>
                    <p:childTnLst>
                      <p:par>
                        <p:cTn id="109" fill="hold">
                          <p:stCondLst>
                            <p:cond delay="0"/>
                          </p:stCondLst>
                          <p:childTnLst>
                            <p:par>
                              <p:cTn id="110" fill="hold">
                                <p:stCondLst>
                                  <p:cond delay="0"/>
                                </p:stCondLst>
                                <p:childTnLst>
                                  <p:par>
                                    <p:cTn id="111" presetID="31" presetClass="exit" presetSubtype="0" fill="hold" nodeType="clickEffect">
                                      <p:stCondLst>
                                        <p:cond delay="0"/>
                                      </p:stCondLst>
                                      <p:childTnLst>
                                        <p:anim calcmode="lin" valueType="num">
                                          <p:cBhvr>
                                            <p:cTn id="112" dur="1000"/>
                                            <p:tgtEl>
                                              <p:spTgt spid="47"/>
                                            </p:tgtEl>
                                            <p:attrNameLst>
                                              <p:attrName>ppt_w</p:attrName>
                                            </p:attrNameLst>
                                          </p:cBhvr>
                                          <p:tavLst>
                                            <p:tav tm="0">
                                              <p:val>
                                                <p:strVal val="ppt_w"/>
                                              </p:val>
                                            </p:tav>
                                            <p:tav tm="100000">
                                              <p:val>
                                                <p:fltVal val="0"/>
                                              </p:val>
                                            </p:tav>
                                          </p:tavLst>
                                        </p:anim>
                                        <p:anim calcmode="lin" valueType="num">
                                          <p:cBhvr>
                                            <p:cTn id="113" dur="1000"/>
                                            <p:tgtEl>
                                              <p:spTgt spid="47"/>
                                            </p:tgtEl>
                                            <p:attrNameLst>
                                              <p:attrName>ppt_h</p:attrName>
                                            </p:attrNameLst>
                                          </p:cBhvr>
                                          <p:tavLst>
                                            <p:tav tm="0">
                                              <p:val>
                                                <p:strVal val="ppt_h"/>
                                              </p:val>
                                            </p:tav>
                                            <p:tav tm="100000">
                                              <p:val>
                                                <p:fltVal val="0"/>
                                              </p:val>
                                            </p:tav>
                                          </p:tavLst>
                                        </p:anim>
                                        <p:anim calcmode="lin" valueType="num">
                                          <p:cBhvr>
                                            <p:cTn id="114" dur="1000"/>
                                            <p:tgtEl>
                                              <p:spTgt spid="47"/>
                                            </p:tgtEl>
                                            <p:attrNameLst>
                                              <p:attrName>style.rotation</p:attrName>
                                            </p:attrNameLst>
                                          </p:cBhvr>
                                          <p:tavLst>
                                            <p:tav tm="0">
                                              <p:val>
                                                <p:fltVal val="0"/>
                                              </p:val>
                                            </p:tav>
                                            <p:tav tm="100000">
                                              <p:val>
                                                <p:fltVal val="90"/>
                                              </p:val>
                                            </p:tav>
                                          </p:tavLst>
                                        </p:anim>
                                        <p:animEffect transition="out" filter="fade">
                                          <p:cBhvr>
                                            <p:cTn id="115" dur="1000"/>
                                            <p:tgtEl>
                                              <p:spTgt spid="47"/>
                                            </p:tgtEl>
                                          </p:cBhvr>
                                        </p:animEffect>
                                        <p:set>
                                          <p:cBhvr>
                                            <p:cTn id="116" dur="1" fill="hold">
                                              <p:stCondLst>
                                                <p:cond delay="999"/>
                                              </p:stCondLst>
                                            </p:cTn>
                                            <p:tgtEl>
                                              <p:spTgt spid="47"/>
                                            </p:tgtEl>
                                            <p:attrNameLst>
                                              <p:attrName>style.visibility</p:attrName>
                                            </p:attrNameLst>
                                          </p:cBhvr>
                                          <p:to>
                                            <p:strVal val="hidden"/>
                                          </p:to>
                                        </p:set>
                                      </p:childTnLst>
                                      <p:subTnLst>
                                        <p:audio>
                                          <p:cMediaNode>
                                            <p:cTn display="0" masterRel="sameClick">
                                              <p:stCondLst>
                                                <p:cond evt="begin" delay="0">
                                                  <p:tn val="111"/>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47"/>
                      </p:tgtEl>
                    </p:cond>
                  </p:nextCondLst>
                </p:seq>
                <p:seq concurrent="1" nextAc="seek">
                  <p:cTn id="117" restart="whenNotActive" fill="hold" evtFilter="cancelBubble" nodeType="interactiveSeq">
                    <p:stCondLst>
                      <p:cond evt="onClick" delay="0">
                        <p:tgtEl>
                          <p:spTgt spid="48"/>
                        </p:tgtEl>
                      </p:cond>
                    </p:stCondLst>
                    <p:endSync evt="end" delay="0">
                      <p:rtn val="all"/>
                    </p:endSync>
                    <p:childTnLst>
                      <p:par>
                        <p:cTn id="118" fill="hold">
                          <p:stCondLst>
                            <p:cond delay="0"/>
                          </p:stCondLst>
                          <p:childTnLst>
                            <p:par>
                              <p:cTn id="119" fill="hold">
                                <p:stCondLst>
                                  <p:cond delay="0"/>
                                </p:stCondLst>
                                <p:childTnLst>
                                  <p:par>
                                    <p:cTn id="120" presetID="31" presetClass="exit" presetSubtype="0" fill="hold" nodeType="clickEffect">
                                      <p:stCondLst>
                                        <p:cond delay="0"/>
                                      </p:stCondLst>
                                      <p:childTnLst>
                                        <p:anim calcmode="lin" valueType="num">
                                          <p:cBhvr>
                                            <p:cTn id="121" dur="1000"/>
                                            <p:tgtEl>
                                              <p:spTgt spid="48"/>
                                            </p:tgtEl>
                                            <p:attrNameLst>
                                              <p:attrName>ppt_w</p:attrName>
                                            </p:attrNameLst>
                                          </p:cBhvr>
                                          <p:tavLst>
                                            <p:tav tm="0">
                                              <p:val>
                                                <p:strVal val="ppt_w"/>
                                              </p:val>
                                            </p:tav>
                                            <p:tav tm="100000">
                                              <p:val>
                                                <p:fltVal val="0"/>
                                              </p:val>
                                            </p:tav>
                                          </p:tavLst>
                                        </p:anim>
                                        <p:anim calcmode="lin" valueType="num">
                                          <p:cBhvr>
                                            <p:cTn id="122" dur="1000"/>
                                            <p:tgtEl>
                                              <p:spTgt spid="48"/>
                                            </p:tgtEl>
                                            <p:attrNameLst>
                                              <p:attrName>ppt_h</p:attrName>
                                            </p:attrNameLst>
                                          </p:cBhvr>
                                          <p:tavLst>
                                            <p:tav tm="0">
                                              <p:val>
                                                <p:strVal val="ppt_h"/>
                                              </p:val>
                                            </p:tav>
                                            <p:tav tm="100000">
                                              <p:val>
                                                <p:fltVal val="0"/>
                                              </p:val>
                                            </p:tav>
                                          </p:tavLst>
                                        </p:anim>
                                        <p:anim calcmode="lin" valueType="num">
                                          <p:cBhvr>
                                            <p:cTn id="123" dur="1000"/>
                                            <p:tgtEl>
                                              <p:spTgt spid="48"/>
                                            </p:tgtEl>
                                            <p:attrNameLst>
                                              <p:attrName>style.rotation</p:attrName>
                                            </p:attrNameLst>
                                          </p:cBhvr>
                                          <p:tavLst>
                                            <p:tav tm="0">
                                              <p:val>
                                                <p:fltVal val="0"/>
                                              </p:val>
                                            </p:tav>
                                            <p:tav tm="100000">
                                              <p:val>
                                                <p:fltVal val="90"/>
                                              </p:val>
                                            </p:tav>
                                          </p:tavLst>
                                        </p:anim>
                                        <p:animEffect transition="out" filter="fade">
                                          <p:cBhvr>
                                            <p:cTn id="124" dur="1000"/>
                                            <p:tgtEl>
                                              <p:spTgt spid="48"/>
                                            </p:tgtEl>
                                          </p:cBhvr>
                                        </p:animEffect>
                                        <p:set>
                                          <p:cBhvr>
                                            <p:cTn id="125" dur="1" fill="hold">
                                              <p:stCondLst>
                                                <p:cond delay="999"/>
                                              </p:stCondLst>
                                            </p:cTn>
                                            <p:tgtEl>
                                              <p:spTgt spid="48"/>
                                            </p:tgtEl>
                                            <p:attrNameLst>
                                              <p:attrName>style.visibility</p:attrName>
                                            </p:attrNameLst>
                                          </p:cBhvr>
                                          <p:to>
                                            <p:strVal val="hidden"/>
                                          </p:to>
                                        </p:set>
                                      </p:childTnLst>
                                      <p:subTnLst>
                                        <p:audio>
                                          <p:cMediaNode>
                                            <p:cTn display="0" masterRel="sameClick">
                                              <p:stCondLst>
                                                <p:cond evt="begin" delay="0">
                                                  <p:tn val="120"/>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48"/>
                      </p:tgtEl>
                    </p:cond>
                  </p:nextCondLst>
                </p:seq>
                <p:seq concurrent="1" nextAc="seek">
                  <p:cTn id="126" restart="whenNotActive" fill="hold" evtFilter="cancelBubble" nodeType="interactiveSeq">
                    <p:stCondLst>
                      <p:cond evt="onClick" delay="0">
                        <p:tgtEl>
                          <p:spTgt spid="49"/>
                        </p:tgtEl>
                      </p:cond>
                    </p:stCondLst>
                    <p:endSync evt="end" delay="0">
                      <p:rtn val="all"/>
                    </p:endSync>
                    <p:childTnLst>
                      <p:par>
                        <p:cTn id="127" fill="hold">
                          <p:stCondLst>
                            <p:cond delay="0"/>
                          </p:stCondLst>
                          <p:childTnLst>
                            <p:par>
                              <p:cTn id="128" fill="hold">
                                <p:stCondLst>
                                  <p:cond delay="0"/>
                                </p:stCondLst>
                                <p:childTnLst>
                                  <p:par>
                                    <p:cTn id="129" presetID="31" presetClass="exit" presetSubtype="0" fill="hold" nodeType="clickEffect">
                                      <p:stCondLst>
                                        <p:cond delay="0"/>
                                      </p:stCondLst>
                                      <p:childTnLst>
                                        <p:anim calcmode="lin" valueType="num">
                                          <p:cBhvr>
                                            <p:cTn id="130" dur="1000"/>
                                            <p:tgtEl>
                                              <p:spTgt spid="49"/>
                                            </p:tgtEl>
                                            <p:attrNameLst>
                                              <p:attrName>ppt_w</p:attrName>
                                            </p:attrNameLst>
                                          </p:cBhvr>
                                          <p:tavLst>
                                            <p:tav tm="0">
                                              <p:val>
                                                <p:strVal val="ppt_w"/>
                                              </p:val>
                                            </p:tav>
                                            <p:tav tm="100000">
                                              <p:val>
                                                <p:fltVal val="0"/>
                                              </p:val>
                                            </p:tav>
                                          </p:tavLst>
                                        </p:anim>
                                        <p:anim calcmode="lin" valueType="num">
                                          <p:cBhvr>
                                            <p:cTn id="131" dur="1000"/>
                                            <p:tgtEl>
                                              <p:spTgt spid="49"/>
                                            </p:tgtEl>
                                            <p:attrNameLst>
                                              <p:attrName>ppt_h</p:attrName>
                                            </p:attrNameLst>
                                          </p:cBhvr>
                                          <p:tavLst>
                                            <p:tav tm="0">
                                              <p:val>
                                                <p:strVal val="ppt_h"/>
                                              </p:val>
                                            </p:tav>
                                            <p:tav tm="100000">
                                              <p:val>
                                                <p:fltVal val="0"/>
                                              </p:val>
                                            </p:tav>
                                          </p:tavLst>
                                        </p:anim>
                                        <p:anim calcmode="lin" valueType="num">
                                          <p:cBhvr>
                                            <p:cTn id="132" dur="1000"/>
                                            <p:tgtEl>
                                              <p:spTgt spid="49"/>
                                            </p:tgtEl>
                                            <p:attrNameLst>
                                              <p:attrName>style.rotation</p:attrName>
                                            </p:attrNameLst>
                                          </p:cBhvr>
                                          <p:tavLst>
                                            <p:tav tm="0">
                                              <p:val>
                                                <p:fltVal val="0"/>
                                              </p:val>
                                            </p:tav>
                                            <p:tav tm="100000">
                                              <p:val>
                                                <p:fltVal val="90"/>
                                              </p:val>
                                            </p:tav>
                                          </p:tavLst>
                                        </p:anim>
                                        <p:animEffect transition="out" filter="fade">
                                          <p:cBhvr>
                                            <p:cTn id="133" dur="1000"/>
                                            <p:tgtEl>
                                              <p:spTgt spid="49"/>
                                            </p:tgtEl>
                                          </p:cBhvr>
                                        </p:animEffect>
                                        <p:set>
                                          <p:cBhvr>
                                            <p:cTn id="134" dur="1" fill="hold">
                                              <p:stCondLst>
                                                <p:cond delay="999"/>
                                              </p:stCondLst>
                                            </p:cTn>
                                            <p:tgtEl>
                                              <p:spTgt spid="49"/>
                                            </p:tgtEl>
                                            <p:attrNameLst>
                                              <p:attrName>style.visibility</p:attrName>
                                            </p:attrNameLst>
                                          </p:cBhvr>
                                          <p:to>
                                            <p:strVal val="hidden"/>
                                          </p:to>
                                        </p:set>
                                      </p:childTnLst>
                                      <p:subTnLst>
                                        <p:audio>
                                          <p:cMediaNode>
                                            <p:cTn display="0" masterRel="sameClick">
                                              <p:stCondLst>
                                                <p:cond evt="begin" delay="0">
                                                  <p:tn val="129"/>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49"/>
                      </p:tgtEl>
                    </p:cond>
                  </p:nextCondLst>
                </p:seq>
                <p:seq concurrent="1" nextAc="seek">
                  <p:cTn id="135" restart="whenNotActive" fill="hold" evtFilter="cancelBubble" nodeType="interactiveSeq">
                    <p:stCondLst>
                      <p:cond evt="onClick" delay="0">
                        <p:tgtEl>
                          <p:spTgt spid="50"/>
                        </p:tgtEl>
                      </p:cond>
                    </p:stCondLst>
                    <p:endSync evt="end" delay="0">
                      <p:rtn val="all"/>
                    </p:endSync>
                    <p:childTnLst>
                      <p:par>
                        <p:cTn id="136" fill="hold">
                          <p:stCondLst>
                            <p:cond delay="0"/>
                          </p:stCondLst>
                          <p:childTnLst>
                            <p:par>
                              <p:cTn id="137" fill="hold">
                                <p:stCondLst>
                                  <p:cond delay="0"/>
                                </p:stCondLst>
                                <p:childTnLst>
                                  <p:par>
                                    <p:cTn id="138" presetID="31" presetClass="exit" presetSubtype="0" fill="hold" nodeType="clickEffect">
                                      <p:stCondLst>
                                        <p:cond delay="0"/>
                                      </p:stCondLst>
                                      <p:childTnLst>
                                        <p:anim calcmode="lin" valueType="num">
                                          <p:cBhvr>
                                            <p:cTn id="139" dur="1000"/>
                                            <p:tgtEl>
                                              <p:spTgt spid="50"/>
                                            </p:tgtEl>
                                            <p:attrNameLst>
                                              <p:attrName>ppt_w</p:attrName>
                                            </p:attrNameLst>
                                          </p:cBhvr>
                                          <p:tavLst>
                                            <p:tav tm="0">
                                              <p:val>
                                                <p:strVal val="ppt_w"/>
                                              </p:val>
                                            </p:tav>
                                            <p:tav tm="100000">
                                              <p:val>
                                                <p:fltVal val="0"/>
                                              </p:val>
                                            </p:tav>
                                          </p:tavLst>
                                        </p:anim>
                                        <p:anim calcmode="lin" valueType="num">
                                          <p:cBhvr>
                                            <p:cTn id="140" dur="1000"/>
                                            <p:tgtEl>
                                              <p:spTgt spid="50"/>
                                            </p:tgtEl>
                                            <p:attrNameLst>
                                              <p:attrName>ppt_h</p:attrName>
                                            </p:attrNameLst>
                                          </p:cBhvr>
                                          <p:tavLst>
                                            <p:tav tm="0">
                                              <p:val>
                                                <p:strVal val="ppt_h"/>
                                              </p:val>
                                            </p:tav>
                                            <p:tav tm="100000">
                                              <p:val>
                                                <p:fltVal val="0"/>
                                              </p:val>
                                            </p:tav>
                                          </p:tavLst>
                                        </p:anim>
                                        <p:anim calcmode="lin" valueType="num">
                                          <p:cBhvr>
                                            <p:cTn id="141" dur="1000"/>
                                            <p:tgtEl>
                                              <p:spTgt spid="50"/>
                                            </p:tgtEl>
                                            <p:attrNameLst>
                                              <p:attrName>style.rotation</p:attrName>
                                            </p:attrNameLst>
                                          </p:cBhvr>
                                          <p:tavLst>
                                            <p:tav tm="0">
                                              <p:val>
                                                <p:fltVal val="0"/>
                                              </p:val>
                                            </p:tav>
                                            <p:tav tm="100000">
                                              <p:val>
                                                <p:fltVal val="90"/>
                                              </p:val>
                                            </p:tav>
                                          </p:tavLst>
                                        </p:anim>
                                        <p:animEffect transition="out" filter="fade">
                                          <p:cBhvr>
                                            <p:cTn id="142" dur="1000"/>
                                            <p:tgtEl>
                                              <p:spTgt spid="50"/>
                                            </p:tgtEl>
                                          </p:cBhvr>
                                        </p:animEffect>
                                        <p:set>
                                          <p:cBhvr>
                                            <p:cTn id="143" dur="1" fill="hold">
                                              <p:stCondLst>
                                                <p:cond delay="999"/>
                                              </p:stCondLst>
                                            </p:cTn>
                                            <p:tgtEl>
                                              <p:spTgt spid="50"/>
                                            </p:tgtEl>
                                            <p:attrNameLst>
                                              <p:attrName>style.visibility</p:attrName>
                                            </p:attrNameLst>
                                          </p:cBhvr>
                                          <p:to>
                                            <p:strVal val="hidden"/>
                                          </p:to>
                                        </p:set>
                                      </p:childTnLst>
                                      <p:subTnLst>
                                        <p:audio>
                                          <p:cMediaNode>
                                            <p:cTn display="0" masterRel="sameClick">
                                              <p:stCondLst>
                                                <p:cond evt="begin" delay="0">
                                                  <p:tn val="138"/>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50"/>
                      </p:tgtEl>
                    </p:cond>
                  </p:nextCondLst>
                </p:seq>
                <p:seq concurrent="1" nextAc="seek">
                  <p:cTn id="144" restart="whenNotActive" fill="hold" evtFilter="cancelBubble" nodeType="interactiveSeq">
                    <p:stCondLst>
                      <p:cond evt="onClick" delay="0">
                        <p:tgtEl>
                          <p:spTgt spid="51"/>
                        </p:tgtEl>
                      </p:cond>
                    </p:stCondLst>
                    <p:endSync evt="end" delay="0">
                      <p:rtn val="all"/>
                    </p:endSync>
                    <p:childTnLst>
                      <p:par>
                        <p:cTn id="145" fill="hold">
                          <p:stCondLst>
                            <p:cond delay="0"/>
                          </p:stCondLst>
                          <p:childTnLst>
                            <p:par>
                              <p:cTn id="146" fill="hold">
                                <p:stCondLst>
                                  <p:cond delay="0"/>
                                </p:stCondLst>
                                <p:childTnLst>
                                  <p:par>
                                    <p:cTn id="147" presetID="31" presetClass="exit" presetSubtype="0" fill="hold" nodeType="clickEffect">
                                      <p:stCondLst>
                                        <p:cond delay="0"/>
                                      </p:stCondLst>
                                      <p:childTnLst>
                                        <p:anim calcmode="lin" valueType="num">
                                          <p:cBhvr>
                                            <p:cTn id="148" dur="1000"/>
                                            <p:tgtEl>
                                              <p:spTgt spid="51"/>
                                            </p:tgtEl>
                                            <p:attrNameLst>
                                              <p:attrName>ppt_w</p:attrName>
                                            </p:attrNameLst>
                                          </p:cBhvr>
                                          <p:tavLst>
                                            <p:tav tm="0">
                                              <p:val>
                                                <p:strVal val="ppt_w"/>
                                              </p:val>
                                            </p:tav>
                                            <p:tav tm="100000">
                                              <p:val>
                                                <p:fltVal val="0"/>
                                              </p:val>
                                            </p:tav>
                                          </p:tavLst>
                                        </p:anim>
                                        <p:anim calcmode="lin" valueType="num">
                                          <p:cBhvr>
                                            <p:cTn id="149" dur="1000"/>
                                            <p:tgtEl>
                                              <p:spTgt spid="51"/>
                                            </p:tgtEl>
                                            <p:attrNameLst>
                                              <p:attrName>ppt_h</p:attrName>
                                            </p:attrNameLst>
                                          </p:cBhvr>
                                          <p:tavLst>
                                            <p:tav tm="0">
                                              <p:val>
                                                <p:strVal val="ppt_h"/>
                                              </p:val>
                                            </p:tav>
                                            <p:tav tm="100000">
                                              <p:val>
                                                <p:fltVal val="0"/>
                                              </p:val>
                                            </p:tav>
                                          </p:tavLst>
                                        </p:anim>
                                        <p:anim calcmode="lin" valueType="num">
                                          <p:cBhvr>
                                            <p:cTn id="150" dur="1000"/>
                                            <p:tgtEl>
                                              <p:spTgt spid="51"/>
                                            </p:tgtEl>
                                            <p:attrNameLst>
                                              <p:attrName>style.rotation</p:attrName>
                                            </p:attrNameLst>
                                          </p:cBhvr>
                                          <p:tavLst>
                                            <p:tav tm="0">
                                              <p:val>
                                                <p:fltVal val="0"/>
                                              </p:val>
                                            </p:tav>
                                            <p:tav tm="100000">
                                              <p:val>
                                                <p:fltVal val="90"/>
                                              </p:val>
                                            </p:tav>
                                          </p:tavLst>
                                        </p:anim>
                                        <p:animEffect transition="out" filter="fade">
                                          <p:cBhvr>
                                            <p:cTn id="151" dur="1000"/>
                                            <p:tgtEl>
                                              <p:spTgt spid="51"/>
                                            </p:tgtEl>
                                          </p:cBhvr>
                                        </p:animEffect>
                                        <p:set>
                                          <p:cBhvr>
                                            <p:cTn id="152" dur="1" fill="hold">
                                              <p:stCondLst>
                                                <p:cond delay="999"/>
                                              </p:stCondLst>
                                            </p:cTn>
                                            <p:tgtEl>
                                              <p:spTgt spid="51"/>
                                            </p:tgtEl>
                                            <p:attrNameLst>
                                              <p:attrName>style.visibility</p:attrName>
                                            </p:attrNameLst>
                                          </p:cBhvr>
                                          <p:to>
                                            <p:strVal val="hidden"/>
                                          </p:to>
                                        </p:set>
                                      </p:childTnLst>
                                      <p:subTnLst>
                                        <p:audio>
                                          <p:cMediaNode>
                                            <p:cTn display="0" masterRel="sameClick">
                                              <p:stCondLst>
                                                <p:cond evt="begin" delay="0">
                                                  <p:tn val="147"/>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51"/>
                      </p:tgtEl>
                    </p:cond>
                  </p:nextCondLst>
                </p:seq>
                <p:seq concurrent="1" nextAc="seek">
                  <p:cTn id="153" restart="whenNotActive" fill="hold" evtFilter="cancelBubble" nodeType="interactiveSeq">
                    <p:stCondLst>
                      <p:cond evt="onClick" delay="0">
                        <p:tgtEl>
                          <p:spTgt spid="52"/>
                        </p:tgtEl>
                      </p:cond>
                    </p:stCondLst>
                    <p:endSync evt="end" delay="0">
                      <p:rtn val="all"/>
                    </p:endSync>
                    <p:childTnLst>
                      <p:par>
                        <p:cTn id="154" fill="hold">
                          <p:stCondLst>
                            <p:cond delay="0"/>
                          </p:stCondLst>
                          <p:childTnLst>
                            <p:par>
                              <p:cTn id="155" fill="hold">
                                <p:stCondLst>
                                  <p:cond delay="0"/>
                                </p:stCondLst>
                                <p:childTnLst>
                                  <p:par>
                                    <p:cTn id="156" presetID="31" presetClass="exit" presetSubtype="0" fill="hold" nodeType="clickEffect">
                                      <p:stCondLst>
                                        <p:cond delay="0"/>
                                      </p:stCondLst>
                                      <p:childTnLst>
                                        <p:anim calcmode="lin" valueType="num">
                                          <p:cBhvr>
                                            <p:cTn id="157" dur="1000"/>
                                            <p:tgtEl>
                                              <p:spTgt spid="52"/>
                                            </p:tgtEl>
                                            <p:attrNameLst>
                                              <p:attrName>ppt_w</p:attrName>
                                            </p:attrNameLst>
                                          </p:cBhvr>
                                          <p:tavLst>
                                            <p:tav tm="0">
                                              <p:val>
                                                <p:strVal val="ppt_w"/>
                                              </p:val>
                                            </p:tav>
                                            <p:tav tm="100000">
                                              <p:val>
                                                <p:fltVal val="0"/>
                                              </p:val>
                                            </p:tav>
                                          </p:tavLst>
                                        </p:anim>
                                        <p:anim calcmode="lin" valueType="num">
                                          <p:cBhvr>
                                            <p:cTn id="158" dur="1000"/>
                                            <p:tgtEl>
                                              <p:spTgt spid="52"/>
                                            </p:tgtEl>
                                            <p:attrNameLst>
                                              <p:attrName>ppt_h</p:attrName>
                                            </p:attrNameLst>
                                          </p:cBhvr>
                                          <p:tavLst>
                                            <p:tav tm="0">
                                              <p:val>
                                                <p:strVal val="ppt_h"/>
                                              </p:val>
                                            </p:tav>
                                            <p:tav tm="100000">
                                              <p:val>
                                                <p:fltVal val="0"/>
                                              </p:val>
                                            </p:tav>
                                          </p:tavLst>
                                        </p:anim>
                                        <p:anim calcmode="lin" valueType="num">
                                          <p:cBhvr>
                                            <p:cTn id="159" dur="1000"/>
                                            <p:tgtEl>
                                              <p:spTgt spid="52"/>
                                            </p:tgtEl>
                                            <p:attrNameLst>
                                              <p:attrName>style.rotation</p:attrName>
                                            </p:attrNameLst>
                                          </p:cBhvr>
                                          <p:tavLst>
                                            <p:tav tm="0">
                                              <p:val>
                                                <p:fltVal val="0"/>
                                              </p:val>
                                            </p:tav>
                                            <p:tav tm="100000">
                                              <p:val>
                                                <p:fltVal val="90"/>
                                              </p:val>
                                            </p:tav>
                                          </p:tavLst>
                                        </p:anim>
                                        <p:animEffect transition="out" filter="fade">
                                          <p:cBhvr>
                                            <p:cTn id="160" dur="1000"/>
                                            <p:tgtEl>
                                              <p:spTgt spid="52"/>
                                            </p:tgtEl>
                                          </p:cBhvr>
                                        </p:animEffect>
                                        <p:set>
                                          <p:cBhvr>
                                            <p:cTn id="161" dur="1" fill="hold">
                                              <p:stCondLst>
                                                <p:cond delay="999"/>
                                              </p:stCondLst>
                                            </p:cTn>
                                            <p:tgtEl>
                                              <p:spTgt spid="52"/>
                                            </p:tgtEl>
                                            <p:attrNameLst>
                                              <p:attrName>style.visibility</p:attrName>
                                            </p:attrNameLst>
                                          </p:cBhvr>
                                          <p:to>
                                            <p:strVal val="hidden"/>
                                          </p:to>
                                        </p:set>
                                      </p:childTnLst>
                                      <p:subTnLst>
                                        <p:audio>
                                          <p:cMediaNode>
                                            <p:cTn display="0" masterRel="sameClick">
                                              <p:stCondLst>
                                                <p:cond evt="begin" delay="0">
                                                  <p:tn val="156"/>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52"/>
                      </p:tgtEl>
                    </p:cond>
                  </p:nextCondLst>
                </p:seq>
                <p:seq concurrent="1" nextAc="seek">
                  <p:cTn id="162" restart="whenNotActive" fill="hold" evtFilter="cancelBubble" nodeType="interactiveSeq">
                    <p:stCondLst>
                      <p:cond evt="onClick" delay="0">
                        <p:tgtEl>
                          <p:spTgt spid="53"/>
                        </p:tgtEl>
                      </p:cond>
                    </p:stCondLst>
                    <p:endSync evt="end" delay="0">
                      <p:rtn val="all"/>
                    </p:endSync>
                    <p:childTnLst>
                      <p:par>
                        <p:cTn id="163" fill="hold">
                          <p:stCondLst>
                            <p:cond delay="0"/>
                          </p:stCondLst>
                          <p:childTnLst>
                            <p:par>
                              <p:cTn id="164" fill="hold">
                                <p:stCondLst>
                                  <p:cond delay="0"/>
                                </p:stCondLst>
                                <p:childTnLst>
                                  <p:par>
                                    <p:cTn id="165" presetID="31" presetClass="exit" presetSubtype="0" fill="hold" nodeType="clickEffect">
                                      <p:stCondLst>
                                        <p:cond delay="0"/>
                                      </p:stCondLst>
                                      <p:childTnLst>
                                        <p:anim calcmode="lin" valueType="num">
                                          <p:cBhvr>
                                            <p:cTn id="166" dur="1000"/>
                                            <p:tgtEl>
                                              <p:spTgt spid="53"/>
                                            </p:tgtEl>
                                            <p:attrNameLst>
                                              <p:attrName>ppt_w</p:attrName>
                                            </p:attrNameLst>
                                          </p:cBhvr>
                                          <p:tavLst>
                                            <p:tav tm="0">
                                              <p:val>
                                                <p:strVal val="ppt_w"/>
                                              </p:val>
                                            </p:tav>
                                            <p:tav tm="100000">
                                              <p:val>
                                                <p:fltVal val="0"/>
                                              </p:val>
                                            </p:tav>
                                          </p:tavLst>
                                        </p:anim>
                                        <p:anim calcmode="lin" valueType="num">
                                          <p:cBhvr>
                                            <p:cTn id="167" dur="1000"/>
                                            <p:tgtEl>
                                              <p:spTgt spid="53"/>
                                            </p:tgtEl>
                                            <p:attrNameLst>
                                              <p:attrName>ppt_h</p:attrName>
                                            </p:attrNameLst>
                                          </p:cBhvr>
                                          <p:tavLst>
                                            <p:tav tm="0">
                                              <p:val>
                                                <p:strVal val="ppt_h"/>
                                              </p:val>
                                            </p:tav>
                                            <p:tav tm="100000">
                                              <p:val>
                                                <p:fltVal val="0"/>
                                              </p:val>
                                            </p:tav>
                                          </p:tavLst>
                                        </p:anim>
                                        <p:anim calcmode="lin" valueType="num">
                                          <p:cBhvr>
                                            <p:cTn id="168" dur="1000"/>
                                            <p:tgtEl>
                                              <p:spTgt spid="53"/>
                                            </p:tgtEl>
                                            <p:attrNameLst>
                                              <p:attrName>style.rotation</p:attrName>
                                            </p:attrNameLst>
                                          </p:cBhvr>
                                          <p:tavLst>
                                            <p:tav tm="0">
                                              <p:val>
                                                <p:fltVal val="0"/>
                                              </p:val>
                                            </p:tav>
                                            <p:tav tm="100000">
                                              <p:val>
                                                <p:fltVal val="90"/>
                                              </p:val>
                                            </p:tav>
                                          </p:tavLst>
                                        </p:anim>
                                        <p:animEffect transition="out" filter="fade">
                                          <p:cBhvr>
                                            <p:cTn id="169" dur="1000"/>
                                            <p:tgtEl>
                                              <p:spTgt spid="53"/>
                                            </p:tgtEl>
                                          </p:cBhvr>
                                        </p:animEffect>
                                        <p:set>
                                          <p:cBhvr>
                                            <p:cTn id="170" dur="1" fill="hold">
                                              <p:stCondLst>
                                                <p:cond delay="999"/>
                                              </p:stCondLst>
                                            </p:cTn>
                                            <p:tgtEl>
                                              <p:spTgt spid="53"/>
                                            </p:tgtEl>
                                            <p:attrNameLst>
                                              <p:attrName>style.visibility</p:attrName>
                                            </p:attrNameLst>
                                          </p:cBhvr>
                                          <p:to>
                                            <p:strVal val="hidden"/>
                                          </p:to>
                                        </p:set>
                                      </p:childTnLst>
                                      <p:subTnLst>
                                        <p:audio>
                                          <p:cMediaNode>
                                            <p:cTn display="0" masterRel="sameClick">
                                              <p:stCondLst>
                                                <p:cond evt="begin" delay="0">
                                                  <p:tn val="165"/>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53"/>
                      </p:tgtEl>
                    </p:cond>
                  </p:nextCondLst>
                </p:seq>
                <p:seq concurrent="1" nextAc="seek">
                  <p:cTn id="171" restart="whenNotActive" fill="hold" evtFilter="cancelBubble" nodeType="interactiveSeq">
                    <p:stCondLst>
                      <p:cond evt="onClick" delay="0">
                        <p:tgtEl>
                          <p:spTgt spid="54"/>
                        </p:tgtEl>
                      </p:cond>
                    </p:stCondLst>
                    <p:endSync evt="end" delay="0">
                      <p:rtn val="all"/>
                    </p:endSync>
                    <p:childTnLst>
                      <p:par>
                        <p:cTn id="172" fill="hold">
                          <p:stCondLst>
                            <p:cond delay="0"/>
                          </p:stCondLst>
                          <p:childTnLst>
                            <p:par>
                              <p:cTn id="173" fill="hold">
                                <p:stCondLst>
                                  <p:cond delay="0"/>
                                </p:stCondLst>
                                <p:childTnLst>
                                  <p:par>
                                    <p:cTn id="174" presetID="31" presetClass="exit" presetSubtype="0" fill="hold" nodeType="clickEffect">
                                      <p:stCondLst>
                                        <p:cond delay="0"/>
                                      </p:stCondLst>
                                      <p:childTnLst>
                                        <p:anim calcmode="lin" valueType="num">
                                          <p:cBhvr>
                                            <p:cTn id="175" dur="1000"/>
                                            <p:tgtEl>
                                              <p:spTgt spid="54"/>
                                            </p:tgtEl>
                                            <p:attrNameLst>
                                              <p:attrName>ppt_w</p:attrName>
                                            </p:attrNameLst>
                                          </p:cBhvr>
                                          <p:tavLst>
                                            <p:tav tm="0">
                                              <p:val>
                                                <p:strVal val="ppt_w"/>
                                              </p:val>
                                            </p:tav>
                                            <p:tav tm="100000">
                                              <p:val>
                                                <p:fltVal val="0"/>
                                              </p:val>
                                            </p:tav>
                                          </p:tavLst>
                                        </p:anim>
                                        <p:anim calcmode="lin" valueType="num">
                                          <p:cBhvr>
                                            <p:cTn id="176" dur="1000"/>
                                            <p:tgtEl>
                                              <p:spTgt spid="54"/>
                                            </p:tgtEl>
                                            <p:attrNameLst>
                                              <p:attrName>ppt_h</p:attrName>
                                            </p:attrNameLst>
                                          </p:cBhvr>
                                          <p:tavLst>
                                            <p:tav tm="0">
                                              <p:val>
                                                <p:strVal val="ppt_h"/>
                                              </p:val>
                                            </p:tav>
                                            <p:tav tm="100000">
                                              <p:val>
                                                <p:fltVal val="0"/>
                                              </p:val>
                                            </p:tav>
                                          </p:tavLst>
                                        </p:anim>
                                        <p:anim calcmode="lin" valueType="num">
                                          <p:cBhvr>
                                            <p:cTn id="177" dur="1000"/>
                                            <p:tgtEl>
                                              <p:spTgt spid="54"/>
                                            </p:tgtEl>
                                            <p:attrNameLst>
                                              <p:attrName>style.rotation</p:attrName>
                                            </p:attrNameLst>
                                          </p:cBhvr>
                                          <p:tavLst>
                                            <p:tav tm="0">
                                              <p:val>
                                                <p:fltVal val="0"/>
                                              </p:val>
                                            </p:tav>
                                            <p:tav tm="100000">
                                              <p:val>
                                                <p:fltVal val="90"/>
                                              </p:val>
                                            </p:tav>
                                          </p:tavLst>
                                        </p:anim>
                                        <p:animEffect transition="out" filter="fade">
                                          <p:cBhvr>
                                            <p:cTn id="178" dur="1000"/>
                                            <p:tgtEl>
                                              <p:spTgt spid="54"/>
                                            </p:tgtEl>
                                          </p:cBhvr>
                                        </p:animEffect>
                                        <p:set>
                                          <p:cBhvr>
                                            <p:cTn id="179" dur="1" fill="hold">
                                              <p:stCondLst>
                                                <p:cond delay="999"/>
                                              </p:stCondLst>
                                            </p:cTn>
                                            <p:tgtEl>
                                              <p:spTgt spid="54"/>
                                            </p:tgtEl>
                                            <p:attrNameLst>
                                              <p:attrName>style.visibility</p:attrName>
                                            </p:attrNameLst>
                                          </p:cBhvr>
                                          <p:to>
                                            <p:strVal val="hidden"/>
                                          </p:to>
                                        </p:set>
                                      </p:childTnLst>
                                      <p:subTnLst>
                                        <p:audio>
                                          <p:cMediaNode>
                                            <p:cTn display="0" masterRel="sameClick">
                                              <p:stCondLst>
                                                <p:cond evt="begin" delay="0">
                                                  <p:tn val="174"/>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54"/>
                      </p:tgtEl>
                    </p:cond>
                  </p:nextCondLst>
                </p:seq>
                <p:seq concurrent="1" nextAc="seek">
                  <p:cTn id="180" restart="whenNotActive" fill="hold" evtFilter="cancelBubble" nodeType="interactiveSeq">
                    <p:stCondLst>
                      <p:cond evt="onClick" delay="0">
                        <p:tgtEl>
                          <p:spTgt spid="55"/>
                        </p:tgtEl>
                      </p:cond>
                    </p:stCondLst>
                    <p:endSync evt="end" delay="0">
                      <p:rtn val="all"/>
                    </p:endSync>
                    <p:childTnLst>
                      <p:par>
                        <p:cTn id="181" fill="hold">
                          <p:stCondLst>
                            <p:cond delay="0"/>
                          </p:stCondLst>
                          <p:childTnLst>
                            <p:par>
                              <p:cTn id="182" fill="hold">
                                <p:stCondLst>
                                  <p:cond delay="0"/>
                                </p:stCondLst>
                                <p:childTnLst>
                                  <p:par>
                                    <p:cTn id="183" presetID="31" presetClass="exit" presetSubtype="0" fill="hold" nodeType="clickEffect">
                                      <p:stCondLst>
                                        <p:cond delay="0"/>
                                      </p:stCondLst>
                                      <p:childTnLst>
                                        <p:anim calcmode="lin" valueType="num">
                                          <p:cBhvr>
                                            <p:cTn id="184" dur="1000"/>
                                            <p:tgtEl>
                                              <p:spTgt spid="55"/>
                                            </p:tgtEl>
                                            <p:attrNameLst>
                                              <p:attrName>ppt_w</p:attrName>
                                            </p:attrNameLst>
                                          </p:cBhvr>
                                          <p:tavLst>
                                            <p:tav tm="0">
                                              <p:val>
                                                <p:strVal val="ppt_w"/>
                                              </p:val>
                                            </p:tav>
                                            <p:tav tm="100000">
                                              <p:val>
                                                <p:fltVal val="0"/>
                                              </p:val>
                                            </p:tav>
                                          </p:tavLst>
                                        </p:anim>
                                        <p:anim calcmode="lin" valueType="num">
                                          <p:cBhvr>
                                            <p:cTn id="185" dur="1000"/>
                                            <p:tgtEl>
                                              <p:spTgt spid="55"/>
                                            </p:tgtEl>
                                            <p:attrNameLst>
                                              <p:attrName>ppt_h</p:attrName>
                                            </p:attrNameLst>
                                          </p:cBhvr>
                                          <p:tavLst>
                                            <p:tav tm="0">
                                              <p:val>
                                                <p:strVal val="ppt_h"/>
                                              </p:val>
                                            </p:tav>
                                            <p:tav tm="100000">
                                              <p:val>
                                                <p:fltVal val="0"/>
                                              </p:val>
                                            </p:tav>
                                          </p:tavLst>
                                        </p:anim>
                                        <p:anim calcmode="lin" valueType="num">
                                          <p:cBhvr>
                                            <p:cTn id="186" dur="1000"/>
                                            <p:tgtEl>
                                              <p:spTgt spid="55"/>
                                            </p:tgtEl>
                                            <p:attrNameLst>
                                              <p:attrName>style.rotation</p:attrName>
                                            </p:attrNameLst>
                                          </p:cBhvr>
                                          <p:tavLst>
                                            <p:tav tm="0">
                                              <p:val>
                                                <p:fltVal val="0"/>
                                              </p:val>
                                            </p:tav>
                                            <p:tav tm="100000">
                                              <p:val>
                                                <p:fltVal val="90"/>
                                              </p:val>
                                            </p:tav>
                                          </p:tavLst>
                                        </p:anim>
                                        <p:animEffect transition="out" filter="fade">
                                          <p:cBhvr>
                                            <p:cTn id="187" dur="1000"/>
                                            <p:tgtEl>
                                              <p:spTgt spid="55"/>
                                            </p:tgtEl>
                                          </p:cBhvr>
                                        </p:animEffect>
                                        <p:set>
                                          <p:cBhvr>
                                            <p:cTn id="188" dur="1" fill="hold">
                                              <p:stCondLst>
                                                <p:cond delay="999"/>
                                              </p:stCondLst>
                                            </p:cTn>
                                            <p:tgtEl>
                                              <p:spTgt spid="55"/>
                                            </p:tgtEl>
                                            <p:attrNameLst>
                                              <p:attrName>style.visibility</p:attrName>
                                            </p:attrNameLst>
                                          </p:cBhvr>
                                          <p:to>
                                            <p:strVal val="hidden"/>
                                          </p:to>
                                        </p:set>
                                      </p:childTnLst>
                                      <p:subTnLst>
                                        <p:audio>
                                          <p:cMediaNode>
                                            <p:cTn display="0" masterRel="sameClick">
                                              <p:stCondLst>
                                                <p:cond evt="begin" delay="0">
                                                  <p:tn val="183"/>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55"/>
                      </p:tgtEl>
                    </p:cond>
                  </p:nextCondLst>
                </p:seq>
                <p:seq concurrent="1" nextAc="seek">
                  <p:cTn id="189" restart="whenNotActive" fill="hold" evtFilter="cancelBubble" nodeType="interactiveSeq">
                    <p:stCondLst>
                      <p:cond evt="onClick" delay="0">
                        <p:tgtEl>
                          <p:spTgt spid="56"/>
                        </p:tgtEl>
                      </p:cond>
                    </p:stCondLst>
                    <p:endSync evt="end" delay="0">
                      <p:rtn val="all"/>
                    </p:endSync>
                    <p:childTnLst>
                      <p:par>
                        <p:cTn id="190" fill="hold">
                          <p:stCondLst>
                            <p:cond delay="0"/>
                          </p:stCondLst>
                          <p:childTnLst>
                            <p:par>
                              <p:cTn id="191" fill="hold">
                                <p:stCondLst>
                                  <p:cond delay="0"/>
                                </p:stCondLst>
                                <p:childTnLst>
                                  <p:par>
                                    <p:cTn id="192" presetID="31" presetClass="exit" presetSubtype="0" fill="hold" nodeType="clickEffect">
                                      <p:stCondLst>
                                        <p:cond delay="0"/>
                                      </p:stCondLst>
                                      <p:childTnLst>
                                        <p:anim calcmode="lin" valueType="num">
                                          <p:cBhvr>
                                            <p:cTn id="193" dur="1000"/>
                                            <p:tgtEl>
                                              <p:spTgt spid="56"/>
                                            </p:tgtEl>
                                            <p:attrNameLst>
                                              <p:attrName>ppt_w</p:attrName>
                                            </p:attrNameLst>
                                          </p:cBhvr>
                                          <p:tavLst>
                                            <p:tav tm="0">
                                              <p:val>
                                                <p:strVal val="ppt_w"/>
                                              </p:val>
                                            </p:tav>
                                            <p:tav tm="100000">
                                              <p:val>
                                                <p:fltVal val="0"/>
                                              </p:val>
                                            </p:tav>
                                          </p:tavLst>
                                        </p:anim>
                                        <p:anim calcmode="lin" valueType="num">
                                          <p:cBhvr>
                                            <p:cTn id="194" dur="1000"/>
                                            <p:tgtEl>
                                              <p:spTgt spid="56"/>
                                            </p:tgtEl>
                                            <p:attrNameLst>
                                              <p:attrName>ppt_h</p:attrName>
                                            </p:attrNameLst>
                                          </p:cBhvr>
                                          <p:tavLst>
                                            <p:tav tm="0">
                                              <p:val>
                                                <p:strVal val="ppt_h"/>
                                              </p:val>
                                            </p:tav>
                                            <p:tav tm="100000">
                                              <p:val>
                                                <p:fltVal val="0"/>
                                              </p:val>
                                            </p:tav>
                                          </p:tavLst>
                                        </p:anim>
                                        <p:anim calcmode="lin" valueType="num">
                                          <p:cBhvr>
                                            <p:cTn id="195" dur="1000"/>
                                            <p:tgtEl>
                                              <p:spTgt spid="56"/>
                                            </p:tgtEl>
                                            <p:attrNameLst>
                                              <p:attrName>style.rotation</p:attrName>
                                            </p:attrNameLst>
                                          </p:cBhvr>
                                          <p:tavLst>
                                            <p:tav tm="0">
                                              <p:val>
                                                <p:fltVal val="0"/>
                                              </p:val>
                                            </p:tav>
                                            <p:tav tm="100000">
                                              <p:val>
                                                <p:fltVal val="90"/>
                                              </p:val>
                                            </p:tav>
                                          </p:tavLst>
                                        </p:anim>
                                        <p:animEffect transition="out" filter="fade">
                                          <p:cBhvr>
                                            <p:cTn id="196" dur="1000"/>
                                            <p:tgtEl>
                                              <p:spTgt spid="56"/>
                                            </p:tgtEl>
                                          </p:cBhvr>
                                        </p:animEffect>
                                        <p:set>
                                          <p:cBhvr>
                                            <p:cTn id="197" dur="1" fill="hold">
                                              <p:stCondLst>
                                                <p:cond delay="999"/>
                                              </p:stCondLst>
                                            </p:cTn>
                                            <p:tgtEl>
                                              <p:spTgt spid="56"/>
                                            </p:tgtEl>
                                            <p:attrNameLst>
                                              <p:attrName>style.visibility</p:attrName>
                                            </p:attrNameLst>
                                          </p:cBhvr>
                                          <p:to>
                                            <p:strVal val="hidden"/>
                                          </p:to>
                                        </p:set>
                                      </p:childTnLst>
                                      <p:subTnLst>
                                        <p:audio>
                                          <p:cMediaNode>
                                            <p:cTn display="0" masterRel="sameClick">
                                              <p:stCondLst>
                                                <p:cond evt="begin" delay="0">
                                                  <p:tn val="192"/>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56"/>
                      </p:tgtEl>
                    </p:cond>
                  </p:nextCondLst>
                </p:seq>
                <p:seq concurrent="1" nextAc="seek">
                  <p:cTn id="198" restart="whenNotActive" fill="hold" evtFilter="cancelBubble" nodeType="interactiveSeq">
                    <p:stCondLst>
                      <p:cond evt="onClick" delay="0">
                        <p:tgtEl>
                          <p:spTgt spid="57"/>
                        </p:tgtEl>
                      </p:cond>
                    </p:stCondLst>
                    <p:endSync evt="end" delay="0">
                      <p:rtn val="all"/>
                    </p:endSync>
                    <p:childTnLst>
                      <p:par>
                        <p:cTn id="199" fill="hold">
                          <p:stCondLst>
                            <p:cond delay="0"/>
                          </p:stCondLst>
                          <p:childTnLst>
                            <p:par>
                              <p:cTn id="200" fill="hold">
                                <p:stCondLst>
                                  <p:cond delay="0"/>
                                </p:stCondLst>
                                <p:childTnLst>
                                  <p:par>
                                    <p:cTn id="201" presetID="31" presetClass="exit" presetSubtype="0" fill="hold" nodeType="clickEffect">
                                      <p:stCondLst>
                                        <p:cond delay="0"/>
                                      </p:stCondLst>
                                      <p:childTnLst>
                                        <p:anim calcmode="lin" valueType="num">
                                          <p:cBhvr>
                                            <p:cTn id="202" dur="1000"/>
                                            <p:tgtEl>
                                              <p:spTgt spid="57"/>
                                            </p:tgtEl>
                                            <p:attrNameLst>
                                              <p:attrName>ppt_w</p:attrName>
                                            </p:attrNameLst>
                                          </p:cBhvr>
                                          <p:tavLst>
                                            <p:tav tm="0">
                                              <p:val>
                                                <p:strVal val="ppt_w"/>
                                              </p:val>
                                            </p:tav>
                                            <p:tav tm="100000">
                                              <p:val>
                                                <p:fltVal val="0"/>
                                              </p:val>
                                            </p:tav>
                                          </p:tavLst>
                                        </p:anim>
                                        <p:anim calcmode="lin" valueType="num">
                                          <p:cBhvr>
                                            <p:cTn id="203" dur="1000"/>
                                            <p:tgtEl>
                                              <p:spTgt spid="57"/>
                                            </p:tgtEl>
                                            <p:attrNameLst>
                                              <p:attrName>ppt_h</p:attrName>
                                            </p:attrNameLst>
                                          </p:cBhvr>
                                          <p:tavLst>
                                            <p:tav tm="0">
                                              <p:val>
                                                <p:strVal val="ppt_h"/>
                                              </p:val>
                                            </p:tav>
                                            <p:tav tm="100000">
                                              <p:val>
                                                <p:fltVal val="0"/>
                                              </p:val>
                                            </p:tav>
                                          </p:tavLst>
                                        </p:anim>
                                        <p:anim calcmode="lin" valueType="num">
                                          <p:cBhvr>
                                            <p:cTn id="204" dur="1000"/>
                                            <p:tgtEl>
                                              <p:spTgt spid="57"/>
                                            </p:tgtEl>
                                            <p:attrNameLst>
                                              <p:attrName>style.rotation</p:attrName>
                                            </p:attrNameLst>
                                          </p:cBhvr>
                                          <p:tavLst>
                                            <p:tav tm="0">
                                              <p:val>
                                                <p:fltVal val="0"/>
                                              </p:val>
                                            </p:tav>
                                            <p:tav tm="100000">
                                              <p:val>
                                                <p:fltVal val="90"/>
                                              </p:val>
                                            </p:tav>
                                          </p:tavLst>
                                        </p:anim>
                                        <p:animEffect transition="out" filter="fade">
                                          <p:cBhvr>
                                            <p:cTn id="205" dur="1000"/>
                                            <p:tgtEl>
                                              <p:spTgt spid="57"/>
                                            </p:tgtEl>
                                          </p:cBhvr>
                                        </p:animEffect>
                                        <p:set>
                                          <p:cBhvr>
                                            <p:cTn id="206" dur="1" fill="hold">
                                              <p:stCondLst>
                                                <p:cond delay="999"/>
                                              </p:stCondLst>
                                            </p:cTn>
                                            <p:tgtEl>
                                              <p:spTgt spid="57"/>
                                            </p:tgtEl>
                                            <p:attrNameLst>
                                              <p:attrName>style.visibility</p:attrName>
                                            </p:attrNameLst>
                                          </p:cBhvr>
                                          <p:to>
                                            <p:strVal val="hidden"/>
                                          </p:to>
                                        </p:set>
                                      </p:childTnLst>
                                      <p:subTnLst>
                                        <p:audio>
                                          <p:cMediaNode>
                                            <p:cTn display="0" masterRel="sameClick">
                                              <p:stCondLst>
                                                <p:cond evt="begin" delay="0">
                                                  <p:tn val="201"/>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57"/>
                      </p:tgtEl>
                    </p:cond>
                  </p:nextCondLst>
                </p:seq>
                <p:seq concurrent="1" nextAc="seek">
                  <p:cTn id="207" restart="whenNotActive" fill="hold" evtFilter="cancelBubble" nodeType="interactiveSeq">
                    <p:stCondLst>
                      <p:cond evt="onClick" delay="0">
                        <p:tgtEl>
                          <p:spTgt spid="58"/>
                        </p:tgtEl>
                      </p:cond>
                    </p:stCondLst>
                    <p:endSync evt="end" delay="0">
                      <p:rtn val="all"/>
                    </p:endSync>
                    <p:childTnLst>
                      <p:par>
                        <p:cTn id="208" fill="hold">
                          <p:stCondLst>
                            <p:cond delay="0"/>
                          </p:stCondLst>
                          <p:childTnLst>
                            <p:par>
                              <p:cTn id="209" fill="hold">
                                <p:stCondLst>
                                  <p:cond delay="0"/>
                                </p:stCondLst>
                                <p:childTnLst>
                                  <p:par>
                                    <p:cTn id="210" presetID="31" presetClass="exit" presetSubtype="0" fill="hold" nodeType="clickEffect">
                                      <p:stCondLst>
                                        <p:cond delay="0"/>
                                      </p:stCondLst>
                                      <p:childTnLst>
                                        <p:anim calcmode="lin" valueType="num">
                                          <p:cBhvr>
                                            <p:cTn id="211" dur="1000"/>
                                            <p:tgtEl>
                                              <p:spTgt spid="58"/>
                                            </p:tgtEl>
                                            <p:attrNameLst>
                                              <p:attrName>ppt_w</p:attrName>
                                            </p:attrNameLst>
                                          </p:cBhvr>
                                          <p:tavLst>
                                            <p:tav tm="0">
                                              <p:val>
                                                <p:strVal val="ppt_w"/>
                                              </p:val>
                                            </p:tav>
                                            <p:tav tm="100000">
                                              <p:val>
                                                <p:fltVal val="0"/>
                                              </p:val>
                                            </p:tav>
                                          </p:tavLst>
                                        </p:anim>
                                        <p:anim calcmode="lin" valueType="num">
                                          <p:cBhvr>
                                            <p:cTn id="212" dur="1000"/>
                                            <p:tgtEl>
                                              <p:spTgt spid="58"/>
                                            </p:tgtEl>
                                            <p:attrNameLst>
                                              <p:attrName>ppt_h</p:attrName>
                                            </p:attrNameLst>
                                          </p:cBhvr>
                                          <p:tavLst>
                                            <p:tav tm="0">
                                              <p:val>
                                                <p:strVal val="ppt_h"/>
                                              </p:val>
                                            </p:tav>
                                            <p:tav tm="100000">
                                              <p:val>
                                                <p:fltVal val="0"/>
                                              </p:val>
                                            </p:tav>
                                          </p:tavLst>
                                        </p:anim>
                                        <p:anim calcmode="lin" valueType="num">
                                          <p:cBhvr>
                                            <p:cTn id="213" dur="1000"/>
                                            <p:tgtEl>
                                              <p:spTgt spid="58"/>
                                            </p:tgtEl>
                                            <p:attrNameLst>
                                              <p:attrName>style.rotation</p:attrName>
                                            </p:attrNameLst>
                                          </p:cBhvr>
                                          <p:tavLst>
                                            <p:tav tm="0">
                                              <p:val>
                                                <p:fltVal val="0"/>
                                              </p:val>
                                            </p:tav>
                                            <p:tav tm="100000">
                                              <p:val>
                                                <p:fltVal val="90"/>
                                              </p:val>
                                            </p:tav>
                                          </p:tavLst>
                                        </p:anim>
                                        <p:animEffect transition="out" filter="fade">
                                          <p:cBhvr>
                                            <p:cTn id="214" dur="1000"/>
                                            <p:tgtEl>
                                              <p:spTgt spid="58"/>
                                            </p:tgtEl>
                                          </p:cBhvr>
                                        </p:animEffect>
                                        <p:set>
                                          <p:cBhvr>
                                            <p:cTn id="215" dur="1" fill="hold">
                                              <p:stCondLst>
                                                <p:cond delay="999"/>
                                              </p:stCondLst>
                                            </p:cTn>
                                            <p:tgtEl>
                                              <p:spTgt spid="58"/>
                                            </p:tgtEl>
                                            <p:attrNameLst>
                                              <p:attrName>style.visibility</p:attrName>
                                            </p:attrNameLst>
                                          </p:cBhvr>
                                          <p:to>
                                            <p:strVal val="hidden"/>
                                          </p:to>
                                        </p:set>
                                      </p:childTnLst>
                                      <p:subTnLst>
                                        <p:audio>
                                          <p:cMediaNode>
                                            <p:cTn display="0" masterRel="sameClick">
                                              <p:stCondLst>
                                                <p:cond evt="begin" delay="0">
                                                  <p:tn val="210"/>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58"/>
                      </p:tgtEl>
                    </p:cond>
                  </p:nextCondLst>
                </p:seq>
                <p:seq concurrent="1" nextAc="seek">
                  <p:cTn id="216" restart="whenNotActive" fill="hold" evtFilter="cancelBubble" nodeType="interactiveSeq">
                    <p:stCondLst>
                      <p:cond evt="onClick" delay="0">
                        <p:tgtEl>
                          <p:spTgt spid="59"/>
                        </p:tgtEl>
                      </p:cond>
                    </p:stCondLst>
                    <p:endSync evt="end" delay="0">
                      <p:rtn val="all"/>
                    </p:endSync>
                    <p:childTnLst>
                      <p:par>
                        <p:cTn id="217" fill="hold">
                          <p:stCondLst>
                            <p:cond delay="0"/>
                          </p:stCondLst>
                          <p:childTnLst>
                            <p:par>
                              <p:cTn id="218" fill="hold">
                                <p:stCondLst>
                                  <p:cond delay="0"/>
                                </p:stCondLst>
                                <p:childTnLst>
                                  <p:par>
                                    <p:cTn id="219" presetID="31" presetClass="exit" presetSubtype="0" fill="hold" nodeType="clickEffect">
                                      <p:stCondLst>
                                        <p:cond delay="0"/>
                                      </p:stCondLst>
                                      <p:childTnLst>
                                        <p:anim calcmode="lin" valueType="num">
                                          <p:cBhvr>
                                            <p:cTn id="220" dur="1000"/>
                                            <p:tgtEl>
                                              <p:spTgt spid="59"/>
                                            </p:tgtEl>
                                            <p:attrNameLst>
                                              <p:attrName>ppt_w</p:attrName>
                                            </p:attrNameLst>
                                          </p:cBhvr>
                                          <p:tavLst>
                                            <p:tav tm="0">
                                              <p:val>
                                                <p:strVal val="ppt_w"/>
                                              </p:val>
                                            </p:tav>
                                            <p:tav tm="100000">
                                              <p:val>
                                                <p:fltVal val="0"/>
                                              </p:val>
                                            </p:tav>
                                          </p:tavLst>
                                        </p:anim>
                                        <p:anim calcmode="lin" valueType="num">
                                          <p:cBhvr>
                                            <p:cTn id="221" dur="1000"/>
                                            <p:tgtEl>
                                              <p:spTgt spid="59"/>
                                            </p:tgtEl>
                                            <p:attrNameLst>
                                              <p:attrName>ppt_h</p:attrName>
                                            </p:attrNameLst>
                                          </p:cBhvr>
                                          <p:tavLst>
                                            <p:tav tm="0">
                                              <p:val>
                                                <p:strVal val="ppt_h"/>
                                              </p:val>
                                            </p:tav>
                                            <p:tav tm="100000">
                                              <p:val>
                                                <p:fltVal val="0"/>
                                              </p:val>
                                            </p:tav>
                                          </p:tavLst>
                                        </p:anim>
                                        <p:anim calcmode="lin" valueType="num">
                                          <p:cBhvr>
                                            <p:cTn id="222" dur="1000"/>
                                            <p:tgtEl>
                                              <p:spTgt spid="59"/>
                                            </p:tgtEl>
                                            <p:attrNameLst>
                                              <p:attrName>style.rotation</p:attrName>
                                            </p:attrNameLst>
                                          </p:cBhvr>
                                          <p:tavLst>
                                            <p:tav tm="0">
                                              <p:val>
                                                <p:fltVal val="0"/>
                                              </p:val>
                                            </p:tav>
                                            <p:tav tm="100000">
                                              <p:val>
                                                <p:fltVal val="90"/>
                                              </p:val>
                                            </p:tav>
                                          </p:tavLst>
                                        </p:anim>
                                        <p:animEffect transition="out" filter="fade">
                                          <p:cBhvr>
                                            <p:cTn id="223" dur="1000"/>
                                            <p:tgtEl>
                                              <p:spTgt spid="59"/>
                                            </p:tgtEl>
                                          </p:cBhvr>
                                        </p:animEffect>
                                        <p:set>
                                          <p:cBhvr>
                                            <p:cTn id="224" dur="1" fill="hold">
                                              <p:stCondLst>
                                                <p:cond delay="999"/>
                                              </p:stCondLst>
                                            </p:cTn>
                                            <p:tgtEl>
                                              <p:spTgt spid="59"/>
                                            </p:tgtEl>
                                            <p:attrNameLst>
                                              <p:attrName>style.visibility</p:attrName>
                                            </p:attrNameLst>
                                          </p:cBhvr>
                                          <p:to>
                                            <p:strVal val="hidden"/>
                                          </p:to>
                                        </p:set>
                                      </p:childTnLst>
                                      <p:subTnLst>
                                        <p:audio>
                                          <p:cMediaNode>
                                            <p:cTn display="0" masterRel="sameClick">
                                              <p:stCondLst>
                                                <p:cond evt="begin" delay="0">
                                                  <p:tn val="219"/>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59"/>
                      </p:tgtEl>
                    </p:cond>
                  </p:nextCondLst>
                </p:seq>
                <p:seq concurrent="1" nextAc="seek">
                  <p:cTn id="225" restart="whenNotActive" fill="hold" evtFilter="cancelBubble" nodeType="interactiveSeq">
                    <p:stCondLst>
                      <p:cond evt="onClick" delay="0">
                        <p:tgtEl>
                          <p:spTgt spid="60"/>
                        </p:tgtEl>
                      </p:cond>
                    </p:stCondLst>
                    <p:endSync evt="end" delay="0">
                      <p:rtn val="all"/>
                    </p:endSync>
                    <p:childTnLst>
                      <p:par>
                        <p:cTn id="226" fill="hold">
                          <p:stCondLst>
                            <p:cond delay="0"/>
                          </p:stCondLst>
                          <p:childTnLst>
                            <p:par>
                              <p:cTn id="227" fill="hold">
                                <p:stCondLst>
                                  <p:cond delay="0"/>
                                </p:stCondLst>
                                <p:childTnLst>
                                  <p:par>
                                    <p:cTn id="228" presetID="31" presetClass="exit" presetSubtype="0" fill="hold" nodeType="clickEffect">
                                      <p:stCondLst>
                                        <p:cond delay="0"/>
                                      </p:stCondLst>
                                      <p:childTnLst>
                                        <p:anim calcmode="lin" valueType="num">
                                          <p:cBhvr>
                                            <p:cTn id="229" dur="1000"/>
                                            <p:tgtEl>
                                              <p:spTgt spid="60"/>
                                            </p:tgtEl>
                                            <p:attrNameLst>
                                              <p:attrName>ppt_w</p:attrName>
                                            </p:attrNameLst>
                                          </p:cBhvr>
                                          <p:tavLst>
                                            <p:tav tm="0">
                                              <p:val>
                                                <p:strVal val="ppt_w"/>
                                              </p:val>
                                            </p:tav>
                                            <p:tav tm="100000">
                                              <p:val>
                                                <p:fltVal val="0"/>
                                              </p:val>
                                            </p:tav>
                                          </p:tavLst>
                                        </p:anim>
                                        <p:anim calcmode="lin" valueType="num">
                                          <p:cBhvr>
                                            <p:cTn id="230" dur="1000"/>
                                            <p:tgtEl>
                                              <p:spTgt spid="60"/>
                                            </p:tgtEl>
                                            <p:attrNameLst>
                                              <p:attrName>ppt_h</p:attrName>
                                            </p:attrNameLst>
                                          </p:cBhvr>
                                          <p:tavLst>
                                            <p:tav tm="0">
                                              <p:val>
                                                <p:strVal val="ppt_h"/>
                                              </p:val>
                                            </p:tav>
                                            <p:tav tm="100000">
                                              <p:val>
                                                <p:fltVal val="0"/>
                                              </p:val>
                                            </p:tav>
                                          </p:tavLst>
                                        </p:anim>
                                        <p:anim calcmode="lin" valueType="num">
                                          <p:cBhvr>
                                            <p:cTn id="231" dur="1000"/>
                                            <p:tgtEl>
                                              <p:spTgt spid="60"/>
                                            </p:tgtEl>
                                            <p:attrNameLst>
                                              <p:attrName>style.rotation</p:attrName>
                                            </p:attrNameLst>
                                          </p:cBhvr>
                                          <p:tavLst>
                                            <p:tav tm="0">
                                              <p:val>
                                                <p:fltVal val="0"/>
                                              </p:val>
                                            </p:tav>
                                            <p:tav tm="100000">
                                              <p:val>
                                                <p:fltVal val="90"/>
                                              </p:val>
                                            </p:tav>
                                          </p:tavLst>
                                        </p:anim>
                                        <p:animEffect transition="out" filter="fade">
                                          <p:cBhvr>
                                            <p:cTn id="232" dur="1000"/>
                                            <p:tgtEl>
                                              <p:spTgt spid="60"/>
                                            </p:tgtEl>
                                          </p:cBhvr>
                                        </p:animEffect>
                                        <p:set>
                                          <p:cBhvr>
                                            <p:cTn id="233" dur="1" fill="hold">
                                              <p:stCondLst>
                                                <p:cond delay="999"/>
                                              </p:stCondLst>
                                            </p:cTn>
                                            <p:tgtEl>
                                              <p:spTgt spid="60"/>
                                            </p:tgtEl>
                                            <p:attrNameLst>
                                              <p:attrName>style.visibility</p:attrName>
                                            </p:attrNameLst>
                                          </p:cBhvr>
                                          <p:to>
                                            <p:strVal val="hidden"/>
                                          </p:to>
                                        </p:set>
                                      </p:childTnLst>
                                      <p:subTnLst>
                                        <p:audio>
                                          <p:cMediaNode>
                                            <p:cTn display="0" masterRel="sameClick">
                                              <p:stCondLst>
                                                <p:cond evt="begin" delay="0">
                                                  <p:tn val="228"/>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60"/>
                      </p:tgtEl>
                    </p:cond>
                  </p:nextCondLst>
                </p:seq>
                <p:seq concurrent="1" nextAc="seek">
                  <p:cTn id="234" restart="whenNotActive" fill="hold" evtFilter="cancelBubble" nodeType="interactiveSeq">
                    <p:stCondLst>
                      <p:cond evt="onClick" delay="0">
                        <p:tgtEl>
                          <p:spTgt spid="61"/>
                        </p:tgtEl>
                      </p:cond>
                    </p:stCondLst>
                    <p:endSync evt="end" delay="0">
                      <p:rtn val="all"/>
                    </p:endSync>
                    <p:childTnLst>
                      <p:par>
                        <p:cTn id="235" fill="hold">
                          <p:stCondLst>
                            <p:cond delay="0"/>
                          </p:stCondLst>
                          <p:childTnLst>
                            <p:par>
                              <p:cTn id="236" fill="hold">
                                <p:stCondLst>
                                  <p:cond delay="0"/>
                                </p:stCondLst>
                                <p:childTnLst>
                                  <p:par>
                                    <p:cTn id="237" presetID="31" presetClass="exit" presetSubtype="0" fill="hold" nodeType="clickEffect">
                                      <p:stCondLst>
                                        <p:cond delay="0"/>
                                      </p:stCondLst>
                                      <p:childTnLst>
                                        <p:anim calcmode="lin" valueType="num">
                                          <p:cBhvr>
                                            <p:cTn id="238" dur="1000"/>
                                            <p:tgtEl>
                                              <p:spTgt spid="61"/>
                                            </p:tgtEl>
                                            <p:attrNameLst>
                                              <p:attrName>ppt_w</p:attrName>
                                            </p:attrNameLst>
                                          </p:cBhvr>
                                          <p:tavLst>
                                            <p:tav tm="0">
                                              <p:val>
                                                <p:strVal val="ppt_w"/>
                                              </p:val>
                                            </p:tav>
                                            <p:tav tm="100000">
                                              <p:val>
                                                <p:fltVal val="0"/>
                                              </p:val>
                                            </p:tav>
                                          </p:tavLst>
                                        </p:anim>
                                        <p:anim calcmode="lin" valueType="num">
                                          <p:cBhvr>
                                            <p:cTn id="239" dur="1000"/>
                                            <p:tgtEl>
                                              <p:spTgt spid="61"/>
                                            </p:tgtEl>
                                            <p:attrNameLst>
                                              <p:attrName>ppt_h</p:attrName>
                                            </p:attrNameLst>
                                          </p:cBhvr>
                                          <p:tavLst>
                                            <p:tav tm="0">
                                              <p:val>
                                                <p:strVal val="ppt_h"/>
                                              </p:val>
                                            </p:tav>
                                            <p:tav tm="100000">
                                              <p:val>
                                                <p:fltVal val="0"/>
                                              </p:val>
                                            </p:tav>
                                          </p:tavLst>
                                        </p:anim>
                                        <p:anim calcmode="lin" valueType="num">
                                          <p:cBhvr>
                                            <p:cTn id="240" dur="1000"/>
                                            <p:tgtEl>
                                              <p:spTgt spid="61"/>
                                            </p:tgtEl>
                                            <p:attrNameLst>
                                              <p:attrName>style.rotation</p:attrName>
                                            </p:attrNameLst>
                                          </p:cBhvr>
                                          <p:tavLst>
                                            <p:tav tm="0">
                                              <p:val>
                                                <p:fltVal val="0"/>
                                              </p:val>
                                            </p:tav>
                                            <p:tav tm="100000">
                                              <p:val>
                                                <p:fltVal val="90"/>
                                              </p:val>
                                            </p:tav>
                                          </p:tavLst>
                                        </p:anim>
                                        <p:animEffect transition="out" filter="fade">
                                          <p:cBhvr>
                                            <p:cTn id="241" dur="1000"/>
                                            <p:tgtEl>
                                              <p:spTgt spid="61"/>
                                            </p:tgtEl>
                                          </p:cBhvr>
                                        </p:animEffect>
                                        <p:set>
                                          <p:cBhvr>
                                            <p:cTn id="242" dur="1" fill="hold">
                                              <p:stCondLst>
                                                <p:cond delay="999"/>
                                              </p:stCondLst>
                                            </p:cTn>
                                            <p:tgtEl>
                                              <p:spTgt spid="61"/>
                                            </p:tgtEl>
                                            <p:attrNameLst>
                                              <p:attrName>style.visibility</p:attrName>
                                            </p:attrNameLst>
                                          </p:cBhvr>
                                          <p:to>
                                            <p:strVal val="hidden"/>
                                          </p:to>
                                        </p:set>
                                      </p:childTnLst>
                                      <p:subTnLst>
                                        <p:audio>
                                          <p:cMediaNode>
                                            <p:cTn display="0" masterRel="sameClick">
                                              <p:stCondLst>
                                                <p:cond evt="begin" delay="0">
                                                  <p:tn val="237"/>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61"/>
                      </p:tgtEl>
                    </p:cond>
                  </p:nextCondLst>
                </p:seq>
                <p:seq concurrent="1" nextAc="seek">
                  <p:cTn id="243" restart="whenNotActive" fill="hold" evtFilter="cancelBubble" nodeType="interactiveSeq">
                    <p:stCondLst>
                      <p:cond evt="onClick" delay="0">
                        <p:tgtEl>
                          <p:spTgt spid="34"/>
                        </p:tgtEl>
                      </p:cond>
                    </p:stCondLst>
                    <p:endSync evt="end" delay="0">
                      <p:rtn val="all"/>
                    </p:endSync>
                    <p:childTnLst>
                      <p:par>
                        <p:cTn id="244" fill="hold">
                          <p:stCondLst>
                            <p:cond delay="0"/>
                          </p:stCondLst>
                          <p:childTnLst>
                            <p:par>
                              <p:cTn id="245" fill="hold">
                                <p:stCondLst>
                                  <p:cond delay="0"/>
                                </p:stCondLst>
                                <p:childTnLst>
                                  <p:par>
                                    <p:cTn id="246" presetID="1" presetClass="mediacall" presetSubtype="0" fill="hold" nodeType="clickEffect">
                                      <p:stCondLst>
                                        <p:cond delay="0"/>
                                      </p:stCondLst>
                                      <p:childTnLst>
                                        <p:cmd type="call" cmd="playFrom(0.0)">
                                          <p:cBhvr>
                                            <p:cTn id="247" dur="11701" fill="hold"/>
                                            <p:tgtEl>
                                              <p:spTgt spid="34"/>
                                            </p:tgtEl>
                                          </p:cBhvr>
                                        </p:cmd>
                                      </p:childTnLst>
                                    </p:cTn>
                                  </p:par>
                                  <p:par>
                                    <p:cTn id="248" presetID="26" presetClass="emph" presetSubtype="0" fill="hold" nodeType="withEffect">
                                      <p:stCondLst>
                                        <p:cond delay="0"/>
                                      </p:stCondLst>
                                      <p:childTnLst>
                                        <p:animEffect transition="out" filter="fade">
                                          <p:cBhvr>
                                            <p:cTn id="249" dur="500" tmFilter="0, 0; .2, .5; .8, .5; 1, 0"/>
                                            <p:tgtEl>
                                              <p:spTgt spid="34"/>
                                            </p:tgtEl>
                                          </p:cBhvr>
                                        </p:animEffect>
                                        <p:animScale>
                                          <p:cBhvr>
                                            <p:cTn id="250" dur="250" autoRev="1" fill="hold"/>
                                            <p:tgtEl>
                                              <p:spTgt spid="34"/>
                                            </p:tgtEl>
                                          </p:cBhvr>
                                          <p:by x="105000" y="105000"/>
                                        </p:animScale>
                                      </p:childTnLst>
                                    </p:cTn>
                                  </p:par>
                                </p:childTnLst>
                              </p:cTn>
                            </p:par>
                          </p:childTnLst>
                        </p:cTn>
                      </p:par>
                      <p:par>
                        <p:cTn id="251" fill="hold">
                          <p:stCondLst>
                            <p:cond delay="indefinite"/>
                          </p:stCondLst>
                          <p:childTnLst>
                            <p:par>
                              <p:cTn id="252" fill="hold">
                                <p:stCondLst>
                                  <p:cond delay="0"/>
                                </p:stCondLst>
                                <p:childTnLst>
                                  <p:par>
                                    <p:cTn id="253" presetID="3" presetClass="mediacall" presetSubtype="0" fill="hold" nodeType="clickEffect">
                                      <p:stCondLst>
                                        <p:cond delay="0"/>
                                      </p:stCondLst>
                                      <p:childTnLst>
                                        <p:cmd type="call" cmd="stop">
                                          <p:cBhvr>
                                            <p:cTn id="254" dur="1" fill="hold"/>
                                            <p:tgtEl>
                                              <p:spTgt spid="34"/>
                                            </p:tgtEl>
                                          </p:cBhvr>
                                        </p:cmd>
                                      </p:childTnLst>
                                    </p:cTn>
                                  </p:par>
                                </p:childTnLst>
                              </p:cTn>
                            </p:par>
                          </p:childTnLst>
                        </p:cTn>
                      </p:par>
                    </p:childTnLst>
                  </p:cTn>
                  <p:nextCondLst>
                    <p:cond evt="onClick" delay="0">
                      <p:tgtEl>
                        <p:spTgt spid="34"/>
                      </p:tgtEl>
                    </p:cond>
                  </p:nextCondLst>
                </p:seq>
                <p:audio>
                  <p:cMediaNode vol="80000">
                    <p:cTn id="255" fill="hold" display="0">
                      <p:stCondLst>
                        <p:cond delay="indefinite"/>
                      </p:stCondLst>
                      <p:endCondLst>
                        <p:cond evt="onStopAudio" delay="0">
                          <p:tgtEl>
                            <p:sldTgt/>
                          </p:tgtEl>
                        </p:cond>
                      </p:endCondLst>
                    </p:cTn>
                    <p:tgtEl>
                      <p:spTgt spid="34"/>
                    </p:tgtEl>
                  </p:cMediaNode>
                </p:audio>
              </p:childTnLst>
            </p:cTn>
          </p:par>
        </p:tnLst>
      </p:timing>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2" name="Picture 6">
            <a:hlinkClick r:id="" action="ppaction://hlinkshowjump?jump=firstslide"/>
          </p:cNvPr>
          <p:cNvPicPr>
            <a:picLocks noChangeAspect="1" noChangeArrowheads="1"/>
          </p:cNvPicPr>
          <p:nvPr/>
        </p:nvPicPr>
        <p:blipFill>
          <a:blip r:embed="rId7">
            <a:extLst>
              <a:ext uri="{28A0092B-C50C-407E-A947-70E740481C1C}">
                <a14:useLocalDpi xmlns:a14="http://schemas.microsoft.com/office/drawing/2010/main"/>
              </a:ext>
            </a:extLst>
          </a:blip>
          <a:stretch>
            <a:fillRect/>
          </a:stretch>
        </p:blipFill>
        <p:spPr bwMode="auto">
          <a:xfrm>
            <a:off x="6677096" y="5664425"/>
            <a:ext cx="2205168" cy="1048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4"/>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02717" y="4322306"/>
            <a:ext cx="1899004" cy="2513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 name="Picture 6">
            <a:hlinkClick r:id="" action="ppaction://customshow?id=52&amp;return=true"/>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762545" y="204749"/>
            <a:ext cx="959856" cy="101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 name="Picture 9">
            <a:hlinkClick r:id="" action="ppaction://customshow?id=53&amp;return=true"/>
          </p:cNvPr>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2223088"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 name="Picture 12">
            <a:hlinkClick r:id="" action="ppaction://customshow?id=54&amp;return=true"/>
          </p:cNvPr>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3678797"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Picture 15">
            <a:hlinkClick r:id="" action="ppaction://customshow?id=55&amp;return=true"/>
          </p:cNvPr>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5102104" y="167082"/>
            <a:ext cx="968336"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Picture 19">
            <a:hlinkClick r:id="" action="ppaction://customshow?id=56&amp;return=true"/>
          </p:cNvPr>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6364344" y="167082"/>
            <a:ext cx="965232" cy="1017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 name="Picture 21">
            <a:hlinkClick r:id="" action="ppaction://customshow?id=57&amp;return=true"/>
          </p:cNvPr>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7706951" y="177951"/>
            <a:ext cx="980093" cy="1029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 name="Picture 23">
            <a:hlinkClick r:id="" action="ppaction://customshow?id=58&amp;return=true"/>
          </p:cNvPr>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765176" y="1204869"/>
            <a:ext cx="999006" cy="1053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Picture 25">
            <a:hlinkClick r:id="" action="ppaction://customshow?id=59&amp;return=true"/>
          </p:cNvPr>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2201656" y="1207711"/>
            <a:ext cx="976950" cy="102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 name="Picture 28">
            <a:hlinkClick r:id="" action="ppaction://customshow?id=60&amp;return=true"/>
          </p:cNvPr>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3624625" y="1207711"/>
            <a:ext cx="980092" cy="102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 name="Picture 31">
            <a:hlinkClick r:id="" action="ppaction://customshow?id=61&amp;return=true"/>
          </p:cNvPr>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5018367" y="1201899"/>
            <a:ext cx="995815" cy="1053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 name="Picture 35">
            <a:hlinkClick r:id="" action="ppaction://customshow?id=62&amp;return=true"/>
          </p:cNvPr>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6280501" y="1211015"/>
            <a:ext cx="1039840" cy="1096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 name="Picture 38">
            <a:hlinkClick r:id="" action="ppaction://customshow?id=63&amp;return=true"/>
          </p:cNvPr>
          <p:cNvPicPr>
            <a:picLocks noChangeAspect="1" noChangeArrowheads="1"/>
          </p:cNvPicPr>
          <p:nvPr/>
        </p:nvPicPr>
        <p:blipFill>
          <a:blip r:embed="rId20">
            <a:extLst>
              <a:ext uri="{28A0092B-C50C-407E-A947-70E740481C1C}">
                <a14:useLocalDpi xmlns:a14="http://schemas.microsoft.com/office/drawing/2010/main" val="0"/>
              </a:ext>
            </a:extLst>
          </a:blip>
          <a:stretch>
            <a:fillRect/>
          </a:stretch>
        </p:blipFill>
        <p:spPr bwMode="auto">
          <a:xfrm>
            <a:off x="7692998" y="1258529"/>
            <a:ext cx="967433" cy="1019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 name="Picture 40">
            <a:hlinkClick r:id="" action="ppaction://customshow?id=64&amp;return=true"/>
          </p:cNvPr>
          <p:cNvPicPr>
            <a:picLocks noChangeAspect="1" noChangeArrowheads="1"/>
          </p:cNvPicPr>
          <p:nvPr/>
        </p:nvPicPr>
        <p:blipFill>
          <a:blip r:embed="rId21">
            <a:extLst>
              <a:ext uri="{28A0092B-C50C-407E-A947-70E740481C1C}">
                <a14:useLocalDpi xmlns:a14="http://schemas.microsoft.com/office/drawing/2010/main" val="0"/>
              </a:ext>
            </a:extLst>
          </a:blip>
          <a:stretch>
            <a:fillRect/>
          </a:stretch>
        </p:blipFill>
        <p:spPr bwMode="auto">
          <a:xfrm>
            <a:off x="764625" y="2260692"/>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 name="Picture 43">
            <a:hlinkClick r:id="" action="ppaction://customshow?id=65&amp;return=true"/>
          </p:cNvPr>
          <p:cNvPicPr>
            <a:picLocks noChangeAspect="1" noChangeArrowheads="1"/>
          </p:cNvPicPr>
          <p:nvPr/>
        </p:nvPicPr>
        <p:blipFill>
          <a:blip r:embed="rId22">
            <a:extLst>
              <a:ext uri="{28A0092B-C50C-407E-A947-70E740481C1C}">
                <a14:useLocalDpi xmlns:a14="http://schemas.microsoft.com/office/drawing/2010/main" val="0"/>
              </a:ext>
            </a:extLst>
          </a:blip>
          <a:stretch>
            <a:fillRect/>
          </a:stretch>
        </p:blipFill>
        <p:spPr bwMode="auto">
          <a:xfrm>
            <a:off x="2217425" y="226069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 name="Picture 46">
            <a:hlinkClick r:id="" action="ppaction://customshow?id=66&amp;return=true"/>
          </p:cNvPr>
          <p:cNvPicPr>
            <a:picLocks noChangeAspect="1" noChangeArrowheads="1"/>
          </p:cNvPicPr>
          <p:nvPr/>
        </p:nvPicPr>
        <p:blipFill>
          <a:blip r:embed="rId23">
            <a:extLst>
              <a:ext uri="{28A0092B-C50C-407E-A947-70E740481C1C}">
                <a14:useLocalDpi xmlns:a14="http://schemas.microsoft.com/office/drawing/2010/main" val="0"/>
              </a:ext>
            </a:extLst>
          </a:blip>
          <a:stretch>
            <a:fillRect/>
          </a:stretch>
        </p:blipFill>
        <p:spPr bwMode="auto">
          <a:xfrm>
            <a:off x="3681069" y="2272316"/>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 name="Picture 49">
            <a:hlinkClick r:id="" action="ppaction://customshow?id=67&amp;return=true"/>
          </p:cNvPr>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5076268" y="2328391"/>
            <a:ext cx="980972"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 name="Picture 52">
            <a:hlinkClick r:id="" action="ppaction://customshow?id=68&amp;return=true"/>
          </p:cNvPr>
          <p:cNvPicPr>
            <a:picLocks noChangeAspect="1" noChangeArrowheads="1"/>
          </p:cNvPicPr>
          <p:nvPr/>
        </p:nvPicPr>
        <p:blipFill>
          <a:blip r:embed="rId25">
            <a:extLst>
              <a:ext uri="{28A0092B-C50C-407E-A947-70E740481C1C}">
                <a14:useLocalDpi xmlns:a14="http://schemas.microsoft.com/office/drawing/2010/main" val="0"/>
              </a:ext>
            </a:extLst>
          </a:blip>
          <a:stretch>
            <a:fillRect/>
          </a:stretch>
        </p:blipFill>
        <p:spPr bwMode="auto">
          <a:xfrm>
            <a:off x="6353495" y="2311717"/>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 name="Picture 55">
            <a:hlinkClick r:id="" action="ppaction://customshow?id=69&amp;return=true"/>
          </p:cNvPr>
          <p:cNvPicPr>
            <a:picLocks noChangeAspect="1" noChangeArrowheads="1"/>
          </p:cNvPicPr>
          <p:nvPr/>
        </p:nvPicPr>
        <p:blipFill>
          <a:blip r:embed="rId26">
            <a:extLst>
              <a:ext uri="{28A0092B-C50C-407E-A947-70E740481C1C}">
                <a14:useLocalDpi xmlns:a14="http://schemas.microsoft.com/office/drawing/2010/main" val="0"/>
              </a:ext>
            </a:extLst>
          </a:blip>
          <a:stretch>
            <a:fillRect/>
          </a:stretch>
        </p:blipFill>
        <p:spPr bwMode="auto">
          <a:xfrm>
            <a:off x="7709238" y="230795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 name="Picture 58">
            <a:hlinkClick r:id="" action="ppaction://customshow?id=70&amp;return=true"/>
          </p:cNvPr>
          <p:cNvPicPr>
            <a:picLocks noChangeAspect="1" noChangeArrowheads="1"/>
          </p:cNvPicPr>
          <p:nvPr/>
        </p:nvPicPr>
        <p:blipFill>
          <a:blip r:embed="rId27">
            <a:extLst>
              <a:ext uri="{28A0092B-C50C-407E-A947-70E740481C1C}">
                <a14:useLocalDpi xmlns:a14="http://schemas.microsoft.com/office/drawing/2010/main" val="0"/>
              </a:ext>
            </a:extLst>
          </a:blip>
          <a:stretch>
            <a:fillRect/>
          </a:stretch>
        </p:blipFill>
        <p:spPr bwMode="auto">
          <a:xfrm>
            <a:off x="769641" y="3314597"/>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 name="Picture 61">
            <a:hlinkClick r:id="" action="ppaction://customshow?id=71&amp;return=true"/>
          </p:cNvPr>
          <p:cNvPicPr>
            <a:picLocks noChangeAspect="1" noChangeArrowheads="1"/>
          </p:cNvPicPr>
          <p:nvPr/>
        </p:nvPicPr>
        <p:blipFill>
          <a:blip r:embed="rId28">
            <a:extLst>
              <a:ext uri="{28A0092B-C50C-407E-A947-70E740481C1C}">
                <a14:useLocalDpi xmlns:a14="http://schemas.microsoft.com/office/drawing/2010/main" val="0"/>
              </a:ext>
            </a:extLst>
          </a:blip>
          <a:stretch>
            <a:fillRect/>
          </a:stretch>
        </p:blipFill>
        <p:spPr bwMode="auto">
          <a:xfrm>
            <a:off x="2221689" y="3320409"/>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 name="Picture 64">
            <a:hlinkClick r:id="" action="ppaction://customshow?id=72&amp;return=true"/>
          </p:cNvPr>
          <p:cNvPicPr>
            <a:picLocks noChangeAspect="1" noChangeArrowheads="1"/>
          </p:cNvPicPr>
          <p:nvPr/>
        </p:nvPicPr>
        <p:blipFill>
          <a:blip r:embed="rId29">
            <a:extLst>
              <a:ext uri="{28A0092B-C50C-407E-A947-70E740481C1C}">
                <a14:useLocalDpi xmlns:a14="http://schemas.microsoft.com/office/drawing/2010/main" val="0"/>
              </a:ext>
            </a:extLst>
          </a:blip>
          <a:stretch>
            <a:fillRect/>
          </a:stretch>
        </p:blipFill>
        <p:spPr bwMode="auto">
          <a:xfrm>
            <a:off x="3678003" y="3344205"/>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 name="Picture 67">
            <a:hlinkClick r:id="" action="ppaction://customshow?id=73&amp;return=true"/>
          </p:cNvPr>
          <p:cNvPicPr>
            <a:picLocks noChangeAspect="1" noChangeArrowheads="1"/>
          </p:cNvPicPr>
          <p:nvPr/>
        </p:nvPicPr>
        <p:blipFill>
          <a:blip r:embed="rId30">
            <a:extLst>
              <a:ext uri="{28A0092B-C50C-407E-A947-70E740481C1C}">
                <a14:useLocalDpi xmlns:a14="http://schemas.microsoft.com/office/drawing/2010/main" val="0"/>
              </a:ext>
            </a:extLst>
          </a:blip>
          <a:stretch>
            <a:fillRect/>
          </a:stretch>
        </p:blipFill>
        <p:spPr bwMode="auto">
          <a:xfrm>
            <a:off x="5094392" y="3339666"/>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 name="Picture 70">
            <a:hlinkClick r:id="" action="ppaction://customshow?id=74&amp;return=true"/>
          </p:cNvPr>
          <p:cNvPicPr>
            <a:picLocks noChangeAspect="1" noChangeArrowheads="1"/>
          </p:cNvPicPr>
          <p:nvPr/>
        </p:nvPicPr>
        <p:blipFill>
          <a:blip r:embed="rId31">
            <a:extLst>
              <a:ext uri="{28A0092B-C50C-407E-A947-70E740481C1C}">
                <a14:useLocalDpi xmlns:a14="http://schemas.microsoft.com/office/drawing/2010/main" val="0"/>
              </a:ext>
            </a:extLst>
          </a:blip>
          <a:stretch>
            <a:fillRect/>
          </a:stretch>
        </p:blipFill>
        <p:spPr bwMode="auto">
          <a:xfrm>
            <a:off x="6361771" y="3338742"/>
            <a:ext cx="974704"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 name="Picture 72">
            <a:hlinkClick r:id="" action="ppaction://customshow?id=75&amp;return=true"/>
          </p:cNvPr>
          <p:cNvPicPr>
            <a:picLocks noChangeAspect="1" noChangeArrowheads="1"/>
          </p:cNvPicPr>
          <p:nvPr/>
        </p:nvPicPr>
        <p:blipFill>
          <a:blip r:embed="rId32">
            <a:extLst>
              <a:ext uri="{28A0092B-C50C-407E-A947-70E740481C1C}">
                <a14:useLocalDpi xmlns:a14="http://schemas.microsoft.com/office/drawing/2010/main" val="0"/>
              </a:ext>
            </a:extLst>
          </a:blip>
          <a:stretch>
            <a:fillRect/>
          </a:stretch>
        </p:blipFill>
        <p:spPr bwMode="auto">
          <a:xfrm>
            <a:off x="7712353" y="3338742"/>
            <a:ext cx="971599"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5" name="Picture 75">
            <a:hlinkClick r:id="" action="ppaction://customshow?id=76&amp;return=true"/>
          </p:cNvPr>
          <p:cNvPicPr>
            <a:picLocks noChangeAspect="1" noChangeArrowheads="1"/>
          </p:cNvPicPr>
          <p:nvPr/>
        </p:nvPicPr>
        <p:blipFill>
          <a:blip r:embed="rId33">
            <a:extLst>
              <a:ext uri="{28A0092B-C50C-407E-A947-70E740481C1C}">
                <a14:useLocalDpi xmlns:a14="http://schemas.microsoft.com/office/drawing/2010/main" val="0"/>
              </a:ext>
            </a:extLst>
          </a:blip>
          <a:stretch>
            <a:fillRect/>
          </a:stretch>
        </p:blipFill>
        <p:spPr bwMode="auto">
          <a:xfrm>
            <a:off x="3621687" y="4368502"/>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 name="Picture 3">
            <a:hlinkClick r:id="" action="ppaction://customshow?id=77&amp;return=true"/>
          </p:cNvPr>
          <p:cNvPicPr>
            <a:picLocks noChangeAspect="1" noChangeArrowheads="1"/>
          </p:cNvPicPr>
          <p:nvPr/>
        </p:nvPicPr>
        <p:blipFill>
          <a:blip r:embed="rId34">
            <a:extLst>
              <a:ext uri="{28A0092B-C50C-407E-A947-70E740481C1C}">
                <a14:useLocalDpi xmlns:a14="http://schemas.microsoft.com/office/drawing/2010/main" val="0"/>
              </a:ext>
            </a:extLst>
          </a:blip>
          <a:stretch>
            <a:fillRect/>
          </a:stretch>
        </p:blipFill>
        <p:spPr bwMode="auto">
          <a:xfrm>
            <a:off x="5027359" y="4374889"/>
            <a:ext cx="977828" cy="1030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General_Timer.wma">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35">
            <a:extLst>
              <a:ext uri="{28A0092B-C50C-407E-A947-70E740481C1C}">
                <a14:useLocalDpi xmlns:a14="http://schemas.microsoft.com/office/drawing/2010/main" val="0"/>
              </a:ext>
            </a:extLst>
          </a:blip>
          <a:stretch>
            <a:fillRect/>
          </a:stretch>
        </p:blipFill>
        <p:spPr>
          <a:xfrm>
            <a:off x="105554" y="114268"/>
            <a:ext cx="548640" cy="697424"/>
          </a:xfrm>
          <a:prstGeom prst="rect">
            <a:avLst/>
          </a:prstGeom>
        </p:spPr>
      </p:pic>
    </p:spTree>
    <p:custDataLst>
      <p:tags r:id="rId1"/>
    </p:custDataLst>
    <p:extLst>
      <p:ext uri="{BB962C8B-B14F-4D97-AF65-F5344CB8AC3E}">
        <p14:creationId xmlns:p14="http://schemas.microsoft.com/office/powerpoint/2010/main" val="3995719709"/>
      </p:ext>
    </p:extLst>
  </p:cSld>
  <p:clrMapOvr>
    <a:masterClrMapping/>
  </p:clrMapOvr>
  <p:transition spd="slow" advClick="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6667">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66667">
                                          <p:cBhvr additive="base">
                                            <p:cTn id="7" dur="750" fill="hold"/>
                                            <p:tgtEl>
                                              <p:spTgt spid="39"/>
                                            </p:tgtEl>
                                            <p:attrNameLst>
                                              <p:attrName>ppt_x</p:attrName>
                                            </p:attrNameLst>
                                          </p:cBhvr>
                                          <p:tavLst>
                                            <p:tav tm="0">
                                              <p:val>
                                                <p:strVal val="#ppt_x"/>
                                              </p:val>
                                            </p:tav>
                                            <p:tav tm="100000">
                                              <p:val>
                                                <p:strVal val="#ppt_x"/>
                                              </p:val>
                                            </p:tav>
                                          </p:tavLst>
                                        </p:anim>
                                        <p:anim calcmode="lin" valueType="num" p14:bounceEnd="66667">
                                          <p:cBhvr additive="base">
                                            <p:cTn id="8" dur="750" fill="hold"/>
                                            <p:tgtEl>
                                              <p:spTgt spid="3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6" name="General_Question_Box_Leav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61"/>
                        </p:tgtEl>
                      </p:cond>
                    </p:stCondLst>
                    <p:endSync evt="end" delay="0">
                      <p:rtn val="all"/>
                    </p:endSync>
                    <p:childTnLst>
                      <p:par>
                        <p:cTn id="10" fill="hold">
                          <p:stCondLst>
                            <p:cond delay="0"/>
                          </p:stCondLst>
                          <p:childTnLst>
                            <p:par>
                              <p:cTn id="11" fill="hold">
                                <p:stCondLst>
                                  <p:cond delay="0"/>
                                </p:stCondLst>
                                <p:childTnLst>
                                  <p:par>
                                    <p:cTn id="12" presetID="31" presetClass="exit" presetSubtype="0" fill="hold" nodeType="clickEffect">
                                      <p:stCondLst>
                                        <p:cond delay="0"/>
                                      </p:stCondLst>
                                      <p:childTnLst>
                                        <p:anim calcmode="lin" valueType="num">
                                          <p:cBhvr>
                                            <p:cTn id="13" dur="1000"/>
                                            <p:tgtEl>
                                              <p:spTgt spid="61"/>
                                            </p:tgtEl>
                                            <p:attrNameLst>
                                              <p:attrName>ppt_w</p:attrName>
                                            </p:attrNameLst>
                                          </p:cBhvr>
                                          <p:tavLst>
                                            <p:tav tm="0">
                                              <p:val>
                                                <p:strVal val="ppt_w"/>
                                              </p:val>
                                            </p:tav>
                                            <p:tav tm="100000">
                                              <p:val>
                                                <p:fltVal val="0"/>
                                              </p:val>
                                            </p:tav>
                                          </p:tavLst>
                                        </p:anim>
                                        <p:anim calcmode="lin" valueType="num">
                                          <p:cBhvr>
                                            <p:cTn id="14" dur="1000"/>
                                            <p:tgtEl>
                                              <p:spTgt spid="61"/>
                                            </p:tgtEl>
                                            <p:attrNameLst>
                                              <p:attrName>ppt_h</p:attrName>
                                            </p:attrNameLst>
                                          </p:cBhvr>
                                          <p:tavLst>
                                            <p:tav tm="0">
                                              <p:val>
                                                <p:strVal val="ppt_h"/>
                                              </p:val>
                                            </p:tav>
                                            <p:tav tm="100000">
                                              <p:val>
                                                <p:fltVal val="0"/>
                                              </p:val>
                                            </p:tav>
                                          </p:tavLst>
                                        </p:anim>
                                        <p:anim calcmode="lin" valueType="num">
                                          <p:cBhvr>
                                            <p:cTn id="15" dur="1000"/>
                                            <p:tgtEl>
                                              <p:spTgt spid="61"/>
                                            </p:tgtEl>
                                            <p:attrNameLst>
                                              <p:attrName>style.rotation</p:attrName>
                                            </p:attrNameLst>
                                          </p:cBhvr>
                                          <p:tavLst>
                                            <p:tav tm="0">
                                              <p:val>
                                                <p:fltVal val="0"/>
                                              </p:val>
                                            </p:tav>
                                            <p:tav tm="100000">
                                              <p:val>
                                                <p:fltVal val="90"/>
                                              </p:val>
                                            </p:tav>
                                          </p:tavLst>
                                        </p:anim>
                                        <p:animEffect transition="out" filter="fade">
                                          <p:cBhvr>
                                            <p:cTn id="16" dur="1000"/>
                                            <p:tgtEl>
                                              <p:spTgt spid="61"/>
                                            </p:tgtEl>
                                          </p:cBhvr>
                                        </p:animEffect>
                                        <p:set>
                                          <p:cBhvr>
                                            <p:cTn id="17" dur="1" fill="hold">
                                              <p:stCondLst>
                                                <p:cond delay="999"/>
                                              </p:stCondLst>
                                            </p:cTn>
                                            <p:tgtEl>
                                              <p:spTgt spid="61"/>
                                            </p:tgtEl>
                                            <p:attrNameLst>
                                              <p:attrName>style.visibility</p:attrName>
                                            </p:attrNameLst>
                                          </p:cBhvr>
                                          <p:to>
                                            <p:strVal val="hidden"/>
                                          </p:to>
                                        </p:set>
                                      </p:childTnLst>
                                      <p:subTnLst>
                                        <p:audio>
                                          <p:cMediaNode>
                                            <p:cTn display="0" masterRel="sameClick">
                                              <p:stCondLst>
                                                <p:cond evt="begin" delay="0">
                                                  <p:tn val="1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1"/>
                      </p:tgtEl>
                    </p:cond>
                  </p:nextCondLst>
                </p:seq>
                <p:seq concurrent="1" nextAc="seek">
                  <p:cTn id="18" restart="whenNotActive" fill="hold" evtFilter="cancelBubble" nodeType="interactiveSeq">
                    <p:stCondLst>
                      <p:cond evt="onClick" delay="0">
                        <p:tgtEl>
                          <p:spTgt spid="62"/>
                        </p:tgtEl>
                      </p:cond>
                    </p:stCondLst>
                    <p:endSync evt="end" delay="0">
                      <p:rtn val="all"/>
                    </p:endSync>
                    <p:childTnLst>
                      <p:par>
                        <p:cTn id="19" fill="hold">
                          <p:stCondLst>
                            <p:cond delay="0"/>
                          </p:stCondLst>
                          <p:childTnLst>
                            <p:par>
                              <p:cTn id="20" fill="hold">
                                <p:stCondLst>
                                  <p:cond delay="0"/>
                                </p:stCondLst>
                                <p:childTnLst>
                                  <p:par>
                                    <p:cTn id="21" presetID="31" presetClass="exit" presetSubtype="0" fill="hold" nodeType="clickEffect">
                                      <p:stCondLst>
                                        <p:cond delay="0"/>
                                      </p:stCondLst>
                                      <p:childTnLst>
                                        <p:anim calcmode="lin" valueType="num">
                                          <p:cBhvr>
                                            <p:cTn id="22" dur="1000"/>
                                            <p:tgtEl>
                                              <p:spTgt spid="62"/>
                                            </p:tgtEl>
                                            <p:attrNameLst>
                                              <p:attrName>ppt_w</p:attrName>
                                            </p:attrNameLst>
                                          </p:cBhvr>
                                          <p:tavLst>
                                            <p:tav tm="0">
                                              <p:val>
                                                <p:strVal val="ppt_w"/>
                                              </p:val>
                                            </p:tav>
                                            <p:tav tm="100000">
                                              <p:val>
                                                <p:fltVal val="0"/>
                                              </p:val>
                                            </p:tav>
                                          </p:tavLst>
                                        </p:anim>
                                        <p:anim calcmode="lin" valueType="num">
                                          <p:cBhvr>
                                            <p:cTn id="23" dur="1000"/>
                                            <p:tgtEl>
                                              <p:spTgt spid="62"/>
                                            </p:tgtEl>
                                            <p:attrNameLst>
                                              <p:attrName>ppt_h</p:attrName>
                                            </p:attrNameLst>
                                          </p:cBhvr>
                                          <p:tavLst>
                                            <p:tav tm="0">
                                              <p:val>
                                                <p:strVal val="ppt_h"/>
                                              </p:val>
                                            </p:tav>
                                            <p:tav tm="100000">
                                              <p:val>
                                                <p:fltVal val="0"/>
                                              </p:val>
                                            </p:tav>
                                          </p:tavLst>
                                        </p:anim>
                                        <p:anim calcmode="lin" valueType="num">
                                          <p:cBhvr>
                                            <p:cTn id="24" dur="1000"/>
                                            <p:tgtEl>
                                              <p:spTgt spid="62"/>
                                            </p:tgtEl>
                                            <p:attrNameLst>
                                              <p:attrName>style.rotation</p:attrName>
                                            </p:attrNameLst>
                                          </p:cBhvr>
                                          <p:tavLst>
                                            <p:tav tm="0">
                                              <p:val>
                                                <p:fltVal val="0"/>
                                              </p:val>
                                            </p:tav>
                                            <p:tav tm="100000">
                                              <p:val>
                                                <p:fltVal val="90"/>
                                              </p:val>
                                            </p:tav>
                                          </p:tavLst>
                                        </p:anim>
                                        <p:animEffect transition="out" filter="fade">
                                          <p:cBhvr>
                                            <p:cTn id="25" dur="1000"/>
                                            <p:tgtEl>
                                              <p:spTgt spid="62"/>
                                            </p:tgtEl>
                                          </p:cBhvr>
                                        </p:animEffect>
                                        <p:set>
                                          <p:cBhvr>
                                            <p:cTn id="26" dur="1" fill="hold">
                                              <p:stCondLst>
                                                <p:cond delay="999"/>
                                              </p:stCondLst>
                                            </p:cTn>
                                            <p:tgtEl>
                                              <p:spTgt spid="62"/>
                                            </p:tgtEl>
                                            <p:attrNameLst>
                                              <p:attrName>style.visibility</p:attrName>
                                            </p:attrNameLst>
                                          </p:cBhvr>
                                          <p:to>
                                            <p:strVal val="hidden"/>
                                          </p:to>
                                        </p:set>
                                      </p:childTnLst>
                                      <p:subTnLst>
                                        <p:audio>
                                          <p:cMediaNode>
                                            <p:cTn display="0" masterRel="sameClick">
                                              <p:stCondLst>
                                                <p:cond evt="begin" delay="0">
                                                  <p:tn val="2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2"/>
                      </p:tgtEl>
                    </p:cond>
                  </p:nextCondLst>
                </p:seq>
                <p:seq concurrent="1" nextAc="seek">
                  <p:cTn id="27" restart="whenNotActive" fill="hold" evtFilter="cancelBubble" nodeType="interactiveSeq">
                    <p:stCondLst>
                      <p:cond evt="onClick" delay="0">
                        <p:tgtEl>
                          <p:spTgt spid="63"/>
                        </p:tgtEl>
                      </p:cond>
                    </p:stCondLst>
                    <p:endSync evt="end" delay="0">
                      <p:rtn val="all"/>
                    </p:endSync>
                    <p:childTnLst>
                      <p:par>
                        <p:cTn id="28" fill="hold">
                          <p:stCondLst>
                            <p:cond delay="0"/>
                          </p:stCondLst>
                          <p:childTnLst>
                            <p:par>
                              <p:cTn id="29" fill="hold">
                                <p:stCondLst>
                                  <p:cond delay="0"/>
                                </p:stCondLst>
                                <p:childTnLst>
                                  <p:par>
                                    <p:cTn id="30" presetID="31" presetClass="exit" presetSubtype="0" fill="hold" nodeType="clickEffect">
                                      <p:stCondLst>
                                        <p:cond delay="0"/>
                                      </p:stCondLst>
                                      <p:childTnLst>
                                        <p:anim calcmode="lin" valueType="num">
                                          <p:cBhvr>
                                            <p:cTn id="31" dur="1000"/>
                                            <p:tgtEl>
                                              <p:spTgt spid="63"/>
                                            </p:tgtEl>
                                            <p:attrNameLst>
                                              <p:attrName>ppt_w</p:attrName>
                                            </p:attrNameLst>
                                          </p:cBhvr>
                                          <p:tavLst>
                                            <p:tav tm="0">
                                              <p:val>
                                                <p:strVal val="ppt_w"/>
                                              </p:val>
                                            </p:tav>
                                            <p:tav tm="100000">
                                              <p:val>
                                                <p:fltVal val="0"/>
                                              </p:val>
                                            </p:tav>
                                          </p:tavLst>
                                        </p:anim>
                                        <p:anim calcmode="lin" valueType="num">
                                          <p:cBhvr>
                                            <p:cTn id="32" dur="1000"/>
                                            <p:tgtEl>
                                              <p:spTgt spid="63"/>
                                            </p:tgtEl>
                                            <p:attrNameLst>
                                              <p:attrName>ppt_h</p:attrName>
                                            </p:attrNameLst>
                                          </p:cBhvr>
                                          <p:tavLst>
                                            <p:tav tm="0">
                                              <p:val>
                                                <p:strVal val="ppt_h"/>
                                              </p:val>
                                            </p:tav>
                                            <p:tav tm="100000">
                                              <p:val>
                                                <p:fltVal val="0"/>
                                              </p:val>
                                            </p:tav>
                                          </p:tavLst>
                                        </p:anim>
                                        <p:anim calcmode="lin" valueType="num">
                                          <p:cBhvr>
                                            <p:cTn id="33" dur="1000"/>
                                            <p:tgtEl>
                                              <p:spTgt spid="63"/>
                                            </p:tgtEl>
                                            <p:attrNameLst>
                                              <p:attrName>style.rotation</p:attrName>
                                            </p:attrNameLst>
                                          </p:cBhvr>
                                          <p:tavLst>
                                            <p:tav tm="0">
                                              <p:val>
                                                <p:fltVal val="0"/>
                                              </p:val>
                                            </p:tav>
                                            <p:tav tm="100000">
                                              <p:val>
                                                <p:fltVal val="90"/>
                                              </p:val>
                                            </p:tav>
                                          </p:tavLst>
                                        </p:anim>
                                        <p:animEffect transition="out" filter="fade">
                                          <p:cBhvr>
                                            <p:cTn id="34" dur="1000"/>
                                            <p:tgtEl>
                                              <p:spTgt spid="63"/>
                                            </p:tgtEl>
                                          </p:cBhvr>
                                        </p:animEffect>
                                        <p:set>
                                          <p:cBhvr>
                                            <p:cTn id="35" dur="1" fill="hold">
                                              <p:stCondLst>
                                                <p:cond delay="999"/>
                                              </p:stCondLst>
                                            </p:cTn>
                                            <p:tgtEl>
                                              <p:spTgt spid="63"/>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3"/>
                      </p:tgtEl>
                    </p:cond>
                  </p:nextCondLst>
                </p:seq>
                <p:seq concurrent="1" nextAc="seek">
                  <p:cTn id="36" restart="whenNotActive" fill="hold" evtFilter="cancelBubble" nodeType="interactiveSeq">
                    <p:stCondLst>
                      <p:cond evt="onClick" delay="0">
                        <p:tgtEl>
                          <p:spTgt spid="64"/>
                        </p:tgtEl>
                      </p:cond>
                    </p:stCondLst>
                    <p:endSync evt="end" delay="0">
                      <p:rtn val="all"/>
                    </p:endSync>
                    <p:childTnLst>
                      <p:par>
                        <p:cTn id="37" fill="hold">
                          <p:stCondLst>
                            <p:cond delay="0"/>
                          </p:stCondLst>
                          <p:childTnLst>
                            <p:par>
                              <p:cTn id="38" fill="hold">
                                <p:stCondLst>
                                  <p:cond delay="0"/>
                                </p:stCondLst>
                                <p:childTnLst>
                                  <p:par>
                                    <p:cTn id="39" presetID="31" presetClass="exit" presetSubtype="0" fill="hold" nodeType="clickEffect">
                                      <p:stCondLst>
                                        <p:cond delay="0"/>
                                      </p:stCondLst>
                                      <p:childTnLst>
                                        <p:anim calcmode="lin" valueType="num">
                                          <p:cBhvr>
                                            <p:cTn id="40" dur="1000"/>
                                            <p:tgtEl>
                                              <p:spTgt spid="64"/>
                                            </p:tgtEl>
                                            <p:attrNameLst>
                                              <p:attrName>ppt_w</p:attrName>
                                            </p:attrNameLst>
                                          </p:cBhvr>
                                          <p:tavLst>
                                            <p:tav tm="0">
                                              <p:val>
                                                <p:strVal val="ppt_w"/>
                                              </p:val>
                                            </p:tav>
                                            <p:tav tm="100000">
                                              <p:val>
                                                <p:fltVal val="0"/>
                                              </p:val>
                                            </p:tav>
                                          </p:tavLst>
                                        </p:anim>
                                        <p:anim calcmode="lin" valueType="num">
                                          <p:cBhvr>
                                            <p:cTn id="41" dur="1000"/>
                                            <p:tgtEl>
                                              <p:spTgt spid="64"/>
                                            </p:tgtEl>
                                            <p:attrNameLst>
                                              <p:attrName>ppt_h</p:attrName>
                                            </p:attrNameLst>
                                          </p:cBhvr>
                                          <p:tavLst>
                                            <p:tav tm="0">
                                              <p:val>
                                                <p:strVal val="ppt_h"/>
                                              </p:val>
                                            </p:tav>
                                            <p:tav tm="100000">
                                              <p:val>
                                                <p:fltVal val="0"/>
                                              </p:val>
                                            </p:tav>
                                          </p:tavLst>
                                        </p:anim>
                                        <p:anim calcmode="lin" valueType="num">
                                          <p:cBhvr>
                                            <p:cTn id="42" dur="1000"/>
                                            <p:tgtEl>
                                              <p:spTgt spid="64"/>
                                            </p:tgtEl>
                                            <p:attrNameLst>
                                              <p:attrName>style.rotation</p:attrName>
                                            </p:attrNameLst>
                                          </p:cBhvr>
                                          <p:tavLst>
                                            <p:tav tm="0">
                                              <p:val>
                                                <p:fltVal val="0"/>
                                              </p:val>
                                            </p:tav>
                                            <p:tav tm="100000">
                                              <p:val>
                                                <p:fltVal val="90"/>
                                              </p:val>
                                            </p:tav>
                                          </p:tavLst>
                                        </p:anim>
                                        <p:animEffect transition="out" filter="fade">
                                          <p:cBhvr>
                                            <p:cTn id="43" dur="1000"/>
                                            <p:tgtEl>
                                              <p:spTgt spid="64"/>
                                            </p:tgtEl>
                                          </p:cBhvr>
                                        </p:animEffect>
                                        <p:set>
                                          <p:cBhvr>
                                            <p:cTn id="44" dur="1" fill="hold">
                                              <p:stCondLst>
                                                <p:cond delay="999"/>
                                              </p:stCondLst>
                                            </p:cTn>
                                            <p:tgtEl>
                                              <p:spTgt spid="64"/>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4"/>
                      </p:tgtEl>
                    </p:cond>
                  </p:nextCondLst>
                </p:seq>
                <p:seq concurrent="1" nextAc="seek">
                  <p:cTn id="45" restart="whenNotActive" fill="hold" evtFilter="cancelBubble" nodeType="interactiveSeq">
                    <p:stCondLst>
                      <p:cond evt="onClick" delay="0">
                        <p:tgtEl>
                          <p:spTgt spid="65"/>
                        </p:tgtEl>
                      </p:cond>
                    </p:stCondLst>
                    <p:endSync evt="end" delay="0">
                      <p:rtn val="all"/>
                    </p:endSync>
                    <p:childTnLst>
                      <p:par>
                        <p:cTn id="46" fill="hold">
                          <p:stCondLst>
                            <p:cond delay="0"/>
                          </p:stCondLst>
                          <p:childTnLst>
                            <p:par>
                              <p:cTn id="47" fill="hold">
                                <p:stCondLst>
                                  <p:cond delay="0"/>
                                </p:stCondLst>
                                <p:childTnLst>
                                  <p:par>
                                    <p:cTn id="48" presetID="31" presetClass="exit" presetSubtype="0" fill="hold" nodeType="clickEffect">
                                      <p:stCondLst>
                                        <p:cond delay="0"/>
                                      </p:stCondLst>
                                      <p:childTnLst>
                                        <p:anim calcmode="lin" valueType="num">
                                          <p:cBhvr>
                                            <p:cTn id="49" dur="1000"/>
                                            <p:tgtEl>
                                              <p:spTgt spid="65"/>
                                            </p:tgtEl>
                                            <p:attrNameLst>
                                              <p:attrName>ppt_w</p:attrName>
                                            </p:attrNameLst>
                                          </p:cBhvr>
                                          <p:tavLst>
                                            <p:tav tm="0">
                                              <p:val>
                                                <p:strVal val="ppt_w"/>
                                              </p:val>
                                            </p:tav>
                                            <p:tav tm="100000">
                                              <p:val>
                                                <p:fltVal val="0"/>
                                              </p:val>
                                            </p:tav>
                                          </p:tavLst>
                                        </p:anim>
                                        <p:anim calcmode="lin" valueType="num">
                                          <p:cBhvr>
                                            <p:cTn id="50" dur="1000"/>
                                            <p:tgtEl>
                                              <p:spTgt spid="65"/>
                                            </p:tgtEl>
                                            <p:attrNameLst>
                                              <p:attrName>ppt_h</p:attrName>
                                            </p:attrNameLst>
                                          </p:cBhvr>
                                          <p:tavLst>
                                            <p:tav tm="0">
                                              <p:val>
                                                <p:strVal val="ppt_h"/>
                                              </p:val>
                                            </p:tav>
                                            <p:tav tm="100000">
                                              <p:val>
                                                <p:fltVal val="0"/>
                                              </p:val>
                                            </p:tav>
                                          </p:tavLst>
                                        </p:anim>
                                        <p:anim calcmode="lin" valueType="num">
                                          <p:cBhvr>
                                            <p:cTn id="51" dur="1000"/>
                                            <p:tgtEl>
                                              <p:spTgt spid="65"/>
                                            </p:tgtEl>
                                            <p:attrNameLst>
                                              <p:attrName>style.rotation</p:attrName>
                                            </p:attrNameLst>
                                          </p:cBhvr>
                                          <p:tavLst>
                                            <p:tav tm="0">
                                              <p:val>
                                                <p:fltVal val="0"/>
                                              </p:val>
                                            </p:tav>
                                            <p:tav tm="100000">
                                              <p:val>
                                                <p:fltVal val="90"/>
                                              </p:val>
                                            </p:tav>
                                          </p:tavLst>
                                        </p:anim>
                                        <p:animEffect transition="out" filter="fade">
                                          <p:cBhvr>
                                            <p:cTn id="52" dur="1000"/>
                                            <p:tgtEl>
                                              <p:spTgt spid="65"/>
                                            </p:tgtEl>
                                          </p:cBhvr>
                                        </p:animEffect>
                                        <p:set>
                                          <p:cBhvr>
                                            <p:cTn id="53" dur="1" fill="hold">
                                              <p:stCondLst>
                                                <p:cond delay="999"/>
                                              </p:stCondLst>
                                            </p:cTn>
                                            <p:tgtEl>
                                              <p:spTgt spid="65"/>
                                            </p:tgtEl>
                                            <p:attrNameLst>
                                              <p:attrName>style.visibility</p:attrName>
                                            </p:attrNameLst>
                                          </p:cBhvr>
                                          <p:to>
                                            <p:strVal val="hidden"/>
                                          </p:to>
                                        </p:set>
                                      </p:childTnLst>
                                      <p:subTnLst>
                                        <p:audio>
                                          <p:cMediaNode>
                                            <p:cTn display="0" masterRel="sameClick">
                                              <p:stCondLst>
                                                <p:cond evt="begin" delay="0">
                                                  <p:tn val="4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5"/>
                      </p:tgtEl>
                    </p:cond>
                  </p:nextCondLst>
                </p:seq>
                <p:seq concurrent="1" nextAc="seek">
                  <p:cTn id="54" restart="whenNotActive" fill="hold" evtFilter="cancelBubble" nodeType="interactiveSeq">
                    <p:stCondLst>
                      <p:cond evt="onClick" delay="0">
                        <p:tgtEl>
                          <p:spTgt spid="66"/>
                        </p:tgtEl>
                      </p:cond>
                    </p:stCondLst>
                    <p:endSync evt="end" delay="0">
                      <p:rtn val="all"/>
                    </p:endSync>
                    <p:childTnLst>
                      <p:par>
                        <p:cTn id="55" fill="hold">
                          <p:stCondLst>
                            <p:cond delay="0"/>
                          </p:stCondLst>
                          <p:childTnLst>
                            <p:par>
                              <p:cTn id="56" fill="hold">
                                <p:stCondLst>
                                  <p:cond delay="0"/>
                                </p:stCondLst>
                                <p:childTnLst>
                                  <p:par>
                                    <p:cTn id="57" presetID="31" presetClass="exit" presetSubtype="0" fill="hold" nodeType="clickEffect">
                                      <p:stCondLst>
                                        <p:cond delay="0"/>
                                      </p:stCondLst>
                                      <p:childTnLst>
                                        <p:anim calcmode="lin" valueType="num">
                                          <p:cBhvr>
                                            <p:cTn id="58" dur="1000"/>
                                            <p:tgtEl>
                                              <p:spTgt spid="66"/>
                                            </p:tgtEl>
                                            <p:attrNameLst>
                                              <p:attrName>ppt_w</p:attrName>
                                            </p:attrNameLst>
                                          </p:cBhvr>
                                          <p:tavLst>
                                            <p:tav tm="0">
                                              <p:val>
                                                <p:strVal val="ppt_w"/>
                                              </p:val>
                                            </p:tav>
                                            <p:tav tm="100000">
                                              <p:val>
                                                <p:fltVal val="0"/>
                                              </p:val>
                                            </p:tav>
                                          </p:tavLst>
                                        </p:anim>
                                        <p:anim calcmode="lin" valueType="num">
                                          <p:cBhvr>
                                            <p:cTn id="59" dur="1000"/>
                                            <p:tgtEl>
                                              <p:spTgt spid="66"/>
                                            </p:tgtEl>
                                            <p:attrNameLst>
                                              <p:attrName>ppt_h</p:attrName>
                                            </p:attrNameLst>
                                          </p:cBhvr>
                                          <p:tavLst>
                                            <p:tav tm="0">
                                              <p:val>
                                                <p:strVal val="ppt_h"/>
                                              </p:val>
                                            </p:tav>
                                            <p:tav tm="100000">
                                              <p:val>
                                                <p:fltVal val="0"/>
                                              </p:val>
                                            </p:tav>
                                          </p:tavLst>
                                        </p:anim>
                                        <p:anim calcmode="lin" valueType="num">
                                          <p:cBhvr>
                                            <p:cTn id="60" dur="1000"/>
                                            <p:tgtEl>
                                              <p:spTgt spid="66"/>
                                            </p:tgtEl>
                                            <p:attrNameLst>
                                              <p:attrName>style.rotation</p:attrName>
                                            </p:attrNameLst>
                                          </p:cBhvr>
                                          <p:tavLst>
                                            <p:tav tm="0">
                                              <p:val>
                                                <p:fltVal val="0"/>
                                              </p:val>
                                            </p:tav>
                                            <p:tav tm="100000">
                                              <p:val>
                                                <p:fltVal val="90"/>
                                              </p:val>
                                            </p:tav>
                                          </p:tavLst>
                                        </p:anim>
                                        <p:animEffect transition="out" filter="fade">
                                          <p:cBhvr>
                                            <p:cTn id="61" dur="1000"/>
                                            <p:tgtEl>
                                              <p:spTgt spid="66"/>
                                            </p:tgtEl>
                                          </p:cBhvr>
                                        </p:animEffect>
                                        <p:set>
                                          <p:cBhvr>
                                            <p:cTn id="62" dur="1" fill="hold">
                                              <p:stCondLst>
                                                <p:cond delay="999"/>
                                              </p:stCondLst>
                                            </p:cTn>
                                            <p:tgtEl>
                                              <p:spTgt spid="66"/>
                                            </p:tgtEl>
                                            <p:attrNameLst>
                                              <p:attrName>style.visibility</p:attrName>
                                            </p:attrNameLst>
                                          </p:cBhvr>
                                          <p:to>
                                            <p:strVal val="hidden"/>
                                          </p:to>
                                        </p:set>
                                      </p:childTnLst>
                                      <p:subTnLst>
                                        <p:audio>
                                          <p:cMediaNode>
                                            <p:cTn display="0" masterRel="sameClick">
                                              <p:stCondLst>
                                                <p:cond evt="begin" delay="0">
                                                  <p:tn val="5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6"/>
                      </p:tgtEl>
                    </p:cond>
                  </p:nextCondLst>
                </p:seq>
                <p:seq concurrent="1" nextAc="seek">
                  <p:cTn id="63" restart="whenNotActive" fill="hold" evtFilter="cancelBubble" nodeType="interactiveSeq">
                    <p:stCondLst>
                      <p:cond evt="onClick" delay="0">
                        <p:tgtEl>
                          <p:spTgt spid="67"/>
                        </p:tgtEl>
                      </p:cond>
                    </p:stCondLst>
                    <p:endSync evt="end" delay="0">
                      <p:rtn val="all"/>
                    </p:endSync>
                    <p:childTnLst>
                      <p:par>
                        <p:cTn id="64" fill="hold">
                          <p:stCondLst>
                            <p:cond delay="0"/>
                          </p:stCondLst>
                          <p:childTnLst>
                            <p:par>
                              <p:cTn id="65" fill="hold">
                                <p:stCondLst>
                                  <p:cond delay="0"/>
                                </p:stCondLst>
                                <p:childTnLst>
                                  <p:par>
                                    <p:cTn id="66" presetID="31" presetClass="exit" presetSubtype="0" fill="hold" nodeType="clickEffect">
                                      <p:stCondLst>
                                        <p:cond delay="0"/>
                                      </p:stCondLst>
                                      <p:childTnLst>
                                        <p:anim calcmode="lin" valueType="num">
                                          <p:cBhvr>
                                            <p:cTn id="67" dur="1000"/>
                                            <p:tgtEl>
                                              <p:spTgt spid="67"/>
                                            </p:tgtEl>
                                            <p:attrNameLst>
                                              <p:attrName>ppt_w</p:attrName>
                                            </p:attrNameLst>
                                          </p:cBhvr>
                                          <p:tavLst>
                                            <p:tav tm="0">
                                              <p:val>
                                                <p:strVal val="ppt_w"/>
                                              </p:val>
                                            </p:tav>
                                            <p:tav tm="100000">
                                              <p:val>
                                                <p:fltVal val="0"/>
                                              </p:val>
                                            </p:tav>
                                          </p:tavLst>
                                        </p:anim>
                                        <p:anim calcmode="lin" valueType="num">
                                          <p:cBhvr>
                                            <p:cTn id="68" dur="1000"/>
                                            <p:tgtEl>
                                              <p:spTgt spid="67"/>
                                            </p:tgtEl>
                                            <p:attrNameLst>
                                              <p:attrName>ppt_h</p:attrName>
                                            </p:attrNameLst>
                                          </p:cBhvr>
                                          <p:tavLst>
                                            <p:tav tm="0">
                                              <p:val>
                                                <p:strVal val="ppt_h"/>
                                              </p:val>
                                            </p:tav>
                                            <p:tav tm="100000">
                                              <p:val>
                                                <p:fltVal val="0"/>
                                              </p:val>
                                            </p:tav>
                                          </p:tavLst>
                                        </p:anim>
                                        <p:anim calcmode="lin" valueType="num">
                                          <p:cBhvr>
                                            <p:cTn id="69" dur="1000"/>
                                            <p:tgtEl>
                                              <p:spTgt spid="67"/>
                                            </p:tgtEl>
                                            <p:attrNameLst>
                                              <p:attrName>style.rotation</p:attrName>
                                            </p:attrNameLst>
                                          </p:cBhvr>
                                          <p:tavLst>
                                            <p:tav tm="0">
                                              <p:val>
                                                <p:fltVal val="0"/>
                                              </p:val>
                                            </p:tav>
                                            <p:tav tm="100000">
                                              <p:val>
                                                <p:fltVal val="90"/>
                                              </p:val>
                                            </p:tav>
                                          </p:tavLst>
                                        </p:anim>
                                        <p:animEffect transition="out" filter="fade">
                                          <p:cBhvr>
                                            <p:cTn id="70" dur="1000"/>
                                            <p:tgtEl>
                                              <p:spTgt spid="67"/>
                                            </p:tgtEl>
                                          </p:cBhvr>
                                        </p:animEffect>
                                        <p:set>
                                          <p:cBhvr>
                                            <p:cTn id="71" dur="1" fill="hold">
                                              <p:stCondLst>
                                                <p:cond delay="999"/>
                                              </p:stCondLst>
                                            </p:cTn>
                                            <p:tgtEl>
                                              <p:spTgt spid="67"/>
                                            </p:tgtEl>
                                            <p:attrNameLst>
                                              <p:attrName>style.visibility</p:attrName>
                                            </p:attrNameLst>
                                          </p:cBhvr>
                                          <p:to>
                                            <p:strVal val="hidden"/>
                                          </p:to>
                                        </p:set>
                                      </p:childTnLst>
                                      <p:subTnLst>
                                        <p:audio>
                                          <p:cMediaNode>
                                            <p:cTn display="0" masterRel="sameClick">
                                              <p:stCondLst>
                                                <p:cond evt="begin" delay="0">
                                                  <p:tn val="66"/>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7"/>
                      </p:tgtEl>
                    </p:cond>
                  </p:nextCondLst>
                </p:seq>
                <p:seq concurrent="1" nextAc="seek">
                  <p:cTn id="72" restart="whenNotActive" fill="hold" evtFilter="cancelBubble" nodeType="interactiveSeq">
                    <p:stCondLst>
                      <p:cond evt="onClick" delay="0">
                        <p:tgtEl>
                          <p:spTgt spid="68"/>
                        </p:tgtEl>
                      </p:cond>
                    </p:stCondLst>
                    <p:endSync evt="end" delay="0">
                      <p:rtn val="all"/>
                    </p:endSync>
                    <p:childTnLst>
                      <p:par>
                        <p:cTn id="73" fill="hold">
                          <p:stCondLst>
                            <p:cond delay="0"/>
                          </p:stCondLst>
                          <p:childTnLst>
                            <p:par>
                              <p:cTn id="74" fill="hold">
                                <p:stCondLst>
                                  <p:cond delay="0"/>
                                </p:stCondLst>
                                <p:childTnLst>
                                  <p:par>
                                    <p:cTn id="75" presetID="31" presetClass="exit" presetSubtype="0" fill="hold" nodeType="clickEffect">
                                      <p:stCondLst>
                                        <p:cond delay="0"/>
                                      </p:stCondLst>
                                      <p:childTnLst>
                                        <p:anim calcmode="lin" valueType="num">
                                          <p:cBhvr>
                                            <p:cTn id="76" dur="1000"/>
                                            <p:tgtEl>
                                              <p:spTgt spid="68"/>
                                            </p:tgtEl>
                                            <p:attrNameLst>
                                              <p:attrName>ppt_w</p:attrName>
                                            </p:attrNameLst>
                                          </p:cBhvr>
                                          <p:tavLst>
                                            <p:tav tm="0">
                                              <p:val>
                                                <p:strVal val="ppt_w"/>
                                              </p:val>
                                            </p:tav>
                                            <p:tav tm="100000">
                                              <p:val>
                                                <p:fltVal val="0"/>
                                              </p:val>
                                            </p:tav>
                                          </p:tavLst>
                                        </p:anim>
                                        <p:anim calcmode="lin" valueType="num">
                                          <p:cBhvr>
                                            <p:cTn id="77" dur="1000"/>
                                            <p:tgtEl>
                                              <p:spTgt spid="68"/>
                                            </p:tgtEl>
                                            <p:attrNameLst>
                                              <p:attrName>ppt_h</p:attrName>
                                            </p:attrNameLst>
                                          </p:cBhvr>
                                          <p:tavLst>
                                            <p:tav tm="0">
                                              <p:val>
                                                <p:strVal val="ppt_h"/>
                                              </p:val>
                                            </p:tav>
                                            <p:tav tm="100000">
                                              <p:val>
                                                <p:fltVal val="0"/>
                                              </p:val>
                                            </p:tav>
                                          </p:tavLst>
                                        </p:anim>
                                        <p:anim calcmode="lin" valueType="num">
                                          <p:cBhvr>
                                            <p:cTn id="78" dur="1000"/>
                                            <p:tgtEl>
                                              <p:spTgt spid="68"/>
                                            </p:tgtEl>
                                            <p:attrNameLst>
                                              <p:attrName>style.rotation</p:attrName>
                                            </p:attrNameLst>
                                          </p:cBhvr>
                                          <p:tavLst>
                                            <p:tav tm="0">
                                              <p:val>
                                                <p:fltVal val="0"/>
                                              </p:val>
                                            </p:tav>
                                            <p:tav tm="100000">
                                              <p:val>
                                                <p:fltVal val="90"/>
                                              </p:val>
                                            </p:tav>
                                          </p:tavLst>
                                        </p:anim>
                                        <p:animEffect transition="out" filter="fade">
                                          <p:cBhvr>
                                            <p:cTn id="79" dur="1000"/>
                                            <p:tgtEl>
                                              <p:spTgt spid="68"/>
                                            </p:tgtEl>
                                          </p:cBhvr>
                                        </p:animEffect>
                                        <p:set>
                                          <p:cBhvr>
                                            <p:cTn id="80" dur="1" fill="hold">
                                              <p:stCondLst>
                                                <p:cond delay="999"/>
                                              </p:stCondLst>
                                            </p:cTn>
                                            <p:tgtEl>
                                              <p:spTgt spid="68"/>
                                            </p:tgtEl>
                                            <p:attrNameLst>
                                              <p:attrName>style.visibility</p:attrName>
                                            </p:attrNameLst>
                                          </p:cBhvr>
                                          <p:to>
                                            <p:strVal val="hidden"/>
                                          </p:to>
                                        </p:set>
                                      </p:childTnLst>
                                      <p:subTnLst>
                                        <p:audio>
                                          <p:cMediaNode>
                                            <p:cTn display="0" masterRel="sameClick">
                                              <p:stCondLst>
                                                <p:cond evt="begin" delay="0">
                                                  <p:tn val="75"/>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8"/>
                      </p:tgtEl>
                    </p:cond>
                  </p:nextCondLst>
                </p:seq>
                <p:seq concurrent="1" nextAc="seek">
                  <p:cTn id="81" restart="whenNotActive" fill="hold" evtFilter="cancelBubble" nodeType="interactiveSeq">
                    <p:stCondLst>
                      <p:cond evt="onClick" delay="0">
                        <p:tgtEl>
                          <p:spTgt spid="69"/>
                        </p:tgtEl>
                      </p:cond>
                    </p:stCondLst>
                    <p:endSync evt="end" delay="0">
                      <p:rtn val="all"/>
                    </p:endSync>
                    <p:childTnLst>
                      <p:par>
                        <p:cTn id="82" fill="hold">
                          <p:stCondLst>
                            <p:cond delay="0"/>
                          </p:stCondLst>
                          <p:childTnLst>
                            <p:par>
                              <p:cTn id="83" fill="hold">
                                <p:stCondLst>
                                  <p:cond delay="0"/>
                                </p:stCondLst>
                                <p:childTnLst>
                                  <p:par>
                                    <p:cTn id="84" presetID="31" presetClass="exit" presetSubtype="0" fill="hold" nodeType="clickEffect">
                                      <p:stCondLst>
                                        <p:cond delay="0"/>
                                      </p:stCondLst>
                                      <p:childTnLst>
                                        <p:anim calcmode="lin" valueType="num">
                                          <p:cBhvr>
                                            <p:cTn id="85" dur="1000"/>
                                            <p:tgtEl>
                                              <p:spTgt spid="69"/>
                                            </p:tgtEl>
                                            <p:attrNameLst>
                                              <p:attrName>ppt_w</p:attrName>
                                            </p:attrNameLst>
                                          </p:cBhvr>
                                          <p:tavLst>
                                            <p:tav tm="0">
                                              <p:val>
                                                <p:strVal val="ppt_w"/>
                                              </p:val>
                                            </p:tav>
                                            <p:tav tm="100000">
                                              <p:val>
                                                <p:fltVal val="0"/>
                                              </p:val>
                                            </p:tav>
                                          </p:tavLst>
                                        </p:anim>
                                        <p:anim calcmode="lin" valueType="num">
                                          <p:cBhvr>
                                            <p:cTn id="86" dur="1000"/>
                                            <p:tgtEl>
                                              <p:spTgt spid="69"/>
                                            </p:tgtEl>
                                            <p:attrNameLst>
                                              <p:attrName>ppt_h</p:attrName>
                                            </p:attrNameLst>
                                          </p:cBhvr>
                                          <p:tavLst>
                                            <p:tav tm="0">
                                              <p:val>
                                                <p:strVal val="ppt_h"/>
                                              </p:val>
                                            </p:tav>
                                            <p:tav tm="100000">
                                              <p:val>
                                                <p:fltVal val="0"/>
                                              </p:val>
                                            </p:tav>
                                          </p:tavLst>
                                        </p:anim>
                                        <p:anim calcmode="lin" valueType="num">
                                          <p:cBhvr>
                                            <p:cTn id="87" dur="1000"/>
                                            <p:tgtEl>
                                              <p:spTgt spid="69"/>
                                            </p:tgtEl>
                                            <p:attrNameLst>
                                              <p:attrName>style.rotation</p:attrName>
                                            </p:attrNameLst>
                                          </p:cBhvr>
                                          <p:tavLst>
                                            <p:tav tm="0">
                                              <p:val>
                                                <p:fltVal val="0"/>
                                              </p:val>
                                            </p:tav>
                                            <p:tav tm="100000">
                                              <p:val>
                                                <p:fltVal val="90"/>
                                              </p:val>
                                            </p:tav>
                                          </p:tavLst>
                                        </p:anim>
                                        <p:animEffect transition="out" filter="fade">
                                          <p:cBhvr>
                                            <p:cTn id="88" dur="1000"/>
                                            <p:tgtEl>
                                              <p:spTgt spid="69"/>
                                            </p:tgtEl>
                                          </p:cBhvr>
                                        </p:animEffect>
                                        <p:set>
                                          <p:cBhvr>
                                            <p:cTn id="89" dur="1" fill="hold">
                                              <p:stCondLst>
                                                <p:cond delay="999"/>
                                              </p:stCondLst>
                                            </p:cTn>
                                            <p:tgtEl>
                                              <p:spTgt spid="69"/>
                                            </p:tgtEl>
                                            <p:attrNameLst>
                                              <p:attrName>style.visibility</p:attrName>
                                            </p:attrNameLst>
                                          </p:cBhvr>
                                          <p:to>
                                            <p:strVal val="hidden"/>
                                          </p:to>
                                        </p:set>
                                      </p:childTnLst>
                                      <p:subTnLst>
                                        <p:audio>
                                          <p:cMediaNode>
                                            <p:cTn display="0" masterRel="sameClick">
                                              <p:stCondLst>
                                                <p:cond evt="begin" delay="0">
                                                  <p:tn val="84"/>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69"/>
                      </p:tgtEl>
                    </p:cond>
                  </p:nextCondLst>
                </p:seq>
                <p:seq concurrent="1" nextAc="seek">
                  <p:cTn id="90" restart="whenNotActive" fill="hold" evtFilter="cancelBubble" nodeType="interactiveSeq">
                    <p:stCondLst>
                      <p:cond evt="onClick" delay="0">
                        <p:tgtEl>
                          <p:spTgt spid="70"/>
                        </p:tgtEl>
                      </p:cond>
                    </p:stCondLst>
                    <p:endSync evt="end" delay="0">
                      <p:rtn val="all"/>
                    </p:endSync>
                    <p:childTnLst>
                      <p:par>
                        <p:cTn id="91" fill="hold">
                          <p:stCondLst>
                            <p:cond delay="0"/>
                          </p:stCondLst>
                          <p:childTnLst>
                            <p:par>
                              <p:cTn id="92" fill="hold">
                                <p:stCondLst>
                                  <p:cond delay="0"/>
                                </p:stCondLst>
                                <p:childTnLst>
                                  <p:par>
                                    <p:cTn id="93" presetID="31" presetClass="exit" presetSubtype="0" fill="hold" nodeType="clickEffect">
                                      <p:stCondLst>
                                        <p:cond delay="0"/>
                                      </p:stCondLst>
                                      <p:childTnLst>
                                        <p:anim calcmode="lin" valueType="num">
                                          <p:cBhvr>
                                            <p:cTn id="94" dur="1000"/>
                                            <p:tgtEl>
                                              <p:spTgt spid="70"/>
                                            </p:tgtEl>
                                            <p:attrNameLst>
                                              <p:attrName>ppt_w</p:attrName>
                                            </p:attrNameLst>
                                          </p:cBhvr>
                                          <p:tavLst>
                                            <p:tav tm="0">
                                              <p:val>
                                                <p:strVal val="ppt_w"/>
                                              </p:val>
                                            </p:tav>
                                            <p:tav tm="100000">
                                              <p:val>
                                                <p:fltVal val="0"/>
                                              </p:val>
                                            </p:tav>
                                          </p:tavLst>
                                        </p:anim>
                                        <p:anim calcmode="lin" valueType="num">
                                          <p:cBhvr>
                                            <p:cTn id="95" dur="1000"/>
                                            <p:tgtEl>
                                              <p:spTgt spid="70"/>
                                            </p:tgtEl>
                                            <p:attrNameLst>
                                              <p:attrName>ppt_h</p:attrName>
                                            </p:attrNameLst>
                                          </p:cBhvr>
                                          <p:tavLst>
                                            <p:tav tm="0">
                                              <p:val>
                                                <p:strVal val="ppt_h"/>
                                              </p:val>
                                            </p:tav>
                                            <p:tav tm="100000">
                                              <p:val>
                                                <p:fltVal val="0"/>
                                              </p:val>
                                            </p:tav>
                                          </p:tavLst>
                                        </p:anim>
                                        <p:anim calcmode="lin" valueType="num">
                                          <p:cBhvr>
                                            <p:cTn id="96" dur="1000"/>
                                            <p:tgtEl>
                                              <p:spTgt spid="70"/>
                                            </p:tgtEl>
                                            <p:attrNameLst>
                                              <p:attrName>style.rotation</p:attrName>
                                            </p:attrNameLst>
                                          </p:cBhvr>
                                          <p:tavLst>
                                            <p:tav tm="0">
                                              <p:val>
                                                <p:fltVal val="0"/>
                                              </p:val>
                                            </p:tav>
                                            <p:tav tm="100000">
                                              <p:val>
                                                <p:fltVal val="90"/>
                                              </p:val>
                                            </p:tav>
                                          </p:tavLst>
                                        </p:anim>
                                        <p:animEffect transition="out" filter="fade">
                                          <p:cBhvr>
                                            <p:cTn id="97" dur="1000"/>
                                            <p:tgtEl>
                                              <p:spTgt spid="70"/>
                                            </p:tgtEl>
                                          </p:cBhvr>
                                        </p:animEffect>
                                        <p:set>
                                          <p:cBhvr>
                                            <p:cTn id="98" dur="1" fill="hold">
                                              <p:stCondLst>
                                                <p:cond delay="999"/>
                                              </p:stCondLst>
                                            </p:cTn>
                                            <p:tgtEl>
                                              <p:spTgt spid="70"/>
                                            </p:tgtEl>
                                            <p:attrNameLst>
                                              <p:attrName>style.visibility</p:attrName>
                                            </p:attrNameLst>
                                          </p:cBhvr>
                                          <p:to>
                                            <p:strVal val="hidden"/>
                                          </p:to>
                                        </p:set>
                                      </p:childTnLst>
                                      <p:subTnLst>
                                        <p:audio>
                                          <p:cMediaNode>
                                            <p:cTn display="0" masterRel="sameClick">
                                              <p:stCondLst>
                                                <p:cond evt="begin" delay="0">
                                                  <p:tn val="93"/>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0"/>
                      </p:tgtEl>
                    </p:cond>
                  </p:nextCondLst>
                </p:seq>
                <p:seq concurrent="1" nextAc="seek">
                  <p:cTn id="99" restart="whenNotActive" fill="hold" evtFilter="cancelBubble" nodeType="interactiveSeq">
                    <p:stCondLst>
                      <p:cond evt="onClick" delay="0">
                        <p:tgtEl>
                          <p:spTgt spid="71"/>
                        </p:tgtEl>
                      </p:cond>
                    </p:stCondLst>
                    <p:endSync evt="end" delay="0">
                      <p:rtn val="all"/>
                    </p:endSync>
                    <p:childTnLst>
                      <p:par>
                        <p:cTn id="100" fill="hold">
                          <p:stCondLst>
                            <p:cond delay="0"/>
                          </p:stCondLst>
                          <p:childTnLst>
                            <p:par>
                              <p:cTn id="101" fill="hold">
                                <p:stCondLst>
                                  <p:cond delay="0"/>
                                </p:stCondLst>
                                <p:childTnLst>
                                  <p:par>
                                    <p:cTn id="102" presetID="31" presetClass="exit" presetSubtype="0" fill="hold" nodeType="clickEffect">
                                      <p:stCondLst>
                                        <p:cond delay="0"/>
                                      </p:stCondLst>
                                      <p:childTnLst>
                                        <p:anim calcmode="lin" valueType="num">
                                          <p:cBhvr>
                                            <p:cTn id="103" dur="1000"/>
                                            <p:tgtEl>
                                              <p:spTgt spid="71"/>
                                            </p:tgtEl>
                                            <p:attrNameLst>
                                              <p:attrName>ppt_w</p:attrName>
                                            </p:attrNameLst>
                                          </p:cBhvr>
                                          <p:tavLst>
                                            <p:tav tm="0">
                                              <p:val>
                                                <p:strVal val="ppt_w"/>
                                              </p:val>
                                            </p:tav>
                                            <p:tav tm="100000">
                                              <p:val>
                                                <p:fltVal val="0"/>
                                              </p:val>
                                            </p:tav>
                                          </p:tavLst>
                                        </p:anim>
                                        <p:anim calcmode="lin" valueType="num">
                                          <p:cBhvr>
                                            <p:cTn id="104" dur="1000"/>
                                            <p:tgtEl>
                                              <p:spTgt spid="71"/>
                                            </p:tgtEl>
                                            <p:attrNameLst>
                                              <p:attrName>ppt_h</p:attrName>
                                            </p:attrNameLst>
                                          </p:cBhvr>
                                          <p:tavLst>
                                            <p:tav tm="0">
                                              <p:val>
                                                <p:strVal val="ppt_h"/>
                                              </p:val>
                                            </p:tav>
                                            <p:tav tm="100000">
                                              <p:val>
                                                <p:fltVal val="0"/>
                                              </p:val>
                                            </p:tav>
                                          </p:tavLst>
                                        </p:anim>
                                        <p:anim calcmode="lin" valueType="num">
                                          <p:cBhvr>
                                            <p:cTn id="105" dur="1000"/>
                                            <p:tgtEl>
                                              <p:spTgt spid="71"/>
                                            </p:tgtEl>
                                            <p:attrNameLst>
                                              <p:attrName>style.rotation</p:attrName>
                                            </p:attrNameLst>
                                          </p:cBhvr>
                                          <p:tavLst>
                                            <p:tav tm="0">
                                              <p:val>
                                                <p:fltVal val="0"/>
                                              </p:val>
                                            </p:tav>
                                            <p:tav tm="100000">
                                              <p:val>
                                                <p:fltVal val="90"/>
                                              </p:val>
                                            </p:tav>
                                          </p:tavLst>
                                        </p:anim>
                                        <p:animEffect transition="out" filter="fade">
                                          <p:cBhvr>
                                            <p:cTn id="106" dur="1000"/>
                                            <p:tgtEl>
                                              <p:spTgt spid="71"/>
                                            </p:tgtEl>
                                          </p:cBhvr>
                                        </p:animEffect>
                                        <p:set>
                                          <p:cBhvr>
                                            <p:cTn id="107" dur="1" fill="hold">
                                              <p:stCondLst>
                                                <p:cond delay="999"/>
                                              </p:stCondLst>
                                            </p:cTn>
                                            <p:tgtEl>
                                              <p:spTgt spid="71"/>
                                            </p:tgtEl>
                                            <p:attrNameLst>
                                              <p:attrName>style.visibility</p:attrName>
                                            </p:attrNameLst>
                                          </p:cBhvr>
                                          <p:to>
                                            <p:strVal val="hidden"/>
                                          </p:to>
                                        </p:set>
                                      </p:childTnLst>
                                      <p:subTnLst>
                                        <p:audio>
                                          <p:cMediaNode>
                                            <p:cTn display="0" masterRel="sameClick">
                                              <p:stCondLst>
                                                <p:cond evt="begin" delay="0">
                                                  <p:tn val="10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1"/>
                      </p:tgtEl>
                    </p:cond>
                  </p:nextCondLst>
                </p:seq>
                <p:seq concurrent="1" nextAc="seek">
                  <p:cTn id="108" restart="whenNotActive" fill="hold" evtFilter="cancelBubble" nodeType="interactiveSeq">
                    <p:stCondLst>
                      <p:cond evt="onClick" delay="0">
                        <p:tgtEl>
                          <p:spTgt spid="72"/>
                        </p:tgtEl>
                      </p:cond>
                    </p:stCondLst>
                    <p:endSync evt="end" delay="0">
                      <p:rtn val="all"/>
                    </p:endSync>
                    <p:childTnLst>
                      <p:par>
                        <p:cTn id="109" fill="hold">
                          <p:stCondLst>
                            <p:cond delay="0"/>
                          </p:stCondLst>
                          <p:childTnLst>
                            <p:par>
                              <p:cTn id="110" fill="hold">
                                <p:stCondLst>
                                  <p:cond delay="0"/>
                                </p:stCondLst>
                                <p:childTnLst>
                                  <p:par>
                                    <p:cTn id="111" presetID="31" presetClass="exit" presetSubtype="0" fill="hold" nodeType="clickEffect">
                                      <p:stCondLst>
                                        <p:cond delay="0"/>
                                      </p:stCondLst>
                                      <p:childTnLst>
                                        <p:anim calcmode="lin" valueType="num">
                                          <p:cBhvr>
                                            <p:cTn id="112" dur="1000"/>
                                            <p:tgtEl>
                                              <p:spTgt spid="72"/>
                                            </p:tgtEl>
                                            <p:attrNameLst>
                                              <p:attrName>ppt_w</p:attrName>
                                            </p:attrNameLst>
                                          </p:cBhvr>
                                          <p:tavLst>
                                            <p:tav tm="0">
                                              <p:val>
                                                <p:strVal val="ppt_w"/>
                                              </p:val>
                                            </p:tav>
                                            <p:tav tm="100000">
                                              <p:val>
                                                <p:fltVal val="0"/>
                                              </p:val>
                                            </p:tav>
                                          </p:tavLst>
                                        </p:anim>
                                        <p:anim calcmode="lin" valueType="num">
                                          <p:cBhvr>
                                            <p:cTn id="113" dur="1000"/>
                                            <p:tgtEl>
                                              <p:spTgt spid="72"/>
                                            </p:tgtEl>
                                            <p:attrNameLst>
                                              <p:attrName>ppt_h</p:attrName>
                                            </p:attrNameLst>
                                          </p:cBhvr>
                                          <p:tavLst>
                                            <p:tav tm="0">
                                              <p:val>
                                                <p:strVal val="ppt_h"/>
                                              </p:val>
                                            </p:tav>
                                            <p:tav tm="100000">
                                              <p:val>
                                                <p:fltVal val="0"/>
                                              </p:val>
                                            </p:tav>
                                          </p:tavLst>
                                        </p:anim>
                                        <p:anim calcmode="lin" valueType="num">
                                          <p:cBhvr>
                                            <p:cTn id="114" dur="1000"/>
                                            <p:tgtEl>
                                              <p:spTgt spid="72"/>
                                            </p:tgtEl>
                                            <p:attrNameLst>
                                              <p:attrName>style.rotation</p:attrName>
                                            </p:attrNameLst>
                                          </p:cBhvr>
                                          <p:tavLst>
                                            <p:tav tm="0">
                                              <p:val>
                                                <p:fltVal val="0"/>
                                              </p:val>
                                            </p:tav>
                                            <p:tav tm="100000">
                                              <p:val>
                                                <p:fltVal val="90"/>
                                              </p:val>
                                            </p:tav>
                                          </p:tavLst>
                                        </p:anim>
                                        <p:animEffect transition="out" filter="fade">
                                          <p:cBhvr>
                                            <p:cTn id="115" dur="1000"/>
                                            <p:tgtEl>
                                              <p:spTgt spid="72"/>
                                            </p:tgtEl>
                                          </p:cBhvr>
                                        </p:animEffect>
                                        <p:set>
                                          <p:cBhvr>
                                            <p:cTn id="116" dur="1" fill="hold">
                                              <p:stCondLst>
                                                <p:cond delay="999"/>
                                              </p:stCondLst>
                                            </p:cTn>
                                            <p:tgtEl>
                                              <p:spTgt spid="72"/>
                                            </p:tgtEl>
                                            <p:attrNameLst>
                                              <p:attrName>style.visibility</p:attrName>
                                            </p:attrNameLst>
                                          </p:cBhvr>
                                          <p:to>
                                            <p:strVal val="hidden"/>
                                          </p:to>
                                        </p:set>
                                      </p:childTnLst>
                                      <p:subTnLst>
                                        <p:audio>
                                          <p:cMediaNode>
                                            <p:cTn display="0" masterRel="sameClick">
                                              <p:stCondLst>
                                                <p:cond evt="begin" delay="0">
                                                  <p:tn val="11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2"/>
                      </p:tgtEl>
                    </p:cond>
                  </p:nextCondLst>
                </p:seq>
                <p:seq concurrent="1" nextAc="seek">
                  <p:cTn id="117" restart="whenNotActive" fill="hold" evtFilter="cancelBubble" nodeType="interactiveSeq">
                    <p:stCondLst>
                      <p:cond evt="onClick" delay="0">
                        <p:tgtEl>
                          <p:spTgt spid="73"/>
                        </p:tgtEl>
                      </p:cond>
                    </p:stCondLst>
                    <p:endSync evt="end" delay="0">
                      <p:rtn val="all"/>
                    </p:endSync>
                    <p:childTnLst>
                      <p:par>
                        <p:cTn id="118" fill="hold">
                          <p:stCondLst>
                            <p:cond delay="0"/>
                          </p:stCondLst>
                          <p:childTnLst>
                            <p:par>
                              <p:cTn id="119" fill="hold">
                                <p:stCondLst>
                                  <p:cond delay="0"/>
                                </p:stCondLst>
                                <p:childTnLst>
                                  <p:par>
                                    <p:cTn id="120" presetID="31" presetClass="exit" presetSubtype="0" fill="hold" nodeType="clickEffect">
                                      <p:stCondLst>
                                        <p:cond delay="0"/>
                                      </p:stCondLst>
                                      <p:childTnLst>
                                        <p:anim calcmode="lin" valueType="num">
                                          <p:cBhvr>
                                            <p:cTn id="121" dur="1000"/>
                                            <p:tgtEl>
                                              <p:spTgt spid="73"/>
                                            </p:tgtEl>
                                            <p:attrNameLst>
                                              <p:attrName>ppt_w</p:attrName>
                                            </p:attrNameLst>
                                          </p:cBhvr>
                                          <p:tavLst>
                                            <p:tav tm="0">
                                              <p:val>
                                                <p:strVal val="ppt_w"/>
                                              </p:val>
                                            </p:tav>
                                            <p:tav tm="100000">
                                              <p:val>
                                                <p:fltVal val="0"/>
                                              </p:val>
                                            </p:tav>
                                          </p:tavLst>
                                        </p:anim>
                                        <p:anim calcmode="lin" valueType="num">
                                          <p:cBhvr>
                                            <p:cTn id="122" dur="1000"/>
                                            <p:tgtEl>
                                              <p:spTgt spid="73"/>
                                            </p:tgtEl>
                                            <p:attrNameLst>
                                              <p:attrName>ppt_h</p:attrName>
                                            </p:attrNameLst>
                                          </p:cBhvr>
                                          <p:tavLst>
                                            <p:tav tm="0">
                                              <p:val>
                                                <p:strVal val="ppt_h"/>
                                              </p:val>
                                            </p:tav>
                                            <p:tav tm="100000">
                                              <p:val>
                                                <p:fltVal val="0"/>
                                              </p:val>
                                            </p:tav>
                                          </p:tavLst>
                                        </p:anim>
                                        <p:anim calcmode="lin" valueType="num">
                                          <p:cBhvr>
                                            <p:cTn id="123" dur="1000"/>
                                            <p:tgtEl>
                                              <p:spTgt spid="73"/>
                                            </p:tgtEl>
                                            <p:attrNameLst>
                                              <p:attrName>style.rotation</p:attrName>
                                            </p:attrNameLst>
                                          </p:cBhvr>
                                          <p:tavLst>
                                            <p:tav tm="0">
                                              <p:val>
                                                <p:fltVal val="0"/>
                                              </p:val>
                                            </p:tav>
                                            <p:tav tm="100000">
                                              <p:val>
                                                <p:fltVal val="90"/>
                                              </p:val>
                                            </p:tav>
                                          </p:tavLst>
                                        </p:anim>
                                        <p:animEffect transition="out" filter="fade">
                                          <p:cBhvr>
                                            <p:cTn id="124" dur="1000"/>
                                            <p:tgtEl>
                                              <p:spTgt spid="73"/>
                                            </p:tgtEl>
                                          </p:cBhvr>
                                        </p:animEffect>
                                        <p:set>
                                          <p:cBhvr>
                                            <p:cTn id="125" dur="1" fill="hold">
                                              <p:stCondLst>
                                                <p:cond delay="999"/>
                                              </p:stCondLst>
                                            </p:cTn>
                                            <p:tgtEl>
                                              <p:spTgt spid="73"/>
                                            </p:tgtEl>
                                            <p:attrNameLst>
                                              <p:attrName>style.visibility</p:attrName>
                                            </p:attrNameLst>
                                          </p:cBhvr>
                                          <p:to>
                                            <p:strVal val="hidden"/>
                                          </p:to>
                                        </p:set>
                                      </p:childTnLst>
                                      <p:subTnLst>
                                        <p:audio>
                                          <p:cMediaNode>
                                            <p:cTn display="0" masterRel="sameClick">
                                              <p:stCondLst>
                                                <p:cond evt="begin" delay="0">
                                                  <p:tn val="12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3"/>
                      </p:tgtEl>
                    </p:cond>
                  </p:nextCondLst>
                </p:seq>
                <p:seq concurrent="1" nextAc="seek">
                  <p:cTn id="126" restart="whenNotActive" fill="hold" evtFilter="cancelBubble" nodeType="interactiveSeq">
                    <p:stCondLst>
                      <p:cond evt="onClick" delay="0">
                        <p:tgtEl>
                          <p:spTgt spid="74"/>
                        </p:tgtEl>
                      </p:cond>
                    </p:stCondLst>
                    <p:endSync evt="end" delay="0">
                      <p:rtn val="all"/>
                    </p:endSync>
                    <p:childTnLst>
                      <p:par>
                        <p:cTn id="127" fill="hold">
                          <p:stCondLst>
                            <p:cond delay="0"/>
                          </p:stCondLst>
                          <p:childTnLst>
                            <p:par>
                              <p:cTn id="128" fill="hold">
                                <p:stCondLst>
                                  <p:cond delay="0"/>
                                </p:stCondLst>
                                <p:childTnLst>
                                  <p:par>
                                    <p:cTn id="129" presetID="31" presetClass="exit" presetSubtype="0" fill="hold" nodeType="clickEffect">
                                      <p:stCondLst>
                                        <p:cond delay="0"/>
                                      </p:stCondLst>
                                      <p:childTnLst>
                                        <p:anim calcmode="lin" valueType="num">
                                          <p:cBhvr>
                                            <p:cTn id="130" dur="1000"/>
                                            <p:tgtEl>
                                              <p:spTgt spid="74"/>
                                            </p:tgtEl>
                                            <p:attrNameLst>
                                              <p:attrName>ppt_w</p:attrName>
                                            </p:attrNameLst>
                                          </p:cBhvr>
                                          <p:tavLst>
                                            <p:tav tm="0">
                                              <p:val>
                                                <p:strVal val="ppt_w"/>
                                              </p:val>
                                            </p:tav>
                                            <p:tav tm="100000">
                                              <p:val>
                                                <p:fltVal val="0"/>
                                              </p:val>
                                            </p:tav>
                                          </p:tavLst>
                                        </p:anim>
                                        <p:anim calcmode="lin" valueType="num">
                                          <p:cBhvr>
                                            <p:cTn id="131" dur="1000"/>
                                            <p:tgtEl>
                                              <p:spTgt spid="74"/>
                                            </p:tgtEl>
                                            <p:attrNameLst>
                                              <p:attrName>ppt_h</p:attrName>
                                            </p:attrNameLst>
                                          </p:cBhvr>
                                          <p:tavLst>
                                            <p:tav tm="0">
                                              <p:val>
                                                <p:strVal val="ppt_h"/>
                                              </p:val>
                                            </p:tav>
                                            <p:tav tm="100000">
                                              <p:val>
                                                <p:fltVal val="0"/>
                                              </p:val>
                                            </p:tav>
                                          </p:tavLst>
                                        </p:anim>
                                        <p:anim calcmode="lin" valueType="num">
                                          <p:cBhvr>
                                            <p:cTn id="132" dur="1000"/>
                                            <p:tgtEl>
                                              <p:spTgt spid="74"/>
                                            </p:tgtEl>
                                            <p:attrNameLst>
                                              <p:attrName>style.rotation</p:attrName>
                                            </p:attrNameLst>
                                          </p:cBhvr>
                                          <p:tavLst>
                                            <p:tav tm="0">
                                              <p:val>
                                                <p:fltVal val="0"/>
                                              </p:val>
                                            </p:tav>
                                            <p:tav tm="100000">
                                              <p:val>
                                                <p:fltVal val="90"/>
                                              </p:val>
                                            </p:tav>
                                          </p:tavLst>
                                        </p:anim>
                                        <p:animEffect transition="out" filter="fade">
                                          <p:cBhvr>
                                            <p:cTn id="133" dur="1000"/>
                                            <p:tgtEl>
                                              <p:spTgt spid="74"/>
                                            </p:tgtEl>
                                          </p:cBhvr>
                                        </p:animEffect>
                                        <p:set>
                                          <p:cBhvr>
                                            <p:cTn id="134" dur="1" fill="hold">
                                              <p:stCondLst>
                                                <p:cond delay="999"/>
                                              </p:stCondLst>
                                            </p:cTn>
                                            <p:tgtEl>
                                              <p:spTgt spid="74"/>
                                            </p:tgtEl>
                                            <p:attrNameLst>
                                              <p:attrName>style.visibility</p:attrName>
                                            </p:attrNameLst>
                                          </p:cBhvr>
                                          <p:to>
                                            <p:strVal val="hidden"/>
                                          </p:to>
                                        </p:set>
                                      </p:childTnLst>
                                      <p:subTnLst>
                                        <p:audio>
                                          <p:cMediaNode>
                                            <p:cTn display="0" masterRel="sameClick">
                                              <p:stCondLst>
                                                <p:cond evt="begin" delay="0">
                                                  <p:tn val="12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4"/>
                      </p:tgtEl>
                    </p:cond>
                  </p:nextCondLst>
                </p:seq>
                <p:seq concurrent="1" nextAc="seek">
                  <p:cTn id="135" restart="whenNotActive" fill="hold" evtFilter="cancelBubble" nodeType="interactiveSeq">
                    <p:stCondLst>
                      <p:cond evt="onClick" delay="0">
                        <p:tgtEl>
                          <p:spTgt spid="75"/>
                        </p:tgtEl>
                      </p:cond>
                    </p:stCondLst>
                    <p:endSync evt="end" delay="0">
                      <p:rtn val="all"/>
                    </p:endSync>
                    <p:childTnLst>
                      <p:par>
                        <p:cTn id="136" fill="hold">
                          <p:stCondLst>
                            <p:cond delay="0"/>
                          </p:stCondLst>
                          <p:childTnLst>
                            <p:par>
                              <p:cTn id="137" fill="hold">
                                <p:stCondLst>
                                  <p:cond delay="0"/>
                                </p:stCondLst>
                                <p:childTnLst>
                                  <p:par>
                                    <p:cTn id="138" presetID="31" presetClass="exit" presetSubtype="0" fill="hold" nodeType="clickEffect">
                                      <p:stCondLst>
                                        <p:cond delay="0"/>
                                      </p:stCondLst>
                                      <p:childTnLst>
                                        <p:anim calcmode="lin" valueType="num">
                                          <p:cBhvr>
                                            <p:cTn id="139" dur="1000"/>
                                            <p:tgtEl>
                                              <p:spTgt spid="75"/>
                                            </p:tgtEl>
                                            <p:attrNameLst>
                                              <p:attrName>ppt_w</p:attrName>
                                            </p:attrNameLst>
                                          </p:cBhvr>
                                          <p:tavLst>
                                            <p:tav tm="0">
                                              <p:val>
                                                <p:strVal val="ppt_w"/>
                                              </p:val>
                                            </p:tav>
                                            <p:tav tm="100000">
                                              <p:val>
                                                <p:fltVal val="0"/>
                                              </p:val>
                                            </p:tav>
                                          </p:tavLst>
                                        </p:anim>
                                        <p:anim calcmode="lin" valueType="num">
                                          <p:cBhvr>
                                            <p:cTn id="140" dur="1000"/>
                                            <p:tgtEl>
                                              <p:spTgt spid="75"/>
                                            </p:tgtEl>
                                            <p:attrNameLst>
                                              <p:attrName>ppt_h</p:attrName>
                                            </p:attrNameLst>
                                          </p:cBhvr>
                                          <p:tavLst>
                                            <p:tav tm="0">
                                              <p:val>
                                                <p:strVal val="ppt_h"/>
                                              </p:val>
                                            </p:tav>
                                            <p:tav tm="100000">
                                              <p:val>
                                                <p:fltVal val="0"/>
                                              </p:val>
                                            </p:tav>
                                          </p:tavLst>
                                        </p:anim>
                                        <p:anim calcmode="lin" valueType="num">
                                          <p:cBhvr>
                                            <p:cTn id="141" dur="1000"/>
                                            <p:tgtEl>
                                              <p:spTgt spid="75"/>
                                            </p:tgtEl>
                                            <p:attrNameLst>
                                              <p:attrName>style.rotation</p:attrName>
                                            </p:attrNameLst>
                                          </p:cBhvr>
                                          <p:tavLst>
                                            <p:tav tm="0">
                                              <p:val>
                                                <p:fltVal val="0"/>
                                              </p:val>
                                            </p:tav>
                                            <p:tav tm="100000">
                                              <p:val>
                                                <p:fltVal val="90"/>
                                              </p:val>
                                            </p:tav>
                                          </p:tavLst>
                                        </p:anim>
                                        <p:animEffect transition="out" filter="fade">
                                          <p:cBhvr>
                                            <p:cTn id="142" dur="1000"/>
                                            <p:tgtEl>
                                              <p:spTgt spid="75"/>
                                            </p:tgtEl>
                                          </p:cBhvr>
                                        </p:animEffect>
                                        <p:set>
                                          <p:cBhvr>
                                            <p:cTn id="143" dur="1" fill="hold">
                                              <p:stCondLst>
                                                <p:cond delay="999"/>
                                              </p:stCondLst>
                                            </p:cTn>
                                            <p:tgtEl>
                                              <p:spTgt spid="75"/>
                                            </p:tgtEl>
                                            <p:attrNameLst>
                                              <p:attrName>style.visibility</p:attrName>
                                            </p:attrNameLst>
                                          </p:cBhvr>
                                          <p:to>
                                            <p:strVal val="hidden"/>
                                          </p:to>
                                        </p:set>
                                      </p:childTnLst>
                                      <p:subTnLst>
                                        <p:audio>
                                          <p:cMediaNode>
                                            <p:cTn display="0" masterRel="sameClick">
                                              <p:stCondLst>
                                                <p:cond evt="begin" delay="0">
                                                  <p:tn val="13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5"/>
                      </p:tgtEl>
                    </p:cond>
                  </p:nextCondLst>
                </p:seq>
                <p:seq concurrent="1" nextAc="seek">
                  <p:cTn id="144" restart="whenNotActive" fill="hold" evtFilter="cancelBubble" nodeType="interactiveSeq">
                    <p:stCondLst>
                      <p:cond evt="onClick" delay="0">
                        <p:tgtEl>
                          <p:spTgt spid="76"/>
                        </p:tgtEl>
                      </p:cond>
                    </p:stCondLst>
                    <p:endSync evt="end" delay="0">
                      <p:rtn val="all"/>
                    </p:endSync>
                    <p:childTnLst>
                      <p:par>
                        <p:cTn id="145" fill="hold">
                          <p:stCondLst>
                            <p:cond delay="0"/>
                          </p:stCondLst>
                          <p:childTnLst>
                            <p:par>
                              <p:cTn id="146" fill="hold">
                                <p:stCondLst>
                                  <p:cond delay="0"/>
                                </p:stCondLst>
                                <p:childTnLst>
                                  <p:par>
                                    <p:cTn id="147" presetID="31" presetClass="exit" presetSubtype="0" fill="hold" nodeType="clickEffect">
                                      <p:stCondLst>
                                        <p:cond delay="0"/>
                                      </p:stCondLst>
                                      <p:childTnLst>
                                        <p:anim calcmode="lin" valueType="num">
                                          <p:cBhvr>
                                            <p:cTn id="148" dur="1000"/>
                                            <p:tgtEl>
                                              <p:spTgt spid="76"/>
                                            </p:tgtEl>
                                            <p:attrNameLst>
                                              <p:attrName>ppt_w</p:attrName>
                                            </p:attrNameLst>
                                          </p:cBhvr>
                                          <p:tavLst>
                                            <p:tav tm="0">
                                              <p:val>
                                                <p:strVal val="ppt_w"/>
                                              </p:val>
                                            </p:tav>
                                            <p:tav tm="100000">
                                              <p:val>
                                                <p:fltVal val="0"/>
                                              </p:val>
                                            </p:tav>
                                          </p:tavLst>
                                        </p:anim>
                                        <p:anim calcmode="lin" valueType="num">
                                          <p:cBhvr>
                                            <p:cTn id="149" dur="1000"/>
                                            <p:tgtEl>
                                              <p:spTgt spid="76"/>
                                            </p:tgtEl>
                                            <p:attrNameLst>
                                              <p:attrName>ppt_h</p:attrName>
                                            </p:attrNameLst>
                                          </p:cBhvr>
                                          <p:tavLst>
                                            <p:tav tm="0">
                                              <p:val>
                                                <p:strVal val="ppt_h"/>
                                              </p:val>
                                            </p:tav>
                                            <p:tav tm="100000">
                                              <p:val>
                                                <p:fltVal val="0"/>
                                              </p:val>
                                            </p:tav>
                                          </p:tavLst>
                                        </p:anim>
                                        <p:anim calcmode="lin" valueType="num">
                                          <p:cBhvr>
                                            <p:cTn id="150" dur="1000"/>
                                            <p:tgtEl>
                                              <p:spTgt spid="76"/>
                                            </p:tgtEl>
                                            <p:attrNameLst>
                                              <p:attrName>style.rotation</p:attrName>
                                            </p:attrNameLst>
                                          </p:cBhvr>
                                          <p:tavLst>
                                            <p:tav tm="0">
                                              <p:val>
                                                <p:fltVal val="0"/>
                                              </p:val>
                                            </p:tav>
                                            <p:tav tm="100000">
                                              <p:val>
                                                <p:fltVal val="90"/>
                                              </p:val>
                                            </p:tav>
                                          </p:tavLst>
                                        </p:anim>
                                        <p:animEffect transition="out" filter="fade">
                                          <p:cBhvr>
                                            <p:cTn id="151" dur="1000"/>
                                            <p:tgtEl>
                                              <p:spTgt spid="76"/>
                                            </p:tgtEl>
                                          </p:cBhvr>
                                        </p:animEffect>
                                        <p:set>
                                          <p:cBhvr>
                                            <p:cTn id="152" dur="1" fill="hold">
                                              <p:stCondLst>
                                                <p:cond delay="999"/>
                                              </p:stCondLst>
                                            </p:cTn>
                                            <p:tgtEl>
                                              <p:spTgt spid="76"/>
                                            </p:tgtEl>
                                            <p:attrNameLst>
                                              <p:attrName>style.visibility</p:attrName>
                                            </p:attrNameLst>
                                          </p:cBhvr>
                                          <p:to>
                                            <p:strVal val="hidden"/>
                                          </p:to>
                                        </p:set>
                                      </p:childTnLst>
                                      <p:subTnLst>
                                        <p:audio>
                                          <p:cMediaNode>
                                            <p:cTn display="0" masterRel="sameClick">
                                              <p:stCondLst>
                                                <p:cond evt="begin" delay="0">
                                                  <p:tn val="14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6"/>
                      </p:tgtEl>
                    </p:cond>
                  </p:nextCondLst>
                </p:seq>
                <p:seq concurrent="1" nextAc="seek">
                  <p:cTn id="153" restart="whenNotActive" fill="hold" evtFilter="cancelBubble" nodeType="interactiveSeq">
                    <p:stCondLst>
                      <p:cond evt="onClick" delay="0">
                        <p:tgtEl>
                          <p:spTgt spid="77"/>
                        </p:tgtEl>
                      </p:cond>
                    </p:stCondLst>
                    <p:endSync evt="end" delay="0">
                      <p:rtn val="all"/>
                    </p:endSync>
                    <p:childTnLst>
                      <p:par>
                        <p:cTn id="154" fill="hold">
                          <p:stCondLst>
                            <p:cond delay="0"/>
                          </p:stCondLst>
                          <p:childTnLst>
                            <p:par>
                              <p:cTn id="155" fill="hold">
                                <p:stCondLst>
                                  <p:cond delay="0"/>
                                </p:stCondLst>
                                <p:childTnLst>
                                  <p:par>
                                    <p:cTn id="156" presetID="31" presetClass="exit" presetSubtype="0" fill="hold" nodeType="clickEffect">
                                      <p:stCondLst>
                                        <p:cond delay="0"/>
                                      </p:stCondLst>
                                      <p:childTnLst>
                                        <p:anim calcmode="lin" valueType="num">
                                          <p:cBhvr>
                                            <p:cTn id="157" dur="1000"/>
                                            <p:tgtEl>
                                              <p:spTgt spid="77"/>
                                            </p:tgtEl>
                                            <p:attrNameLst>
                                              <p:attrName>ppt_w</p:attrName>
                                            </p:attrNameLst>
                                          </p:cBhvr>
                                          <p:tavLst>
                                            <p:tav tm="0">
                                              <p:val>
                                                <p:strVal val="ppt_w"/>
                                              </p:val>
                                            </p:tav>
                                            <p:tav tm="100000">
                                              <p:val>
                                                <p:fltVal val="0"/>
                                              </p:val>
                                            </p:tav>
                                          </p:tavLst>
                                        </p:anim>
                                        <p:anim calcmode="lin" valueType="num">
                                          <p:cBhvr>
                                            <p:cTn id="158" dur="1000"/>
                                            <p:tgtEl>
                                              <p:spTgt spid="77"/>
                                            </p:tgtEl>
                                            <p:attrNameLst>
                                              <p:attrName>ppt_h</p:attrName>
                                            </p:attrNameLst>
                                          </p:cBhvr>
                                          <p:tavLst>
                                            <p:tav tm="0">
                                              <p:val>
                                                <p:strVal val="ppt_h"/>
                                              </p:val>
                                            </p:tav>
                                            <p:tav tm="100000">
                                              <p:val>
                                                <p:fltVal val="0"/>
                                              </p:val>
                                            </p:tav>
                                          </p:tavLst>
                                        </p:anim>
                                        <p:anim calcmode="lin" valueType="num">
                                          <p:cBhvr>
                                            <p:cTn id="159" dur="1000"/>
                                            <p:tgtEl>
                                              <p:spTgt spid="77"/>
                                            </p:tgtEl>
                                            <p:attrNameLst>
                                              <p:attrName>style.rotation</p:attrName>
                                            </p:attrNameLst>
                                          </p:cBhvr>
                                          <p:tavLst>
                                            <p:tav tm="0">
                                              <p:val>
                                                <p:fltVal val="0"/>
                                              </p:val>
                                            </p:tav>
                                            <p:tav tm="100000">
                                              <p:val>
                                                <p:fltVal val="90"/>
                                              </p:val>
                                            </p:tav>
                                          </p:tavLst>
                                        </p:anim>
                                        <p:animEffect transition="out" filter="fade">
                                          <p:cBhvr>
                                            <p:cTn id="160" dur="1000"/>
                                            <p:tgtEl>
                                              <p:spTgt spid="77"/>
                                            </p:tgtEl>
                                          </p:cBhvr>
                                        </p:animEffect>
                                        <p:set>
                                          <p:cBhvr>
                                            <p:cTn id="161" dur="1" fill="hold">
                                              <p:stCondLst>
                                                <p:cond delay="999"/>
                                              </p:stCondLst>
                                            </p:cTn>
                                            <p:tgtEl>
                                              <p:spTgt spid="77"/>
                                            </p:tgtEl>
                                            <p:attrNameLst>
                                              <p:attrName>style.visibility</p:attrName>
                                            </p:attrNameLst>
                                          </p:cBhvr>
                                          <p:to>
                                            <p:strVal val="hidden"/>
                                          </p:to>
                                        </p:set>
                                      </p:childTnLst>
                                      <p:subTnLst>
                                        <p:audio>
                                          <p:cMediaNode>
                                            <p:cTn display="0" masterRel="sameClick">
                                              <p:stCondLst>
                                                <p:cond evt="begin" delay="0">
                                                  <p:tn val="156"/>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7"/>
                      </p:tgtEl>
                    </p:cond>
                  </p:nextCondLst>
                </p:seq>
                <p:seq concurrent="1" nextAc="seek">
                  <p:cTn id="162" restart="whenNotActive" fill="hold" evtFilter="cancelBubble" nodeType="interactiveSeq">
                    <p:stCondLst>
                      <p:cond evt="onClick" delay="0">
                        <p:tgtEl>
                          <p:spTgt spid="78"/>
                        </p:tgtEl>
                      </p:cond>
                    </p:stCondLst>
                    <p:endSync evt="end" delay="0">
                      <p:rtn val="all"/>
                    </p:endSync>
                    <p:childTnLst>
                      <p:par>
                        <p:cTn id="163" fill="hold">
                          <p:stCondLst>
                            <p:cond delay="0"/>
                          </p:stCondLst>
                          <p:childTnLst>
                            <p:par>
                              <p:cTn id="164" fill="hold">
                                <p:stCondLst>
                                  <p:cond delay="0"/>
                                </p:stCondLst>
                                <p:childTnLst>
                                  <p:par>
                                    <p:cTn id="165" presetID="31" presetClass="exit" presetSubtype="0" fill="hold" nodeType="clickEffect">
                                      <p:stCondLst>
                                        <p:cond delay="0"/>
                                      </p:stCondLst>
                                      <p:childTnLst>
                                        <p:anim calcmode="lin" valueType="num">
                                          <p:cBhvr>
                                            <p:cTn id="166" dur="1000"/>
                                            <p:tgtEl>
                                              <p:spTgt spid="78"/>
                                            </p:tgtEl>
                                            <p:attrNameLst>
                                              <p:attrName>ppt_w</p:attrName>
                                            </p:attrNameLst>
                                          </p:cBhvr>
                                          <p:tavLst>
                                            <p:tav tm="0">
                                              <p:val>
                                                <p:strVal val="ppt_w"/>
                                              </p:val>
                                            </p:tav>
                                            <p:tav tm="100000">
                                              <p:val>
                                                <p:fltVal val="0"/>
                                              </p:val>
                                            </p:tav>
                                          </p:tavLst>
                                        </p:anim>
                                        <p:anim calcmode="lin" valueType="num">
                                          <p:cBhvr>
                                            <p:cTn id="167" dur="1000"/>
                                            <p:tgtEl>
                                              <p:spTgt spid="78"/>
                                            </p:tgtEl>
                                            <p:attrNameLst>
                                              <p:attrName>ppt_h</p:attrName>
                                            </p:attrNameLst>
                                          </p:cBhvr>
                                          <p:tavLst>
                                            <p:tav tm="0">
                                              <p:val>
                                                <p:strVal val="ppt_h"/>
                                              </p:val>
                                            </p:tav>
                                            <p:tav tm="100000">
                                              <p:val>
                                                <p:fltVal val="0"/>
                                              </p:val>
                                            </p:tav>
                                          </p:tavLst>
                                        </p:anim>
                                        <p:anim calcmode="lin" valueType="num">
                                          <p:cBhvr>
                                            <p:cTn id="168" dur="1000"/>
                                            <p:tgtEl>
                                              <p:spTgt spid="78"/>
                                            </p:tgtEl>
                                            <p:attrNameLst>
                                              <p:attrName>style.rotation</p:attrName>
                                            </p:attrNameLst>
                                          </p:cBhvr>
                                          <p:tavLst>
                                            <p:tav tm="0">
                                              <p:val>
                                                <p:fltVal val="0"/>
                                              </p:val>
                                            </p:tav>
                                            <p:tav tm="100000">
                                              <p:val>
                                                <p:fltVal val="90"/>
                                              </p:val>
                                            </p:tav>
                                          </p:tavLst>
                                        </p:anim>
                                        <p:animEffect transition="out" filter="fade">
                                          <p:cBhvr>
                                            <p:cTn id="169" dur="1000"/>
                                            <p:tgtEl>
                                              <p:spTgt spid="78"/>
                                            </p:tgtEl>
                                          </p:cBhvr>
                                        </p:animEffect>
                                        <p:set>
                                          <p:cBhvr>
                                            <p:cTn id="170" dur="1" fill="hold">
                                              <p:stCondLst>
                                                <p:cond delay="999"/>
                                              </p:stCondLst>
                                            </p:cTn>
                                            <p:tgtEl>
                                              <p:spTgt spid="78"/>
                                            </p:tgtEl>
                                            <p:attrNameLst>
                                              <p:attrName>style.visibility</p:attrName>
                                            </p:attrNameLst>
                                          </p:cBhvr>
                                          <p:to>
                                            <p:strVal val="hidden"/>
                                          </p:to>
                                        </p:set>
                                      </p:childTnLst>
                                      <p:subTnLst>
                                        <p:audio>
                                          <p:cMediaNode>
                                            <p:cTn display="0" masterRel="sameClick">
                                              <p:stCondLst>
                                                <p:cond evt="begin" delay="0">
                                                  <p:tn val="165"/>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8"/>
                      </p:tgtEl>
                    </p:cond>
                  </p:nextCondLst>
                </p:seq>
                <p:seq concurrent="1" nextAc="seek">
                  <p:cTn id="171" restart="whenNotActive" fill="hold" evtFilter="cancelBubble" nodeType="interactiveSeq">
                    <p:stCondLst>
                      <p:cond evt="onClick" delay="0">
                        <p:tgtEl>
                          <p:spTgt spid="79"/>
                        </p:tgtEl>
                      </p:cond>
                    </p:stCondLst>
                    <p:endSync evt="end" delay="0">
                      <p:rtn val="all"/>
                    </p:endSync>
                    <p:childTnLst>
                      <p:par>
                        <p:cTn id="172" fill="hold">
                          <p:stCondLst>
                            <p:cond delay="0"/>
                          </p:stCondLst>
                          <p:childTnLst>
                            <p:par>
                              <p:cTn id="173" fill="hold">
                                <p:stCondLst>
                                  <p:cond delay="0"/>
                                </p:stCondLst>
                                <p:childTnLst>
                                  <p:par>
                                    <p:cTn id="174" presetID="31" presetClass="exit" presetSubtype="0" fill="hold" nodeType="clickEffect">
                                      <p:stCondLst>
                                        <p:cond delay="0"/>
                                      </p:stCondLst>
                                      <p:childTnLst>
                                        <p:anim calcmode="lin" valueType="num">
                                          <p:cBhvr>
                                            <p:cTn id="175" dur="1000"/>
                                            <p:tgtEl>
                                              <p:spTgt spid="79"/>
                                            </p:tgtEl>
                                            <p:attrNameLst>
                                              <p:attrName>ppt_w</p:attrName>
                                            </p:attrNameLst>
                                          </p:cBhvr>
                                          <p:tavLst>
                                            <p:tav tm="0">
                                              <p:val>
                                                <p:strVal val="ppt_w"/>
                                              </p:val>
                                            </p:tav>
                                            <p:tav tm="100000">
                                              <p:val>
                                                <p:fltVal val="0"/>
                                              </p:val>
                                            </p:tav>
                                          </p:tavLst>
                                        </p:anim>
                                        <p:anim calcmode="lin" valueType="num">
                                          <p:cBhvr>
                                            <p:cTn id="176" dur="1000"/>
                                            <p:tgtEl>
                                              <p:spTgt spid="79"/>
                                            </p:tgtEl>
                                            <p:attrNameLst>
                                              <p:attrName>ppt_h</p:attrName>
                                            </p:attrNameLst>
                                          </p:cBhvr>
                                          <p:tavLst>
                                            <p:tav tm="0">
                                              <p:val>
                                                <p:strVal val="ppt_h"/>
                                              </p:val>
                                            </p:tav>
                                            <p:tav tm="100000">
                                              <p:val>
                                                <p:fltVal val="0"/>
                                              </p:val>
                                            </p:tav>
                                          </p:tavLst>
                                        </p:anim>
                                        <p:anim calcmode="lin" valueType="num">
                                          <p:cBhvr>
                                            <p:cTn id="177" dur="1000"/>
                                            <p:tgtEl>
                                              <p:spTgt spid="79"/>
                                            </p:tgtEl>
                                            <p:attrNameLst>
                                              <p:attrName>style.rotation</p:attrName>
                                            </p:attrNameLst>
                                          </p:cBhvr>
                                          <p:tavLst>
                                            <p:tav tm="0">
                                              <p:val>
                                                <p:fltVal val="0"/>
                                              </p:val>
                                            </p:tav>
                                            <p:tav tm="100000">
                                              <p:val>
                                                <p:fltVal val="90"/>
                                              </p:val>
                                            </p:tav>
                                          </p:tavLst>
                                        </p:anim>
                                        <p:animEffect transition="out" filter="fade">
                                          <p:cBhvr>
                                            <p:cTn id="178" dur="1000"/>
                                            <p:tgtEl>
                                              <p:spTgt spid="79"/>
                                            </p:tgtEl>
                                          </p:cBhvr>
                                        </p:animEffect>
                                        <p:set>
                                          <p:cBhvr>
                                            <p:cTn id="179" dur="1" fill="hold">
                                              <p:stCondLst>
                                                <p:cond delay="999"/>
                                              </p:stCondLst>
                                            </p:cTn>
                                            <p:tgtEl>
                                              <p:spTgt spid="79"/>
                                            </p:tgtEl>
                                            <p:attrNameLst>
                                              <p:attrName>style.visibility</p:attrName>
                                            </p:attrNameLst>
                                          </p:cBhvr>
                                          <p:to>
                                            <p:strVal val="hidden"/>
                                          </p:to>
                                        </p:set>
                                      </p:childTnLst>
                                      <p:subTnLst>
                                        <p:audio>
                                          <p:cMediaNode>
                                            <p:cTn display="0" masterRel="sameClick">
                                              <p:stCondLst>
                                                <p:cond evt="begin" delay="0">
                                                  <p:tn val="174"/>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79"/>
                      </p:tgtEl>
                    </p:cond>
                  </p:nextCondLst>
                </p:seq>
                <p:seq concurrent="1" nextAc="seek">
                  <p:cTn id="180" restart="whenNotActive" fill="hold" evtFilter="cancelBubble" nodeType="interactiveSeq">
                    <p:stCondLst>
                      <p:cond evt="onClick" delay="0">
                        <p:tgtEl>
                          <p:spTgt spid="80"/>
                        </p:tgtEl>
                      </p:cond>
                    </p:stCondLst>
                    <p:endSync evt="end" delay="0">
                      <p:rtn val="all"/>
                    </p:endSync>
                    <p:childTnLst>
                      <p:par>
                        <p:cTn id="181" fill="hold">
                          <p:stCondLst>
                            <p:cond delay="0"/>
                          </p:stCondLst>
                          <p:childTnLst>
                            <p:par>
                              <p:cTn id="182" fill="hold">
                                <p:stCondLst>
                                  <p:cond delay="0"/>
                                </p:stCondLst>
                                <p:childTnLst>
                                  <p:par>
                                    <p:cTn id="183" presetID="31" presetClass="exit" presetSubtype="0" fill="hold" nodeType="clickEffect">
                                      <p:stCondLst>
                                        <p:cond delay="0"/>
                                      </p:stCondLst>
                                      <p:childTnLst>
                                        <p:anim calcmode="lin" valueType="num">
                                          <p:cBhvr>
                                            <p:cTn id="184" dur="1000"/>
                                            <p:tgtEl>
                                              <p:spTgt spid="80"/>
                                            </p:tgtEl>
                                            <p:attrNameLst>
                                              <p:attrName>ppt_w</p:attrName>
                                            </p:attrNameLst>
                                          </p:cBhvr>
                                          <p:tavLst>
                                            <p:tav tm="0">
                                              <p:val>
                                                <p:strVal val="ppt_w"/>
                                              </p:val>
                                            </p:tav>
                                            <p:tav tm="100000">
                                              <p:val>
                                                <p:fltVal val="0"/>
                                              </p:val>
                                            </p:tav>
                                          </p:tavLst>
                                        </p:anim>
                                        <p:anim calcmode="lin" valueType="num">
                                          <p:cBhvr>
                                            <p:cTn id="185" dur="1000"/>
                                            <p:tgtEl>
                                              <p:spTgt spid="80"/>
                                            </p:tgtEl>
                                            <p:attrNameLst>
                                              <p:attrName>ppt_h</p:attrName>
                                            </p:attrNameLst>
                                          </p:cBhvr>
                                          <p:tavLst>
                                            <p:tav tm="0">
                                              <p:val>
                                                <p:strVal val="ppt_h"/>
                                              </p:val>
                                            </p:tav>
                                            <p:tav tm="100000">
                                              <p:val>
                                                <p:fltVal val="0"/>
                                              </p:val>
                                            </p:tav>
                                          </p:tavLst>
                                        </p:anim>
                                        <p:anim calcmode="lin" valueType="num">
                                          <p:cBhvr>
                                            <p:cTn id="186" dur="1000"/>
                                            <p:tgtEl>
                                              <p:spTgt spid="80"/>
                                            </p:tgtEl>
                                            <p:attrNameLst>
                                              <p:attrName>style.rotation</p:attrName>
                                            </p:attrNameLst>
                                          </p:cBhvr>
                                          <p:tavLst>
                                            <p:tav tm="0">
                                              <p:val>
                                                <p:fltVal val="0"/>
                                              </p:val>
                                            </p:tav>
                                            <p:tav tm="100000">
                                              <p:val>
                                                <p:fltVal val="90"/>
                                              </p:val>
                                            </p:tav>
                                          </p:tavLst>
                                        </p:anim>
                                        <p:animEffect transition="out" filter="fade">
                                          <p:cBhvr>
                                            <p:cTn id="187" dur="1000"/>
                                            <p:tgtEl>
                                              <p:spTgt spid="80"/>
                                            </p:tgtEl>
                                          </p:cBhvr>
                                        </p:animEffect>
                                        <p:set>
                                          <p:cBhvr>
                                            <p:cTn id="188" dur="1" fill="hold">
                                              <p:stCondLst>
                                                <p:cond delay="999"/>
                                              </p:stCondLst>
                                            </p:cTn>
                                            <p:tgtEl>
                                              <p:spTgt spid="80"/>
                                            </p:tgtEl>
                                            <p:attrNameLst>
                                              <p:attrName>style.visibility</p:attrName>
                                            </p:attrNameLst>
                                          </p:cBhvr>
                                          <p:to>
                                            <p:strVal val="hidden"/>
                                          </p:to>
                                        </p:set>
                                      </p:childTnLst>
                                      <p:subTnLst>
                                        <p:audio>
                                          <p:cMediaNode>
                                            <p:cTn display="0" masterRel="sameClick">
                                              <p:stCondLst>
                                                <p:cond evt="begin" delay="0">
                                                  <p:tn val="183"/>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80"/>
                      </p:tgtEl>
                    </p:cond>
                  </p:nextCondLst>
                </p:seq>
                <p:seq concurrent="1" nextAc="seek">
                  <p:cTn id="189" restart="whenNotActive" fill="hold" evtFilter="cancelBubble" nodeType="interactiveSeq">
                    <p:stCondLst>
                      <p:cond evt="onClick" delay="0">
                        <p:tgtEl>
                          <p:spTgt spid="81"/>
                        </p:tgtEl>
                      </p:cond>
                    </p:stCondLst>
                    <p:endSync evt="end" delay="0">
                      <p:rtn val="all"/>
                    </p:endSync>
                    <p:childTnLst>
                      <p:par>
                        <p:cTn id="190" fill="hold">
                          <p:stCondLst>
                            <p:cond delay="0"/>
                          </p:stCondLst>
                          <p:childTnLst>
                            <p:par>
                              <p:cTn id="191" fill="hold">
                                <p:stCondLst>
                                  <p:cond delay="0"/>
                                </p:stCondLst>
                                <p:childTnLst>
                                  <p:par>
                                    <p:cTn id="192" presetID="31" presetClass="exit" presetSubtype="0" fill="hold" nodeType="clickEffect">
                                      <p:stCondLst>
                                        <p:cond delay="0"/>
                                      </p:stCondLst>
                                      <p:childTnLst>
                                        <p:anim calcmode="lin" valueType="num">
                                          <p:cBhvr>
                                            <p:cTn id="193" dur="1000"/>
                                            <p:tgtEl>
                                              <p:spTgt spid="81"/>
                                            </p:tgtEl>
                                            <p:attrNameLst>
                                              <p:attrName>ppt_w</p:attrName>
                                            </p:attrNameLst>
                                          </p:cBhvr>
                                          <p:tavLst>
                                            <p:tav tm="0">
                                              <p:val>
                                                <p:strVal val="ppt_w"/>
                                              </p:val>
                                            </p:tav>
                                            <p:tav tm="100000">
                                              <p:val>
                                                <p:fltVal val="0"/>
                                              </p:val>
                                            </p:tav>
                                          </p:tavLst>
                                        </p:anim>
                                        <p:anim calcmode="lin" valueType="num">
                                          <p:cBhvr>
                                            <p:cTn id="194" dur="1000"/>
                                            <p:tgtEl>
                                              <p:spTgt spid="81"/>
                                            </p:tgtEl>
                                            <p:attrNameLst>
                                              <p:attrName>ppt_h</p:attrName>
                                            </p:attrNameLst>
                                          </p:cBhvr>
                                          <p:tavLst>
                                            <p:tav tm="0">
                                              <p:val>
                                                <p:strVal val="ppt_h"/>
                                              </p:val>
                                            </p:tav>
                                            <p:tav tm="100000">
                                              <p:val>
                                                <p:fltVal val="0"/>
                                              </p:val>
                                            </p:tav>
                                          </p:tavLst>
                                        </p:anim>
                                        <p:anim calcmode="lin" valueType="num">
                                          <p:cBhvr>
                                            <p:cTn id="195" dur="1000"/>
                                            <p:tgtEl>
                                              <p:spTgt spid="81"/>
                                            </p:tgtEl>
                                            <p:attrNameLst>
                                              <p:attrName>style.rotation</p:attrName>
                                            </p:attrNameLst>
                                          </p:cBhvr>
                                          <p:tavLst>
                                            <p:tav tm="0">
                                              <p:val>
                                                <p:fltVal val="0"/>
                                              </p:val>
                                            </p:tav>
                                            <p:tav tm="100000">
                                              <p:val>
                                                <p:fltVal val="90"/>
                                              </p:val>
                                            </p:tav>
                                          </p:tavLst>
                                        </p:anim>
                                        <p:animEffect transition="out" filter="fade">
                                          <p:cBhvr>
                                            <p:cTn id="196" dur="1000"/>
                                            <p:tgtEl>
                                              <p:spTgt spid="81"/>
                                            </p:tgtEl>
                                          </p:cBhvr>
                                        </p:animEffect>
                                        <p:set>
                                          <p:cBhvr>
                                            <p:cTn id="197" dur="1" fill="hold">
                                              <p:stCondLst>
                                                <p:cond delay="999"/>
                                              </p:stCondLst>
                                            </p:cTn>
                                            <p:tgtEl>
                                              <p:spTgt spid="81"/>
                                            </p:tgtEl>
                                            <p:attrNameLst>
                                              <p:attrName>style.visibility</p:attrName>
                                            </p:attrNameLst>
                                          </p:cBhvr>
                                          <p:to>
                                            <p:strVal val="hidden"/>
                                          </p:to>
                                        </p:set>
                                      </p:childTnLst>
                                      <p:subTnLst>
                                        <p:audio>
                                          <p:cMediaNode>
                                            <p:cTn display="0" masterRel="sameClick">
                                              <p:stCondLst>
                                                <p:cond evt="begin" delay="0">
                                                  <p:tn val="192"/>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81"/>
                      </p:tgtEl>
                    </p:cond>
                  </p:nextCondLst>
                </p:seq>
                <p:seq concurrent="1" nextAc="seek">
                  <p:cTn id="198" restart="whenNotActive" fill="hold" evtFilter="cancelBubble" nodeType="interactiveSeq">
                    <p:stCondLst>
                      <p:cond evt="onClick" delay="0">
                        <p:tgtEl>
                          <p:spTgt spid="82"/>
                        </p:tgtEl>
                      </p:cond>
                    </p:stCondLst>
                    <p:endSync evt="end" delay="0">
                      <p:rtn val="all"/>
                    </p:endSync>
                    <p:childTnLst>
                      <p:par>
                        <p:cTn id="199" fill="hold">
                          <p:stCondLst>
                            <p:cond delay="0"/>
                          </p:stCondLst>
                          <p:childTnLst>
                            <p:par>
                              <p:cTn id="200" fill="hold">
                                <p:stCondLst>
                                  <p:cond delay="0"/>
                                </p:stCondLst>
                                <p:childTnLst>
                                  <p:par>
                                    <p:cTn id="201" presetID="31" presetClass="exit" presetSubtype="0" fill="hold" nodeType="clickEffect">
                                      <p:stCondLst>
                                        <p:cond delay="0"/>
                                      </p:stCondLst>
                                      <p:childTnLst>
                                        <p:anim calcmode="lin" valueType="num">
                                          <p:cBhvr>
                                            <p:cTn id="202" dur="1000"/>
                                            <p:tgtEl>
                                              <p:spTgt spid="82"/>
                                            </p:tgtEl>
                                            <p:attrNameLst>
                                              <p:attrName>ppt_w</p:attrName>
                                            </p:attrNameLst>
                                          </p:cBhvr>
                                          <p:tavLst>
                                            <p:tav tm="0">
                                              <p:val>
                                                <p:strVal val="ppt_w"/>
                                              </p:val>
                                            </p:tav>
                                            <p:tav tm="100000">
                                              <p:val>
                                                <p:fltVal val="0"/>
                                              </p:val>
                                            </p:tav>
                                          </p:tavLst>
                                        </p:anim>
                                        <p:anim calcmode="lin" valueType="num">
                                          <p:cBhvr>
                                            <p:cTn id="203" dur="1000"/>
                                            <p:tgtEl>
                                              <p:spTgt spid="82"/>
                                            </p:tgtEl>
                                            <p:attrNameLst>
                                              <p:attrName>ppt_h</p:attrName>
                                            </p:attrNameLst>
                                          </p:cBhvr>
                                          <p:tavLst>
                                            <p:tav tm="0">
                                              <p:val>
                                                <p:strVal val="ppt_h"/>
                                              </p:val>
                                            </p:tav>
                                            <p:tav tm="100000">
                                              <p:val>
                                                <p:fltVal val="0"/>
                                              </p:val>
                                            </p:tav>
                                          </p:tavLst>
                                        </p:anim>
                                        <p:anim calcmode="lin" valueType="num">
                                          <p:cBhvr>
                                            <p:cTn id="204" dur="1000"/>
                                            <p:tgtEl>
                                              <p:spTgt spid="82"/>
                                            </p:tgtEl>
                                            <p:attrNameLst>
                                              <p:attrName>style.rotation</p:attrName>
                                            </p:attrNameLst>
                                          </p:cBhvr>
                                          <p:tavLst>
                                            <p:tav tm="0">
                                              <p:val>
                                                <p:fltVal val="0"/>
                                              </p:val>
                                            </p:tav>
                                            <p:tav tm="100000">
                                              <p:val>
                                                <p:fltVal val="90"/>
                                              </p:val>
                                            </p:tav>
                                          </p:tavLst>
                                        </p:anim>
                                        <p:animEffect transition="out" filter="fade">
                                          <p:cBhvr>
                                            <p:cTn id="205" dur="1000"/>
                                            <p:tgtEl>
                                              <p:spTgt spid="82"/>
                                            </p:tgtEl>
                                          </p:cBhvr>
                                        </p:animEffect>
                                        <p:set>
                                          <p:cBhvr>
                                            <p:cTn id="206" dur="1" fill="hold">
                                              <p:stCondLst>
                                                <p:cond delay="999"/>
                                              </p:stCondLst>
                                            </p:cTn>
                                            <p:tgtEl>
                                              <p:spTgt spid="82"/>
                                            </p:tgtEl>
                                            <p:attrNameLst>
                                              <p:attrName>style.visibility</p:attrName>
                                            </p:attrNameLst>
                                          </p:cBhvr>
                                          <p:to>
                                            <p:strVal val="hidden"/>
                                          </p:to>
                                        </p:set>
                                      </p:childTnLst>
                                      <p:subTnLst>
                                        <p:audio>
                                          <p:cMediaNode>
                                            <p:cTn display="0" masterRel="sameClick">
                                              <p:stCondLst>
                                                <p:cond evt="begin" delay="0">
                                                  <p:tn val="201"/>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82"/>
                      </p:tgtEl>
                    </p:cond>
                  </p:nextCondLst>
                </p:seq>
                <p:seq concurrent="1" nextAc="seek">
                  <p:cTn id="207" restart="whenNotActive" fill="hold" evtFilter="cancelBubble" nodeType="interactiveSeq">
                    <p:stCondLst>
                      <p:cond evt="onClick" delay="0">
                        <p:tgtEl>
                          <p:spTgt spid="83"/>
                        </p:tgtEl>
                      </p:cond>
                    </p:stCondLst>
                    <p:endSync evt="end" delay="0">
                      <p:rtn val="all"/>
                    </p:endSync>
                    <p:childTnLst>
                      <p:par>
                        <p:cTn id="208" fill="hold">
                          <p:stCondLst>
                            <p:cond delay="0"/>
                          </p:stCondLst>
                          <p:childTnLst>
                            <p:par>
                              <p:cTn id="209" fill="hold">
                                <p:stCondLst>
                                  <p:cond delay="0"/>
                                </p:stCondLst>
                                <p:childTnLst>
                                  <p:par>
                                    <p:cTn id="210" presetID="31" presetClass="exit" presetSubtype="0" fill="hold" nodeType="clickEffect">
                                      <p:stCondLst>
                                        <p:cond delay="0"/>
                                      </p:stCondLst>
                                      <p:childTnLst>
                                        <p:anim calcmode="lin" valueType="num">
                                          <p:cBhvr>
                                            <p:cTn id="211" dur="1000"/>
                                            <p:tgtEl>
                                              <p:spTgt spid="83"/>
                                            </p:tgtEl>
                                            <p:attrNameLst>
                                              <p:attrName>ppt_w</p:attrName>
                                            </p:attrNameLst>
                                          </p:cBhvr>
                                          <p:tavLst>
                                            <p:tav tm="0">
                                              <p:val>
                                                <p:strVal val="ppt_w"/>
                                              </p:val>
                                            </p:tav>
                                            <p:tav tm="100000">
                                              <p:val>
                                                <p:fltVal val="0"/>
                                              </p:val>
                                            </p:tav>
                                          </p:tavLst>
                                        </p:anim>
                                        <p:anim calcmode="lin" valueType="num">
                                          <p:cBhvr>
                                            <p:cTn id="212" dur="1000"/>
                                            <p:tgtEl>
                                              <p:spTgt spid="83"/>
                                            </p:tgtEl>
                                            <p:attrNameLst>
                                              <p:attrName>ppt_h</p:attrName>
                                            </p:attrNameLst>
                                          </p:cBhvr>
                                          <p:tavLst>
                                            <p:tav tm="0">
                                              <p:val>
                                                <p:strVal val="ppt_h"/>
                                              </p:val>
                                            </p:tav>
                                            <p:tav tm="100000">
                                              <p:val>
                                                <p:fltVal val="0"/>
                                              </p:val>
                                            </p:tav>
                                          </p:tavLst>
                                        </p:anim>
                                        <p:anim calcmode="lin" valueType="num">
                                          <p:cBhvr>
                                            <p:cTn id="213" dur="1000"/>
                                            <p:tgtEl>
                                              <p:spTgt spid="83"/>
                                            </p:tgtEl>
                                            <p:attrNameLst>
                                              <p:attrName>style.rotation</p:attrName>
                                            </p:attrNameLst>
                                          </p:cBhvr>
                                          <p:tavLst>
                                            <p:tav tm="0">
                                              <p:val>
                                                <p:fltVal val="0"/>
                                              </p:val>
                                            </p:tav>
                                            <p:tav tm="100000">
                                              <p:val>
                                                <p:fltVal val="90"/>
                                              </p:val>
                                            </p:tav>
                                          </p:tavLst>
                                        </p:anim>
                                        <p:animEffect transition="out" filter="fade">
                                          <p:cBhvr>
                                            <p:cTn id="214" dur="1000"/>
                                            <p:tgtEl>
                                              <p:spTgt spid="83"/>
                                            </p:tgtEl>
                                          </p:cBhvr>
                                        </p:animEffect>
                                        <p:set>
                                          <p:cBhvr>
                                            <p:cTn id="215" dur="1" fill="hold">
                                              <p:stCondLst>
                                                <p:cond delay="999"/>
                                              </p:stCondLst>
                                            </p:cTn>
                                            <p:tgtEl>
                                              <p:spTgt spid="83"/>
                                            </p:tgtEl>
                                            <p:attrNameLst>
                                              <p:attrName>style.visibility</p:attrName>
                                            </p:attrNameLst>
                                          </p:cBhvr>
                                          <p:to>
                                            <p:strVal val="hidden"/>
                                          </p:to>
                                        </p:set>
                                      </p:childTnLst>
                                      <p:subTnLst>
                                        <p:audio>
                                          <p:cMediaNode>
                                            <p:cTn display="0" masterRel="sameClick">
                                              <p:stCondLst>
                                                <p:cond evt="begin" delay="0">
                                                  <p:tn val="210"/>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83"/>
                      </p:tgtEl>
                    </p:cond>
                  </p:nextCondLst>
                </p:seq>
                <p:seq concurrent="1" nextAc="seek">
                  <p:cTn id="216" restart="whenNotActive" fill="hold" evtFilter="cancelBubble" nodeType="interactiveSeq">
                    <p:stCondLst>
                      <p:cond evt="onClick" delay="0">
                        <p:tgtEl>
                          <p:spTgt spid="84"/>
                        </p:tgtEl>
                      </p:cond>
                    </p:stCondLst>
                    <p:endSync evt="end" delay="0">
                      <p:rtn val="all"/>
                    </p:endSync>
                    <p:childTnLst>
                      <p:par>
                        <p:cTn id="217" fill="hold">
                          <p:stCondLst>
                            <p:cond delay="0"/>
                          </p:stCondLst>
                          <p:childTnLst>
                            <p:par>
                              <p:cTn id="218" fill="hold">
                                <p:stCondLst>
                                  <p:cond delay="0"/>
                                </p:stCondLst>
                                <p:childTnLst>
                                  <p:par>
                                    <p:cTn id="219" presetID="31" presetClass="exit" presetSubtype="0" fill="hold" nodeType="clickEffect">
                                      <p:stCondLst>
                                        <p:cond delay="0"/>
                                      </p:stCondLst>
                                      <p:childTnLst>
                                        <p:anim calcmode="lin" valueType="num">
                                          <p:cBhvr>
                                            <p:cTn id="220" dur="1000"/>
                                            <p:tgtEl>
                                              <p:spTgt spid="84"/>
                                            </p:tgtEl>
                                            <p:attrNameLst>
                                              <p:attrName>ppt_w</p:attrName>
                                            </p:attrNameLst>
                                          </p:cBhvr>
                                          <p:tavLst>
                                            <p:tav tm="0">
                                              <p:val>
                                                <p:strVal val="ppt_w"/>
                                              </p:val>
                                            </p:tav>
                                            <p:tav tm="100000">
                                              <p:val>
                                                <p:fltVal val="0"/>
                                              </p:val>
                                            </p:tav>
                                          </p:tavLst>
                                        </p:anim>
                                        <p:anim calcmode="lin" valueType="num">
                                          <p:cBhvr>
                                            <p:cTn id="221" dur="1000"/>
                                            <p:tgtEl>
                                              <p:spTgt spid="84"/>
                                            </p:tgtEl>
                                            <p:attrNameLst>
                                              <p:attrName>ppt_h</p:attrName>
                                            </p:attrNameLst>
                                          </p:cBhvr>
                                          <p:tavLst>
                                            <p:tav tm="0">
                                              <p:val>
                                                <p:strVal val="ppt_h"/>
                                              </p:val>
                                            </p:tav>
                                            <p:tav tm="100000">
                                              <p:val>
                                                <p:fltVal val="0"/>
                                              </p:val>
                                            </p:tav>
                                          </p:tavLst>
                                        </p:anim>
                                        <p:anim calcmode="lin" valueType="num">
                                          <p:cBhvr>
                                            <p:cTn id="222" dur="1000"/>
                                            <p:tgtEl>
                                              <p:spTgt spid="84"/>
                                            </p:tgtEl>
                                            <p:attrNameLst>
                                              <p:attrName>style.rotation</p:attrName>
                                            </p:attrNameLst>
                                          </p:cBhvr>
                                          <p:tavLst>
                                            <p:tav tm="0">
                                              <p:val>
                                                <p:fltVal val="0"/>
                                              </p:val>
                                            </p:tav>
                                            <p:tav tm="100000">
                                              <p:val>
                                                <p:fltVal val="90"/>
                                              </p:val>
                                            </p:tav>
                                          </p:tavLst>
                                        </p:anim>
                                        <p:animEffect transition="out" filter="fade">
                                          <p:cBhvr>
                                            <p:cTn id="223" dur="1000"/>
                                            <p:tgtEl>
                                              <p:spTgt spid="84"/>
                                            </p:tgtEl>
                                          </p:cBhvr>
                                        </p:animEffect>
                                        <p:set>
                                          <p:cBhvr>
                                            <p:cTn id="224" dur="1" fill="hold">
                                              <p:stCondLst>
                                                <p:cond delay="999"/>
                                              </p:stCondLst>
                                            </p:cTn>
                                            <p:tgtEl>
                                              <p:spTgt spid="84"/>
                                            </p:tgtEl>
                                            <p:attrNameLst>
                                              <p:attrName>style.visibility</p:attrName>
                                            </p:attrNameLst>
                                          </p:cBhvr>
                                          <p:to>
                                            <p:strVal val="hidden"/>
                                          </p:to>
                                        </p:set>
                                      </p:childTnLst>
                                      <p:subTnLst>
                                        <p:audio>
                                          <p:cMediaNode>
                                            <p:cTn display="0" masterRel="sameClick">
                                              <p:stCondLst>
                                                <p:cond evt="begin" delay="0">
                                                  <p:tn val="219"/>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84"/>
                      </p:tgtEl>
                    </p:cond>
                  </p:nextCondLst>
                </p:seq>
                <p:seq concurrent="1" nextAc="seek">
                  <p:cTn id="225" restart="whenNotActive" fill="hold" evtFilter="cancelBubble" nodeType="interactiveSeq">
                    <p:stCondLst>
                      <p:cond evt="onClick" delay="0">
                        <p:tgtEl>
                          <p:spTgt spid="85"/>
                        </p:tgtEl>
                      </p:cond>
                    </p:stCondLst>
                    <p:endSync evt="end" delay="0">
                      <p:rtn val="all"/>
                    </p:endSync>
                    <p:childTnLst>
                      <p:par>
                        <p:cTn id="226" fill="hold">
                          <p:stCondLst>
                            <p:cond delay="0"/>
                          </p:stCondLst>
                          <p:childTnLst>
                            <p:par>
                              <p:cTn id="227" fill="hold">
                                <p:stCondLst>
                                  <p:cond delay="0"/>
                                </p:stCondLst>
                                <p:childTnLst>
                                  <p:par>
                                    <p:cTn id="228" presetID="31" presetClass="exit" presetSubtype="0" fill="hold" nodeType="clickEffect">
                                      <p:stCondLst>
                                        <p:cond delay="0"/>
                                      </p:stCondLst>
                                      <p:childTnLst>
                                        <p:anim calcmode="lin" valueType="num">
                                          <p:cBhvr>
                                            <p:cTn id="229" dur="1000"/>
                                            <p:tgtEl>
                                              <p:spTgt spid="85"/>
                                            </p:tgtEl>
                                            <p:attrNameLst>
                                              <p:attrName>ppt_w</p:attrName>
                                            </p:attrNameLst>
                                          </p:cBhvr>
                                          <p:tavLst>
                                            <p:tav tm="0">
                                              <p:val>
                                                <p:strVal val="ppt_w"/>
                                              </p:val>
                                            </p:tav>
                                            <p:tav tm="100000">
                                              <p:val>
                                                <p:fltVal val="0"/>
                                              </p:val>
                                            </p:tav>
                                          </p:tavLst>
                                        </p:anim>
                                        <p:anim calcmode="lin" valueType="num">
                                          <p:cBhvr>
                                            <p:cTn id="230" dur="1000"/>
                                            <p:tgtEl>
                                              <p:spTgt spid="85"/>
                                            </p:tgtEl>
                                            <p:attrNameLst>
                                              <p:attrName>ppt_h</p:attrName>
                                            </p:attrNameLst>
                                          </p:cBhvr>
                                          <p:tavLst>
                                            <p:tav tm="0">
                                              <p:val>
                                                <p:strVal val="ppt_h"/>
                                              </p:val>
                                            </p:tav>
                                            <p:tav tm="100000">
                                              <p:val>
                                                <p:fltVal val="0"/>
                                              </p:val>
                                            </p:tav>
                                          </p:tavLst>
                                        </p:anim>
                                        <p:anim calcmode="lin" valueType="num">
                                          <p:cBhvr>
                                            <p:cTn id="231" dur="1000"/>
                                            <p:tgtEl>
                                              <p:spTgt spid="85"/>
                                            </p:tgtEl>
                                            <p:attrNameLst>
                                              <p:attrName>style.rotation</p:attrName>
                                            </p:attrNameLst>
                                          </p:cBhvr>
                                          <p:tavLst>
                                            <p:tav tm="0">
                                              <p:val>
                                                <p:fltVal val="0"/>
                                              </p:val>
                                            </p:tav>
                                            <p:tav tm="100000">
                                              <p:val>
                                                <p:fltVal val="90"/>
                                              </p:val>
                                            </p:tav>
                                          </p:tavLst>
                                        </p:anim>
                                        <p:animEffect transition="out" filter="fade">
                                          <p:cBhvr>
                                            <p:cTn id="232" dur="1000"/>
                                            <p:tgtEl>
                                              <p:spTgt spid="85"/>
                                            </p:tgtEl>
                                          </p:cBhvr>
                                        </p:animEffect>
                                        <p:set>
                                          <p:cBhvr>
                                            <p:cTn id="233" dur="1" fill="hold">
                                              <p:stCondLst>
                                                <p:cond delay="999"/>
                                              </p:stCondLst>
                                            </p:cTn>
                                            <p:tgtEl>
                                              <p:spTgt spid="85"/>
                                            </p:tgtEl>
                                            <p:attrNameLst>
                                              <p:attrName>style.visibility</p:attrName>
                                            </p:attrNameLst>
                                          </p:cBhvr>
                                          <p:to>
                                            <p:strVal val="hidden"/>
                                          </p:to>
                                        </p:set>
                                      </p:childTnLst>
                                      <p:subTnLst>
                                        <p:audio>
                                          <p:cMediaNode>
                                            <p:cTn display="0" masterRel="sameClick">
                                              <p:stCondLst>
                                                <p:cond evt="begin" delay="0">
                                                  <p:tn val="228"/>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85"/>
                      </p:tgtEl>
                    </p:cond>
                  </p:nextCondLst>
                </p:seq>
                <p:seq concurrent="1" nextAc="seek">
                  <p:cTn id="234" restart="whenNotActive" fill="hold" evtFilter="cancelBubble" nodeType="interactiveSeq">
                    <p:stCondLst>
                      <p:cond evt="onClick" delay="0">
                        <p:tgtEl>
                          <p:spTgt spid="86"/>
                        </p:tgtEl>
                      </p:cond>
                    </p:stCondLst>
                    <p:endSync evt="end" delay="0">
                      <p:rtn val="all"/>
                    </p:endSync>
                    <p:childTnLst>
                      <p:par>
                        <p:cTn id="235" fill="hold">
                          <p:stCondLst>
                            <p:cond delay="0"/>
                          </p:stCondLst>
                          <p:childTnLst>
                            <p:par>
                              <p:cTn id="236" fill="hold">
                                <p:stCondLst>
                                  <p:cond delay="0"/>
                                </p:stCondLst>
                                <p:childTnLst>
                                  <p:par>
                                    <p:cTn id="237" presetID="31" presetClass="exit" presetSubtype="0" fill="hold" nodeType="clickEffect">
                                      <p:stCondLst>
                                        <p:cond delay="0"/>
                                      </p:stCondLst>
                                      <p:childTnLst>
                                        <p:anim calcmode="lin" valueType="num">
                                          <p:cBhvr>
                                            <p:cTn id="238" dur="1000"/>
                                            <p:tgtEl>
                                              <p:spTgt spid="86"/>
                                            </p:tgtEl>
                                            <p:attrNameLst>
                                              <p:attrName>ppt_w</p:attrName>
                                            </p:attrNameLst>
                                          </p:cBhvr>
                                          <p:tavLst>
                                            <p:tav tm="0">
                                              <p:val>
                                                <p:strVal val="ppt_w"/>
                                              </p:val>
                                            </p:tav>
                                            <p:tav tm="100000">
                                              <p:val>
                                                <p:fltVal val="0"/>
                                              </p:val>
                                            </p:tav>
                                          </p:tavLst>
                                        </p:anim>
                                        <p:anim calcmode="lin" valueType="num">
                                          <p:cBhvr>
                                            <p:cTn id="239" dur="1000"/>
                                            <p:tgtEl>
                                              <p:spTgt spid="86"/>
                                            </p:tgtEl>
                                            <p:attrNameLst>
                                              <p:attrName>ppt_h</p:attrName>
                                            </p:attrNameLst>
                                          </p:cBhvr>
                                          <p:tavLst>
                                            <p:tav tm="0">
                                              <p:val>
                                                <p:strVal val="ppt_h"/>
                                              </p:val>
                                            </p:tav>
                                            <p:tav tm="100000">
                                              <p:val>
                                                <p:fltVal val="0"/>
                                              </p:val>
                                            </p:tav>
                                          </p:tavLst>
                                        </p:anim>
                                        <p:anim calcmode="lin" valueType="num">
                                          <p:cBhvr>
                                            <p:cTn id="240" dur="1000"/>
                                            <p:tgtEl>
                                              <p:spTgt spid="86"/>
                                            </p:tgtEl>
                                            <p:attrNameLst>
                                              <p:attrName>style.rotation</p:attrName>
                                            </p:attrNameLst>
                                          </p:cBhvr>
                                          <p:tavLst>
                                            <p:tav tm="0">
                                              <p:val>
                                                <p:fltVal val="0"/>
                                              </p:val>
                                            </p:tav>
                                            <p:tav tm="100000">
                                              <p:val>
                                                <p:fltVal val="90"/>
                                              </p:val>
                                            </p:tav>
                                          </p:tavLst>
                                        </p:anim>
                                        <p:animEffect transition="out" filter="fade">
                                          <p:cBhvr>
                                            <p:cTn id="241" dur="1000"/>
                                            <p:tgtEl>
                                              <p:spTgt spid="86"/>
                                            </p:tgtEl>
                                          </p:cBhvr>
                                        </p:animEffect>
                                        <p:set>
                                          <p:cBhvr>
                                            <p:cTn id="242" dur="1" fill="hold">
                                              <p:stCondLst>
                                                <p:cond delay="999"/>
                                              </p:stCondLst>
                                            </p:cTn>
                                            <p:tgtEl>
                                              <p:spTgt spid="86"/>
                                            </p:tgtEl>
                                            <p:attrNameLst>
                                              <p:attrName>style.visibility</p:attrName>
                                            </p:attrNameLst>
                                          </p:cBhvr>
                                          <p:to>
                                            <p:strVal val="hidden"/>
                                          </p:to>
                                        </p:set>
                                      </p:childTnLst>
                                      <p:subTnLst>
                                        <p:audio>
                                          <p:cMediaNode>
                                            <p:cTn display="0" masterRel="sameClick">
                                              <p:stCondLst>
                                                <p:cond evt="begin" delay="0">
                                                  <p:tn val="237"/>
                                                </p:cond>
                                              </p:stCondLst>
                                              <p:endCondLst>
                                                <p:cond evt="onStopAudio" delay="0">
                                                  <p:tgtEl>
                                                    <p:sldTgt/>
                                                  </p:tgtEl>
                                                </p:cond>
                                              </p:endCondLst>
                                            </p:cTn>
                                            <p:tgtEl>
                                              <p:sndTgt r:embed="rId6" name="General_Question_Box_Leaves.wav"/>
                                            </p:tgtEl>
                                          </p:cMediaNode>
                                        </p:audio>
                                      </p:subTnLst>
                                    </p:cTn>
                                  </p:par>
                                </p:childTnLst>
                              </p:cTn>
                            </p:par>
                          </p:childTnLst>
                        </p:cTn>
                      </p:par>
                    </p:childTnLst>
                  </p:cTn>
                  <p:nextCondLst>
                    <p:cond evt="onClick" delay="0">
                      <p:tgtEl>
                        <p:spTgt spid="86"/>
                      </p:tgtEl>
                    </p:cond>
                  </p:nextCondLst>
                </p:seq>
                <p:seq concurrent="1" nextAc="seek">
                  <p:cTn id="243" restart="whenNotActive" fill="hold" evtFilter="cancelBubble" nodeType="interactiveSeq">
                    <p:stCondLst>
                      <p:cond evt="onClick" delay="0">
                        <p:tgtEl>
                          <p:spTgt spid="31"/>
                        </p:tgtEl>
                      </p:cond>
                    </p:stCondLst>
                    <p:endSync evt="end" delay="0">
                      <p:rtn val="all"/>
                    </p:endSync>
                    <p:childTnLst>
                      <p:par>
                        <p:cTn id="244" fill="hold">
                          <p:stCondLst>
                            <p:cond delay="0"/>
                          </p:stCondLst>
                          <p:childTnLst>
                            <p:par>
                              <p:cTn id="245" fill="hold">
                                <p:stCondLst>
                                  <p:cond delay="0"/>
                                </p:stCondLst>
                                <p:childTnLst>
                                  <p:par>
                                    <p:cTn id="246" presetID="1" presetClass="mediacall" presetSubtype="0" fill="hold" nodeType="clickEffect">
                                      <p:stCondLst>
                                        <p:cond delay="0"/>
                                      </p:stCondLst>
                                      <p:childTnLst>
                                        <p:cmd type="call" cmd="playFrom(0.0)">
                                          <p:cBhvr>
                                            <p:cTn id="247" dur="11701" fill="hold"/>
                                            <p:tgtEl>
                                              <p:spTgt spid="31"/>
                                            </p:tgtEl>
                                          </p:cBhvr>
                                        </p:cmd>
                                      </p:childTnLst>
                                    </p:cTn>
                                  </p:par>
                                  <p:par>
                                    <p:cTn id="248" presetID="26" presetClass="emph" presetSubtype="0" fill="hold" nodeType="withEffect">
                                      <p:stCondLst>
                                        <p:cond delay="0"/>
                                      </p:stCondLst>
                                      <p:childTnLst>
                                        <p:animEffect transition="out" filter="fade">
                                          <p:cBhvr>
                                            <p:cTn id="249" dur="500" tmFilter="0, 0; .2, .5; .8, .5; 1, 0"/>
                                            <p:tgtEl>
                                              <p:spTgt spid="31"/>
                                            </p:tgtEl>
                                          </p:cBhvr>
                                        </p:animEffect>
                                        <p:animScale>
                                          <p:cBhvr>
                                            <p:cTn id="250" dur="250" autoRev="1" fill="hold"/>
                                            <p:tgtEl>
                                              <p:spTgt spid="31"/>
                                            </p:tgtEl>
                                          </p:cBhvr>
                                          <p:by x="105000" y="105000"/>
                                        </p:animScale>
                                      </p:childTnLst>
                                    </p:cTn>
                                  </p:par>
                                </p:childTnLst>
                              </p:cTn>
                            </p:par>
                          </p:childTnLst>
                        </p:cTn>
                      </p:par>
                      <p:par>
                        <p:cTn id="251" fill="hold">
                          <p:stCondLst>
                            <p:cond delay="indefinite"/>
                          </p:stCondLst>
                          <p:childTnLst>
                            <p:par>
                              <p:cTn id="252" fill="hold">
                                <p:stCondLst>
                                  <p:cond delay="0"/>
                                </p:stCondLst>
                                <p:childTnLst>
                                  <p:par>
                                    <p:cTn id="253" presetID="3" presetClass="mediacall" presetSubtype="0" fill="hold" nodeType="clickEffect">
                                      <p:stCondLst>
                                        <p:cond delay="0"/>
                                      </p:stCondLst>
                                      <p:childTnLst>
                                        <p:cmd type="call" cmd="stop">
                                          <p:cBhvr>
                                            <p:cTn id="254" dur="1" fill="hold"/>
                                            <p:tgtEl>
                                              <p:spTgt spid="31"/>
                                            </p:tgtEl>
                                          </p:cBhvr>
                                        </p:cmd>
                                      </p:childTnLst>
                                    </p:cTn>
                                  </p:par>
                                </p:childTnLst>
                              </p:cTn>
                            </p:par>
                          </p:childTnLst>
                        </p:cTn>
                      </p:par>
                    </p:childTnLst>
                  </p:cTn>
                  <p:nextCondLst>
                    <p:cond evt="onClick" delay="0">
                      <p:tgtEl>
                        <p:spTgt spid="31"/>
                      </p:tgtEl>
                    </p:cond>
                  </p:nextCondLst>
                </p:seq>
                <p:audio>
                  <p:cMediaNode vol="80000">
                    <p:cTn id="255" fill="hold" display="0">
                      <p:stCondLst>
                        <p:cond delay="indefinite"/>
                      </p:stCondLst>
                      <p:endCondLst>
                        <p:cond evt="onStopAudio" delay="0">
                          <p:tgtEl>
                            <p:sldTgt/>
                          </p:tgtEl>
                        </p:cond>
                      </p:endCondLst>
                    </p:cTn>
                    <p:tgtEl>
                      <p:spTgt spid="31"/>
                    </p:tgtEl>
                  </p:cMediaNode>
                </p:audio>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ppt_x"/>
                                              </p:val>
                                            </p:tav>
                                            <p:tav tm="100000">
                                              <p:val>
                                                <p:strVal val="#ppt_x"/>
                                              </p:val>
                                            </p:tav>
                                          </p:tavLst>
                                        </p:anim>
                                        <p:anim calcmode="lin" valueType="num">
                                          <p:cBhvr additive="base">
                                            <p:cTn id="8" dur="750" fill="hold"/>
                                            <p:tgtEl>
                                              <p:spTgt spid="3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6" name="General_Question_Box_Leav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61"/>
                        </p:tgtEl>
                      </p:cond>
                    </p:stCondLst>
                    <p:endSync evt="end" delay="0">
                      <p:rtn val="all"/>
                    </p:endSync>
                    <p:childTnLst>
                      <p:par>
                        <p:cTn id="10" fill="hold">
                          <p:stCondLst>
                            <p:cond delay="0"/>
                          </p:stCondLst>
                          <p:childTnLst>
                            <p:par>
                              <p:cTn id="11" fill="hold">
                                <p:stCondLst>
                                  <p:cond delay="0"/>
                                </p:stCondLst>
                                <p:childTnLst>
                                  <p:par>
                                    <p:cTn id="12" presetID="31" presetClass="exit" presetSubtype="0" fill="hold" nodeType="clickEffect">
                                      <p:stCondLst>
                                        <p:cond delay="0"/>
                                      </p:stCondLst>
                                      <p:childTnLst>
                                        <p:anim calcmode="lin" valueType="num">
                                          <p:cBhvr>
                                            <p:cTn id="13" dur="1000"/>
                                            <p:tgtEl>
                                              <p:spTgt spid="61"/>
                                            </p:tgtEl>
                                            <p:attrNameLst>
                                              <p:attrName>ppt_w</p:attrName>
                                            </p:attrNameLst>
                                          </p:cBhvr>
                                          <p:tavLst>
                                            <p:tav tm="0">
                                              <p:val>
                                                <p:strVal val="ppt_w"/>
                                              </p:val>
                                            </p:tav>
                                            <p:tav tm="100000">
                                              <p:val>
                                                <p:fltVal val="0"/>
                                              </p:val>
                                            </p:tav>
                                          </p:tavLst>
                                        </p:anim>
                                        <p:anim calcmode="lin" valueType="num">
                                          <p:cBhvr>
                                            <p:cTn id="14" dur="1000"/>
                                            <p:tgtEl>
                                              <p:spTgt spid="61"/>
                                            </p:tgtEl>
                                            <p:attrNameLst>
                                              <p:attrName>ppt_h</p:attrName>
                                            </p:attrNameLst>
                                          </p:cBhvr>
                                          <p:tavLst>
                                            <p:tav tm="0">
                                              <p:val>
                                                <p:strVal val="ppt_h"/>
                                              </p:val>
                                            </p:tav>
                                            <p:tav tm="100000">
                                              <p:val>
                                                <p:fltVal val="0"/>
                                              </p:val>
                                            </p:tav>
                                          </p:tavLst>
                                        </p:anim>
                                        <p:anim calcmode="lin" valueType="num">
                                          <p:cBhvr>
                                            <p:cTn id="15" dur="1000"/>
                                            <p:tgtEl>
                                              <p:spTgt spid="61"/>
                                            </p:tgtEl>
                                            <p:attrNameLst>
                                              <p:attrName>style.rotation</p:attrName>
                                            </p:attrNameLst>
                                          </p:cBhvr>
                                          <p:tavLst>
                                            <p:tav tm="0">
                                              <p:val>
                                                <p:fltVal val="0"/>
                                              </p:val>
                                            </p:tav>
                                            <p:tav tm="100000">
                                              <p:val>
                                                <p:fltVal val="90"/>
                                              </p:val>
                                            </p:tav>
                                          </p:tavLst>
                                        </p:anim>
                                        <p:animEffect transition="out" filter="fade">
                                          <p:cBhvr>
                                            <p:cTn id="16" dur="1000"/>
                                            <p:tgtEl>
                                              <p:spTgt spid="61"/>
                                            </p:tgtEl>
                                          </p:cBhvr>
                                        </p:animEffect>
                                        <p:set>
                                          <p:cBhvr>
                                            <p:cTn id="17" dur="1" fill="hold">
                                              <p:stCondLst>
                                                <p:cond delay="999"/>
                                              </p:stCondLst>
                                            </p:cTn>
                                            <p:tgtEl>
                                              <p:spTgt spid="61"/>
                                            </p:tgtEl>
                                            <p:attrNameLst>
                                              <p:attrName>style.visibility</p:attrName>
                                            </p:attrNameLst>
                                          </p:cBhvr>
                                          <p:to>
                                            <p:strVal val="hidden"/>
                                          </p:to>
                                        </p:set>
                                      </p:childTnLst>
                                      <p:subTnLst>
                                        <p:audio>
                                          <p:cMediaNode>
                                            <p:cTn display="0" masterRel="sameClick">
                                              <p:stCondLst>
                                                <p:cond evt="begin" delay="0">
                                                  <p:tn val="12"/>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61"/>
                      </p:tgtEl>
                    </p:cond>
                  </p:nextCondLst>
                </p:seq>
                <p:seq concurrent="1" nextAc="seek">
                  <p:cTn id="18" restart="whenNotActive" fill="hold" evtFilter="cancelBubble" nodeType="interactiveSeq">
                    <p:stCondLst>
                      <p:cond evt="onClick" delay="0">
                        <p:tgtEl>
                          <p:spTgt spid="62"/>
                        </p:tgtEl>
                      </p:cond>
                    </p:stCondLst>
                    <p:endSync evt="end" delay="0">
                      <p:rtn val="all"/>
                    </p:endSync>
                    <p:childTnLst>
                      <p:par>
                        <p:cTn id="19" fill="hold">
                          <p:stCondLst>
                            <p:cond delay="0"/>
                          </p:stCondLst>
                          <p:childTnLst>
                            <p:par>
                              <p:cTn id="20" fill="hold">
                                <p:stCondLst>
                                  <p:cond delay="0"/>
                                </p:stCondLst>
                                <p:childTnLst>
                                  <p:par>
                                    <p:cTn id="21" presetID="31" presetClass="exit" presetSubtype="0" fill="hold" nodeType="clickEffect">
                                      <p:stCondLst>
                                        <p:cond delay="0"/>
                                      </p:stCondLst>
                                      <p:childTnLst>
                                        <p:anim calcmode="lin" valueType="num">
                                          <p:cBhvr>
                                            <p:cTn id="22" dur="1000"/>
                                            <p:tgtEl>
                                              <p:spTgt spid="62"/>
                                            </p:tgtEl>
                                            <p:attrNameLst>
                                              <p:attrName>ppt_w</p:attrName>
                                            </p:attrNameLst>
                                          </p:cBhvr>
                                          <p:tavLst>
                                            <p:tav tm="0">
                                              <p:val>
                                                <p:strVal val="ppt_w"/>
                                              </p:val>
                                            </p:tav>
                                            <p:tav tm="100000">
                                              <p:val>
                                                <p:fltVal val="0"/>
                                              </p:val>
                                            </p:tav>
                                          </p:tavLst>
                                        </p:anim>
                                        <p:anim calcmode="lin" valueType="num">
                                          <p:cBhvr>
                                            <p:cTn id="23" dur="1000"/>
                                            <p:tgtEl>
                                              <p:spTgt spid="62"/>
                                            </p:tgtEl>
                                            <p:attrNameLst>
                                              <p:attrName>ppt_h</p:attrName>
                                            </p:attrNameLst>
                                          </p:cBhvr>
                                          <p:tavLst>
                                            <p:tav tm="0">
                                              <p:val>
                                                <p:strVal val="ppt_h"/>
                                              </p:val>
                                            </p:tav>
                                            <p:tav tm="100000">
                                              <p:val>
                                                <p:fltVal val="0"/>
                                              </p:val>
                                            </p:tav>
                                          </p:tavLst>
                                        </p:anim>
                                        <p:anim calcmode="lin" valueType="num">
                                          <p:cBhvr>
                                            <p:cTn id="24" dur="1000"/>
                                            <p:tgtEl>
                                              <p:spTgt spid="62"/>
                                            </p:tgtEl>
                                            <p:attrNameLst>
                                              <p:attrName>style.rotation</p:attrName>
                                            </p:attrNameLst>
                                          </p:cBhvr>
                                          <p:tavLst>
                                            <p:tav tm="0">
                                              <p:val>
                                                <p:fltVal val="0"/>
                                              </p:val>
                                            </p:tav>
                                            <p:tav tm="100000">
                                              <p:val>
                                                <p:fltVal val="90"/>
                                              </p:val>
                                            </p:tav>
                                          </p:tavLst>
                                        </p:anim>
                                        <p:animEffect transition="out" filter="fade">
                                          <p:cBhvr>
                                            <p:cTn id="25" dur="1000"/>
                                            <p:tgtEl>
                                              <p:spTgt spid="62"/>
                                            </p:tgtEl>
                                          </p:cBhvr>
                                        </p:animEffect>
                                        <p:set>
                                          <p:cBhvr>
                                            <p:cTn id="26" dur="1" fill="hold">
                                              <p:stCondLst>
                                                <p:cond delay="999"/>
                                              </p:stCondLst>
                                            </p:cTn>
                                            <p:tgtEl>
                                              <p:spTgt spid="62"/>
                                            </p:tgtEl>
                                            <p:attrNameLst>
                                              <p:attrName>style.visibility</p:attrName>
                                            </p:attrNameLst>
                                          </p:cBhvr>
                                          <p:to>
                                            <p:strVal val="hidden"/>
                                          </p:to>
                                        </p:set>
                                      </p:childTnLst>
                                      <p:subTnLst>
                                        <p:audio>
                                          <p:cMediaNode>
                                            <p:cTn display="0" masterRel="sameClick">
                                              <p:stCondLst>
                                                <p:cond evt="begin" delay="0">
                                                  <p:tn val="21"/>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62"/>
                      </p:tgtEl>
                    </p:cond>
                  </p:nextCondLst>
                </p:seq>
                <p:seq concurrent="1" nextAc="seek">
                  <p:cTn id="27" restart="whenNotActive" fill="hold" evtFilter="cancelBubble" nodeType="interactiveSeq">
                    <p:stCondLst>
                      <p:cond evt="onClick" delay="0">
                        <p:tgtEl>
                          <p:spTgt spid="63"/>
                        </p:tgtEl>
                      </p:cond>
                    </p:stCondLst>
                    <p:endSync evt="end" delay="0">
                      <p:rtn val="all"/>
                    </p:endSync>
                    <p:childTnLst>
                      <p:par>
                        <p:cTn id="28" fill="hold">
                          <p:stCondLst>
                            <p:cond delay="0"/>
                          </p:stCondLst>
                          <p:childTnLst>
                            <p:par>
                              <p:cTn id="29" fill="hold">
                                <p:stCondLst>
                                  <p:cond delay="0"/>
                                </p:stCondLst>
                                <p:childTnLst>
                                  <p:par>
                                    <p:cTn id="30" presetID="31" presetClass="exit" presetSubtype="0" fill="hold" nodeType="clickEffect">
                                      <p:stCondLst>
                                        <p:cond delay="0"/>
                                      </p:stCondLst>
                                      <p:childTnLst>
                                        <p:anim calcmode="lin" valueType="num">
                                          <p:cBhvr>
                                            <p:cTn id="31" dur="1000"/>
                                            <p:tgtEl>
                                              <p:spTgt spid="63"/>
                                            </p:tgtEl>
                                            <p:attrNameLst>
                                              <p:attrName>ppt_w</p:attrName>
                                            </p:attrNameLst>
                                          </p:cBhvr>
                                          <p:tavLst>
                                            <p:tav tm="0">
                                              <p:val>
                                                <p:strVal val="ppt_w"/>
                                              </p:val>
                                            </p:tav>
                                            <p:tav tm="100000">
                                              <p:val>
                                                <p:fltVal val="0"/>
                                              </p:val>
                                            </p:tav>
                                          </p:tavLst>
                                        </p:anim>
                                        <p:anim calcmode="lin" valueType="num">
                                          <p:cBhvr>
                                            <p:cTn id="32" dur="1000"/>
                                            <p:tgtEl>
                                              <p:spTgt spid="63"/>
                                            </p:tgtEl>
                                            <p:attrNameLst>
                                              <p:attrName>ppt_h</p:attrName>
                                            </p:attrNameLst>
                                          </p:cBhvr>
                                          <p:tavLst>
                                            <p:tav tm="0">
                                              <p:val>
                                                <p:strVal val="ppt_h"/>
                                              </p:val>
                                            </p:tav>
                                            <p:tav tm="100000">
                                              <p:val>
                                                <p:fltVal val="0"/>
                                              </p:val>
                                            </p:tav>
                                          </p:tavLst>
                                        </p:anim>
                                        <p:anim calcmode="lin" valueType="num">
                                          <p:cBhvr>
                                            <p:cTn id="33" dur="1000"/>
                                            <p:tgtEl>
                                              <p:spTgt spid="63"/>
                                            </p:tgtEl>
                                            <p:attrNameLst>
                                              <p:attrName>style.rotation</p:attrName>
                                            </p:attrNameLst>
                                          </p:cBhvr>
                                          <p:tavLst>
                                            <p:tav tm="0">
                                              <p:val>
                                                <p:fltVal val="0"/>
                                              </p:val>
                                            </p:tav>
                                            <p:tav tm="100000">
                                              <p:val>
                                                <p:fltVal val="90"/>
                                              </p:val>
                                            </p:tav>
                                          </p:tavLst>
                                        </p:anim>
                                        <p:animEffect transition="out" filter="fade">
                                          <p:cBhvr>
                                            <p:cTn id="34" dur="1000"/>
                                            <p:tgtEl>
                                              <p:spTgt spid="63"/>
                                            </p:tgtEl>
                                          </p:cBhvr>
                                        </p:animEffect>
                                        <p:set>
                                          <p:cBhvr>
                                            <p:cTn id="35" dur="1" fill="hold">
                                              <p:stCondLst>
                                                <p:cond delay="999"/>
                                              </p:stCondLst>
                                            </p:cTn>
                                            <p:tgtEl>
                                              <p:spTgt spid="63"/>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63"/>
                      </p:tgtEl>
                    </p:cond>
                  </p:nextCondLst>
                </p:seq>
                <p:seq concurrent="1" nextAc="seek">
                  <p:cTn id="36" restart="whenNotActive" fill="hold" evtFilter="cancelBubble" nodeType="interactiveSeq">
                    <p:stCondLst>
                      <p:cond evt="onClick" delay="0">
                        <p:tgtEl>
                          <p:spTgt spid="64"/>
                        </p:tgtEl>
                      </p:cond>
                    </p:stCondLst>
                    <p:endSync evt="end" delay="0">
                      <p:rtn val="all"/>
                    </p:endSync>
                    <p:childTnLst>
                      <p:par>
                        <p:cTn id="37" fill="hold">
                          <p:stCondLst>
                            <p:cond delay="0"/>
                          </p:stCondLst>
                          <p:childTnLst>
                            <p:par>
                              <p:cTn id="38" fill="hold">
                                <p:stCondLst>
                                  <p:cond delay="0"/>
                                </p:stCondLst>
                                <p:childTnLst>
                                  <p:par>
                                    <p:cTn id="39" presetID="31" presetClass="exit" presetSubtype="0" fill="hold" nodeType="clickEffect">
                                      <p:stCondLst>
                                        <p:cond delay="0"/>
                                      </p:stCondLst>
                                      <p:childTnLst>
                                        <p:anim calcmode="lin" valueType="num">
                                          <p:cBhvr>
                                            <p:cTn id="40" dur="1000"/>
                                            <p:tgtEl>
                                              <p:spTgt spid="64"/>
                                            </p:tgtEl>
                                            <p:attrNameLst>
                                              <p:attrName>ppt_w</p:attrName>
                                            </p:attrNameLst>
                                          </p:cBhvr>
                                          <p:tavLst>
                                            <p:tav tm="0">
                                              <p:val>
                                                <p:strVal val="ppt_w"/>
                                              </p:val>
                                            </p:tav>
                                            <p:tav tm="100000">
                                              <p:val>
                                                <p:fltVal val="0"/>
                                              </p:val>
                                            </p:tav>
                                          </p:tavLst>
                                        </p:anim>
                                        <p:anim calcmode="lin" valueType="num">
                                          <p:cBhvr>
                                            <p:cTn id="41" dur="1000"/>
                                            <p:tgtEl>
                                              <p:spTgt spid="64"/>
                                            </p:tgtEl>
                                            <p:attrNameLst>
                                              <p:attrName>ppt_h</p:attrName>
                                            </p:attrNameLst>
                                          </p:cBhvr>
                                          <p:tavLst>
                                            <p:tav tm="0">
                                              <p:val>
                                                <p:strVal val="ppt_h"/>
                                              </p:val>
                                            </p:tav>
                                            <p:tav tm="100000">
                                              <p:val>
                                                <p:fltVal val="0"/>
                                              </p:val>
                                            </p:tav>
                                          </p:tavLst>
                                        </p:anim>
                                        <p:anim calcmode="lin" valueType="num">
                                          <p:cBhvr>
                                            <p:cTn id="42" dur="1000"/>
                                            <p:tgtEl>
                                              <p:spTgt spid="64"/>
                                            </p:tgtEl>
                                            <p:attrNameLst>
                                              <p:attrName>style.rotation</p:attrName>
                                            </p:attrNameLst>
                                          </p:cBhvr>
                                          <p:tavLst>
                                            <p:tav tm="0">
                                              <p:val>
                                                <p:fltVal val="0"/>
                                              </p:val>
                                            </p:tav>
                                            <p:tav tm="100000">
                                              <p:val>
                                                <p:fltVal val="90"/>
                                              </p:val>
                                            </p:tav>
                                          </p:tavLst>
                                        </p:anim>
                                        <p:animEffect transition="out" filter="fade">
                                          <p:cBhvr>
                                            <p:cTn id="43" dur="1000"/>
                                            <p:tgtEl>
                                              <p:spTgt spid="64"/>
                                            </p:tgtEl>
                                          </p:cBhvr>
                                        </p:animEffect>
                                        <p:set>
                                          <p:cBhvr>
                                            <p:cTn id="44" dur="1" fill="hold">
                                              <p:stCondLst>
                                                <p:cond delay="999"/>
                                              </p:stCondLst>
                                            </p:cTn>
                                            <p:tgtEl>
                                              <p:spTgt spid="64"/>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64"/>
                      </p:tgtEl>
                    </p:cond>
                  </p:nextCondLst>
                </p:seq>
                <p:seq concurrent="1" nextAc="seek">
                  <p:cTn id="45" restart="whenNotActive" fill="hold" evtFilter="cancelBubble" nodeType="interactiveSeq">
                    <p:stCondLst>
                      <p:cond evt="onClick" delay="0">
                        <p:tgtEl>
                          <p:spTgt spid="65"/>
                        </p:tgtEl>
                      </p:cond>
                    </p:stCondLst>
                    <p:endSync evt="end" delay="0">
                      <p:rtn val="all"/>
                    </p:endSync>
                    <p:childTnLst>
                      <p:par>
                        <p:cTn id="46" fill="hold">
                          <p:stCondLst>
                            <p:cond delay="0"/>
                          </p:stCondLst>
                          <p:childTnLst>
                            <p:par>
                              <p:cTn id="47" fill="hold">
                                <p:stCondLst>
                                  <p:cond delay="0"/>
                                </p:stCondLst>
                                <p:childTnLst>
                                  <p:par>
                                    <p:cTn id="48" presetID="31" presetClass="exit" presetSubtype="0" fill="hold" nodeType="clickEffect">
                                      <p:stCondLst>
                                        <p:cond delay="0"/>
                                      </p:stCondLst>
                                      <p:childTnLst>
                                        <p:anim calcmode="lin" valueType="num">
                                          <p:cBhvr>
                                            <p:cTn id="49" dur="1000"/>
                                            <p:tgtEl>
                                              <p:spTgt spid="65"/>
                                            </p:tgtEl>
                                            <p:attrNameLst>
                                              <p:attrName>ppt_w</p:attrName>
                                            </p:attrNameLst>
                                          </p:cBhvr>
                                          <p:tavLst>
                                            <p:tav tm="0">
                                              <p:val>
                                                <p:strVal val="ppt_w"/>
                                              </p:val>
                                            </p:tav>
                                            <p:tav tm="100000">
                                              <p:val>
                                                <p:fltVal val="0"/>
                                              </p:val>
                                            </p:tav>
                                          </p:tavLst>
                                        </p:anim>
                                        <p:anim calcmode="lin" valueType="num">
                                          <p:cBhvr>
                                            <p:cTn id="50" dur="1000"/>
                                            <p:tgtEl>
                                              <p:spTgt spid="65"/>
                                            </p:tgtEl>
                                            <p:attrNameLst>
                                              <p:attrName>ppt_h</p:attrName>
                                            </p:attrNameLst>
                                          </p:cBhvr>
                                          <p:tavLst>
                                            <p:tav tm="0">
                                              <p:val>
                                                <p:strVal val="ppt_h"/>
                                              </p:val>
                                            </p:tav>
                                            <p:tav tm="100000">
                                              <p:val>
                                                <p:fltVal val="0"/>
                                              </p:val>
                                            </p:tav>
                                          </p:tavLst>
                                        </p:anim>
                                        <p:anim calcmode="lin" valueType="num">
                                          <p:cBhvr>
                                            <p:cTn id="51" dur="1000"/>
                                            <p:tgtEl>
                                              <p:spTgt spid="65"/>
                                            </p:tgtEl>
                                            <p:attrNameLst>
                                              <p:attrName>style.rotation</p:attrName>
                                            </p:attrNameLst>
                                          </p:cBhvr>
                                          <p:tavLst>
                                            <p:tav tm="0">
                                              <p:val>
                                                <p:fltVal val="0"/>
                                              </p:val>
                                            </p:tav>
                                            <p:tav tm="100000">
                                              <p:val>
                                                <p:fltVal val="90"/>
                                              </p:val>
                                            </p:tav>
                                          </p:tavLst>
                                        </p:anim>
                                        <p:animEffect transition="out" filter="fade">
                                          <p:cBhvr>
                                            <p:cTn id="52" dur="1000"/>
                                            <p:tgtEl>
                                              <p:spTgt spid="65"/>
                                            </p:tgtEl>
                                          </p:cBhvr>
                                        </p:animEffect>
                                        <p:set>
                                          <p:cBhvr>
                                            <p:cTn id="53" dur="1" fill="hold">
                                              <p:stCondLst>
                                                <p:cond delay="999"/>
                                              </p:stCondLst>
                                            </p:cTn>
                                            <p:tgtEl>
                                              <p:spTgt spid="65"/>
                                            </p:tgtEl>
                                            <p:attrNameLst>
                                              <p:attrName>style.visibility</p:attrName>
                                            </p:attrNameLst>
                                          </p:cBhvr>
                                          <p:to>
                                            <p:strVal val="hidden"/>
                                          </p:to>
                                        </p:set>
                                      </p:childTnLst>
                                      <p:subTnLst>
                                        <p:audio>
                                          <p:cMediaNode>
                                            <p:cTn display="0" masterRel="sameClick">
                                              <p:stCondLst>
                                                <p:cond evt="begin" delay="0">
                                                  <p:tn val="48"/>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65"/>
                      </p:tgtEl>
                    </p:cond>
                  </p:nextCondLst>
                </p:seq>
                <p:seq concurrent="1" nextAc="seek">
                  <p:cTn id="54" restart="whenNotActive" fill="hold" evtFilter="cancelBubble" nodeType="interactiveSeq">
                    <p:stCondLst>
                      <p:cond evt="onClick" delay="0">
                        <p:tgtEl>
                          <p:spTgt spid="66"/>
                        </p:tgtEl>
                      </p:cond>
                    </p:stCondLst>
                    <p:endSync evt="end" delay="0">
                      <p:rtn val="all"/>
                    </p:endSync>
                    <p:childTnLst>
                      <p:par>
                        <p:cTn id="55" fill="hold">
                          <p:stCondLst>
                            <p:cond delay="0"/>
                          </p:stCondLst>
                          <p:childTnLst>
                            <p:par>
                              <p:cTn id="56" fill="hold">
                                <p:stCondLst>
                                  <p:cond delay="0"/>
                                </p:stCondLst>
                                <p:childTnLst>
                                  <p:par>
                                    <p:cTn id="57" presetID="31" presetClass="exit" presetSubtype="0" fill="hold" nodeType="clickEffect">
                                      <p:stCondLst>
                                        <p:cond delay="0"/>
                                      </p:stCondLst>
                                      <p:childTnLst>
                                        <p:anim calcmode="lin" valueType="num">
                                          <p:cBhvr>
                                            <p:cTn id="58" dur="1000"/>
                                            <p:tgtEl>
                                              <p:spTgt spid="66"/>
                                            </p:tgtEl>
                                            <p:attrNameLst>
                                              <p:attrName>ppt_w</p:attrName>
                                            </p:attrNameLst>
                                          </p:cBhvr>
                                          <p:tavLst>
                                            <p:tav tm="0">
                                              <p:val>
                                                <p:strVal val="ppt_w"/>
                                              </p:val>
                                            </p:tav>
                                            <p:tav tm="100000">
                                              <p:val>
                                                <p:fltVal val="0"/>
                                              </p:val>
                                            </p:tav>
                                          </p:tavLst>
                                        </p:anim>
                                        <p:anim calcmode="lin" valueType="num">
                                          <p:cBhvr>
                                            <p:cTn id="59" dur="1000"/>
                                            <p:tgtEl>
                                              <p:spTgt spid="66"/>
                                            </p:tgtEl>
                                            <p:attrNameLst>
                                              <p:attrName>ppt_h</p:attrName>
                                            </p:attrNameLst>
                                          </p:cBhvr>
                                          <p:tavLst>
                                            <p:tav tm="0">
                                              <p:val>
                                                <p:strVal val="ppt_h"/>
                                              </p:val>
                                            </p:tav>
                                            <p:tav tm="100000">
                                              <p:val>
                                                <p:fltVal val="0"/>
                                              </p:val>
                                            </p:tav>
                                          </p:tavLst>
                                        </p:anim>
                                        <p:anim calcmode="lin" valueType="num">
                                          <p:cBhvr>
                                            <p:cTn id="60" dur="1000"/>
                                            <p:tgtEl>
                                              <p:spTgt spid="66"/>
                                            </p:tgtEl>
                                            <p:attrNameLst>
                                              <p:attrName>style.rotation</p:attrName>
                                            </p:attrNameLst>
                                          </p:cBhvr>
                                          <p:tavLst>
                                            <p:tav tm="0">
                                              <p:val>
                                                <p:fltVal val="0"/>
                                              </p:val>
                                            </p:tav>
                                            <p:tav tm="100000">
                                              <p:val>
                                                <p:fltVal val="90"/>
                                              </p:val>
                                            </p:tav>
                                          </p:tavLst>
                                        </p:anim>
                                        <p:animEffect transition="out" filter="fade">
                                          <p:cBhvr>
                                            <p:cTn id="61" dur="1000"/>
                                            <p:tgtEl>
                                              <p:spTgt spid="66"/>
                                            </p:tgtEl>
                                          </p:cBhvr>
                                        </p:animEffect>
                                        <p:set>
                                          <p:cBhvr>
                                            <p:cTn id="62" dur="1" fill="hold">
                                              <p:stCondLst>
                                                <p:cond delay="999"/>
                                              </p:stCondLst>
                                            </p:cTn>
                                            <p:tgtEl>
                                              <p:spTgt spid="66"/>
                                            </p:tgtEl>
                                            <p:attrNameLst>
                                              <p:attrName>style.visibility</p:attrName>
                                            </p:attrNameLst>
                                          </p:cBhvr>
                                          <p:to>
                                            <p:strVal val="hidden"/>
                                          </p:to>
                                        </p:set>
                                      </p:childTnLst>
                                      <p:subTnLst>
                                        <p:audio>
                                          <p:cMediaNode>
                                            <p:cTn display="0" masterRel="sameClick">
                                              <p:stCondLst>
                                                <p:cond evt="begin" delay="0">
                                                  <p:tn val="57"/>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66"/>
                      </p:tgtEl>
                    </p:cond>
                  </p:nextCondLst>
                </p:seq>
                <p:seq concurrent="1" nextAc="seek">
                  <p:cTn id="63" restart="whenNotActive" fill="hold" evtFilter="cancelBubble" nodeType="interactiveSeq">
                    <p:stCondLst>
                      <p:cond evt="onClick" delay="0">
                        <p:tgtEl>
                          <p:spTgt spid="67"/>
                        </p:tgtEl>
                      </p:cond>
                    </p:stCondLst>
                    <p:endSync evt="end" delay="0">
                      <p:rtn val="all"/>
                    </p:endSync>
                    <p:childTnLst>
                      <p:par>
                        <p:cTn id="64" fill="hold">
                          <p:stCondLst>
                            <p:cond delay="0"/>
                          </p:stCondLst>
                          <p:childTnLst>
                            <p:par>
                              <p:cTn id="65" fill="hold">
                                <p:stCondLst>
                                  <p:cond delay="0"/>
                                </p:stCondLst>
                                <p:childTnLst>
                                  <p:par>
                                    <p:cTn id="66" presetID="31" presetClass="exit" presetSubtype="0" fill="hold" nodeType="clickEffect">
                                      <p:stCondLst>
                                        <p:cond delay="0"/>
                                      </p:stCondLst>
                                      <p:childTnLst>
                                        <p:anim calcmode="lin" valueType="num">
                                          <p:cBhvr>
                                            <p:cTn id="67" dur="1000"/>
                                            <p:tgtEl>
                                              <p:spTgt spid="67"/>
                                            </p:tgtEl>
                                            <p:attrNameLst>
                                              <p:attrName>ppt_w</p:attrName>
                                            </p:attrNameLst>
                                          </p:cBhvr>
                                          <p:tavLst>
                                            <p:tav tm="0">
                                              <p:val>
                                                <p:strVal val="ppt_w"/>
                                              </p:val>
                                            </p:tav>
                                            <p:tav tm="100000">
                                              <p:val>
                                                <p:fltVal val="0"/>
                                              </p:val>
                                            </p:tav>
                                          </p:tavLst>
                                        </p:anim>
                                        <p:anim calcmode="lin" valueType="num">
                                          <p:cBhvr>
                                            <p:cTn id="68" dur="1000"/>
                                            <p:tgtEl>
                                              <p:spTgt spid="67"/>
                                            </p:tgtEl>
                                            <p:attrNameLst>
                                              <p:attrName>ppt_h</p:attrName>
                                            </p:attrNameLst>
                                          </p:cBhvr>
                                          <p:tavLst>
                                            <p:tav tm="0">
                                              <p:val>
                                                <p:strVal val="ppt_h"/>
                                              </p:val>
                                            </p:tav>
                                            <p:tav tm="100000">
                                              <p:val>
                                                <p:fltVal val="0"/>
                                              </p:val>
                                            </p:tav>
                                          </p:tavLst>
                                        </p:anim>
                                        <p:anim calcmode="lin" valueType="num">
                                          <p:cBhvr>
                                            <p:cTn id="69" dur="1000"/>
                                            <p:tgtEl>
                                              <p:spTgt spid="67"/>
                                            </p:tgtEl>
                                            <p:attrNameLst>
                                              <p:attrName>style.rotation</p:attrName>
                                            </p:attrNameLst>
                                          </p:cBhvr>
                                          <p:tavLst>
                                            <p:tav tm="0">
                                              <p:val>
                                                <p:fltVal val="0"/>
                                              </p:val>
                                            </p:tav>
                                            <p:tav tm="100000">
                                              <p:val>
                                                <p:fltVal val="90"/>
                                              </p:val>
                                            </p:tav>
                                          </p:tavLst>
                                        </p:anim>
                                        <p:animEffect transition="out" filter="fade">
                                          <p:cBhvr>
                                            <p:cTn id="70" dur="1000"/>
                                            <p:tgtEl>
                                              <p:spTgt spid="67"/>
                                            </p:tgtEl>
                                          </p:cBhvr>
                                        </p:animEffect>
                                        <p:set>
                                          <p:cBhvr>
                                            <p:cTn id="71" dur="1" fill="hold">
                                              <p:stCondLst>
                                                <p:cond delay="999"/>
                                              </p:stCondLst>
                                            </p:cTn>
                                            <p:tgtEl>
                                              <p:spTgt spid="67"/>
                                            </p:tgtEl>
                                            <p:attrNameLst>
                                              <p:attrName>style.visibility</p:attrName>
                                            </p:attrNameLst>
                                          </p:cBhvr>
                                          <p:to>
                                            <p:strVal val="hidden"/>
                                          </p:to>
                                        </p:set>
                                      </p:childTnLst>
                                      <p:subTnLst>
                                        <p:audio>
                                          <p:cMediaNode>
                                            <p:cTn display="0" masterRel="sameClick">
                                              <p:stCondLst>
                                                <p:cond evt="begin" delay="0">
                                                  <p:tn val="66"/>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67"/>
                      </p:tgtEl>
                    </p:cond>
                  </p:nextCondLst>
                </p:seq>
                <p:seq concurrent="1" nextAc="seek">
                  <p:cTn id="72" restart="whenNotActive" fill="hold" evtFilter="cancelBubble" nodeType="interactiveSeq">
                    <p:stCondLst>
                      <p:cond evt="onClick" delay="0">
                        <p:tgtEl>
                          <p:spTgt spid="68"/>
                        </p:tgtEl>
                      </p:cond>
                    </p:stCondLst>
                    <p:endSync evt="end" delay="0">
                      <p:rtn val="all"/>
                    </p:endSync>
                    <p:childTnLst>
                      <p:par>
                        <p:cTn id="73" fill="hold">
                          <p:stCondLst>
                            <p:cond delay="0"/>
                          </p:stCondLst>
                          <p:childTnLst>
                            <p:par>
                              <p:cTn id="74" fill="hold">
                                <p:stCondLst>
                                  <p:cond delay="0"/>
                                </p:stCondLst>
                                <p:childTnLst>
                                  <p:par>
                                    <p:cTn id="75" presetID="31" presetClass="exit" presetSubtype="0" fill="hold" nodeType="clickEffect">
                                      <p:stCondLst>
                                        <p:cond delay="0"/>
                                      </p:stCondLst>
                                      <p:childTnLst>
                                        <p:anim calcmode="lin" valueType="num">
                                          <p:cBhvr>
                                            <p:cTn id="76" dur="1000"/>
                                            <p:tgtEl>
                                              <p:spTgt spid="68"/>
                                            </p:tgtEl>
                                            <p:attrNameLst>
                                              <p:attrName>ppt_w</p:attrName>
                                            </p:attrNameLst>
                                          </p:cBhvr>
                                          <p:tavLst>
                                            <p:tav tm="0">
                                              <p:val>
                                                <p:strVal val="ppt_w"/>
                                              </p:val>
                                            </p:tav>
                                            <p:tav tm="100000">
                                              <p:val>
                                                <p:fltVal val="0"/>
                                              </p:val>
                                            </p:tav>
                                          </p:tavLst>
                                        </p:anim>
                                        <p:anim calcmode="lin" valueType="num">
                                          <p:cBhvr>
                                            <p:cTn id="77" dur="1000"/>
                                            <p:tgtEl>
                                              <p:spTgt spid="68"/>
                                            </p:tgtEl>
                                            <p:attrNameLst>
                                              <p:attrName>ppt_h</p:attrName>
                                            </p:attrNameLst>
                                          </p:cBhvr>
                                          <p:tavLst>
                                            <p:tav tm="0">
                                              <p:val>
                                                <p:strVal val="ppt_h"/>
                                              </p:val>
                                            </p:tav>
                                            <p:tav tm="100000">
                                              <p:val>
                                                <p:fltVal val="0"/>
                                              </p:val>
                                            </p:tav>
                                          </p:tavLst>
                                        </p:anim>
                                        <p:anim calcmode="lin" valueType="num">
                                          <p:cBhvr>
                                            <p:cTn id="78" dur="1000"/>
                                            <p:tgtEl>
                                              <p:spTgt spid="68"/>
                                            </p:tgtEl>
                                            <p:attrNameLst>
                                              <p:attrName>style.rotation</p:attrName>
                                            </p:attrNameLst>
                                          </p:cBhvr>
                                          <p:tavLst>
                                            <p:tav tm="0">
                                              <p:val>
                                                <p:fltVal val="0"/>
                                              </p:val>
                                            </p:tav>
                                            <p:tav tm="100000">
                                              <p:val>
                                                <p:fltVal val="90"/>
                                              </p:val>
                                            </p:tav>
                                          </p:tavLst>
                                        </p:anim>
                                        <p:animEffect transition="out" filter="fade">
                                          <p:cBhvr>
                                            <p:cTn id="79" dur="1000"/>
                                            <p:tgtEl>
                                              <p:spTgt spid="68"/>
                                            </p:tgtEl>
                                          </p:cBhvr>
                                        </p:animEffect>
                                        <p:set>
                                          <p:cBhvr>
                                            <p:cTn id="80" dur="1" fill="hold">
                                              <p:stCondLst>
                                                <p:cond delay="999"/>
                                              </p:stCondLst>
                                            </p:cTn>
                                            <p:tgtEl>
                                              <p:spTgt spid="68"/>
                                            </p:tgtEl>
                                            <p:attrNameLst>
                                              <p:attrName>style.visibility</p:attrName>
                                            </p:attrNameLst>
                                          </p:cBhvr>
                                          <p:to>
                                            <p:strVal val="hidden"/>
                                          </p:to>
                                        </p:set>
                                      </p:childTnLst>
                                      <p:subTnLst>
                                        <p:audio>
                                          <p:cMediaNode>
                                            <p:cTn display="0" masterRel="sameClick">
                                              <p:stCondLst>
                                                <p:cond evt="begin" delay="0">
                                                  <p:tn val="75"/>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68"/>
                      </p:tgtEl>
                    </p:cond>
                  </p:nextCondLst>
                </p:seq>
                <p:seq concurrent="1" nextAc="seek">
                  <p:cTn id="81" restart="whenNotActive" fill="hold" evtFilter="cancelBubble" nodeType="interactiveSeq">
                    <p:stCondLst>
                      <p:cond evt="onClick" delay="0">
                        <p:tgtEl>
                          <p:spTgt spid="69"/>
                        </p:tgtEl>
                      </p:cond>
                    </p:stCondLst>
                    <p:endSync evt="end" delay="0">
                      <p:rtn val="all"/>
                    </p:endSync>
                    <p:childTnLst>
                      <p:par>
                        <p:cTn id="82" fill="hold">
                          <p:stCondLst>
                            <p:cond delay="0"/>
                          </p:stCondLst>
                          <p:childTnLst>
                            <p:par>
                              <p:cTn id="83" fill="hold">
                                <p:stCondLst>
                                  <p:cond delay="0"/>
                                </p:stCondLst>
                                <p:childTnLst>
                                  <p:par>
                                    <p:cTn id="84" presetID="31" presetClass="exit" presetSubtype="0" fill="hold" nodeType="clickEffect">
                                      <p:stCondLst>
                                        <p:cond delay="0"/>
                                      </p:stCondLst>
                                      <p:childTnLst>
                                        <p:anim calcmode="lin" valueType="num">
                                          <p:cBhvr>
                                            <p:cTn id="85" dur="1000"/>
                                            <p:tgtEl>
                                              <p:spTgt spid="69"/>
                                            </p:tgtEl>
                                            <p:attrNameLst>
                                              <p:attrName>ppt_w</p:attrName>
                                            </p:attrNameLst>
                                          </p:cBhvr>
                                          <p:tavLst>
                                            <p:tav tm="0">
                                              <p:val>
                                                <p:strVal val="ppt_w"/>
                                              </p:val>
                                            </p:tav>
                                            <p:tav tm="100000">
                                              <p:val>
                                                <p:fltVal val="0"/>
                                              </p:val>
                                            </p:tav>
                                          </p:tavLst>
                                        </p:anim>
                                        <p:anim calcmode="lin" valueType="num">
                                          <p:cBhvr>
                                            <p:cTn id="86" dur="1000"/>
                                            <p:tgtEl>
                                              <p:spTgt spid="69"/>
                                            </p:tgtEl>
                                            <p:attrNameLst>
                                              <p:attrName>ppt_h</p:attrName>
                                            </p:attrNameLst>
                                          </p:cBhvr>
                                          <p:tavLst>
                                            <p:tav tm="0">
                                              <p:val>
                                                <p:strVal val="ppt_h"/>
                                              </p:val>
                                            </p:tav>
                                            <p:tav tm="100000">
                                              <p:val>
                                                <p:fltVal val="0"/>
                                              </p:val>
                                            </p:tav>
                                          </p:tavLst>
                                        </p:anim>
                                        <p:anim calcmode="lin" valueType="num">
                                          <p:cBhvr>
                                            <p:cTn id="87" dur="1000"/>
                                            <p:tgtEl>
                                              <p:spTgt spid="69"/>
                                            </p:tgtEl>
                                            <p:attrNameLst>
                                              <p:attrName>style.rotation</p:attrName>
                                            </p:attrNameLst>
                                          </p:cBhvr>
                                          <p:tavLst>
                                            <p:tav tm="0">
                                              <p:val>
                                                <p:fltVal val="0"/>
                                              </p:val>
                                            </p:tav>
                                            <p:tav tm="100000">
                                              <p:val>
                                                <p:fltVal val="90"/>
                                              </p:val>
                                            </p:tav>
                                          </p:tavLst>
                                        </p:anim>
                                        <p:animEffect transition="out" filter="fade">
                                          <p:cBhvr>
                                            <p:cTn id="88" dur="1000"/>
                                            <p:tgtEl>
                                              <p:spTgt spid="69"/>
                                            </p:tgtEl>
                                          </p:cBhvr>
                                        </p:animEffect>
                                        <p:set>
                                          <p:cBhvr>
                                            <p:cTn id="89" dur="1" fill="hold">
                                              <p:stCondLst>
                                                <p:cond delay="999"/>
                                              </p:stCondLst>
                                            </p:cTn>
                                            <p:tgtEl>
                                              <p:spTgt spid="69"/>
                                            </p:tgtEl>
                                            <p:attrNameLst>
                                              <p:attrName>style.visibility</p:attrName>
                                            </p:attrNameLst>
                                          </p:cBhvr>
                                          <p:to>
                                            <p:strVal val="hidden"/>
                                          </p:to>
                                        </p:set>
                                      </p:childTnLst>
                                      <p:subTnLst>
                                        <p:audio>
                                          <p:cMediaNode>
                                            <p:cTn display="0" masterRel="sameClick">
                                              <p:stCondLst>
                                                <p:cond evt="begin" delay="0">
                                                  <p:tn val="84"/>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69"/>
                      </p:tgtEl>
                    </p:cond>
                  </p:nextCondLst>
                </p:seq>
                <p:seq concurrent="1" nextAc="seek">
                  <p:cTn id="90" restart="whenNotActive" fill="hold" evtFilter="cancelBubble" nodeType="interactiveSeq">
                    <p:stCondLst>
                      <p:cond evt="onClick" delay="0">
                        <p:tgtEl>
                          <p:spTgt spid="70"/>
                        </p:tgtEl>
                      </p:cond>
                    </p:stCondLst>
                    <p:endSync evt="end" delay="0">
                      <p:rtn val="all"/>
                    </p:endSync>
                    <p:childTnLst>
                      <p:par>
                        <p:cTn id="91" fill="hold">
                          <p:stCondLst>
                            <p:cond delay="0"/>
                          </p:stCondLst>
                          <p:childTnLst>
                            <p:par>
                              <p:cTn id="92" fill="hold">
                                <p:stCondLst>
                                  <p:cond delay="0"/>
                                </p:stCondLst>
                                <p:childTnLst>
                                  <p:par>
                                    <p:cTn id="93" presetID="31" presetClass="exit" presetSubtype="0" fill="hold" nodeType="clickEffect">
                                      <p:stCondLst>
                                        <p:cond delay="0"/>
                                      </p:stCondLst>
                                      <p:childTnLst>
                                        <p:anim calcmode="lin" valueType="num">
                                          <p:cBhvr>
                                            <p:cTn id="94" dur="1000"/>
                                            <p:tgtEl>
                                              <p:spTgt spid="70"/>
                                            </p:tgtEl>
                                            <p:attrNameLst>
                                              <p:attrName>ppt_w</p:attrName>
                                            </p:attrNameLst>
                                          </p:cBhvr>
                                          <p:tavLst>
                                            <p:tav tm="0">
                                              <p:val>
                                                <p:strVal val="ppt_w"/>
                                              </p:val>
                                            </p:tav>
                                            <p:tav tm="100000">
                                              <p:val>
                                                <p:fltVal val="0"/>
                                              </p:val>
                                            </p:tav>
                                          </p:tavLst>
                                        </p:anim>
                                        <p:anim calcmode="lin" valueType="num">
                                          <p:cBhvr>
                                            <p:cTn id="95" dur="1000"/>
                                            <p:tgtEl>
                                              <p:spTgt spid="70"/>
                                            </p:tgtEl>
                                            <p:attrNameLst>
                                              <p:attrName>ppt_h</p:attrName>
                                            </p:attrNameLst>
                                          </p:cBhvr>
                                          <p:tavLst>
                                            <p:tav tm="0">
                                              <p:val>
                                                <p:strVal val="ppt_h"/>
                                              </p:val>
                                            </p:tav>
                                            <p:tav tm="100000">
                                              <p:val>
                                                <p:fltVal val="0"/>
                                              </p:val>
                                            </p:tav>
                                          </p:tavLst>
                                        </p:anim>
                                        <p:anim calcmode="lin" valueType="num">
                                          <p:cBhvr>
                                            <p:cTn id="96" dur="1000"/>
                                            <p:tgtEl>
                                              <p:spTgt spid="70"/>
                                            </p:tgtEl>
                                            <p:attrNameLst>
                                              <p:attrName>style.rotation</p:attrName>
                                            </p:attrNameLst>
                                          </p:cBhvr>
                                          <p:tavLst>
                                            <p:tav tm="0">
                                              <p:val>
                                                <p:fltVal val="0"/>
                                              </p:val>
                                            </p:tav>
                                            <p:tav tm="100000">
                                              <p:val>
                                                <p:fltVal val="90"/>
                                              </p:val>
                                            </p:tav>
                                          </p:tavLst>
                                        </p:anim>
                                        <p:animEffect transition="out" filter="fade">
                                          <p:cBhvr>
                                            <p:cTn id="97" dur="1000"/>
                                            <p:tgtEl>
                                              <p:spTgt spid="70"/>
                                            </p:tgtEl>
                                          </p:cBhvr>
                                        </p:animEffect>
                                        <p:set>
                                          <p:cBhvr>
                                            <p:cTn id="98" dur="1" fill="hold">
                                              <p:stCondLst>
                                                <p:cond delay="999"/>
                                              </p:stCondLst>
                                            </p:cTn>
                                            <p:tgtEl>
                                              <p:spTgt spid="70"/>
                                            </p:tgtEl>
                                            <p:attrNameLst>
                                              <p:attrName>style.visibility</p:attrName>
                                            </p:attrNameLst>
                                          </p:cBhvr>
                                          <p:to>
                                            <p:strVal val="hidden"/>
                                          </p:to>
                                        </p:set>
                                      </p:childTnLst>
                                      <p:subTnLst>
                                        <p:audio>
                                          <p:cMediaNode>
                                            <p:cTn display="0" masterRel="sameClick">
                                              <p:stCondLst>
                                                <p:cond evt="begin" delay="0">
                                                  <p:tn val="93"/>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70"/>
                      </p:tgtEl>
                    </p:cond>
                  </p:nextCondLst>
                </p:seq>
                <p:seq concurrent="1" nextAc="seek">
                  <p:cTn id="99" restart="whenNotActive" fill="hold" evtFilter="cancelBubble" nodeType="interactiveSeq">
                    <p:stCondLst>
                      <p:cond evt="onClick" delay="0">
                        <p:tgtEl>
                          <p:spTgt spid="71"/>
                        </p:tgtEl>
                      </p:cond>
                    </p:stCondLst>
                    <p:endSync evt="end" delay="0">
                      <p:rtn val="all"/>
                    </p:endSync>
                    <p:childTnLst>
                      <p:par>
                        <p:cTn id="100" fill="hold">
                          <p:stCondLst>
                            <p:cond delay="0"/>
                          </p:stCondLst>
                          <p:childTnLst>
                            <p:par>
                              <p:cTn id="101" fill="hold">
                                <p:stCondLst>
                                  <p:cond delay="0"/>
                                </p:stCondLst>
                                <p:childTnLst>
                                  <p:par>
                                    <p:cTn id="102" presetID="31" presetClass="exit" presetSubtype="0" fill="hold" nodeType="clickEffect">
                                      <p:stCondLst>
                                        <p:cond delay="0"/>
                                      </p:stCondLst>
                                      <p:childTnLst>
                                        <p:anim calcmode="lin" valueType="num">
                                          <p:cBhvr>
                                            <p:cTn id="103" dur="1000"/>
                                            <p:tgtEl>
                                              <p:spTgt spid="71"/>
                                            </p:tgtEl>
                                            <p:attrNameLst>
                                              <p:attrName>ppt_w</p:attrName>
                                            </p:attrNameLst>
                                          </p:cBhvr>
                                          <p:tavLst>
                                            <p:tav tm="0">
                                              <p:val>
                                                <p:strVal val="ppt_w"/>
                                              </p:val>
                                            </p:tav>
                                            <p:tav tm="100000">
                                              <p:val>
                                                <p:fltVal val="0"/>
                                              </p:val>
                                            </p:tav>
                                          </p:tavLst>
                                        </p:anim>
                                        <p:anim calcmode="lin" valueType="num">
                                          <p:cBhvr>
                                            <p:cTn id="104" dur="1000"/>
                                            <p:tgtEl>
                                              <p:spTgt spid="71"/>
                                            </p:tgtEl>
                                            <p:attrNameLst>
                                              <p:attrName>ppt_h</p:attrName>
                                            </p:attrNameLst>
                                          </p:cBhvr>
                                          <p:tavLst>
                                            <p:tav tm="0">
                                              <p:val>
                                                <p:strVal val="ppt_h"/>
                                              </p:val>
                                            </p:tav>
                                            <p:tav tm="100000">
                                              <p:val>
                                                <p:fltVal val="0"/>
                                              </p:val>
                                            </p:tav>
                                          </p:tavLst>
                                        </p:anim>
                                        <p:anim calcmode="lin" valueType="num">
                                          <p:cBhvr>
                                            <p:cTn id="105" dur="1000"/>
                                            <p:tgtEl>
                                              <p:spTgt spid="71"/>
                                            </p:tgtEl>
                                            <p:attrNameLst>
                                              <p:attrName>style.rotation</p:attrName>
                                            </p:attrNameLst>
                                          </p:cBhvr>
                                          <p:tavLst>
                                            <p:tav tm="0">
                                              <p:val>
                                                <p:fltVal val="0"/>
                                              </p:val>
                                            </p:tav>
                                            <p:tav tm="100000">
                                              <p:val>
                                                <p:fltVal val="90"/>
                                              </p:val>
                                            </p:tav>
                                          </p:tavLst>
                                        </p:anim>
                                        <p:animEffect transition="out" filter="fade">
                                          <p:cBhvr>
                                            <p:cTn id="106" dur="1000"/>
                                            <p:tgtEl>
                                              <p:spTgt spid="71"/>
                                            </p:tgtEl>
                                          </p:cBhvr>
                                        </p:animEffect>
                                        <p:set>
                                          <p:cBhvr>
                                            <p:cTn id="107" dur="1" fill="hold">
                                              <p:stCondLst>
                                                <p:cond delay="999"/>
                                              </p:stCondLst>
                                            </p:cTn>
                                            <p:tgtEl>
                                              <p:spTgt spid="71"/>
                                            </p:tgtEl>
                                            <p:attrNameLst>
                                              <p:attrName>style.visibility</p:attrName>
                                            </p:attrNameLst>
                                          </p:cBhvr>
                                          <p:to>
                                            <p:strVal val="hidden"/>
                                          </p:to>
                                        </p:set>
                                      </p:childTnLst>
                                      <p:subTnLst>
                                        <p:audio>
                                          <p:cMediaNode>
                                            <p:cTn display="0" masterRel="sameClick">
                                              <p:stCondLst>
                                                <p:cond evt="begin" delay="0">
                                                  <p:tn val="102"/>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71"/>
                      </p:tgtEl>
                    </p:cond>
                  </p:nextCondLst>
                </p:seq>
                <p:seq concurrent="1" nextAc="seek">
                  <p:cTn id="108" restart="whenNotActive" fill="hold" evtFilter="cancelBubble" nodeType="interactiveSeq">
                    <p:stCondLst>
                      <p:cond evt="onClick" delay="0">
                        <p:tgtEl>
                          <p:spTgt spid="72"/>
                        </p:tgtEl>
                      </p:cond>
                    </p:stCondLst>
                    <p:endSync evt="end" delay="0">
                      <p:rtn val="all"/>
                    </p:endSync>
                    <p:childTnLst>
                      <p:par>
                        <p:cTn id="109" fill="hold">
                          <p:stCondLst>
                            <p:cond delay="0"/>
                          </p:stCondLst>
                          <p:childTnLst>
                            <p:par>
                              <p:cTn id="110" fill="hold">
                                <p:stCondLst>
                                  <p:cond delay="0"/>
                                </p:stCondLst>
                                <p:childTnLst>
                                  <p:par>
                                    <p:cTn id="111" presetID="31" presetClass="exit" presetSubtype="0" fill="hold" nodeType="clickEffect">
                                      <p:stCondLst>
                                        <p:cond delay="0"/>
                                      </p:stCondLst>
                                      <p:childTnLst>
                                        <p:anim calcmode="lin" valueType="num">
                                          <p:cBhvr>
                                            <p:cTn id="112" dur="1000"/>
                                            <p:tgtEl>
                                              <p:spTgt spid="72"/>
                                            </p:tgtEl>
                                            <p:attrNameLst>
                                              <p:attrName>ppt_w</p:attrName>
                                            </p:attrNameLst>
                                          </p:cBhvr>
                                          <p:tavLst>
                                            <p:tav tm="0">
                                              <p:val>
                                                <p:strVal val="ppt_w"/>
                                              </p:val>
                                            </p:tav>
                                            <p:tav tm="100000">
                                              <p:val>
                                                <p:fltVal val="0"/>
                                              </p:val>
                                            </p:tav>
                                          </p:tavLst>
                                        </p:anim>
                                        <p:anim calcmode="lin" valueType="num">
                                          <p:cBhvr>
                                            <p:cTn id="113" dur="1000"/>
                                            <p:tgtEl>
                                              <p:spTgt spid="72"/>
                                            </p:tgtEl>
                                            <p:attrNameLst>
                                              <p:attrName>ppt_h</p:attrName>
                                            </p:attrNameLst>
                                          </p:cBhvr>
                                          <p:tavLst>
                                            <p:tav tm="0">
                                              <p:val>
                                                <p:strVal val="ppt_h"/>
                                              </p:val>
                                            </p:tav>
                                            <p:tav tm="100000">
                                              <p:val>
                                                <p:fltVal val="0"/>
                                              </p:val>
                                            </p:tav>
                                          </p:tavLst>
                                        </p:anim>
                                        <p:anim calcmode="lin" valueType="num">
                                          <p:cBhvr>
                                            <p:cTn id="114" dur="1000"/>
                                            <p:tgtEl>
                                              <p:spTgt spid="72"/>
                                            </p:tgtEl>
                                            <p:attrNameLst>
                                              <p:attrName>style.rotation</p:attrName>
                                            </p:attrNameLst>
                                          </p:cBhvr>
                                          <p:tavLst>
                                            <p:tav tm="0">
                                              <p:val>
                                                <p:fltVal val="0"/>
                                              </p:val>
                                            </p:tav>
                                            <p:tav tm="100000">
                                              <p:val>
                                                <p:fltVal val="90"/>
                                              </p:val>
                                            </p:tav>
                                          </p:tavLst>
                                        </p:anim>
                                        <p:animEffect transition="out" filter="fade">
                                          <p:cBhvr>
                                            <p:cTn id="115" dur="1000"/>
                                            <p:tgtEl>
                                              <p:spTgt spid="72"/>
                                            </p:tgtEl>
                                          </p:cBhvr>
                                        </p:animEffect>
                                        <p:set>
                                          <p:cBhvr>
                                            <p:cTn id="116" dur="1" fill="hold">
                                              <p:stCondLst>
                                                <p:cond delay="999"/>
                                              </p:stCondLst>
                                            </p:cTn>
                                            <p:tgtEl>
                                              <p:spTgt spid="72"/>
                                            </p:tgtEl>
                                            <p:attrNameLst>
                                              <p:attrName>style.visibility</p:attrName>
                                            </p:attrNameLst>
                                          </p:cBhvr>
                                          <p:to>
                                            <p:strVal val="hidden"/>
                                          </p:to>
                                        </p:set>
                                      </p:childTnLst>
                                      <p:subTnLst>
                                        <p:audio>
                                          <p:cMediaNode>
                                            <p:cTn display="0" masterRel="sameClick">
                                              <p:stCondLst>
                                                <p:cond evt="begin" delay="0">
                                                  <p:tn val="111"/>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72"/>
                      </p:tgtEl>
                    </p:cond>
                  </p:nextCondLst>
                </p:seq>
                <p:seq concurrent="1" nextAc="seek">
                  <p:cTn id="117" restart="whenNotActive" fill="hold" evtFilter="cancelBubble" nodeType="interactiveSeq">
                    <p:stCondLst>
                      <p:cond evt="onClick" delay="0">
                        <p:tgtEl>
                          <p:spTgt spid="73"/>
                        </p:tgtEl>
                      </p:cond>
                    </p:stCondLst>
                    <p:endSync evt="end" delay="0">
                      <p:rtn val="all"/>
                    </p:endSync>
                    <p:childTnLst>
                      <p:par>
                        <p:cTn id="118" fill="hold">
                          <p:stCondLst>
                            <p:cond delay="0"/>
                          </p:stCondLst>
                          <p:childTnLst>
                            <p:par>
                              <p:cTn id="119" fill="hold">
                                <p:stCondLst>
                                  <p:cond delay="0"/>
                                </p:stCondLst>
                                <p:childTnLst>
                                  <p:par>
                                    <p:cTn id="120" presetID="31" presetClass="exit" presetSubtype="0" fill="hold" nodeType="clickEffect">
                                      <p:stCondLst>
                                        <p:cond delay="0"/>
                                      </p:stCondLst>
                                      <p:childTnLst>
                                        <p:anim calcmode="lin" valueType="num">
                                          <p:cBhvr>
                                            <p:cTn id="121" dur="1000"/>
                                            <p:tgtEl>
                                              <p:spTgt spid="73"/>
                                            </p:tgtEl>
                                            <p:attrNameLst>
                                              <p:attrName>ppt_w</p:attrName>
                                            </p:attrNameLst>
                                          </p:cBhvr>
                                          <p:tavLst>
                                            <p:tav tm="0">
                                              <p:val>
                                                <p:strVal val="ppt_w"/>
                                              </p:val>
                                            </p:tav>
                                            <p:tav tm="100000">
                                              <p:val>
                                                <p:fltVal val="0"/>
                                              </p:val>
                                            </p:tav>
                                          </p:tavLst>
                                        </p:anim>
                                        <p:anim calcmode="lin" valueType="num">
                                          <p:cBhvr>
                                            <p:cTn id="122" dur="1000"/>
                                            <p:tgtEl>
                                              <p:spTgt spid="73"/>
                                            </p:tgtEl>
                                            <p:attrNameLst>
                                              <p:attrName>ppt_h</p:attrName>
                                            </p:attrNameLst>
                                          </p:cBhvr>
                                          <p:tavLst>
                                            <p:tav tm="0">
                                              <p:val>
                                                <p:strVal val="ppt_h"/>
                                              </p:val>
                                            </p:tav>
                                            <p:tav tm="100000">
                                              <p:val>
                                                <p:fltVal val="0"/>
                                              </p:val>
                                            </p:tav>
                                          </p:tavLst>
                                        </p:anim>
                                        <p:anim calcmode="lin" valueType="num">
                                          <p:cBhvr>
                                            <p:cTn id="123" dur="1000"/>
                                            <p:tgtEl>
                                              <p:spTgt spid="73"/>
                                            </p:tgtEl>
                                            <p:attrNameLst>
                                              <p:attrName>style.rotation</p:attrName>
                                            </p:attrNameLst>
                                          </p:cBhvr>
                                          <p:tavLst>
                                            <p:tav tm="0">
                                              <p:val>
                                                <p:fltVal val="0"/>
                                              </p:val>
                                            </p:tav>
                                            <p:tav tm="100000">
                                              <p:val>
                                                <p:fltVal val="90"/>
                                              </p:val>
                                            </p:tav>
                                          </p:tavLst>
                                        </p:anim>
                                        <p:animEffect transition="out" filter="fade">
                                          <p:cBhvr>
                                            <p:cTn id="124" dur="1000"/>
                                            <p:tgtEl>
                                              <p:spTgt spid="73"/>
                                            </p:tgtEl>
                                          </p:cBhvr>
                                        </p:animEffect>
                                        <p:set>
                                          <p:cBhvr>
                                            <p:cTn id="125" dur="1" fill="hold">
                                              <p:stCondLst>
                                                <p:cond delay="999"/>
                                              </p:stCondLst>
                                            </p:cTn>
                                            <p:tgtEl>
                                              <p:spTgt spid="73"/>
                                            </p:tgtEl>
                                            <p:attrNameLst>
                                              <p:attrName>style.visibility</p:attrName>
                                            </p:attrNameLst>
                                          </p:cBhvr>
                                          <p:to>
                                            <p:strVal val="hidden"/>
                                          </p:to>
                                        </p:set>
                                      </p:childTnLst>
                                      <p:subTnLst>
                                        <p:audio>
                                          <p:cMediaNode>
                                            <p:cTn display="0" masterRel="sameClick">
                                              <p:stCondLst>
                                                <p:cond evt="begin" delay="0">
                                                  <p:tn val="120"/>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73"/>
                      </p:tgtEl>
                    </p:cond>
                  </p:nextCondLst>
                </p:seq>
                <p:seq concurrent="1" nextAc="seek">
                  <p:cTn id="126" restart="whenNotActive" fill="hold" evtFilter="cancelBubble" nodeType="interactiveSeq">
                    <p:stCondLst>
                      <p:cond evt="onClick" delay="0">
                        <p:tgtEl>
                          <p:spTgt spid="74"/>
                        </p:tgtEl>
                      </p:cond>
                    </p:stCondLst>
                    <p:endSync evt="end" delay="0">
                      <p:rtn val="all"/>
                    </p:endSync>
                    <p:childTnLst>
                      <p:par>
                        <p:cTn id="127" fill="hold">
                          <p:stCondLst>
                            <p:cond delay="0"/>
                          </p:stCondLst>
                          <p:childTnLst>
                            <p:par>
                              <p:cTn id="128" fill="hold">
                                <p:stCondLst>
                                  <p:cond delay="0"/>
                                </p:stCondLst>
                                <p:childTnLst>
                                  <p:par>
                                    <p:cTn id="129" presetID="31" presetClass="exit" presetSubtype="0" fill="hold" nodeType="clickEffect">
                                      <p:stCondLst>
                                        <p:cond delay="0"/>
                                      </p:stCondLst>
                                      <p:childTnLst>
                                        <p:anim calcmode="lin" valueType="num">
                                          <p:cBhvr>
                                            <p:cTn id="130" dur="1000"/>
                                            <p:tgtEl>
                                              <p:spTgt spid="74"/>
                                            </p:tgtEl>
                                            <p:attrNameLst>
                                              <p:attrName>ppt_w</p:attrName>
                                            </p:attrNameLst>
                                          </p:cBhvr>
                                          <p:tavLst>
                                            <p:tav tm="0">
                                              <p:val>
                                                <p:strVal val="ppt_w"/>
                                              </p:val>
                                            </p:tav>
                                            <p:tav tm="100000">
                                              <p:val>
                                                <p:fltVal val="0"/>
                                              </p:val>
                                            </p:tav>
                                          </p:tavLst>
                                        </p:anim>
                                        <p:anim calcmode="lin" valueType="num">
                                          <p:cBhvr>
                                            <p:cTn id="131" dur="1000"/>
                                            <p:tgtEl>
                                              <p:spTgt spid="74"/>
                                            </p:tgtEl>
                                            <p:attrNameLst>
                                              <p:attrName>ppt_h</p:attrName>
                                            </p:attrNameLst>
                                          </p:cBhvr>
                                          <p:tavLst>
                                            <p:tav tm="0">
                                              <p:val>
                                                <p:strVal val="ppt_h"/>
                                              </p:val>
                                            </p:tav>
                                            <p:tav tm="100000">
                                              <p:val>
                                                <p:fltVal val="0"/>
                                              </p:val>
                                            </p:tav>
                                          </p:tavLst>
                                        </p:anim>
                                        <p:anim calcmode="lin" valueType="num">
                                          <p:cBhvr>
                                            <p:cTn id="132" dur="1000"/>
                                            <p:tgtEl>
                                              <p:spTgt spid="74"/>
                                            </p:tgtEl>
                                            <p:attrNameLst>
                                              <p:attrName>style.rotation</p:attrName>
                                            </p:attrNameLst>
                                          </p:cBhvr>
                                          <p:tavLst>
                                            <p:tav tm="0">
                                              <p:val>
                                                <p:fltVal val="0"/>
                                              </p:val>
                                            </p:tav>
                                            <p:tav tm="100000">
                                              <p:val>
                                                <p:fltVal val="90"/>
                                              </p:val>
                                            </p:tav>
                                          </p:tavLst>
                                        </p:anim>
                                        <p:animEffect transition="out" filter="fade">
                                          <p:cBhvr>
                                            <p:cTn id="133" dur="1000"/>
                                            <p:tgtEl>
                                              <p:spTgt spid="74"/>
                                            </p:tgtEl>
                                          </p:cBhvr>
                                        </p:animEffect>
                                        <p:set>
                                          <p:cBhvr>
                                            <p:cTn id="134" dur="1" fill="hold">
                                              <p:stCondLst>
                                                <p:cond delay="999"/>
                                              </p:stCondLst>
                                            </p:cTn>
                                            <p:tgtEl>
                                              <p:spTgt spid="74"/>
                                            </p:tgtEl>
                                            <p:attrNameLst>
                                              <p:attrName>style.visibility</p:attrName>
                                            </p:attrNameLst>
                                          </p:cBhvr>
                                          <p:to>
                                            <p:strVal val="hidden"/>
                                          </p:to>
                                        </p:set>
                                      </p:childTnLst>
                                      <p:subTnLst>
                                        <p:audio>
                                          <p:cMediaNode>
                                            <p:cTn display="0" masterRel="sameClick">
                                              <p:stCondLst>
                                                <p:cond evt="begin" delay="0">
                                                  <p:tn val="129"/>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74"/>
                      </p:tgtEl>
                    </p:cond>
                  </p:nextCondLst>
                </p:seq>
                <p:seq concurrent="1" nextAc="seek">
                  <p:cTn id="135" restart="whenNotActive" fill="hold" evtFilter="cancelBubble" nodeType="interactiveSeq">
                    <p:stCondLst>
                      <p:cond evt="onClick" delay="0">
                        <p:tgtEl>
                          <p:spTgt spid="75"/>
                        </p:tgtEl>
                      </p:cond>
                    </p:stCondLst>
                    <p:endSync evt="end" delay="0">
                      <p:rtn val="all"/>
                    </p:endSync>
                    <p:childTnLst>
                      <p:par>
                        <p:cTn id="136" fill="hold">
                          <p:stCondLst>
                            <p:cond delay="0"/>
                          </p:stCondLst>
                          <p:childTnLst>
                            <p:par>
                              <p:cTn id="137" fill="hold">
                                <p:stCondLst>
                                  <p:cond delay="0"/>
                                </p:stCondLst>
                                <p:childTnLst>
                                  <p:par>
                                    <p:cTn id="138" presetID="31" presetClass="exit" presetSubtype="0" fill="hold" nodeType="clickEffect">
                                      <p:stCondLst>
                                        <p:cond delay="0"/>
                                      </p:stCondLst>
                                      <p:childTnLst>
                                        <p:anim calcmode="lin" valueType="num">
                                          <p:cBhvr>
                                            <p:cTn id="139" dur="1000"/>
                                            <p:tgtEl>
                                              <p:spTgt spid="75"/>
                                            </p:tgtEl>
                                            <p:attrNameLst>
                                              <p:attrName>ppt_w</p:attrName>
                                            </p:attrNameLst>
                                          </p:cBhvr>
                                          <p:tavLst>
                                            <p:tav tm="0">
                                              <p:val>
                                                <p:strVal val="ppt_w"/>
                                              </p:val>
                                            </p:tav>
                                            <p:tav tm="100000">
                                              <p:val>
                                                <p:fltVal val="0"/>
                                              </p:val>
                                            </p:tav>
                                          </p:tavLst>
                                        </p:anim>
                                        <p:anim calcmode="lin" valueType="num">
                                          <p:cBhvr>
                                            <p:cTn id="140" dur="1000"/>
                                            <p:tgtEl>
                                              <p:spTgt spid="75"/>
                                            </p:tgtEl>
                                            <p:attrNameLst>
                                              <p:attrName>ppt_h</p:attrName>
                                            </p:attrNameLst>
                                          </p:cBhvr>
                                          <p:tavLst>
                                            <p:tav tm="0">
                                              <p:val>
                                                <p:strVal val="ppt_h"/>
                                              </p:val>
                                            </p:tav>
                                            <p:tav tm="100000">
                                              <p:val>
                                                <p:fltVal val="0"/>
                                              </p:val>
                                            </p:tav>
                                          </p:tavLst>
                                        </p:anim>
                                        <p:anim calcmode="lin" valueType="num">
                                          <p:cBhvr>
                                            <p:cTn id="141" dur="1000"/>
                                            <p:tgtEl>
                                              <p:spTgt spid="75"/>
                                            </p:tgtEl>
                                            <p:attrNameLst>
                                              <p:attrName>style.rotation</p:attrName>
                                            </p:attrNameLst>
                                          </p:cBhvr>
                                          <p:tavLst>
                                            <p:tav tm="0">
                                              <p:val>
                                                <p:fltVal val="0"/>
                                              </p:val>
                                            </p:tav>
                                            <p:tav tm="100000">
                                              <p:val>
                                                <p:fltVal val="90"/>
                                              </p:val>
                                            </p:tav>
                                          </p:tavLst>
                                        </p:anim>
                                        <p:animEffect transition="out" filter="fade">
                                          <p:cBhvr>
                                            <p:cTn id="142" dur="1000"/>
                                            <p:tgtEl>
                                              <p:spTgt spid="75"/>
                                            </p:tgtEl>
                                          </p:cBhvr>
                                        </p:animEffect>
                                        <p:set>
                                          <p:cBhvr>
                                            <p:cTn id="143" dur="1" fill="hold">
                                              <p:stCondLst>
                                                <p:cond delay="999"/>
                                              </p:stCondLst>
                                            </p:cTn>
                                            <p:tgtEl>
                                              <p:spTgt spid="75"/>
                                            </p:tgtEl>
                                            <p:attrNameLst>
                                              <p:attrName>style.visibility</p:attrName>
                                            </p:attrNameLst>
                                          </p:cBhvr>
                                          <p:to>
                                            <p:strVal val="hidden"/>
                                          </p:to>
                                        </p:set>
                                      </p:childTnLst>
                                      <p:subTnLst>
                                        <p:audio>
                                          <p:cMediaNode>
                                            <p:cTn display="0" masterRel="sameClick">
                                              <p:stCondLst>
                                                <p:cond evt="begin" delay="0">
                                                  <p:tn val="138"/>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75"/>
                      </p:tgtEl>
                    </p:cond>
                  </p:nextCondLst>
                </p:seq>
                <p:seq concurrent="1" nextAc="seek">
                  <p:cTn id="144" restart="whenNotActive" fill="hold" evtFilter="cancelBubble" nodeType="interactiveSeq">
                    <p:stCondLst>
                      <p:cond evt="onClick" delay="0">
                        <p:tgtEl>
                          <p:spTgt spid="76"/>
                        </p:tgtEl>
                      </p:cond>
                    </p:stCondLst>
                    <p:endSync evt="end" delay="0">
                      <p:rtn val="all"/>
                    </p:endSync>
                    <p:childTnLst>
                      <p:par>
                        <p:cTn id="145" fill="hold">
                          <p:stCondLst>
                            <p:cond delay="0"/>
                          </p:stCondLst>
                          <p:childTnLst>
                            <p:par>
                              <p:cTn id="146" fill="hold">
                                <p:stCondLst>
                                  <p:cond delay="0"/>
                                </p:stCondLst>
                                <p:childTnLst>
                                  <p:par>
                                    <p:cTn id="147" presetID="31" presetClass="exit" presetSubtype="0" fill="hold" nodeType="clickEffect">
                                      <p:stCondLst>
                                        <p:cond delay="0"/>
                                      </p:stCondLst>
                                      <p:childTnLst>
                                        <p:anim calcmode="lin" valueType="num">
                                          <p:cBhvr>
                                            <p:cTn id="148" dur="1000"/>
                                            <p:tgtEl>
                                              <p:spTgt spid="76"/>
                                            </p:tgtEl>
                                            <p:attrNameLst>
                                              <p:attrName>ppt_w</p:attrName>
                                            </p:attrNameLst>
                                          </p:cBhvr>
                                          <p:tavLst>
                                            <p:tav tm="0">
                                              <p:val>
                                                <p:strVal val="ppt_w"/>
                                              </p:val>
                                            </p:tav>
                                            <p:tav tm="100000">
                                              <p:val>
                                                <p:fltVal val="0"/>
                                              </p:val>
                                            </p:tav>
                                          </p:tavLst>
                                        </p:anim>
                                        <p:anim calcmode="lin" valueType="num">
                                          <p:cBhvr>
                                            <p:cTn id="149" dur="1000"/>
                                            <p:tgtEl>
                                              <p:spTgt spid="76"/>
                                            </p:tgtEl>
                                            <p:attrNameLst>
                                              <p:attrName>ppt_h</p:attrName>
                                            </p:attrNameLst>
                                          </p:cBhvr>
                                          <p:tavLst>
                                            <p:tav tm="0">
                                              <p:val>
                                                <p:strVal val="ppt_h"/>
                                              </p:val>
                                            </p:tav>
                                            <p:tav tm="100000">
                                              <p:val>
                                                <p:fltVal val="0"/>
                                              </p:val>
                                            </p:tav>
                                          </p:tavLst>
                                        </p:anim>
                                        <p:anim calcmode="lin" valueType="num">
                                          <p:cBhvr>
                                            <p:cTn id="150" dur="1000"/>
                                            <p:tgtEl>
                                              <p:spTgt spid="76"/>
                                            </p:tgtEl>
                                            <p:attrNameLst>
                                              <p:attrName>style.rotation</p:attrName>
                                            </p:attrNameLst>
                                          </p:cBhvr>
                                          <p:tavLst>
                                            <p:tav tm="0">
                                              <p:val>
                                                <p:fltVal val="0"/>
                                              </p:val>
                                            </p:tav>
                                            <p:tav tm="100000">
                                              <p:val>
                                                <p:fltVal val="90"/>
                                              </p:val>
                                            </p:tav>
                                          </p:tavLst>
                                        </p:anim>
                                        <p:animEffect transition="out" filter="fade">
                                          <p:cBhvr>
                                            <p:cTn id="151" dur="1000"/>
                                            <p:tgtEl>
                                              <p:spTgt spid="76"/>
                                            </p:tgtEl>
                                          </p:cBhvr>
                                        </p:animEffect>
                                        <p:set>
                                          <p:cBhvr>
                                            <p:cTn id="152" dur="1" fill="hold">
                                              <p:stCondLst>
                                                <p:cond delay="999"/>
                                              </p:stCondLst>
                                            </p:cTn>
                                            <p:tgtEl>
                                              <p:spTgt spid="76"/>
                                            </p:tgtEl>
                                            <p:attrNameLst>
                                              <p:attrName>style.visibility</p:attrName>
                                            </p:attrNameLst>
                                          </p:cBhvr>
                                          <p:to>
                                            <p:strVal val="hidden"/>
                                          </p:to>
                                        </p:set>
                                      </p:childTnLst>
                                      <p:subTnLst>
                                        <p:audio>
                                          <p:cMediaNode>
                                            <p:cTn display="0" masterRel="sameClick">
                                              <p:stCondLst>
                                                <p:cond evt="begin" delay="0">
                                                  <p:tn val="147"/>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76"/>
                      </p:tgtEl>
                    </p:cond>
                  </p:nextCondLst>
                </p:seq>
                <p:seq concurrent="1" nextAc="seek">
                  <p:cTn id="153" restart="whenNotActive" fill="hold" evtFilter="cancelBubble" nodeType="interactiveSeq">
                    <p:stCondLst>
                      <p:cond evt="onClick" delay="0">
                        <p:tgtEl>
                          <p:spTgt spid="77"/>
                        </p:tgtEl>
                      </p:cond>
                    </p:stCondLst>
                    <p:endSync evt="end" delay="0">
                      <p:rtn val="all"/>
                    </p:endSync>
                    <p:childTnLst>
                      <p:par>
                        <p:cTn id="154" fill="hold">
                          <p:stCondLst>
                            <p:cond delay="0"/>
                          </p:stCondLst>
                          <p:childTnLst>
                            <p:par>
                              <p:cTn id="155" fill="hold">
                                <p:stCondLst>
                                  <p:cond delay="0"/>
                                </p:stCondLst>
                                <p:childTnLst>
                                  <p:par>
                                    <p:cTn id="156" presetID="31" presetClass="exit" presetSubtype="0" fill="hold" nodeType="clickEffect">
                                      <p:stCondLst>
                                        <p:cond delay="0"/>
                                      </p:stCondLst>
                                      <p:childTnLst>
                                        <p:anim calcmode="lin" valueType="num">
                                          <p:cBhvr>
                                            <p:cTn id="157" dur="1000"/>
                                            <p:tgtEl>
                                              <p:spTgt spid="77"/>
                                            </p:tgtEl>
                                            <p:attrNameLst>
                                              <p:attrName>ppt_w</p:attrName>
                                            </p:attrNameLst>
                                          </p:cBhvr>
                                          <p:tavLst>
                                            <p:tav tm="0">
                                              <p:val>
                                                <p:strVal val="ppt_w"/>
                                              </p:val>
                                            </p:tav>
                                            <p:tav tm="100000">
                                              <p:val>
                                                <p:fltVal val="0"/>
                                              </p:val>
                                            </p:tav>
                                          </p:tavLst>
                                        </p:anim>
                                        <p:anim calcmode="lin" valueType="num">
                                          <p:cBhvr>
                                            <p:cTn id="158" dur="1000"/>
                                            <p:tgtEl>
                                              <p:spTgt spid="77"/>
                                            </p:tgtEl>
                                            <p:attrNameLst>
                                              <p:attrName>ppt_h</p:attrName>
                                            </p:attrNameLst>
                                          </p:cBhvr>
                                          <p:tavLst>
                                            <p:tav tm="0">
                                              <p:val>
                                                <p:strVal val="ppt_h"/>
                                              </p:val>
                                            </p:tav>
                                            <p:tav tm="100000">
                                              <p:val>
                                                <p:fltVal val="0"/>
                                              </p:val>
                                            </p:tav>
                                          </p:tavLst>
                                        </p:anim>
                                        <p:anim calcmode="lin" valueType="num">
                                          <p:cBhvr>
                                            <p:cTn id="159" dur="1000"/>
                                            <p:tgtEl>
                                              <p:spTgt spid="77"/>
                                            </p:tgtEl>
                                            <p:attrNameLst>
                                              <p:attrName>style.rotation</p:attrName>
                                            </p:attrNameLst>
                                          </p:cBhvr>
                                          <p:tavLst>
                                            <p:tav tm="0">
                                              <p:val>
                                                <p:fltVal val="0"/>
                                              </p:val>
                                            </p:tav>
                                            <p:tav tm="100000">
                                              <p:val>
                                                <p:fltVal val="90"/>
                                              </p:val>
                                            </p:tav>
                                          </p:tavLst>
                                        </p:anim>
                                        <p:animEffect transition="out" filter="fade">
                                          <p:cBhvr>
                                            <p:cTn id="160" dur="1000"/>
                                            <p:tgtEl>
                                              <p:spTgt spid="77"/>
                                            </p:tgtEl>
                                          </p:cBhvr>
                                        </p:animEffect>
                                        <p:set>
                                          <p:cBhvr>
                                            <p:cTn id="161" dur="1" fill="hold">
                                              <p:stCondLst>
                                                <p:cond delay="999"/>
                                              </p:stCondLst>
                                            </p:cTn>
                                            <p:tgtEl>
                                              <p:spTgt spid="77"/>
                                            </p:tgtEl>
                                            <p:attrNameLst>
                                              <p:attrName>style.visibility</p:attrName>
                                            </p:attrNameLst>
                                          </p:cBhvr>
                                          <p:to>
                                            <p:strVal val="hidden"/>
                                          </p:to>
                                        </p:set>
                                      </p:childTnLst>
                                      <p:subTnLst>
                                        <p:audio>
                                          <p:cMediaNode>
                                            <p:cTn display="0" masterRel="sameClick">
                                              <p:stCondLst>
                                                <p:cond evt="begin" delay="0">
                                                  <p:tn val="156"/>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77"/>
                      </p:tgtEl>
                    </p:cond>
                  </p:nextCondLst>
                </p:seq>
                <p:seq concurrent="1" nextAc="seek">
                  <p:cTn id="162" restart="whenNotActive" fill="hold" evtFilter="cancelBubble" nodeType="interactiveSeq">
                    <p:stCondLst>
                      <p:cond evt="onClick" delay="0">
                        <p:tgtEl>
                          <p:spTgt spid="78"/>
                        </p:tgtEl>
                      </p:cond>
                    </p:stCondLst>
                    <p:endSync evt="end" delay="0">
                      <p:rtn val="all"/>
                    </p:endSync>
                    <p:childTnLst>
                      <p:par>
                        <p:cTn id="163" fill="hold">
                          <p:stCondLst>
                            <p:cond delay="0"/>
                          </p:stCondLst>
                          <p:childTnLst>
                            <p:par>
                              <p:cTn id="164" fill="hold">
                                <p:stCondLst>
                                  <p:cond delay="0"/>
                                </p:stCondLst>
                                <p:childTnLst>
                                  <p:par>
                                    <p:cTn id="165" presetID="31" presetClass="exit" presetSubtype="0" fill="hold" nodeType="clickEffect">
                                      <p:stCondLst>
                                        <p:cond delay="0"/>
                                      </p:stCondLst>
                                      <p:childTnLst>
                                        <p:anim calcmode="lin" valueType="num">
                                          <p:cBhvr>
                                            <p:cTn id="166" dur="1000"/>
                                            <p:tgtEl>
                                              <p:spTgt spid="78"/>
                                            </p:tgtEl>
                                            <p:attrNameLst>
                                              <p:attrName>ppt_w</p:attrName>
                                            </p:attrNameLst>
                                          </p:cBhvr>
                                          <p:tavLst>
                                            <p:tav tm="0">
                                              <p:val>
                                                <p:strVal val="ppt_w"/>
                                              </p:val>
                                            </p:tav>
                                            <p:tav tm="100000">
                                              <p:val>
                                                <p:fltVal val="0"/>
                                              </p:val>
                                            </p:tav>
                                          </p:tavLst>
                                        </p:anim>
                                        <p:anim calcmode="lin" valueType="num">
                                          <p:cBhvr>
                                            <p:cTn id="167" dur="1000"/>
                                            <p:tgtEl>
                                              <p:spTgt spid="78"/>
                                            </p:tgtEl>
                                            <p:attrNameLst>
                                              <p:attrName>ppt_h</p:attrName>
                                            </p:attrNameLst>
                                          </p:cBhvr>
                                          <p:tavLst>
                                            <p:tav tm="0">
                                              <p:val>
                                                <p:strVal val="ppt_h"/>
                                              </p:val>
                                            </p:tav>
                                            <p:tav tm="100000">
                                              <p:val>
                                                <p:fltVal val="0"/>
                                              </p:val>
                                            </p:tav>
                                          </p:tavLst>
                                        </p:anim>
                                        <p:anim calcmode="lin" valueType="num">
                                          <p:cBhvr>
                                            <p:cTn id="168" dur="1000"/>
                                            <p:tgtEl>
                                              <p:spTgt spid="78"/>
                                            </p:tgtEl>
                                            <p:attrNameLst>
                                              <p:attrName>style.rotation</p:attrName>
                                            </p:attrNameLst>
                                          </p:cBhvr>
                                          <p:tavLst>
                                            <p:tav tm="0">
                                              <p:val>
                                                <p:fltVal val="0"/>
                                              </p:val>
                                            </p:tav>
                                            <p:tav tm="100000">
                                              <p:val>
                                                <p:fltVal val="90"/>
                                              </p:val>
                                            </p:tav>
                                          </p:tavLst>
                                        </p:anim>
                                        <p:animEffect transition="out" filter="fade">
                                          <p:cBhvr>
                                            <p:cTn id="169" dur="1000"/>
                                            <p:tgtEl>
                                              <p:spTgt spid="78"/>
                                            </p:tgtEl>
                                          </p:cBhvr>
                                        </p:animEffect>
                                        <p:set>
                                          <p:cBhvr>
                                            <p:cTn id="170" dur="1" fill="hold">
                                              <p:stCondLst>
                                                <p:cond delay="999"/>
                                              </p:stCondLst>
                                            </p:cTn>
                                            <p:tgtEl>
                                              <p:spTgt spid="78"/>
                                            </p:tgtEl>
                                            <p:attrNameLst>
                                              <p:attrName>style.visibility</p:attrName>
                                            </p:attrNameLst>
                                          </p:cBhvr>
                                          <p:to>
                                            <p:strVal val="hidden"/>
                                          </p:to>
                                        </p:set>
                                      </p:childTnLst>
                                      <p:subTnLst>
                                        <p:audio>
                                          <p:cMediaNode>
                                            <p:cTn display="0" masterRel="sameClick">
                                              <p:stCondLst>
                                                <p:cond evt="begin" delay="0">
                                                  <p:tn val="165"/>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78"/>
                      </p:tgtEl>
                    </p:cond>
                  </p:nextCondLst>
                </p:seq>
                <p:seq concurrent="1" nextAc="seek">
                  <p:cTn id="171" restart="whenNotActive" fill="hold" evtFilter="cancelBubble" nodeType="interactiveSeq">
                    <p:stCondLst>
                      <p:cond evt="onClick" delay="0">
                        <p:tgtEl>
                          <p:spTgt spid="79"/>
                        </p:tgtEl>
                      </p:cond>
                    </p:stCondLst>
                    <p:endSync evt="end" delay="0">
                      <p:rtn val="all"/>
                    </p:endSync>
                    <p:childTnLst>
                      <p:par>
                        <p:cTn id="172" fill="hold">
                          <p:stCondLst>
                            <p:cond delay="0"/>
                          </p:stCondLst>
                          <p:childTnLst>
                            <p:par>
                              <p:cTn id="173" fill="hold">
                                <p:stCondLst>
                                  <p:cond delay="0"/>
                                </p:stCondLst>
                                <p:childTnLst>
                                  <p:par>
                                    <p:cTn id="174" presetID="31" presetClass="exit" presetSubtype="0" fill="hold" nodeType="clickEffect">
                                      <p:stCondLst>
                                        <p:cond delay="0"/>
                                      </p:stCondLst>
                                      <p:childTnLst>
                                        <p:anim calcmode="lin" valueType="num">
                                          <p:cBhvr>
                                            <p:cTn id="175" dur="1000"/>
                                            <p:tgtEl>
                                              <p:spTgt spid="79"/>
                                            </p:tgtEl>
                                            <p:attrNameLst>
                                              <p:attrName>ppt_w</p:attrName>
                                            </p:attrNameLst>
                                          </p:cBhvr>
                                          <p:tavLst>
                                            <p:tav tm="0">
                                              <p:val>
                                                <p:strVal val="ppt_w"/>
                                              </p:val>
                                            </p:tav>
                                            <p:tav tm="100000">
                                              <p:val>
                                                <p:fltVal val="0"/>
                                              </p:val>
                                            </p:tav>
                                          </p:tavLst>
                                        </p:anim>
                                        <p:anim calcmode="lin" valueType="num">
                                          <p:cBhvr>
                                            <p:cTn id="176" dur="1000"/>
                                            <p:tgtEl>
                                              <p:spTgt spid="79"/>
                                            </p:tgtEl>
                                            <p:attrNameLst>
                                              <p:attrName>ppt_h</p:attrName>
                                            </p:attrNameLst>
                                          </p:cBhvr>
                                          <p:tavLst>
                                            <p:tav tm="0">
                                              <p:val>
                                                <p:strVal val="ppt_h"/>
                                              </p:val>
                                            </p:tav>
                                            <p:tav tm="100000">
                                              <p:val>
                                                <p:fltVal val="0"/>
                                              </p:val>
                                            </p:tav>
                                          </p:tavLst>
                                        </p:anim>
                                        <p:anim calcmode="lin" valueType="num">
                                          <p:cBhvr>
                                            <p:cTn id="177" dur="1000"/>
                                            <p:tgtEl>
                                              <p:spTgt spid="79"/>
                                            </p:tgtEl>
                                            <p:attrNameLst>
                                              <p:attrName>style.rotation</p:attrName>
                                            </p:attrNameLst>
                                          </p:cBhvr>
                                          <p:tavLst>
                                            <p:tav tm="0">
                                              <p:val>
                                                <p:fltVal val="0"/>
                                              </p:val>
                                            </p:tav>
                                            <p:tav tm="100000">
                                              <p:val>
                                                <p:fltVal val="90"/>
                                              </p:val>
                                            </p:tav>
                                          </p:tavLst>
                                        </p:anim>
                                        <p:animEffect transition="out" filter="fade">
                                          <p:cBhvr>
                                            <p:cTn id="178" dur="1000"/>
                                            <p:tgtEl>
                                              <p:spTgt spid="79"/>
                                            </p:tgtEl>
                                          </p:cBhvr>
                                        </p:animEffect>
                                        <p:set>
                                          <p:cBhvr>
                                            <p:cTn id="179" dur="1" fill="hold">
                                              <p:stCondLst>
                                                <p:cond delay="999"/>
                                              </p:stCondLst>
                                            </p:cTn>
                                            <p:tgtEl>
                                              <p:spTgt spid="79"/>
                                            </p:tgtEl>
                                            <p:attrNameLst>
                                              <p:attrName>style.visibility</p:attrName>
                                            </p:attrNameLst>
                                          </p:cBhvr>
                                          <p:to>
                                            <p:strVal val="hidden"/>
                                          </p:to>
                                        </p:set>
                                      </p:childTnLst>
                                      <p:subTnLst>
                                        <p:audio>
                                          <p:cMediaNode>
                                            <p:cTn display="0" masterRel="sameClick">
                                              <p:stCondLst>
                                                <p:cond evt="begin" delay="0">
                                                  <p:tn val="174"/>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79"/>
                      </p:tgtEl>
                    </p:cond>
                  </p:nextCondLst>
                </p:seq>
                <p:seq concurrent="1" nextAc="seek">
                  <p:cTn id="180" restart="whenNotActive" fill="hold" evtFilter="cancelBubble" nodeType="interactiveSeq">
                    <p:stCondLst>
                      <p:cond evt="onClick" delay="0">
                        <p:tgtEl>
                          <p:spTgt spid="80"/>
                        </p:tgtEl>
                      </p:cond>
                    </p:stCondLst>
                    <p:endSync evt="end" delay="0">
                      <p:rtn val="all"/>
                    </p:endSync>
                    <p:childTnLst>
                      <p:par>
                        <p:cTn id="181" fill="hold">
                          <p:stCondLst>
                            <p:cond delay="0"/>
                          </p:stCondLst>
                          <p:childTnLst>
                            <p:par>
                              <p:cTn id="182" fill="hold">
                                <p:stCondLst>
                                  <p:cond delay="0"/>
                                </p:stCondLst>
                                <p:childTnLst>
                                  <p:par>
                                    <p:cTn id="183" presetID="31" presetClass="exit" presetSubtype="0" fill="hold" nodeType="clickEffect">
                                      <p:stCondLst>
                                        <p:cond delay="0"/>
                                      </p:stCondLst>
                                      <p:childTnLst>
                                        <p:anim calcmode="lin" valueType="num">
                                          <p:cBhvr>
                                            <p:cTn id="184" dur="1000"/>
                                            <p:tgtEl>
                                              <p:spTgt spid="80"/>
                                            </p:tgtEl>
                                            <p:attrNameLst>
                                              <p:attrName>ppt_w</p:attrName>
                                            </p:attrNameLst>
                                          </p:cBhvr>
                                          <p:tavLst>
                                            <p:tav tm="0">
                                              <p:val>
                                                <p:strVal val="ppt_w"/>
                                              </p:val>
                                            </p:tav>
                                            <p:tav tm="100000">
                                              <p:val>
                                                <p:fltVal val="0"/>
                                              </p:val>
                                            </p:tav>
                                          </p:tavLst>
                                        </p:anim>
                                        <p:anim calcmode="lin" valueType="num">
                                          <p:cBhvr>
                                            <p:cTn id="185" dur="1000"/>
                                            <p:tgtEl>
                                              <p:spTgt spid="80"/>
                                            </p:tgtEl>
                                            <p:attrNameLst>
                                              <p:attrName>ppt_h</p:attrName>
                                            </p:attrNameLst>
                                          </p:cBhvr>
                                          <p:tavLst>
                                            <p:tav tm="0">
                                              <p:val>
                                                <p:strVal val="ppt_h"/>
                                              </p:val>
                                            </p:tav>
                                            <p:tav tm="100000">
                                              <p:val>
                                                <p:fltVal val="0"/>
                                              </p:val>
                                            </p:tav>
                                          </p:tavLst>
                                        </p:anim>
                                        <p:anim calcmode="lin" valueType="num">
                                          <p:cBhvr>
                                            <p:cTn id="186" dur="1000"/>
                                            <p:tgtEl>
                                              <p:spTgt spid="80"/>
                                            </p:tgtEl>
                                            <p:attrNameLst>
                                              <p:attrName>style.rotation</p:attrName>
                                            </p:attrNameLst>
                                          </p:cBhvr>
                                          <p:tavLst>
                                            <p:tav tm="0">
                                              <p:val>
                                                <p:fltVal val="0"/>
                                              </p:val>
                                            </p:tav>
                                            <p:tav tm="100000">
                                              <p:val>
                                                <p:fltVal val="90"/>
                                              </p:val>
                                            </p:tav>
                                          </p:tavLst>
                                        </p:anim>
                                        <p:animEffect transition="out" filter="fade">
                                          <p:cBhvr>
                                            <p:cTn id="187" dur="1000"/>
                                            <p:tgtEl>
                                              <p:spTgt spid="80"/>
                                            </p:tgtEl>
                                          </p:cBhvr>
                                        </p:animEffect>
                                        <p:set>
                                          <p:cBhvr>
                                            <p:cTn id="188" dur="1" fill="hold">
                                              <p:stCondLst>
                                                <p:cond delay="999"/>
                                              </p:stCondLst>
                                            </p:cTn>
                                            <p:tgtEl>
                                              <p:spTgt spid="80"/>
                                            </p:tgtEl>
                                            <p:attrNameLst>
                                              <p:attrName>style.visibility</p:attrName>
                                            </p:attrNameLst>
                                          </p:cBhvr>
                                          <p:to>
                                            <p:strVal val="hidden"/>
                                          </p:to>
                                        </p:set>
                                      </p:childTnLst>
                                      <p:subTnLst>
                                        <p:audio>
                                          <p:cMediaNode>
                                            <p:cTn display="0" masterRel="sameClick">
                                              <p:stCondLst>
                                                <p:cond evt="begin" delay="0">
                                                  <p:tn val="183"/>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80"/>
                      </p:tgtEl>
                    </p:cond>
                  </p:nextCondLst>
                </p:seq>
                <p:seq concurrent="1" nextAc="seek">
                  <p:cTn id="189" restart="whenNotActive" fill="hold" evtFilter="cancelBubble" nodeType="interactiveSeq">
                    <p:stCondLst>
                      <p:cond evt="onClick" delay="0">
                        <p:tgtEl>
                          <p:spTgt spid="81"/>
                        </p:tgtEl>
                      </p:cond>
                    </p:stCondLst>
                    <p:endSync evt="end" delay="0">
                      <p:rtn val="all"/>
                    </p:endSync>
                    <p:childTnLst>
                      <p:par>
                        <p:cTn id="190" fill="hold">
                          <p:stCondLst>
                            <p:cond delay="0"/>
                          </p:stCondLst>
                          <p:childTnLst>
                            <p:par>
                              <p:cTn id="191" fill="hold">
                                <p:stCondLst>
                                  <p:cond delay="0"/>
                                </p:stCondLst>
                                <p:childTnLst>
                                  <p:par>
                                    <p:cTn id="192" presetID="31" presetClass="exit" presetSubtype="0" fill="hold" nodeType="clickEffect">
                                      <p:stCondLst>
                                        <p:cond delay="0"/>
                                      </p:stCondLst>
                                      <p:childTnLst>
                                        <p:anim calcmode="lin" valueType="num">
                                          <p:cBhvr>
                                            <p:cTn id="193" dur="1000"/>
                                            <p:tgtEl>
                                              <p:spTgt spid="81"/>
                                            </p:tgtEl>
                                            <p:attrNameLst>
                                              <p:attrName>ppt_w</p:attrName>
                                            </p:attrNameLst>
                                          </p:cBhvr>
                                          <p:tavLst>
                                            <p:tav tm="0">
                                              <p:val>
                                                <p:strVal val="ppt_w"/>
                                              </p:val>
                                            </p:tav>
                                            <p:tav tm="100000">
                                              <p:val>
                                                <p:fltVal val="0"/>
                                              </p:val>
                                            </p:tav>
                                          </p:tavLst>
                                        </p:anim>
                                        <p:anim calcmode="lin" valueType="num">
                                          <p:cBhvr>
                                            <p:cTn id="194" dur="1000"/>
                                            <p:tgtEl>
                                              <p:spTgt spid="81"/>
                                            </p:tgtEl>
                                            <p:attrNameLst>
                                              <p:attrName>ppt_h</p:attrName>
                                            </p:attrNameLst>
                                          </p:cBhvr>
                                          <p:tavLst>
                                            <p:tav tm="0">
                                              <p:val>
                                                <p:strVal val="ppt_h"/>
                                              </p:val>
                                            </p:tav>
                                            <p:tav tm="100000">
                                              <p:val>
                                                <p:fltVal val="0"/>
                                              </p:val>
                                            </p:tav>
                                          </p:tavLst>
                                        </p:anim>
                                        <p:anim calcmode="lin" valueType="num">
                                          <p:cBhvr>
                                            <p:cTn id="195" dur="1000"/>
                                            <p:tgtEl>
                                              <p:spTgt spid="81"/>
                                            </p:tgtEl>
                                            <p:attrNameLst>
                                              <p:attrName>style.rotation</p:attrName>
                                            </p:attrNameLst>
                                          </p:cBhvr>
                                          <p:tavLst>
                                            <p:tav tm="0">
                                              <p:val>
                                                <p:fltVal val="0"/>
                                              </p:val>
                                            </p:tav>
                                            <p:tav tm="100000">
                                              <p:val>
                                                <p:fltVal val="90"/>
                                              </p:val>
                                            </p:tav>
                                          </p:tavLst>
                                        </p:anim>
                                        <p:animEffect transition="out" filter="fade">
                                          <p:cBhvr>
                                            <p:cTn id="196" dur="1000"/>
                                            <p:tgtEl>
                                              <p:spTgt spid="81"/>
                                            </p:tgtEl>
                                          </p:cBhvr>
                                        </p:animEffect>
                                        <p:set>
                                          <p:cBhvr>
                                            <p:cTn id="197" dur="1" fill="hold">
                                              <p:stCondLst>
                                                <p:cond delay="999"/>
                                              </p:stCondLst>
                                            </p:cTn>
                                            <p:tgtEl>
                                              <p:spTgt spid="81"/>
                                            </p:tgtEl>
                                            <p:attrNameLst>
                                              <p:attrName>style.visibility</p:attrName>
                                            </p:attrNameLst>
                                          </p:cBhvr>
                                          <p:to>
                                            <p:strVal val="hidden"/>
                                          </p:to>
                                        </p:set>
                                      </p:childTnLst>
                                      <p:subTnLst>
                                        <p:audio>
                                          <p:cMediaNode>
                                            <p:cTn display="0" masterRel="sameClick">
                                              <p:stCondLst>
                                                <p:cond evt="begin" delay="0">
                                                  <p:tn val="192"/>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81"/>
                      </p:tgtEl>
                    </p:cond>
                  </p:nextCondLst>
                </p:seq>
                <p:seq concurrent="1" nextAc="seek">
                  <p:cTn id="198" restart="whenNotActive" fill="hold" evtFilter="cancelBubble" nodeType="interactiveSeq">
                    <p:stCondLst>
                      <p:cond evt="onClick" delay="0">
                        <p:tgtEl>
                          <p:spTgt spid="82"/>
                        </p:tgtEl>
                      </p:cond>
                    </p:stCondLst>
                    <p:endSync evt="end" delay="0">
                      <p:rtn val="all"/>
                    </p:endSync>
                    <p:childTnLst>
                      <p:par>
                        <p:cTn id="199" fill="hold">
                          <p:stCondLst>
                            <p:cond delay="0"/>
                          </p:stCondLst>
                          <p:childTnLst>
                            <p:par>
                              <p:cTn id="200" fill="hold">
                                <p:stCondLst>
                                  <p:cond delay="0"/>
                                </p:stCondLst>
                                <p:childTnLst>
                                  <p:par>
                                    <p:cTn id="201" presetID="31" presetClass="exit" presetSubtype="0" fill="hold" nodeType="clickEffect">
                                      <p:stCondLst>
                                        <p:cond delay="0"/>
                                      </p:stCondLst>
                                      <p:childTnLst>
                                        <p:anim calcmode="lin" valueType="num">
                                          <p:cBhvr>
                                            <p:cTn id="202" dur="1000"/>
                                            <p:tgtEl>
                                              <p:spTgt spid="82"/>
                                            </p:tgtEl>
                                            <p:attrNameLst>
                                              <p:attrName>ppt_w</p:attrName>
                                            </p:attrNameLst>
                                          </p:cBhvr>
                                          <p:tavLst>
                                            <p:tav tm="0">
                                              <p:val>
                                                <p:strVal val="ppt_w"/>
                                              </p:val>
                                            </p:tav>
                                            <p:tav tm="100000">
                                              <p:val>
                                                <p:fltVal val="0"/>
                                              </p:val>
                                            </p:tav>
                                          </p:tavLst>
                                        </p:anim>
                                        <p:anim calcmode="lin" valueType="num">
                                          <p:cBhvr>
                                            <p:cTn id="203" dur="1000"/>
                                            <p:tgtEl>
                                              <p:spTgt spid="82"/>
                                            </p:tgtEl>
                                            <p:attrNameLst>
                                              <p:attrName>ppt_h</p:attrName>
                                            </p:attrNameLst>
                                          </p:cBhvr>
                                          <p:tavLst>
                                            <p:tav tm="0">
                                              <p:val>
                                                <p:strVal val="ppt_h"/>
                                              </p:val>
                                            </p:tav>
                                            <p:tav tm="100000">
                                              <p:val>
                                                <p:fltVal val="0"/>
                                              </p:val>
                                            </p:tav>
                                          </p:tavLst>
                                        </p:anim>
                                        <p:anim calcmode="lin" valueType="num">
                                          <p:cBhvr>
                                            <p:cTn id="204" dur="1000"/>
                                            <p:tgtEl>
                                              <p:spTgt spid="82"/>
                                            </p:tgtEl>
                                            <p:attrNameLst>
                                              <p:attrName>style.rotation</p:attrName>
                                            </p:attrNameLst>
                                          </p:cBhvr>
                                          <p:tavLst>
                                            <p:tav tm="0">
                                              <p:val>
                                                <p:fltVal val="0"/>
                                              </p:val>
                                            </p:tav>
                                            <p:tav tm="100000">
                                              <p:val>
                                                <p:fltVal val="90"/>
                                              </p:val>
                                            </p:tav>
                                          </p:tavLst>
                                        </p:anim>
                                        <p:animEffect transition="out" filter="fade">
                                          <p:cBhvr>
                                            <p:cTn id="205" dur="1000"/>
                                            <p:tgtEl>
                                              <p:spTgt spid="82"/>
                                            </p:tgtEl>
                                          </p:cBhvr>
                                        </p:animEffect>
                                        <p:set>
                                          <p:cBhvr>
                                            <p:cTn id="206" dur="1" fill="hold">
                                              <p:stCondLst>
                                                <p:cond delay="999"/>
                                              </p:stCondLst>
                                            </p:cTn>
                                            <p:tgtEl>
                                              <p:spTgt spid="82"/>
                                            </p:tgtEl>
                                            <p:attrNameLst>
                                              <p:attrName>style.visibility</p:attrName>
                                            </p:attrNameLst>
                                          </p:cBhvr>
                                          <p:to>
                                            <p:strVal val="hidden"/>
                                          </p:to>
                                        </p:set>
                                      </p:childTnLst>
                                      <p:subTnLst>
                                        <p:audio>
                                          <p:cMediaNode>
                                            <p:cTn display="0" masterRel="sameClick">
                                              <p:stCondLst>
                                                <p:cond evt="begin" delay="0">
                                                  <p:tn val="201"/>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82"/>
                      </p:tgtEl>
                    </p:cond>
                  </p:nextCondLst>
                </p:seq>
                <p:seq concurrent="1" nextAc="seek">
                  <p:cTn id="207" restart="whenNotActive" fill="hold" evtFilter="cancelBubble" nodeType="interactiveSeq">
                    <p:stCondLst>
                      <p:cond evt="onClick" delay="0">
                        <p:tgtEl>
                          <p:spTgt spid="83"/>
                        </p:tgtEl>
                      </p:cond>
                    </p:stCondLst>
                    <p:endSync evt="end" delay="0">
                      <p:rtn val="all"/>
                    </p:endSync>
                    <p:childTnLst>
                      <p:par>
                        <p:cTn id="208" fill="hold">
                          <p:stCondLst>
                            <p:cond delay="0"/>
                          </p:stCondLst>
                          <p:childTnLst>
                            <p:par>
                              <p:cTn id="209" fill="hold">
                                <p:stCondLst>
                                  <p:cond delay="0"/>
                                </p:stCondLst>
                                <p:childTnLst>
                                  <p:par>
                                    <p:cTn id="210" presetID="31" presetClass="exit" presetSubtype="0" fill="hold" nodeType="clickEffect">
                                      <p:stCondLst>
                                        <p:cond delay="0"/>
                                      </p:stCondLst>
                                      <p:childTnLst>
                                        <p:anim calcmode="lin" valueType="num">
                                          <p:cBhvr>
                                            <p:cTn id="211" dur="1000"/>
                                            <p:tgtEl>
                                              <p:spTgt spid="83"/>
                                            </p:tgtEl>
                                            <p:attrNameLst>
                                              <p:attrName>ppt_w</p:attrName>
                                            </p:attrNameLst>
                                          </p:cBhvr>
                                          <p:tavLst>
                                            <p:tav tm="0">
                                              <p:val>
                                                <p:strVal val="ppt_w"/>
                                              </p:val>
                                            </p:tav>
                                            <p:tav tm="100000">
                                              <p:val>
                                                <p:fltVal val="0"/>
                                              </p:val>
                                            </p:tav>
                                          </p:tavLst>
                                        </p:anim>
                                        <p:anim calcmode="lin" valueType="num">
                                          <p:cBhvr>
                                            <p:cTn id="212" dur="1000"/>
                                            <p:tgtEl>
                                              <p:spTgt spid="83"/>
                                            </p:tgtEl>
                                            <p:attrNameLst>
                                              <p:attrName>ppt_h</p:attrName>
                                            </p:attrNameLst>
                                          </p:cBhvr>
                                          <p:tavLst>
                                            <p:tav tm="0">
                                              <p:val>
                                                <p:strVal val="ppt_h"/>
                                              </p:val>
                                            </p:tav>
                                            <p:tav tm="100000">
                                              <p:val>
                                                <p:fltVal val="0"/>
                                              </p:val>
                                            </p:tav>
                                          </p:tavLst>
                                        </p:anim>
                                        <p:anim calcmode="lin" valueType="num">
                                          <p:cBhvr>
                                            <p:cTn id="213" dur="1000"/>
                                            <p:tgtEl>
                                              <p:spTgt spid="83"/>
                                            </p:tgtEl>
                                            <p:attrNameLst>
                                              <p:attrName>style.rotation</p:attrName>
                                            </p:attrNameLst>
                                          </p:cBhvr>
                                          <p:tavLst>
                                            <p:tav tm="0">
                                              <p:val>
                                                <p:fltVal val="0"/>
                                              </p:val>
                                            </p:tav>
                                            <p:tav tm="100000">
                                              <p:val>
                                                <p:fltVal val="90"/>
                                              </p:val>
                                            </p:tav>
                                          </p:tavLst>
                                        </p:anim>
                                        <p:animEffect transition="out" filter="fade">
                                          <p:cBhvr>
                                            <p:cTn id="214" dur="1000"/>
                                            <p:tgtEl>
                                              <p:spTgt spid="83"/>
                                            </p:tgtEl>
                                          </p:cBhvr>
                                        </p:animEffect>
                                        <p:set>
                                          <p:cBhvr>
                                            <p:cTn id="215" dur="1" fill="hold">
                                              <p:stCondLst>
                                                <p:cond delay="999"/>
                                              </p:stCondLst>
                                            </p:cTn>
                                            <p:tgtEl>
                                              <p:spTgt spid="83"/>
                                            </p:tgtEl>
                                            <p:attrNameLst>
                                              <p:attrName>style.visibility</p:attrName>
                                            </p:attrNameLst>
                                          </p:cBhvr>
                                          <p:to>
                                            <p:strVal val="hidden"/>
                                          </p:to>
                                        </p:set>
                                      </p:childTnLst>
                                      <p:subTnLst>
                                        <p:audio>
                                          <p:cMediaNode>
                                            <p:cTn display="0" masterRel="sameClick">
                                              <p:stCondLst>
                                                <p:cond evt="begin" delay="0">
                                                  <p:tn val="210"/>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83"/>
                      </p:tgtEl>
                    </p:cond>
                  </p:nextCondLst>
                </p:seq>
                <p:seq concurrent="1" nextAc="seek">
                  <p:cTn id="216" restart="whenNotActive" fill="hold" evtFilter="cancelBubble" nodeType="interactiveSeq">
                    <p:stCondLst>
                      <p:cond evt="onClick" delay="0">
                        <p:tgtEl>
                          <p:spTgt spid="84"/>
                        </p:tgtEl>
                      </p:cond>
                    </p:stCondLst>
                    <p:endSync evt="end" delay="0">
                      <p:rtn val="all"/>
                    </p:endSync>
                    <p:childTnLst>
                      <p:par>
                        <p:cTn id="217" fill="hold">
                          <p:stCondLst>
                            <p:cond delay="0"/>
                          </p:stCondLst>
                          <p:childTnLst>
                            <p:par>
                              <p:cTn id="218" fill="hold">
                                <p:stCondLst>
                                  <p:cond delay="0"/>
                                </p:stCondLst>
                                <p:childTnLst>
                                  <p:par>
                                    <p:cTn id="219" presetID="31" presetClass="exit" presetSubtype="0" fill="hold" nodeType="clickEffect">
                                      <p:stCondLst>
                                        <p:cond delay="0"/>
                                      </p:stCondLst>
                                      <p:childTnLst>
                                        <p:anim calcmode="lin" valueType="num">
                                          <p:cBhvr>
                                            <p:cTn id="220" dur="1000"/>
                                            <p:tgtEl>
                                              <p:spTgt spid="84"/>
                                            </p:tgtEl>
                                            <p:attrNameLst>
                                              <p:attrName>ppt_w</p:attrName>
                                            </p:attrNameLst>
                                          </p:cBhvr>
                                          <p:tavLst>
                                            <p:tav tm="0">
                                              <p:val>
                                                <p:strVal val="ppt_w"/>
                                              </p:val>
                                            </p:tav>
                                            <p:tav tm="100000">
                                              <p:val>
                                                <p:fltVal val="0"/>
                                              </p:val>
                                            </p:tav>
                                          </p:tavLst>
                                        </p:anim>
                                        <p:anim calcmode="lin" valueType="num">
                                          <p:cBhvr>
                                            <p:cTn id="221" dur="1000"/>
                                            <p:tgtEl>
                                              <p:spTgt spid="84"/>
                                            </p:tgtEl>
                                            <p:attrNameLst>
                                              <p:attrName>ppt_h</p:attrName>
                                            </p:attrNameLst>
                                          </p:cBhvr>
                                          <p:tavLst>
                                            <p:tav tm="0">
                                              <p:val>
                                                <p:strVal val="ppt_h"/>
                                              </p:val>
                                            </p:tav>
                                            <p:tav tm="100000">
                                              <p:val>
                                                <p:fltVal val="0"/>
                                              </p:val>
                                            </p:tav>
                                          </p:tavLst>
                                        </p:anim>
                                        <p:anim calcmode="lin" valueType="num">
                                          <p:cBhvr>
                                            <p:cTn id="222" dur="1000"/>
                                            <p:tgtEl>
                                              <p:spTgt spid="84"/>
                                            </p:tgtEl>
                                            <p:attrNameLst>
                                              <p:attrName>style.rotation</p:attrName>
                                            </p:attrNameLst>
                                          </p:cBhvr>
                                          <p:tavLst>
                                            <p:tav tm="0">
                                              <p:val>
                                                <p:fltVal val="0"/>
                                              </p:val>
                                            </p:tav>
                                            <p:tav tm="100000">
                                              <p:val>
                                                <p:fltVal val="90"/>
                                              </p:val>
                                            </p:tav>
                                          </p:tavLst>
                                        </p:anim>
                                        <p:animEffect transition="out" filter="fade">
                                          <p:cBhvr>
                                            <p:cTn id="223" dur="1000"/>
                                            <p:tgtEl>
                                              <p:spTgt spid="84"/>
                                            </p:tgtEl>
                                          </p:cBhvr>
                                        </p:animEffect>
                                        <p:set>
                                          <p:cBhvr>
                                            <p:cTn id="224" dur="1" fill="hold">
                                              <p:stCondLst>
                                                <p:cond delay="999"/>
                                              </p:stCondLst>
                                            </p:cTn>
                                            <p:tgtEl>
                                              <p:spTgt spid="84"/>
                                            </p:tgtEl>
                                            <p:attrNameLst>
                                              <p:attrName>style.visibility</p:attrName>
                                            </p:attrNameLst>
                                          </p:cBhvr>
                                          <p:to>
                                            <p:strVal val="hidden"/>
                                          </p:to>
                                        </p:set>
                                      </p:childTnLst>
                                      <p:subTnLst>
                                        <p:audio>
                                          <p:cMediaNode>
                                            <p:cTn display="0" masterRel="sameClick">
                                              <p:stCondLst>
                                                <p:cond evt="begin" delay="0">
                                                  <p:tn val="219"/>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84"/>
                      </p:tgtEl>
                    </p:cond>
                  </p:nextCondLst>
                </p:seq>
                <p:seq concurrent="1" nextAc="seek">
                  <p:cTn id="225" restart="whenNotActive" fill="hold" evtFilter="cancelBubble" nodeType="interactiveSeq">
                    <p:stCondLst>
                      <p:cond evt="onClick" delay="0">
                        <p:tgtEl>
                          <p:spTgt spid="85"/>
                        </p:tgtEl>
                      </p:cond>
                    </p:stCondLst>
                    <p:endSync evt="end" delay="0">
                      <p:rtn val="all"/>
                    </p:endSync>
                    <p:childTnLst>
                      <p:par>
                        <p:cTn id="226" fill="hold">
                          <p:stCondLst>
                            <p:cond delay="0"/>
                          </p:stCondLst>
                          <p:childTnLst>
                            <p:par>
                              <p:cTn id="227" fill="hold">
                                <p:stCondLst>
                                  <p:cond delay="0"/>
                                </p:stCondLst>
                                <p:childTnLst>
                                  <p:par>
                                    <p:cTn id="228" presetID="31" presetClass="exit" presetSubtype="0" fill="hold" nodeType="clickEffect">
                                      <p:stCondLst>
                                        <p:cond delay="0"/>
                                      </p:stCondLst>
                                      <p:childTnLst>
                                        <p:anim calcmode="lin" valueType="num">
                                          <p:cBhvr>
                                            <p:cTn id="229" dur="1000"/>
                                            <p:tgtEl>
                                              <p:spTgt spid="85"/>
                                            </p:tgtEl>
                                            <p:attrNameLst>
                                              <p:attrName>ppt_w</p:attrName>
                                            </p:attrNameLst>
                                          </p:cBhvr>
                                          <p:tavLst>
                                            <p:tav tm="0">
                                              <p:val>
                                                <p:strVal val="ppt_w"/>
                                              </p:val>
                                            </p:tav>
                                            <p:tav tm="100000">
                                              <p:val>
                                                <p:fltVal val="0"/>
                                              </p:val>
                                            </p:tav>
                                          </p:tavLst>
                                        </p:anim>
                                        <p:anim calcmode="lin" valueType="num">
                                          <p:cBhvr>
                                            <p:cTn id="230" dur="1000"/>
                                            <p:tgtEl>
                                              <p:spTgt spid="85"/>
                                            </p:tgtEl>
                                            <p:attrNameLst>
                                              <p:attrName>ppt_h</p:attrName>
                                            </p:attrNameLst>
                                          </p:cBhvr>
                                          <p:tavLst>
                                            <p:tav tm="0">
                                              <p:val>
                                                <p:strVal val="ppt_h"/>
                                              </p:val>
                                            </p:tav>
                                            <p:tav tm="100000">
                                              <p:val>
                                                <p:fltVal val="0"/>
                                              </p:val>
                                            </p:tav>
                                          </p:tavLst>
                                        </p:anim>
                                        <p:anim calcmode="lin" valueType="num">
                                          <p:cBhvr>
                                            <p:cTn id="231" dur="1000"/>
                                            <p:tgtEl>
                                              <p:spTgt spid="85"/>
                                            </p:tgtEl>
                                            <p:attrNameLst>
                                              <p:attrName>style.rotation</p:attrName>
                                            </p:attrNameLst>
                                          </p:cBhvr>
                                          <p:tavLst>
                                            <p:tav tm="0">
                                              <p:val>
                                                <p:fltVal val="0"/>
                                              </p:val>
                                            </p:tav>
                                            <p:tav tm="100000">
                                              <p:val>
                                                <p:fltVal val="90"/>
                                              </p:val>
                                            </p:tav>
                                          </p:tavLst>
                                        </p:anim>
                                        <p:animEffect transition="out" filter="fade">
                                          <p:cBhvr>
                                            <p:cTn id="232" dur="1000"/>
                                            <p:tgtEl>
                                              <p:spTgt spid="85"/>
                                            </p:tgtEl>
                                          </p:cBhvr>
                                        </p:animEffect>
                                        <p:set>
                                          <p:cBhvr>
                                            <p:cTn id="233" dur="1" fill="hold">
                                              <p:stCondLst>
                                                <p:cond delay="999"/>
                                              </p:stCondLst>
                                            </p:cTn>
                                            <p:tgtEl>
                                              <p:spTgt spid="85"/>
                                            </p:tgtEl>
                                            <p:attrNameLst>
                                              <p:attrName>style.visibility</p:attrName>
                                            </p:attrNameLst>
                                          </p:cBhvr>
                                          <p:to>
                                            <p:strVal val="hidden"/>
                                          </p:to>
                                        </p:set>
                                      </p:childTnLst>
                                      <p:subTnLst>
                                        <p:audio>
                                          <p:cMediaNode>
                                            <p:cTn display="0" masterRel="sameClick">
                                              <p:stCondLst>
                                                <p:cond evt="begin" delay="0">
                                                  <p:tn val="228"/>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85"/>
                      </p:tgtEl>
                    </p:cond>
                  </p:nextCondLst>
                </p:seq>
                <p:seq concurrent="1" nextAc="seek">
                  <p:cTn id="234" restart="whenNotActive" fill="hold" evtFilter="cancelBubble" nodeType="interactiveSeq">
                    <p:stCondLst>
                      <p:cond evt="onClick" delay="0">
                        <p:tgtEl>
                          <p:spTgt spid="86"/>
                        </p:tgtEl>
                      </p:cond>
                    </p:stCondLst>
                    <p:endSync evt="end" delay="0">
                      <p:rtn val="all"/>
                    </p:endSync>
                    <p:childTnLst>
                      <p:par>
                        <p:cTn id="235" fill="hold">
                          <p:stCondLst>
                            <p:cond delay="0"/>
                          </p:stCondLst>
                          <p:childTnLst>
                            <p:par>
                              <p:cTn id="236" fill="hold">
                                <p:stCondLst>
                                  <p:cond delay="0"/>
                                </p:stCondLst>
                                <p:childTnLst>
                                  <p:par>
                                    <p:cTn id="237" presetID="31" presetClass="exit" presetSubtype="0" fill="hold" nodeType="clickEffect">
                                      <p:stCondLst>
                                        <p:cond delay="0"/>
                                      </p:stCondLst>
                                      <p:childTnLst>
                                        <p:anim calcmode="lin" valueType="num">
                                          <p:cBhvr>
                                            <p:cTn id="238" dur="1000"/>
                                            <p:tgtEl>
                                              <p:spTgt spid="86"/>
                                            </p:tgtEl>
                                            <p:attrNameLst>
                                              <p:attrName>ppt_w</p:attrName>
                                            </p:attrNameLst>
                                          </p:cBhvr>
                                          <p:tavLst>
                                            <p:tav tm="0">
                                              <p:val>
                                                <p:strVal val="ppt_w"/>
                                              </p:val>
                                            </p:tav>
                                            <p:tav tm="100000">
                                              <p:val>
                                                <p:fltVal val="0"/>
                                              </p:val>
                                            </p:tav>
                                          </p:tavLst>
                                        </p:anim>
                                        <p:anim calcmode="lin" valueType="num">
                                          <p:cBhvr>
                                            <p:cTn id="239" dur="1000"/>
                                            <p:tgtEl>
                                              <p:spTgt spid="86"/>
                                            </p:tgtEl>
                                            <p:attrNameLst>
                                              <p:attrName>ppt_h</p:attrName>
                                            </p:attrNameLst>
                                          </p:cBhvr>
                                          <p:tavLst>
                                            <p:tav tm="0">
                                              <p:val>
                                                <p:strVal val="ppt_h"/>
                                              </p:val>
                                            </p:tav>
                                            <p:tav tm="100000">
                                              <p:val>
                                                <p:fltVal val="0"/>
                                              </p:val>
                                            </p:tav>
                                          </p:tavLst>
                                        </p:anim>
                                        <p:anim calcmode="lin" valueType="num">
                                          <p:cBhvr>
                                            <p:cTn id="240" dur="1000"/>
                                            <p:tgtEl>
                                              <p:spTgt spid="86"/>
                                            </p:tgtEl>
                                            <p:attrNameLst>
                                              <p:attrName>style.rotation</p:attrName>
                                            </p:attrNameLst>
                                          </p:cBhvr>
                                          <p:tavLst>
                                            <p:tav tm="0">
                                              <p:val>
                                                <p:fltVal val="0"/>
                                              </p:val>
                                            </p:tav>
                                            <p:tav tm="100000">
                                              <p:val>
                                                <p:fltVal val="90"/>
                                              </p:val>
                                            </p:tav>
                                          </p:tavLst>
                                        </p:anim>
                                        <p:animEffect transition="out" filter="fade">
                                          <p:cBhvr>
                                            <p:cTn id="241" dur="1000"/>
                                            <p:tgtEl>
                                              <p:spTgt spid="86"/>
                                            </p:tgtEl>
                                          </p:cBhvr>
                                        </p:animEffect>
                                        <p:set>
                                          <p:cBhvr>
                                            <p:cTn id="242" dur="1" fill="hold">
                                              <p:stCondLst>
                                                <p:cond delay="999"/>
                                              </p:stCondLst>
                                            </p:cTn>
                                            <p:tgtEl>
                                              <p:spTgt spid="86"/>
                                            </p:tgtEl>
                                            <p:attrNameLst>
                                              <p:attrName>style.visibility</p:attrName>
                                            </p:attrNameLst>
                                          </p:cBhvr>
                                          <p:to>
                                            <p:strVal val="hidden"/>
                                          </p:to>
                                        </p:set>
                                      </p:childTnLst>
                                      <p:subTnLst>
                                        <p:audio>
                                          <p:cMediaNode>
                                            <p:cTn display="0" masterRel="sameClick">
                                              <p:stCondLst>
                                                <p:cond evt="begin" delay="0">
                                                  <p:tn val="237"/>
                                                </p:cond>
                                              </p:stCondLst>
                                              <p:endCondLst>
                                                <p:cond evt="onStopAudio" delay="0">
                                                  <p:tgtEl>
                                                    <p:sldTgt/>
                                                  </p:tgtEl>
                                                </p:cond>
                                              </p:endCondLst>
                                            </p:cTn>
                                            <p:tgtEl>
                                              <p:sndTgt r:embed="rId36" name="General_Question_Box_Leaves.wav"/>
                                            </p:tgtEl>
                                          </p:cMediaNode>
                                        </p:audio>
                                      </p:subTnLst>
                                    </p:cTn>
                                  </p:par>
                                </p:childTnLst>
                              </p:cTn>
                            </p:par>
                          </p:childTnLst>
                        </p:cTn>
                      </p:par>
                    </p:childTnLst>
                  </p:cTn>
                  <p:nextCondLst>
                    <p:cond evt="onClick" delay="0">
                      <p:tgtEl>
                        <p:spTgt spid="86"/>
                      </p:tgtEl>
                    </p:cond>
                  </p:nextCondLst>
                </p:seq>
                <p:seq concurrent="1" nextAc="seek">
                  <p:cTn id="243" restart="whenNotActive" fill="hold" evtFilter="cancelBubble" nodeType="interactiveSeq">
                    <p:stCondLst>
                      <p:cond evt="onClick" delay="0">
                        <p:tgtEl>
                          <p:spTgt spid="31"/>
                        </p:tgtEl>
                      </p:cond>
                    </p:stCondLst>
                    <p:endSync evt="end" delay="0">
                      <p:rtn val="all"/>
                    </p:endSync>
                    <p:childTnLst>
                      <p:par>
                        <p:cTn id="244" fill="hold">
                          <p:stCondLst>
                            <p:cond delay="0"/>
                          </p:stCondLst>
                          <p:childTnLst>
                            <p:par>
                              <p:cTn id="245" fill="hold">
                                <p:stCondLst>
                                  <p:cond delay="0"/>
                                </p:stCondLst>
                                <p:childTnLst>
                                  <p:par>
                                    <p:cTn id="246" presetID="1" presetClass="mediacall" presetSubtype="0" fill="hold" nodeType="clickEffect">
                                      <p:stCondLst>
                                        <p:cond delay="0"/>
                                      </p:stCondLst>
                                      <p:childTnLst>
                                        <p:cmd type="call" cmd="playFrom(0.0)">
                                          <p:cBhvr>
                                            <p:cTn id="247" dur="11701" fill="hold"/>
                                            <p:tgtEl>
                                              <p:spTgt spid="31"/>
                                            </p:tgtEl>
                                          </p:cBhvr>
                                        </p:cmd>
                                      </p:childTnLst>
                                    </p:cTn>
                                  </p:par>
                                  <p:par>
                                    <p:cTn id="248" presetID="26" presetClass="emph" presetSubtype="0" fill="hold" nodeType="withEffect">
                                      <p:stCondLst>
                                        <p:cond delay="0"/>
                                      </p:stCondLst>
                                      <p:childTnLst>
                                        <p:animEffect transition="out" filter="fade">
                                          <p:cBhvr>
                                            <p:cTn id="249" dur="500" tmFilter="0, 0; .2, .5; .8, .5; 1, 0"/>
                                            <p:tgtEl>
                                              <p:spTgt spid="31"/>
                                            </p:tgtEl>
                                          </p:cBhvr>
                                        </p:animEffect>
                                        <p:animScale>
                                          <p:cBhvr>
                                            <p:cTn id="250" dur="250" autoRev="1" fill="hold"/>
                                            <p:tgtEl>
                                              <p:spTgt spid="31"/>
                                            </p:tgtEl>
                                          </p:cBhvr>
                                          <p:by x="105000" y="105000"/>
                                        </p:animScale>
                                      </p:childTnLst>
                                    </p:cTn>
                                  </p:par>
                                </p:childTnLst>
                              </p:cTn>
                            </p:par>
                          </p:childTnLst>
                        </p:cTn>
                      </p:par>
                      <p:par>
                        <p:cTn id="251" fill="hold">
                          <p:stCondLst>
                            <p:cond delay="indefinite"/>
                          </p:stCondLst>
                          <p:childTnLst>
                            <p:par>
                              <p:cTn id="252" fill="hold">
                                <p:stCondLst>
                                  <p:cond delay="0"/>
                                </p:stCondLst>
                                <p:childTnLst>
                                  <p:par>
                                    <p:cTn id="253" presetID="3" presetClass="mediacall" presetSubtype="0" fill="hold" nodeType="clickEffect">
                                      <p:stCondLst>
                                        <p:cond delay="0"/>
                                      </p:stCondLst>
                                      <p:childTnLst>
                                        <p:cmd type="call" cmd="stop">
                                          <p:cBhvr>
                                            <p:cTn id="254" dur="1" fill="hold"/>
                                            <p:tgtEl>
                                              <p:spTgt spid="31"/>
                                            </p:tgtEl>
                                          </p:cBhvr>
                                        </p:cmd>
                                      </p:childTnLst>
                                    </p:cTn>
                                  </p:par>
                                </p:childTnLst>
                              </p:cTn>
                            </p:par>
                          </p:childTnLst>
                        </p:cTn>
                      </p:par>
                    </p:childTnLst>
                  </p:cTn>
                  <p:nextCondLst>
                    <p:cond evt="onClick" delay="0">
                      <p:tgtEl>
                        <p:spTgt spid="31"/>
                      </p:tgtEl>
                    </p:cond>
                  </p:nextCondLst>
                </p:seq>
                <p:audio>
                  <p:cMediaNode vol="80000">
                    <p:cTn id="255" fill="hold" display="0">
                      <p:stCondLst>
                        <p:cond delay="indefinite"/>
                      </p:stCondLst>
                      <p:endCondLst>
                        <p:cond evt="onStopAudio" delay="0">
                          <p:tgtEl>
                            <p:sldTgt/>
                          </p:tgtEl>
                        </p:cond>
                      </p:endCondLst>
                    </p:cTn>
                    <p:tgtEl>
                      <p:spTgt spid="31"/>
                    </p:tgtEl>
                  </p:cMediaNode>
                </p:audio>
              </p:childTnLst>
            </p:cTn>
          </p:par>
        </p:tnLst>
      </p:timing>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5"/>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228184" y="792872"/>
            <a:ext cx="2148692" cy="209137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6142241" y="3212976"/>
            <a:ext cx="2609378" cy="2332553"/>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400" b="1" baseline="0">
                <a:gradFill>
                  <a:gsLst>
                    <a:gs pos="50000">
                      <a:schemeClr val="bg1"/>
                    </a:gs>
                    <a:gs pos="0">
                      <a:schemeClr val="bg1">
                        <a:lumMod val="75000"/>
                      </a:schemeClr>
                    </a:gs>
                  </a:gsLst>
                  <a:lin ang="16200000" scaled="1"/>
                </a:gradFill>
                <a:effectLst>
                  <a:outerShdw blurRad="165100" dist="1397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solidFill>
                  <a:schemeClr val="lt1"/>
                </a:solidFill>
              </a:defRPr>
            </a:lvl2pPr>
            <a:lvl3pPr marL="1143000" indent="-228600">
              <a:spcBef>
                <a:spcPct val="20000"/>
              </a:spcBef>
              <a:buFont typeface="Arial" pitchFamily="34" charset="0"/>
              <a:buChar char="•"/>
              <a:defRPr sz="2400">
                <a:solidFill>
                  <a:schemeClr val="lt1"/>
                </a:solidFill>
              </a:defRPr>
            </a:lvl3pPr>
            <a:lvl4pPr marL="1600200" indent="-228600">
              <a:spcBef>
                <a:spcPct val="20000"/>
              </a:spcBef>
              <a:buFont typeface="Arial" pitchFamily="34" charset="0"/>
              <a:buChar char="–"/>
              <a:defRPr sz="2000">
                <a:solidFill>
                  <a:schemeClr val="lt1"/>
                </a:solidFill>
              </a:defRPr>
            </a:lvl4pPr>
            <a:lvl5pPr marL="2057400" indent="-228600">
              <a:spcBef>
                <a:spcPct val="20000"/>
              </a:spcBef>
              <a:buFont typeface="Arial" pitchFamily="34" charset="0"/>
              <a:buChar char="»"/>
              <a:defRPr sz="2000">
                <a:solidFill>
                  <a:schemeClr val="lt1"/>
                </a:solidFill>
              </a:defRPr>
            </a:lvl5pPr>
            <a:lvl6pPr marL="2514600" indent="-228600">
              <a:spcBef>
                <a:spcPct val="20000"/>
              </a:spcBef>
              <a:buFont typeface="Arial" pitchFamily="34" charset="0"/>
              <a:buChar char="•"/>
              <a:defRPr sz="2000">
                <a:solidFill>
                  <a:schemeClr val="lt1"/>
                </a:solidFill>
              </a:defRPr>
            </a:lvl6pPr>
            <a:lvl7pPr marL="2971800" indent="-228600">
              <a:spcBef>
                <a:spcPct val="20000"/>
              </a:spcBef>
              <a:buFont typeface="Arial" pitchFamily="34" charset="0"/>
              <a:buChar char="•"/>
              <a:defRPr sz="2000">
                <a:solidFill>
                  <a:schemeClr val="lt1"/>
                </a:solidFill>
              </a:defRPr>
            </a:lvl7pPr>
            <a:lvl8pPr marL="3429000" indent="-228600">
              <a:spcBef>
                <a:spcPct val="20000"/>
              </a:spcBef>
              <a:buFont typeface="Arial" pitchFamily="34" charset="0"/>
              <a:buChar char="•"/>
              <a:defRPr sz="2000">
                <a:solidFill>
                  <a:schemeClr val="lt1"/>
                </a:solidFill>
              </a:defRPr>
            </a:lvl8pPr>
            <a:lvl9pPr marL="3886200" indent="-228600">
              <a:spcBef>
                <a:spcPct val="20000"/>
              </a:spcBef>
              <a:buFont typeface="Arial" pitchFamily="34" charset="0"/>
              <a:buChar char="•"/>
              <a:defRPr sz="2000">
                <a:solidFill>
                  <a:schemeClr val="lt1"/>
                </a:solidFill>
              </a:defRPr>
            </a:lvl9pPr>
          </a:lstStyle>
          <a:p>
            <a:r>
              <a:rPr lang="en-US" altLang="ko-KR" sz="4000" dirty="0"/>
              <a:t>Catch up to the </a:t>
            </a:r>
          </a:p>
          <a:p>
            <a:r>
              <a:rPr lang="en-US" altLang="ko-KR" sz="4000" dirty="0"/>
              <a:t>winner!</a:t>
            </a:r>
            <a:endParaRPr lang="ko-KR" altLang="en-US" sz="4000" dirty="0"/>
          </a:p>
        </p:txBody>
      </p:sp>
      <p:pic>
        <p:nvPicPr>
          <p:cNvPr id="17" name="Picture 4"/>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3339993" y="611381"/>
            <a:ext cx="2394602" cy="2394602"/>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140482" y="3212976"/>
            <a:ext cx="2609378" cy="282522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400" b="1" baseline="0">
                <a:gradFill>
                  <a:gsLst>
                    <a:gs pos="50000">
                      <a:schemeClr val="bg1"/>
                    </a:gs>
                    <a:gs pos="0">
                      <a:schemeClr val="bg1">
                        <a:lumMod val="75000"/>
                      </a:schemeClr>
                    </a:gs>
                  </a:gsLst>
                  <a:lin ang="16200000" scaled="1"/>
                </a:gradFill>
                <a:effectLst>
                  <a:outerShdw blurRad="165100" dist="1397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solidFill>
                  <a:schemeClr val="lt1"/>
                </a:solidFill>
              </a:defRPr>
            </a:lvl2pPr>
            <a:lvl3pPr marL="1143000" indent="-228600">
              <a:spcBef>
                <a:spcPct val="20000"/>
              </a:spcBef>
              <a:buFont typeface="Arial" pitchFamily="34" charset="0"/>
              <a:buChar char="•"/>
              <a:defRPr sz="2400">
                <a:solidFill>
                  <a:schemeClr val="lt1"/>
                </a:solidFill>
              </a:defRPr>
            </a:lvl3pPr>
            <a:lvl4pPr marL="1600200" indent="-228600">
              <a:spcBef>
                <a:spcPct val="20000"/>
              </a:spcBef>
              <a:buFont typeface="Arial" pitchFamily="34" charset="0"/>
              <a:buChar char="–"/>
              <a:defRPr sz="2000">
                <a:solidFill>
                  <a:schemeClr val="lt1"/>
                </a:solidFill>
              </a:defRPr>
            </a:lvl4pPr>
            <a:lvl5pPr marL="2057400" indent="-228600">
              <a:spcBef>
                <a:spcPct val="20000"/>
              </a:spcBef>
              <a:buFont typeface="Arial" pitchFamily="34" charset="0"/>
              <a:buChar char="»"/>
              <a:defRPr sz="2000">
                <a:solidFill>
                  <a:schemeClr val="lt1"/>
                </a:solidFill>
              </a:defRPr>
            </a:lvl5pPr>
            <a:lvl6pPr marL="2514600" indent="-228600">
              <a:spcBef>
                <a:spcPct val="20000"/>
              </a:spcBef>
              <a:buFont typeface="Arial" pitchFamily="34" charset="0"/>
              <a:buChar char="•"/>
              <a:defRPr sz="2000">
                <a:solidFill>
                  <a:schemeClr val="lt1"/>
                </a:solidFill>
              </a:defRPr>
            </a:lvl6pPr>
            <a:lvl7pPr marL="2971800" indent="-228600">
              <a:spcBef>
                <a:spcPct val="20000"/>
              </a:spcBef>
              <a:buFont typeface="Arial" pitchFamily="34" charset="0"/>
              <a:buChar char="•"/>
              <a:defRPr sz="2000">
                <a:solidFill>
                  <a:schemeClr val="lt1"/>
                </a:solidFill>
              </a:defRPr>
            </a:lvl7pPr>
            <a:lvl8pPr marL="3429000" indent="-228600">
              <a:spcBef>
                <a:spcPct val="20000"/>
              </a:spcBef>
              <a:buFont typeface="Arial" pitchFamily="34" charset="0"/>
              <a:buChar char="•"/>
              <a:defRPr sz="2000">
                <a:solidFill>
                  <a:schemeClr val="lt1"/>
                </a:solidFill>
              </a:defRPr>
            </a:lvl8pPr>
            <a:lvl9pPr marL="3886200" indent="-228600">
              <a:spcBef>
                <a:spcPct val="20000"/>
              </a:spcBef>
              <a:buFont typeface="Arial" pitchFamily="34" charset="0"/>
              <a:buChar char="•"/>
              <a:defRPr sz="2000">
                <a:solidFill>
                  <a:schemeClr val="lt1"/>
                </a:solidFill>
              </a:defRPr>
            </a:lvl9pPr>
          </a:lstStyle>
          <a:p>
            <a:r>
              <a:rPr lang="en-US" altLang="ko-KR" sz="3600" dirty="0"/>
              <a:t>Catch up to the </a:t>
            </a:r>
          </a:p>
          <a:p>
            <a:r>
              <a:rPr lang="en-US" altLang="ko-KR" sz="3600" dirty="0"/>
              <a:t>next </a:t>
            </a:r>
          </a:p>
          <a:p>
            <a:r>
              <a:rPr lang="en-US" altLang="ko-KR" sz="3600" dirty="0"/>
              <a:t>kart!</a:t>
            </a:r>
            <a:endParaRPr lang="ko-KR" altLang="en-US" sz="3600" dirty="0"/>
          </a:p>
        </p:txBody>
      </p:sp>
      <p:pic>
        <p:nvPicPr>
          <p:cNvPr id="3075" name="Picture 3"/>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158203" y="704017"/>
            <a:ext cx="3005900" cy="229862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2380" y="3016238"/>
            <a:ext cx="2355722" cy="1651516"/>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000" b="1" baseline="0">
                <a:gradFill>
                  <a:gsLst>
                    <a:gs pos="50000">
                      <a:schemeClr val="bg1"/>
                    </a:gs>
                    <a:gs pos="0">
                      <a:schemeClr val="bg1">
                        <a:lumMod val="75000"/>
                      </a:schemeClr>
                    </a:gs>
                  </a:gsLst>
                  <a:lin ang="16200000" scaled="1"/>
                </a:gradFill>
                <a:effectLst>
                  <a:outerShdw blurRad="165100" dist="1397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solidFill>
                  <a:schemeClr val="lt1"/>
                </a:solidFill>
              </a:defRPr>
            </a:lvl2pPr>
            <a:lvl3pPr marL="1143000" indent="-228600">
              <a:spcBef>
                <a:spcPct val="20000"/>
              </a:spcBef>
              <a:buFont typeface="Arial" pitchFamily="34" charset="0"/>
              <a:buChar char="•"/>
              <a:defRPr sz="2400">
                <a:solidFill>
                  <a:schemeClr val="lt1"/>
                </a:solidFill>
              </a:defRPr>
            </a:lvl3pPr>
            <a:lvl4pPr marL="1600200" indent="-228600">
              <a:spcBef>
                <a:spcPct val="20000"/>
              </a:spcBef>
              <a:buFont typeface="Arial" pitchFamily="34" charset="0"/>
              <a:buChar char="–"/>
              <a:defRPr sz="2000">
                <a:solidFill>
                  <a:schemeClr val="lt1"/>
                </a:solidFill>
              </a:defRPr>
            </a:lvl4pPr>
            <a:lvl5pPr marL="2057400" indent="-228600">
              <a:spcBef>
                <a:spcPct val="20000"/>
              </a:spcBef>
              <a:buFont typeface="Arial" pitchFamily="34" charset="0"/>
              <a:buChar char="»"/>
              <a:defRPr sz="2000">
                <a:solidFill>
                  <a:schemeClr val="lt1"/>
                </a:solidFill>
              </a:defRPr>
            </a:lvl5pPr>
            <a:lvl6pPr marL="2514600" indent="-228600">
              <a:spcBef>
                <a:spcPct val="20000"/>
              </a:spcBef>
              <a:buFont typeface="Arial" pitchFamily="34" charset="0"/>
              <a:buChar char="•"/>
              <a:defRPr sz="2000">
                <a:solidFill>
                  <a:schemeClr val="lt1"/>
                </a:solidFill>
              </a:defRPr>
            </a:lvl6pPr>
            <a:lvl7pPr marL="2971800" indent="-228600">
              <a:spcBef>
                <a:spcPct val="20000"/>
              </a:spcBef>
              <a:buFont typeface="Arial" pitchFamily="34" charset="0"/>
              <a:buChar char="•"/>
              <a:defRPr sz="2000">
                <a:solidFill>
                  <a:schemeClr val="lt1"/>
                </a:solidFill>
              </a:defRPr>
            </a:lvl7pPr>
            <a:lvl8pPr marL="3429000" indent="-228600">
              <a:spcBef>
                <a:spcPct val="20000"/>
              </a:spcBef>
              <a:buFont typeface="Arial" pitchFamily="34" charset="0"/>
              <a:buChar char="•"/>
              <a:defRPr sz="2000">
                <a:solidFill>
                  <a:schemeClr val="lt1"/>
                </a:solidFill>
              </a:defRPr>
            </a:lvl8pPr>
            <a:lvl9pPr marL="3886200" indent="-228600">
              <a:spcBef>
                <a:spcPct val="20000"/>
              </a:spcBef>
              <a:buFont typeface="Arial" pitchFamily="34" charset="0"/>
              <a:buChar char="•"/>
              <a:defRPr sz="2000">
                <a:solidFill>
                  <a:schemeClr val="lt1"/>
                </a:solidFill>
              </a:defRPr>
            </a:lvl9pPr>
          </a:lstStyle>
          <a:p>
            <a:r>
              <a:rPr lang="en-US" altLang="ko-KR" dirty="0"/>
              <a:t>Go 3 </a:t>
            </a:r>
          </a:p>
          <a:p>
            <a:r>
              <a:rPr lang="en-US" altLang="ko-KR" dirty="0"/>
              <a:t>spaces!</a:t>
            </a:r>
          </a:p>
        </p:txBody>
      </p:sp>
      <p:pic>
        <p:nvPicPr>
          <p:cNvPr id="4098" name="Picture 2"/>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870288" y="979276"/>
            <a:ext cx="7403424" cy="17481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Music_Background_Loop.wma">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3"/>
          <a:stretch>
            <a:fillRect/>
          </a:stretch>
        </p:blipFill>
        <p:spPr>
          <a:xfrm>
            <a:off x="-622823" y="3087255"/>
            <a:ext cx="406400" cy="406400"/>
          </a:xfrm>
          <a:prstGeom prst="rect">
            <a:avLst/>
          </a:prstGeom>
        </p:spPr>
      </p:pic>
    </p:spTree>
    <p:custDataLst>
      <p:tags r:id="rId1"/>
    </p:custDataLst>
    <p:extLst>
      <p:ext uri="{BB962C8B-B14F-4D97-AF65-F5344CB8AC3E}">
        <p14:creationId xmlns:p14="http://schemas.microsoft.com/office/powerpoint/2010/main" val="1603561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4098"/>
                                        </p:tgtEl>
                                      </p:cBhvr>
                                    </p:animEffect>
                                    <p:set>
                                      <p:cBhvr>
                                        <p:cTn id="11" dur="1" fill="hold">
                                          <p:stCondLst>
                                            <p:cond delay="499"/>
                                          </p:stCondLst>
                                        </p:cTn>
                                        <p:tgtEl>
                                          <p:spTgt spid="4098"/>
                                        </p:tgtEl>
                                        <p:attrNameLst>
                                          <p:attrName>style.visibility</p:attrName>
                                        </p:attrNameLst>
                                      </p:cBhvr>
                                      <p:to>
                                        <p:strVal val="hidden"/>
                                      </p:to>
                                    </p:set>
                                  </p:childTnLst>
                                </p:cTn>
                              </p:par>
                              <p:par>
                                <p:cTn id="12" presetID="53" presetClass="entr" presetSubtype="528" fill="hold" nodeType="withEffect">
                                  <p:stCondLst>
                                    <p:cond delay="0"/>
                                  </p:stCondLst>
                                  <p:childTnLst>
                                    <p:set>
                                      <p:cBhvr>
                                        <p:cTn id="13" dur="1" fill="hold">
                                          <p:stCondLst>
                                            <p:cond delay="0"/>
                                          </p:stCondLst>
                                        </p:cTn>
                                        <p:tgtEl>
                                          <p:spTgt spid="3075"/>
                                        </p:tgtEl>
                                        <p:attrNameLst>
                                          <p:attrName>style.visibility</p:attrName>
                                        </p:attrNameLst>
                                      </p:cBhvr>
                                      <p:to>
                                        <p:strVal val="visible"/>
                                      </p:to>
                                    </p:set>
                                    <p:anim calcmode="lin" valueType="num">
                                      <p:cBhvr>
                                        <p:cTn id="14" dur="500" fill="hold"/>
                                        <p:tgtEl>
                                          <p:spTgt spid="3075"/>
                                        </p:tgtEl>
                                        <p:attrNameLst>
                                          <p:attrName>ppt_w</p:attrName>
                                        </p:attrNameLst>
                                      </p:cBhvr>
                                      <p:tavLst>
                                        <p:tav tm="0">
                                          <p:val>
                                            <p:fltVal val="0"/>
                                          </p:val>
                                        </p:tav>
                                        <p:tav tm="100000">
                                          <p:val>
                                            <p:strVal val="#ppt_w"/>
                                          </p:val>
                                        </p:tav>
                                      </p:tavLst>
                                    </p:anim>
                                    <p:anim calcmode="lin" valueType="num">
                                      <p:cBhvr>
                                        <p:cTn id="15" dur="500" fill="hold"/>
                                        <p:tgtEl>
                                          <p:spTgt spid="3075"/>
                                        </p:tgtEl>
                                        <p:attrNameLst>
                                          <p:attrName>ppt_h</p:attrName>
                                        </p:attrNameLst>
                                      </p:cBhvr>
                                      <p:tavLst>
                                        <p:tav tm="0">
                                          <p:val>
                                            <p:fltVal val="0"/>
                                          </p:val>
                                        </p:tav>
                                        <p:tav tm="100000">
                                          <p:val>
                                            <p:strVal val="#ppt_h"/>
                                          </p:val>
                                        </p:tav>
                                      </p:tavLst>
                                    </p:anim>
                                    <p:animEffect transition="in" filter="fade">
                                      <p:cBhvr>
                                        <p:cTn id="16" dur="500"/>
                                        <p:tgtEl>
                                          <p:spTgt spid="3075"/>
                                        </p:tgtEl>
                                      </p:cBhvr>
                                    </p:animEffect>
                                    <p:anim calcmode="lin" valueType="num">
                                      <p:cBhvr>
                                        <p:cTn id="17" dur="500" fill="hold"/>
                                        <p:tgtEl>
                                          <p:spTgt spid="3075"/>
                                        </p:tgtEl>
                                        <p:attrNameLst>
                                          <p:attrName>ppt_x</p:attrName>
                                        </p:attrNameLst>
                                      </p:cBhvr>
                                      <p:tavLst>
                                        <p:tav tm="0">
                                          <p:val>
                                            <p:fltVal val="0.5"/>
                                          </p:val>
                                        </p:tav>
                                        <p:tav tm="100000">
                                          <p:val>
                                            <p:strVal val="#ppt_x"/>
                                          </p:val>
                                        </p:tav>
                                      </p:tavLst>
                                    </p:anim>
                                    <p:anim calcmode="lin" valueType="num">
                                      <p:cBhvr>
                                        <p:cTn id="18" dur="500" fill="hold"/>
                                        <p:tgtEl>
                                          <p:spTgt spid="3075"/>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6" name="Item_Triple_Mushroom.wav"/>
                                        </p:tgtEl>
                                      </p:cMediaNode>
                                    </p:audio>
                                  </p:subTnLst>
                                </p:cTn>
                              </p:par>
                              <p:par>
                                <p:cTn id="19" presetID="53" presetClass="entr" presetSubtype="52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anim calcmode="lin" valueType="num">
                                      <p:cBhvr>
                                        <p:cTn id="24" dur="500" fill="hold"/>
                                        <p:tgtEl>
                                          <p:spTgt spid="7"/>
                                        </p:tgtEl>
                                        <p:attrNameLst>
                                          <p:attrName>ppt_x</p:attrName>
                                        </p:attrNameLst>
                                      </p:cBhvr>
                                      <p:tavLst>
                                        <p:tav tm="0">
                                          <p:val>
                                            <p:fltVal val="0.5"/>
                                          </p:val>
                                        </p:tav>
                                        <p:tav tm="100000">
                                          <p:val>
                                            <p:strVal val="#ppt_x"/>
                                          </p:val>
                                        </p:tav>
                                      </p:tavLst>
                                    </p:anim>
                                    <p:anim calcmode="lin" valueType="num">
                                      <p:cBhvr>
                                        <p:cTn id="25" dur="5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528"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7" name="mk64_boing.wav"/>
                                        </p:tgtEl>
                                      </p:cMediaNode>
                                    </p:audio>
                                  </p:subTnLst>
                                </p:cTn>
                              </p:par>
                              <p:par>
                                <p:cTn id="35" presetID="53" presetClass="entr" presetSubtype="528"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anim calcmode="lin" valueType="num">
                                      <p:cBhvr>
                                        <p:cTn id="40" dur="500" fill="hold"/>
                                        <p:tgtEl>
                                          <p:spTgt spid="18"/>
                                        </p:tgtEl>
                                        <p:attrNameLst>
                                          <p:attrName>ppt_x</p:attrName>
                                        </p:attrNameLst>
                                      </p:cBhvr>
                                      <p:tavLst>
                                        <p:tav tm="0">
                                          <p:val>
                                            <p:fltVal val="0.5"/>
                                          </p:val>
                                        </p:tav>
                                        <p:tav tm="100000">
                                          <p:val>
                                            <p:strVal val="#ppt_x"/>
                                          </p:val>
                                        </p:tav>
                                      </p:tavLst>
                                    </p:anim>
                                    <p:anim calcmode="lin" valueType="num">
                                      <p:cBhvr>
                                        <p:cTn id="41" dur="500" fill="hold"/>
                                        <p:tgtEl>
                                          <p:spTgt spid="18"/>
                                        </p:tgtEl>
                                        <p:attrNameLst>
                                          <p:attrName>ppt_y</p:attrName>
                                        </p:attrNameLst>
                                      </p:cBhvr>
                                      <p:tavLst>
                                        <p:tav tm="0">
                                          <p:val>
                                            <p:fltVal val="0.5"/>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53" presetClass="entr" presetSubtype="528" fill="hold" nodeType="click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anim calcmode="lin" valueType="num">
                                      <p:cBhvr>
                                        <p:cTn id="49" dur="500" fill="hold"/>
                                        <p:tgtEl>
                                          <p:spTgt spid="15"/>
                                        </p:tgtEl>
                                        <p:attrNameLst>
                                          <p:attrName>ppt_x</p:attrName>
                                        </p:attrNameLst>
                                      </p:cBhvr>
                                      <p:tavLst>
                                        <p:tav tm="0">
                                          <p:val>
                                            <p:fltVal val="0.5"/>
                                          </p:val>
                                        </p:tav>
                                        <p:tav tm="100000">
                                          <p:val>
                                            <p:strVal val="#ppt_x"/>
                                          </p:val>
                                        </p:tav>
                                      </p:tavLst>
                                    </p:anim>
                                    <p:anim calcmode="lin" valueType="num">
                                      <p:cBhvr>
                                        <p:cTn id="50" dur="500" fill="hold"/>
                                        <p:tgtEl>
                                          <p:spTgt spid="15"/>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44"/>
                                            </p:cond>
                                          </p:stCondLst>
                                          <p:endCondLst>
                                            <p:cond evt="onStopAudio" delay="0">
                                              <p:tgtEl>
                                                <p:sldTgt/>
                                              </p:tgtEl>
                                            </p:cond>
                                          </p:endCondLst>
                                        </p:cTn>
                                        <p:tgtEl>
                                          <p:sndTgt r:embed="rId8" name="mk64_toad03.wav"/>
                                        </p:tgtEl>
                                      </p:cMediaNode>
                                    </p:audio>
                                  </p:subTnLst>
                                </p:cTn>
                              </p:par>
                              <p:par>
                                <p:cTn id="51" presetID="53" presetClass="entr" presetSubtype="528"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anim calcmode="lin" valueType="num">
                                      <p:cBhvr>
                                        <p:cTn id="56" dur="500" fill="hold"/>
                                        <p:tgtEl>
                                          <p:spTgt spid="16"/>
                                        </p:tgtEl>
                                        <p:attrNameLst>
                                          <p:attrName>ppt_x</p:attrName>
                                        </p:attrNameLst>
                                      </p:cBhvr>
                                      <p:tavLst>
                                        <p:tav tm="0">
                                          <p:val>
                                            <p:fltVal val="0.5"/>
                                          </p:val>
                                        </p:tav>
                                        <p:tav tm="100000">
                                          <p:val>
                                            <p:strVal val="#ppt_x"/>
                                          </p:val>
                                        </p:tav>
                                      </p:tavLst>
                                    </p:anim>
                                    <p:anim calcmode="lin" valueType="num">
                                      <p:cBhvr>
                                        <p:cTn id="57"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4">
                <p:cTn id="58" repeatCount="indefinite" fill="hold" display="0">
                  <p:stCondLst>
                    <p:cond delay="indefinite"/>
                  </p:stCondLst>
                  <p:endCondLst>
                    <p:cond evt="onPrev" delay="0">
                      <p:tgtEl>
                        <p:sldTgt/>
                      </p:tgtEl>
                    </p:cond>
                    <p:cond evt="onStopAudio" delay="0">
                      <p:tgtEl>
                        <p:sldTgt/>
                      </p:tgtEl>
                    </p:cond>
                  </p:endCondLst>
                </p:cTn>
                <p:tgtEl>
                  <p:spTgt spid="10"/>
                </p:tgtEl>
              </p:cMediaNode>
            </p:audio>
          </p:childTnLst>
        </p:cTn>
      </p:par>
    </p:tnLst>
    <p:bldLst>
      <p:bldP spid="16" grpId="0" animBg="1"/>
      <p:bldP spid="18" grpId="0" animBg="1"/>
      <p:bldP spid="7"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747750" y="659369"/>
            <a:ext cx="1949601" cy="229862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395898" y="3212976"/>
            <a:ext cx="2355722" cy="1651516"/>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400" b="1" baseline="0">
                <a:gradFill>
                  <a:gsLst>
                    <a:gs pos="50000">
                      <a:schemeClr val="bg1"/>
                    </a:gs>
                    <a:gs pos="0">
                      <a:schemeClr val="bg1">
                        <a:lumMod val="75000"/>
                      </a:schemeClr>
                    </a:gs>
                  </a:gsLst>
                  <a:lin ang="16200000" scaled="1"/>
                </a:gradFill>
                <a:effectLst>
                  <a:outerShdw blurRad="165100" dist="1397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solidFill>
                  <a:schemeClr val="lt1"/>
                </a:solidFill>
              </a:defRPr>
            </a:lvl2pPr>
            <a:lvl3pPr marL="1143000" indent="-228600">
              <a:spcBef>
                <a:spcPct val="20000"/>
              </a:spcBef>
              <a:buFont typeface="Arial" pitchFamily="34" charset="0"/>
              <a:buChar char="•"/>
              <a:defRPr sz="2400">
                <a:solidFill>
                  <a:schemeClr val="lt1"/>
                </a:solidFill>
              </a:defRPr>
            </a:lvl3pPr>
            <a:lvl4pPr marL="1600200" indent="-228600">
              <a:spcBef>
                <a:spcPct val="20000"/>
              </a:spcBef>
              <a:buFont typeface="Arial" pitchFamily="34" charset="0"/>
              <a:buChar char="–"/>
              <a:defRPr sz="2000">
                <a:solidFill>
                  <a:schemeClr val="lt1"/>
                </a:solidFill>
              </a:defRPr>
            </a:lvl4pPr>
            <a:lvl5pPr marL="2057400" indent="-228600">
              <a:spcBef>
                <a:spcPct val="20000"/>
              </a:spcBef>
              <a:buFont typeface="Arial" pitchFamily="34" charset="0"/>
              <a:buChar char="»"/>
              <a:defRPr sz="2000">
                <a:solidFill>
                  <a:schemeClr val="lt1"/>
                </a:solidFill>
              </a:defRPr>
            </a:lvl5pPr>
            <a:lvl6pPr marL="2514600" indent="-228600">
              <a:spcBef>
                <a:spcPct val="20000"/>
              </a:spcBef>
              <a:buFont typeface="Arial" pitchFamily="34" charset="0"/>
              <a:buChar char="•"/>
              <a:defRPr sz="2000">
                <a:solidFill>
                  <a:schemeClr val="lt1"/>
                </a:solidFill>
              </a:defRPr>
            </a:lvl6pPr>
            <a:lvl7pPr marL="2971800" indent="-228600">
              <a:spcBef>
                <a:spcPct val="20000"/>
              </a:spcBef>
              <a:buFont typeface="Arial" pitchFamily="34" charset="0"/>
              <a:buChar char="•"/>
              <a:defRPr sz="2000">
                <a:solidFill>
                  <a:schemeClr val="lt1"/>
                </a:solidFill>
              </a:defRPr>
            </a:lvl7pPr>
            <a:lvl8pPr marL="3429000" indent="-228600">
              <a:spcBef>
                <a:spcPct val="20000"/>
              </a:spcBef>
              <a:buFont typeface="Arial" pitchFamily="34" charset="0"/>
              <a:buChar char="•"/>
              <a:defRPr sz="2000">
                <a:solidFill>
                  <a:schemeClr val="lt1"/>
                </a:solidFill>
              </a:defRPr>
            </a:lvl8pPr>
            <a:lvl9pPr marL="3886200" indent="-228600">
              <a:spcBef>
                <a:spcPct val="20000"/>
              </a:spcBef>
              <a:buFont typeface="Arial" pitchFamily="34" charset="0"/>
              <a:buChar char="•"/>
              <a:defRPr sz="2000">
                <a:solidFill>
                  <a:schemeClr val="lt1"/>
                </a:solidFill>
              </a:defRPr>
            </a:lvl9pPr>
          </a:lstStyle>
          <a:p>
            <a:r>
              <a:rPr lang="en-US" altLang="ko-KR" sz="4000" dirty="0"/>
              <a:t>Go 10</a:t>
            </a:r>
          </a:p>
          <a:p>
            <a:r>
              <a:rPr lang="en-US" altLang="ko-KR" sz="4000" dirty="0"/>
              <a:t>spaces!</a:t>
            </a:r>
            <a:endParaRPr lang="ko-KR" altLang="en-US" sz="4000" dirty="0"/>
          </a:p>
        </p:txBody>
      </p:sp>
      <p:pic>
        <p:nvPicPr>
          <p:cNvPr id="8" name="Picture 5"/>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3287902" y="352885"/>
            <a:ext cx="3013200" cy="24280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394140" y="3016238"/>
            <a:ext cx="2609378" cy="151530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000" b="1" baseline="0">
                <a:gradFill>
                  <a:gsLst>
                    <a:gs pos="50000">
                      <a:schemeClr val="bg1"/>
                    </a:gs>
                    <a:gs pos="0">
                      <a:schemeClr val="bg1">
                        <a:lumMod val="75000"/>
                      </a:schemeClr>
                    </a:gs>
                  </a:gsLst>
                  <a:lin ang="16200000" scaled="1"/>
                </a:gradFill>
                <a:effectLst>
                  <a:outerShdw blurRad="165100" dist="1397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solidFill>
                  <a:schemeClr val="lt1"/>
                </a:solidFill>
              </a:defRPr>
            </a:lvl2pPr>
            <a:lvl3pPr marL="1143000" indent="-228600">
              <a:spcBef>
                <a:spcPct val="20000"/>
              </a:spcBef>
              <a:buFont typeface="Arial" pitchFamily="34" charset="0"/>
              <a:buChar char="•"/>
              <a:defRPr sz="2400">
                <a:solidFill>
                  <a:schemeClr val="lt1"/>
                </a:solidFill>
              </a:defRPr>
            </a:lvl3pPr>
            <a:lvl4pPr marL="1600200" indent="-228600">
              <a:spcBef>
                <a:spcPct val="20000"/>
              </a:spcBef>
              <a:buFont typeface="Arial" pitchFamily="34" charset="0"/>
              <a:buChar char="–"/>
              <a:defRPr sz="2000">
                <a:solidFill>
                  <a:schemeClr val="lt1"/>
                </a:solidFill>
              </a:defRPr>
            </a:lvl4pPr>
            <a:lvl5pPr marL="2057400" indent="-228600">
              <a:spcBef>
                <a:spcPct val="20000"/>
              </a:spcBef>
              <a:buFont typeface="Arial" pitchFamily="34" charset="0"/>
              <a:buChar char="»"/>
              <a:defRPr sz="2000">
                <a:solidFill>
                  <a:schemeClr val="lt1"/>
                </a:solidFill>
              </a:defRPr>
            </a:lvl5pPr>
            <a:lvl6pPr marL="2514600" indent="-228600">
              <a:spcBef>
                <a:spcPct val="20000"/>
              </a:spcBef>
              <a:buFont typeface="Arial" pitchFamily="34" charset="0"/>
              <a:buChar char="•"/>
              <a:defRPr sz="2000">
                <a:solidFill>
                  <a:schemeClr val="lt1"/>
                </a:solidFill>
              </a:defRPr>
            </a:lvl6pPr>
            <a:lvl7pPr marL="2971800" indent="-228600">
              <a:spcBef>
                <a:spcPct val="20000"/>
              </a:spcBef>
              <a:buFont typeface="Arial" pitchFamily="34" charset="0"/>
              <a:buChar char="•"/>
              <a:defRPr sz="2000">
                <a:solidFill>
                  <a:schemeClr val="lt1"/>
                </a:solidFill>
              </a:defRPr>
            </a:lvl7pPr>
            <a:lvl8pPr marL="3429000" indent="-228600">
              <a:spcBef>
                <a:spcPct val="20000"/>
              </a:spcBef>
              <a:buFont typeface="Arial" pitchFamily="34" charset="0"/>
              <a:buChar char="•"/>
              <a:defRPr sz="2000">
                <a:solidFill>
                  <a:schemeClr val="lt1"/>
                </a:solidFill>
              </a:defRPr>
            </a:lvl8pPr>
            <a:lvl9pPr marL="3886200" indent="-228600">
              <a:spcBef>
                <a:spcPct val="20000"/>
              </a:spcBef>
              <a:buFont typeface="Arial" pitchFamily="34" charset="0"/>
              <a:buChar char="•"/>
              <a:defRPr sz="2000">
                <a:solidFill>
                  <a:schemeClr val="lt1"/>
                </a:solidFill>
              </a:defRPr>
            </a:lvl9pPr>
          </a:lstStyle>
          <a:p>
            <a:r>
              <a:rPr lang="en-US" altLang="ko-KR" dirty="0"/>
              <a:t>Go 8 spaces!</a:t>
            </a:r>
            <a:endParaRPr lang="ko-KR" altLang="en-US" dirty="0"/>
          </a:p>
        </p:txBody>
      </p:sp>
      <p:pic>
        <p:nvPicPr>
          <p:cNvPr id="10" name="Picture 4" descr="C:\Users\Dawson\Desktop\Mario Kart Template\Item_Star_Mushroom.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46648" y="611381"/>
            <a:ext cx="2394606" cy="239460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92381" y="3016238"/>
            <a:ext cx="2609378" cy="292075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000" b="1" baseline="0">
                <a:gradFill>
                  <a:gsLst>
                    <a:gs pos="50000">
                      <a:schemeClr val="bg1"/>
                    </a:gs>
                    <a:gs pos="0">
                      <a:schemeClr val="bg1">
                        <a:lumMod val="75000"/>
                      </a:schemeClr>
                    </a:gs>
                  </a:gsLst>
                  <a:lin ang="16200000" scaled="1"/>
                </a:gradFill>
                <a:effectLst>
                  <a:outerShdw blurRad="165100" dist="1397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solidFill>
                  <a:schemeClr val="lt1"/>
                </a:solidFill>
              </a:defRPr>
            </a:lvl2pPr>
            <a:lvl3pPr marL="1143000" indent="-228600">
              <a:spcBef>
                <a:spcPct val="20000"/>
              </a:spcBef>
              <a:buFont typeface="Arial" pitchFamily="34" charset="0"/>
              <a:buChar char="•"/>
              <a:defRPr sz="2400">
                <a:solidFill>
                  <a:schemeClr val="lt1"/>
                </a:solidFill>
              </a:defRPr>
            </a:lvl3pPr>
            <a:lvl4pPr marL="1600200" indent="-228600">
              <a:spcBef>
                <a:spcPct val="20000"/>
              </a:spcBef>
              <a:buFont typeface="Arial" pitchFamily="34" charset="0"/>
              <a:buChar char="–"/>
              <a:defRPr sz="2000">
                <a:solidFill>
                  <a:schemeClr val="lt1"/>
                </a:solidFill>
              </a:defRPr>
            </a:lvl4pPr>
            <a:lvl5pPr marL="2057400" indent="-228600">
              <a:spcBef>
                <a:spcPct val="20000"/>
              </a:spcBef>
              <a:buFont typeface="Arial" pitchFamily="34" charset="0"/>
              <a:buChar char="»"/>
              <a:defRPr sz="2000">
                <a:solidFill>
                  <a:schemeClr val="lt1"/>
                </a:solidFill>
              </a:defRPr>
            </a:lvl5pPr>
            <a:lvl6pPr marL="2514600" indent="-228600">
              <a:spcBef>
                <a:spcPct val="20000"/>
              </a:spcBef>
              <a:buFont typeface="Arial" pitchFamily="34" charset="0"/>
              <a:buChar char="•"/>
              <a:defRPr sz="2000">
                <a:solidFill>
                  <a:schemeClr val="lt1"/>
                </a:solidFill>
              </a:defRPr>
            </a:lvl6pPr>
            <a:lvl7pPr marL="2971800" indent="-228600">
              <a:spcBef>
                <a:spcPct val="20000"/>
              </a:spcBef>
              <a:buFont typeface="Arial" pitchFamily="34" charset="0"/>
              <a:buChar char="•"/>
              <a:defRPr sz="2000">
                <a:solidFill>
                  <a:schemeClr val="lt1"/>
                </a:solidFill>
              </a:defRPr>
            </a:lvl7pPr>
            <a:lvl8pPr marL="3429000" indent="-228600">
              <a:spcBef>
                <a:spcPct val="20000"/>
              </a:spcBef>
              <a:buFont typeface="Arial" pitchFamily="34" charset="0"/>
              <a:buChar char="•"/>
              <a:defRPr sz="2000">
                <a:solidFill>
                  <a:schemeClr val="lt1"/>
                </a:solidFill>
              </a:defRPr>
            </a:lvl8pPr>
            <a:lvl9pPr marL="3886200" indent="-228600">
              <a:spcBef>
                <a:spcPct val="20000"/>
              </a:spcBef>
              <a:buFont typeface="Arial" pitchFamily="34" charset="0"/>
              <a:buChar char="•"/>
              <a:defRPr sz="2000">
                <a:solidFill>
                  <a:schemeClr val="lt1"/>
                </a:solidFill>
              </a:defRPr>
            </a:lvl9pPr>
          </a:lstStyle>
          <a:p>
            <a:r>
              <a:rPr lang="en-US" altLang="ko-KR" sz="3600" dirty="0"/>
              <a:t>Go 5 </a:t>
            </a:r>
          </a:p>
          <a:p>
            <a:r>
              <a:rPr lang="en-US" altLang="ko-KR" sz="3600" dirty="0"/>
              <a:t>spaces </a:t>
            </a:r>
          </a:p>
          <a:p>
            <a:r>
              <a:rPr lang="en-US" altLang="ko-KR" sz="3600" dirty="0"/>
              <a:t>while</a:t>
            </a:r>
          </a:p>
          <a:p>
            <a:r>
              <a:rPr lang="en-US" altLang="ko-KR" sz="3600" dirty="0"/>
              <a:t>invincible! </a:t>
            </a:r>
            <a:endParaRPr lang="ko-KR" altLang="en-US" sz="3600" dirty="0"/>
          </a:p>
        </p:txBody>
      </p:sp>
    </p:spTree>
    <p:custDataLst>
      <p:tags r:id="rId1"/>
    </p:custDataLst>
    <p:extLst>
      <p:ext uri="{BB962C8B-B14F-4D97-AF65-F5344CB8AC3E}">
        <p14:creationId xmlns:p14="http://schemas.microsoft.com/office/powerpoint/2010/main" val="88681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anim calcmode="lin" valueType="num">
                                      <p:cBhvr>
                                        <p:cTn id="10" dur="500" fill="hold"/>
                                        <p:tgtEl>
                                          <p:spTgt spid="10"/>
                                        </p:tgtEl>
                                        <p:attrNameLst>
                                          <p:attrName>ppt_x</p:attrName>
                                        </p:attrNameLst>
                                      </p:cBhvr>
                                      <p:tavLst>
                                        <p:tav tm="0">
                                          <p:val>
                                            <p:fltVal val="0.5"/>
                                          </p:val>
                                        </p:tav>
                                        <p:tav tm="100000">
                                          <p:val>
                                            <p:strVal val="#ppt_x"/>
                                          </p:val>
                                        </p:tav>
                                      </p:tavLst>
                                    </p:anim>
                                    <p:anim calcmode="lin" valueType="num">
                                      <p:cBhvr>
                                        <p:cTn id="11" dur="500" fill="hold"/>
                                        <p:tgtEl>
                                          <p:spTgt spid="10"/>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Item_Star_Mushroom.wav"/>
                                        </p:tgtEl>
                                      </p:cMediaNode>
                                    </p:audio>
                                  </p:subTnLst>
                                </p:cTn>
                              </p:par>
                              <p:par>
                                <p:cTn id="12" presetID="53" presetClass="entr" presetSubtype="528"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fltVal val="0.5"/>
                                          </p:val>
                                        </p:tav>
                                        <p:tav tm="100000">
                                          <p:val>
                                            <p:strVal val="#ppt_x"/>
                                          </p:val>
                                        </p:tav>
                                      </p:tavLst>
                                    </p:anim>
                                    <p:anim calcmode="lin" valueType="num">
                                      <p:cBhvr>
                                        <p:cTn id="18" dur="500" fill="hold"/>
                                        <p:tgtEl>
                                          <p:spTgt spid="11"/>
                                        </p:tgtEl>
                                        <p:attrNameLst>
                                          <p:attrName>ppt_y</p:attrName>
                                        </p:attrNameLst>
                                      </p:cBhvr>
                                      <p:tavLst>
                                        <p:tav tm="0">
                                          <p:val>
                                            <p:fltVal val="0.5"/>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528"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anim calcmode="lin" valueType="num">
                                      <p:cBhvr>
                                        <p:cTn id="26" dur="500" fill="hold"/>
                                        <p:tgtEl>
                                          <p:spTgt spid="8"/>
                                        </p:tgtEl>
                                        <p:attrNameLst>
                                          <p:attrName>ppt_x</p:attrName>
                                        </p:attrNameLst>
                                      </p:cBhvr>
                                      <p:tavLst>
                                        <p:tav tm="0">
                                          <p:val>
                                            <p:fltVal val="0.5"/>
                                          </p:val>
                                        </p:tav>
                                        <p:tav tm="100000">
                                          <p:val>
                                            <p:strVal val="#ppt_x"/>
                                          </p:val>
                                        </p:tav>
                                      </p:tavLst>
                                    </p:anim>
                                    <p:anim calcmode="lin" valueType="num">
                                      <p:cBhvr>
                                        <p:cTn id="27" dur="500" fill="hold"/>
                                        <p:tgtEl>
                                          <p:spTgt spid="8"/>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5" name="Item_Mega_Mushroom.wav"/>
                                        </p:tgtEl>
                                      </p:cMediaNode>
                                    </p:audio>
                                  </p:subTnLst>
                                </p:cTn>
                              </p:par>
                              <p:par>
                                <p:cTn id="28" presetID="53" presetClass="entr" presetSubtype="52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anim calcmode="lin" valueType="num">
                                      <p:cBhvr>
                                        <p:cTn id="33" dur="500" fill="hold"/>
                                        <p:tgtEl>
                                          <p:spTgt spid="9"/>
                                        </p:tgtEl>
                                        <p:attrNameLst>
                                          <p:attrName>ppt_x</p:attrName>
                                        </p:attrNameLst>
                                      </p:cBhvr>
                                      <p:tavLst>
                                        <p:tav tm="0">
                                          <p:val>
                                            <p:fltVal val="0.5"/>
                                          </p:val>
                                        </p:tav>
                                        <p:tav tm="100000">
                                          <p:val>
                                            <p:strVal val="#ppt_x"/>
                                          </p:val>
                                        </p:tav>
                                      </p:tavLst>
                                    </p:anim>
                                    <p:anim calcmode="lin" valueType="num">
                                      <p:cBhvr>
                                        <p:cTn id="34" dur="500" fill="hold"/>
                                        <p:tgtEl>
                                          <p:spTgt spid="9"/>
                                        </p:tgtEl>
                                        <p:attrNameLst>
                                          <p:attrName>ppt_y</p:attrName>
                                        </p:attrNameLst>
                                      </p:cBhvr>
                                      <p:tavLst>
                                        <p:tav tm="0">
                                          <p:val>
                                            <p:fltVal val="0.5"/>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3" presetClass="entr" presetSubtype="528" fill="hold" nodeType="clickEffect">
                                  <p:stCondLst>
                                    <p:cond delay="0"/>
                                  </p:stCondLst>
                                  <p:childTnLst>
                                    <p:set>
                                      <p:cBhvr>
                                        <p:cTn id="38" dur="1" fill="hold">
                                          <p:stCondLst>
                                            <p:cond delay="0"/>
                                          </p:stCondLst>
                                        </p:cTn>
                                        <p:tgtEl>
                                          <p:spTgt spid="3075"/>
                                        </p:tgtEl>
                                        <p:attrNameLst>
                                          <p:attrName>style.visibility</p:attrName>
                                        </p:attrNameLst>
                                      </p:cBhvr>
                                      <p:to>
                                        <p:strVal val="visible"/>
                                      </p:to>
                                    </p:set>
                                    <p:anim calcmode="lin" valueType="num">
                                      <p:cBhvr>
                                        <p:cTn id="39" dur="500" fill="hold"/>
                                        <p:tgtEl>
                                          <p:spTgt spid="3075"/>
                                        </p:tgtEl>
                                        <p:attrNameLst>
                                          <p:attrName>ppt_w</p:attrName>
                                        </p:attrNameLst>
                                      </p:cBhvr>
                                      <p:tavLst>
                                        <p:tav tm="0">
                                          <p:val>
                                            <p:fltVal val="0"/>
                                          </p:val>
                                        </p:tav>
                                        <p:tav tm="100000">
                                          <p:val>
                                            <p:strVal val="#ppt_w"/>
                                          </p:val>
                                        </p:tav>
                                      </p:tavLst>
                                    </p:anim>
                                    <p:anim calcmode="lin" valueType="num">
                                      <p:cBhvr>
                                        <p:cTn id="40" dur="500" fill="hold"/>
                                        <p:tgtEl>
                                          <p:spTgt spid="3075"/>
                                        </p:tgtEl>
                                        <p:attrNameLst>
                                          <p:attrName>ppt_h</p:attrName>
                                        </p:attrNameLst>
                                      </p:cBhvr>
                                      <p:tavLst>
                                        <p:tav tm="0">
                                          <p:val>
                                            <p:fltVal val="0"/>
                                          </p:val>
                                        </p:tav>
                                        <p:tav tm="100000">
                                          <p:val>
                                            <p:strVal val="#ppt_h"/>
                                          </p:val>
                                        </p:tav>
                                      </p:tavLst>
                                    </p:anim>
                                    <p:animEffect transition="in" filter="fade">
                                      <p:cBhvr>
                                        <p:cTn id="41" dur="500"/>
                                        <p:tgtEl>
                                          <p:spTgt spid="3075"/>
                                        </p:tgtEl>
                                      </p:cBhvr>
                                    </p:animEffect>
                                    <p:anim calcmode="lin" valueType="num">
                                      <p:cBhvr>
                                        <p:cTn id="42" dur="500" fill="hold"/>
                                        <p:tgtEl>
                                          <p:spTgt spid="3075"/>
                                        </p:tgtEl>
                                        <p:attrNameLst>
                                          <p:attrName>ppt_x</p:attrName>
                                        </p:attrNameLst>
                                      </p:cBhvr>
                                      <p:tavLst>
                                        <p:tav tm="0">
                                          <p:val>
                                            <p:fltVal val="0.5"/>
                                          </p:val>
                                        </p:tav>
                                        <p:tav tm="100000">
                                          <p:val>
                                            <p:strVal val="#ppt_x"/>
                                          </p:val>
                                        </p:tav>
                                      </p:tavLst>
                                    </p:anim>
                                    <p:anim calcmode="lin" valueType="num">
                                      <p:cBhvr>
                                        <p:cTn id="43" dur="500" fill="hold"/>
                                        <p:tgtEl>
                                          <p:spTgt spid="3075"/>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6" name="Item_Golden_Mushroom.wav"/>
                                        </p:tgtEl>
                                      </p:cMediaNode>
                                    </p:audio>
                                  </p:subTnLst>
                                </p:cTn>
                              </p:par>
                              <p:par>
                                <p:cTn id="44" presetID="53" presetClass="entr" presetSubtype="528"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Effect transition="in" filter="fade">
                                      <p:cBhvr>
                                        <p:cTn id="48" dur="500"/>
                                        <p:tgtEl>
                                          <p:spTgt spid="7"/>
                                        </p:tgtEl>
                                      </p:cBhvr>
                                    </p:animEffect>
                                    <p:anim calcmode="lin" valueType="num">
                                      <p:cBhvr>
                                        <p:cTn id="49" dur="500" fill="hold"/>
                                        <p:tgtEl>
                                          <p:spTgt spid="7"/>
                                        </p:tgtEl>
                                        <p:attrNameLst>
                                          <p:attrName>ppt_x</p:attrName>
                                        </p:attrNameLst>
                                      </p:cBhvr>
                                      <p:tavLst>
                                        <p:tav tm="0">
                                          <p:val>
                                            <p:fltVal val="0.5"/>
                                          </p:val>
                                        </p:tav>
                                        <p:tav tm="100000">
                                          <p:val>
                                            <p:strVal val="#ppt_x"/>
                                          </p:val>
                                        </p:tav>
                                      </p:tavLst>
                                    </p:anim>
                                    <p:anim calcmode="lin" valueType="num">
                                      <p:cBhvr>
                                        <p:cTn id="50" dur="500" fill="hold"/>
                                        <p:tgtEl>
                                          <p:spTgt spid="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9203" y="873501"/>
            <a:ext cx="8965595" cy="1651516"/>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400" b="1" baseline="0">
                <a:gradFill>
                  <a:gsLst>
                    <a:gs pos="50000">
                      <a:schemeClr val="bg1"/>
                    </a:gs>
                    <a:gs pos="0">
                      <a:schemeClr val="bg1">
                        <a:lumMod val="75000"/>
                      </a:schemeClr>
                    </a:gs>
                  </a:gsLst>
                  <a:lin ang="16200000" scaled="1"/>
                </a:gradFill>
                <a:effectLst>
                  <a:outerShdw blurRad="165100" dist="1397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solidFill>
                  <a:schemeClr val="lt1"/>
                </a:solidFill>
              </a:defRPr>
            </a:lvl2pPr>
            <a:lvl3pPr marL="1143000" indent="-228600">
              <a:spcBef>
                <a:spcPct val="20000"/>
              </a:spcBef>
              <a:buFont typeface="Arial" pitchFamily="34" charset="0"/>
              <a:buChar char="•"/>
              <a:defRPr sz="2400">
                <a:solidFill>
                  <a:schemeClr val="lt1"/>
                </a:solidFill>
              </a:defRPr>
            </a:lvl3pPr>
            <a:lvl4pPr marL="1600200" indent="-228600">
              <a:spcBef>
                <a:spcPct val="20000"/>
              </a:spcBef>
              <a:buFont typeface="Arial" pitchFamily="34" charset="0"/>
              <a:buChar char="–"/>
              <a:defRPr sz="2000">
                <a:solidFill>
                  <a:schemeClr val="lt1"/>
                </a:solidFill>
              </a:defRPr>
            </a:lvl4pPr>
            <a:lvl5pPr marL="2057400" indent="-228600">
              <a:spcBef>
                <a:spcPct val="20000"/>
              </a:spcBef>
              <a:buFont typeface="Arial" pitchFamily="34" charset="0"/>
              <a:buChar char="»"/>
              <a:defRPr sz="2000">
                <a:solidFill>
                  <a:schemeClr val="lt1"/>
                </a:solidFill>
              </a:defRPr>
            </a:lvl5pPr>
            <a:lvl6pPr marL="2514600" indent="-228600">
              <a:spcBef>
                <a:spcPct val="20000"/>
              </a:spcBef>
              <a:buFont typeface="Arial" pitchFamily="34" charset="0"/>
              <a:buChar char="•"/>
              <a:defRPr sz="2000">
                <a:solidFill>
                  <a:schemeClr val="lt1"/>
                </a:solidFill>
              </a:defRPr>
            </a:lvl6pPr>
            <a:lvl7pPr marL="2971800" indent="-228600">
              <a:spcBef>
                <a:spcPct val="20000"/>
              </a:spcBef>
              <a:buFont typeface="Arial" pitchFamily="34" charset="0"/>
              <a:buChar char="•"/>
              <a:defRPr sz="2000">
                <a:solidFill>
                  <a:schemeClr val="lt1"/>
                </a:solidFill>
              </a:defRPr>
            </a:lvl7pPr>
            <a:lvl8pPr marL="3429000" indent="-228600">
              <a:spcBef>
                <a:spcPct val="20000"/>
              </a:spcBef>
              <a:buFont typeface="Arial" pitchFamily="34" charset="0"/>
              <a:buChar char="•"/>
              <a:defRPr sz="2000">
                <a:solidFill>
                  <a:schemeClr val="lt1"/>
                </a:solidFill>
              </a:defRPr>
            </a:lvl8pPr>
            <a:lvl9pPr marL="3886200" indent="-228600">
              <a:spcBef>
                <a:spcPct val="20000"/>
              </a:spcBef>
              <a:buFont typeface="Arial" pitchFamily="34" charset="0"/>
              <a:buChar char="•"/>
              <a:defRPr sz="2000">
                <a:solidFill>
                  <a:schemeClr val="lt1"/>
                </a:solidFill>
              </a:defRPr>
            </a:lvl9pPr>
          </a:lstStyle>
          <a:p>
            <a:r>
              <a:rPr lang="en-US" spc="-150" dirty="0"/>
              <a:t>Knock the next team back one space and go 3 spaces!</a:t>
            </a:r>
          </a:p>
        </p:txBody>
      </p:sp>
      <p:sp>
        <p:nvSpPr>
          <p:cNvPr id="13" name="TextBox 12"/>
          <p:cNvSpPr txBox="1"/>
          <p:nvPr/>
        </p:nvSpPr>
        <p:spPr>
          <a:xfrm>
            <a:off x="377843" y="873501"/>
            <a:ext cx="8388314" cy="1651516"/>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400" b="1" baseline="0">
                <a:gradFill>
                  <a:gsLst>
                    <a:gs pos="50000">
                      <a:schemeClr val="bg1"/>
                    </a:gs>
                    <a:gs pos="0">
                      <a:schemeClr val="bg1">
                        <a:lumMod val="75000"/>
                      </a:schemeClr>
                    </a:gs>
                  </a:gsLst>
                  <a:lin ang="16200000" scaled="1"/>
                </a:gradFill>
                <a:effectLst>
                  <a:outerShdw blurRad="165100" dist="1397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solidFill>
                  <a:schemeClr val="lt1"/>
                </a:solidFill>
              </a:defRPr>
            </a:lvl2pPr>
            <a:lvl3pPr marL="1143000" indent="-228600">
              <a:spcBef>
                <a:spcPct val="20000"/>
              </a:spcBef>
              <a:buFont typeface="Arial" pitchFamily="34" charset="0"/>
              <a:buChar char="•"/>
              <a:defRPr sz="2400">
                <a:solidFill>
                  <a:schemeClr val="lt1"/>
                </a:solidFill>
              </a:defRPr>
            </a:lvl3pPr>
            <a:lvl4pPr marL="1600200" indent="-228600">
              <a:spcBef>
                <a:spcPct val="20000"/>
              </a:spcBef>
              <a:buFont typeface="Arial" pitchFamily="34" charset="0"/>
              <a:buChar char="–"/>
              <a:defRPr sz="2000">
                <a:solidFill>
                  <a:schemeClr val="lt1"/>
                </a:solidFill>
              </a:defRPr>
            </a:lvl4pPr>
            <a:lvl5pPr marL="2057400" indent="-228600">
              <a:spcBef>
                <a:spcPct val="20000"/>
              </a:spcBef>
              <a:buFont typeface="Arial" pitchFamily="34" charset="0"/>
              <a:buChar char="»"/>
              <a:defRPr sz="2000">
                <a:solidFill>
                  <a:schemeClr val="lt1"/>
                </a:solidFill>
              </a:defRPr>
            </a:lvl5pPr>
            <a:lvl6pPr marL="2514600" indent="-228600">
              <a:spcBef>
                <a:spcPct val="20000"/>
              </a:spcBef>
              <a:buFont typeface="Arial" pitchFamily="34" charset="0"/>
              <a:buChar char="•"/>
              <a:defRPr sz="2000">
                <a:solidFill>
                  <a:schemeClr val="lt1"/>
                </a:solidFill>
              </a:defRPr>
            </a:lvl6pPr>
            <a:lvl7pPr marL="2971800" indent="-228600">
              <a:spcBef>
                <a:spcPct val="20000"/>
              </a:spcBef>
              <a:buFont typeface="Arial" pitchFamily="34" charset="0"/>
              <a:buChar char="•"/>
              <a:defRPr sz="2000">
                <a:solidFill>
                  <a:schemeClr val="lt1"/>
                </a:solidFill>
              </a:defRPr>
            </a:lvl7pPr>
            <a:lvl8pPr marL="3429000" indent="-228600">
              <a:spcBef>
                <a:spcPct val="20000"/>
              </a:spcBef>
              <a:buFont typeface="Arial" pitchFamily="34" charset="0"/>
              <a:buChar char="•"/>
              <a:defRPr sz="2000">
                <a:solidFill>
                  <a:schemeClr val="lt1"/>
                </a:solidFill>
              </a:defRPr>
            </a:lvl8pPr>
            <a:lvl9pPr marL="3886200" indent="-228600">
              <a:spcBef>
                <a:spcPct val="20000"/>
              </a:spcBef>
              <a:buFont typeface="Arial" pitchFamily="34" charset="0"/>
              <a:buChar char="•"/>
              <a:defRPr sz="2000">
                <a:solidFill>
                  <a:schemeClr val="lt1"/>
                </a:solidFill>
              </a:defRPr>
            </a:lvl9pPr>
          </a:lstStyle>
          <a:p>
            <a:r>
              <a:rPr lang="en-US" dirty="0"/>
              <a:t>Knock the winner back 1 space and go 3 spaces!</a:t>
            </a:r>
          </a:p>
        </p:txBody>
      </p:sp>
      <p:sp>
        <p:nvSpPr>
          <p:cNvPr id="14" name="TextBox 13"/>
          <p:cNvSpPr txBox="1"/>
          <p:nvPr/>
        </p:nvSpPr>
        <p:spPr>
          <a:xfrm>
            <a:off x="238708" y="873501"/>
            <a:ext cx="8666585" cy="1651516"/>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400" b="1" baseline="0">
                <a:gradFill>
                  <a:gsLst>
                    <a:gs pos="50000">
                      <a:schemeClr val="bg1"/>
                    </a:gs>
                    <a:gs pos="0">
                      <a:schemeClr val="bg1">
                        <a:lumMod val="75000"/>
                      </a:schemeClr>
                    </a:gs>
                  </a:gsLst>
                  <a:lin ang="16200000" scaled="1"/>
                </a:gradFill>
                <a:effectLst>
                  <a:outerShdw blurRad="165100" dist="1397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solidFill>
                  <a:schemeClr val="lt1"/>
                </a:solidFill>
              </a:defRPr>
            </a:lvl2pPr>
            <a:lvl3pPr marL="1143000" indent="-228600">
              <a:spcBef>
                <a:spcPct val="20000"/>
              </a:spcBef>
              <a:buFont typeface="Arial" pitchFamily="34" charset="0"/>
              <a:buChar char="•"/>
              <a:defRPr sz="2400">
                <a:solidFill>
                  <a:schemeClr val="lt1"/>
                </a:solidFill>
              </a:defRPr>
            </a:lvl3pPr>
            <a:lvl4pPr marL="1600200" indent="-228600">
              <a:spcBef>
                <a:spcPct val="20000"/>
              </a:spcBef>
              <a:buFont typeface="Arial" pitchFamily="34" charset="0"/>
              <a:buChar char="–"/>
              <a:defRPr sz="2000">
                <a:solidFill>
                  <a:schemeClr val="lt1"/>
                </a:solidFill>
              </a:defRPr>
            </a:lvl4pPr>
            <a:lvl5pPr marL="2057400" indent="-228600">
              <a:spcBef>
                <a:spcPct val="20000"/>
              </a:spcBef>
              <a:buFont typeface="Arial" pitchFamily="34" charset="0"/>
              <a:buChar char="»"/>
              <a:defRPr sz="2000">
                <a:solidFill>
                  <a:schemeClr val="lt1"/>
                </a:solidFill>
              </a:defRPr>
            </a:lvl5pPr>
            <a:lvl6pPr marL="2514600" indent="-228600">
              <a:spcBef>
                <a:spcPct val="20000"/>
              </a:spcBef>
              <a:buFont typeface="Arial" pitchFamily="34" charset="0"/>
              <a:buChar char="•"/>
              <a:defRPr sz="2000">
                <a:solidFill>
                  <a:schemeClr val="lt1"/>
                </a:solidFill>
              </a:defRPr>
            </a:lvl6pPr>
            <a:lvl7pPr marL="2971800" indent="-228600">
              <a:spcBef>
                <a:spcPct val="20000"/>
              </a:spcBef>
              <a:buFont typeface="Arial" pitchFamily="34" charset="0"/>
              <a:buChar char="•"/>
              <a:defRPr sz="2000">
                <a:solidFill>
                  <a:schemeClr val="lt1"/>
                </a:solidFill>
              </a:defRPr>
            </a:lvl7pPr>
            <a:lvl8pPr marL="3429000" indent="-228600">
              <a:spcBef>
                <a:spcPct val="20000"/>
              </a:spcBef>
              <a:buFont typeface="Arial" pitchFamily="34" charset="0"/>
              <a:buChar char="•"/>
              <a:defRPr sz="2000">
                <a:solidFill>
                  <a:schemeClr val="lt1"/>
                </a:solidFill>
              </a:defRPr>
            </a:lvl8pPr>
            <a:lvl9pPr marL="3886200" indent="-228600">
              <a:spcBef>
                <a:spcPct val="20000"/>
              </a:spcBef>
              <a:buFont typeface="Arial" pitchFamily="34" charset="0"/>
              <a:buChar char="•"/>
              <a:defRPr sz="2000">
                <a:solidFill>
                  <a:schemeClr val="lt1"/>
                </a:solidFill>
              </a:defRPr>
            </a:lvl9pPr>
          </a:lstStyle>
          <a:p>
            <a:r>
              <a:rPr lang="en-US" altLang="ko-KR" dirty="0"/>
              <a:t>Knock winning team 3 spaces back and go 5 spaces!</a:t>
            </a:r>
            <a:endParaRPr lang="ko-KR" altLang="en-US" dirty="0"/>
          </a:p>
        </p:txBody>
      </p:sp>
      <p:sp>
        <p:nvSpPr>
          <p:cNvPr id="40" name="TextBox 39"/>
          <p:cNvSpPr txBox="1"/>
          <p:nvPr/>
        </p:nvSpPr>
        <p:spPr>
          <a:xfrm>
            <a:off x="197900" y="1248072"/>
            <a:ext cx="8748200" cy="902375"/>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400" b="1" baseline="0">
                <a:gradFill>
                  <a:gsLst>
                    <a:gs pos="50000">
                      <a:schemeClr val="bg1"/>
                    </a:gs>
                    <a:gs pos="0">
                      <a:schemeClr val="bg1">
                        <a:lumMod val="75000"/>
                      </a:schemeClr>
                    </a:gs>
                  </a:gsLst>
                  <a:lin ang="16200000" scaled="1"/>
                </a:gradFill>
                <a:effectLst>
                  <a:outerShdw blurRad="165100" dist="1397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solidFill>
                  <a:schemeClr val="lt1"/>
                </a:solidFill>
              </a:defRPr>
            </a:lvl2pPr>
            <a:lvl3pPr marL="1143000" indent="-228600">
              <a:spcBef>
                <a:spcPct val="20000"/>
              </a:spcBef>
              <a:buFont typeface="Arial" pitchFamily="34" charset="0"/>
              <a:buChar char="•"/>
              <a:defRPr sz="2400">
                <a:solidFill>
                  <a:schemeClr val="lt1"/>
                </a:solidFill>
              </a:defRPr>
            </a:lvl3pPr>
            <a:lvl4pPr marL="1600200" indent="-228600">
              <a:spcBef>
                <a:spcPct val="20000"/>
              </a:spcBef>
              <a:buFont typeface="Arial" pitchFamily="34" charset="0"/>
              <a:buChar char="–"/>
              <a:defRPr sz="2000">
                <a:solidFill>
                  <a:schemeClr val="lt1"/>
                </a:solidFill>
              </a:defRPr>
            </a:lvl4pPr>
            <a:lvl5pPr marL="2057400" indent="-228600">
              <a:spcBef>
                <a:spcPct val="20000"/>
              </a:spcBef>
              <a:buFont typeface="Arial" pitchFamily="34" charset="0"/>
              <a:buChar char="»"/>
              <a:defRPr sz="2000">
                <a:solidFill>
                  <a:schemeClr val="lt1"/>
                </a:solidFill>
              </a:defRPr>
            </a:lvl5pPr>
            <a:lvl6pPr marL="2514600" indent="-228600">
              <a:spcBef>
                <a:spcPct val="20000"/>
              </a:spcBef>
              <a:buFont typeface="Arial" pitchFamily="34" charset="0"/>
              <a:buChar char="•"/>
              <a:defRPr sz="2000">
                <a:solidFill>
                  <a:schemeClr val="lt1"/>
                </a:solidFill>
              </a:defRPr>
            </a:lvl6pPr>
            <a:lvl7pPr marL="2971800" indent="-228600">
              <a:spcBef>
                <a:spcPct val="20000"/>
              </a:spcBef>
              <a:buFont typeface="Arial" pitchFamily="34" charset="0"/>
              <a:buChar char="•"/>
              <a:defRPr sz="2000">
                <a:solidFill>
                  <a:schemeClr val="lt1"/>
                </a:solidFill>
              </a:defRPr>
            </a:lvl7pPr>
            <a:lvl8pPr marL="3429000" indent="-228600">
              <a:spcBef>
                <a:spcPct val="20000"/>
              </a:spcBef>
              <a:buFont typeface="Arial" pitchFamily="34" charset="0"/>
              <a:buChar char="•"/>
              <a:defRPr sz="2000">
                <a:solidFill>
                  <a:schemeClr val="lt1"/>
                </a:solidFill>
              </a:defRPr>
            </a:lvl8pPr>
            <a:lvl9pPr marL="3886200" indent="-228600">
              <a:spcBef>
                <a:spcPct val="20000"/>
              </a:spcBef>
              <a:buFont typeface="Arial" pitchFamily="34" charset="0"/>
              <a:buChar char="•"/>
              <a:defRPr sz="2000">
                <a:solidFill>
                  <a:schemeClr val="lt1"/>
                </a:solidFill>
              </a:defRPr>
            </a:lvl9pPr>
          </a:lstStyle>
          <a:p>
            <a:r>
              <a:rPr lang="en-US" altLang="ko-KR" dirty="0"/>
              <a:t>Drop this and go 3 spaces!</a:t>
            </a:r>
            <a:endParaRPr lang="ko-KR" altLang="en-US" dirty="0"/>
          </a:p>
        </p:txBody>
      </p:sp>
      <p:sp>
        <p:nvSpPr>
          <p:cNvPr id="15" name="TextBox 14"/>
          <p:cNvSpPr txBox="1"/>
          <p:nvPr/>
        </p:nvSpPr>
        <p:spPr>
          <a:xfrm>
            <a:off x="377844" y="873501"/>
            <a:ext cx="8388314" cy="1651516"/>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400" b="1" baseline="0">
                <a:gradFill>
                  <a:gsLst>
                    <a:gs pos="50000">
                      <a:schemeClr val="bg1"/>
                    </a:gs>
                    <a:gs pos="0">
                      <a:schemeClr val="bg1">
                        <a:lumMod val="75000"/>
                      </a:schemeClr>
                    </a:gs>
                  </a:gsLst>
                  <a:lin ang="16200000" scaled="1"/>
                </a:gradFill>
                <a:effectLst>
                  <a:outerShdw blurRad="165100" dist="1397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solidFill>
                  <a:schemeClr val="lt1"/>
                </a:solidFill>
              </a:defRPr>
            </a:lvl2pPr>
            <a:lvl3pPr marL="1143000" indent="-228600">
              <a:spcBef>
                <a:spcPct val="20000"/>
              </a:spcBef>
              <a:buFont typeface="Arial" pitchFamily="34" charset="0"/>
              <a:buChar char="•"/>
              <a:defRPr sz="2400">
                <a:solidFill>
                  <a:schemeClr val="lt1"/>
                </a:solidFill>
              </a:defRPr>
            </a:lvl3pPr>
            <a:lvl4pPr marL="1600200" indent="-228600">
              <a:spcBef>
                <a:spcPct val="20000"/>
              </a:spcBef>
              <a:buFont typeface="Arial" pitchFamily="34" charset="0"/>
              <a:buChar char="–"/>
              <a:defRPr sz="2000">
                <a:solidFill>
                  <a:schemeClr val="lt1"/>
                </a:solidFill>
              </a:defRPr>
            </a:lvl4pPr>
            <a:lvl5pPr marL="2057400" indent="-228600">
              <a:spcBef>
                <a:spcPct val="20000"/>
              </a:spcBef>
              <a:buFont typeface="Arial" pitchFamily="34" charset="0"/>
              <a:buChar char="»"/>
              <a:defRPr sz="2000">
                <a:solidFill>
                  <a:schemeClr val="lt1"/>
                </a:solidFill>
              </a:defRPr>
            </a:lvl5pPr>
            <a:lvl6pPr marL="2514600" indent="-228600">
              <a:spcBef>
                <a:spcPct val="20000"/>
              </a:spcBef>
              <a:buFont typeface="Arial" pitchFamily="34" charset="0"/>
              <a:buChar char="•"/>
              <a:defRPr sz="2000">
                <a:solidFill>
                  <a:schemeClr val="lt1"/>
                </a:solidFill>
              </a:defRPr>
            </a:lvl6pPr>
            <a:lvl7pPr marL="2971800" indent="-228600">
              <a:spcBef>
                <a:spcPct val="20000"/>
              </a:spcBef>
              <a:buFont typeface="Arial" pitchFamily="34" charset="0"/>
              <a:buChar char="•"/>
              <a:defRPr sz="2000">
                <a:solidFill>
                  <a:schemeClr val="lt1"/>
                </a:solidFill>
              </a:defRPr>
            </a:lvl7pPr>
            <a:lvl8pPr marL="3429000" indent="-228600">
              <a:spcBef>
                <a:spcPct val="20000"/>
              </a:spcBef>
              <a:buFont typeface="Arial" pitchFamily="34" charset="0"/>
              <a:buChar char="•"/>
              <a:defRPr sz="2000">
                <a:solidFill>
                  <a:schemeClr val="lt1"/>
                </a:solidFill>
              </a:defRPr>
            </a:lvl8pPr>
            <a:lvl9pPr marL="3886200" indent="-228600">
              <a:spcBef>
                <a:spcPct val="20000"/>
              </a:spcBef>
              <a:buFont typeface="Arial" pitchFamily="34" charset="0"/>
              <a:buChar char="•"/>
              <a:defRPr sz="2000">
                <a:solidFill>
                  <a:schemeClr val="lt1"/>
                </a:solidFill>
              </a:defRPr>
            </a:lvl9pPr>
          </a:lstStyle>
          <a:p>
            <a:r>
              <a:rPr lang="en-US" dirty="0"/>
              <a:t>Knock a team back to the start and go 5 spaces!</a:t>
            </a:r>
          </a:p>
        </p:txBody>
      </p:sp>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5200" y="807476"/>
            <a:ext cx="7553599" cy="1783566"/>
          </a:xfrm>
          <a:prstGeom prst="roundRect">
            <a:avLst/>
          </a:prstGeom>
          <a:noFill/>
          <a:ln w="127000">
            <a:noFill/>
          </a:ln>
          <a:scene3d>
            <a:camera prst="orthographicFront"/>
            <a:lightRig rig="threePt" dir="t"/>
          </a:scene3d>
          <a:sp3d>
            <a:bevelT w="165100" prst="coolSlant"/>
          </a:sp3d>
        </p:spPr>
      </p:pic>
      <p:pic>
        <p:nvPicPr>
          <p:cNvPr id="5" name="Green Shell"/>
          <p:cNvPicPr>
            <a:picLocks noChangeAspect="1" noChangeArrowheads="1"/>
          </p:cNvPicPr>
          <p:nvPr/>
        </p:nvPicPr>
        <p:blipFill>
          <a:blip r:embed="rId9" cstate="screen">
            <a:extLst>
              <a:ext uri="{28A0092B-C50C-407E-A947-70E740481C1C}">
                <a14:useLocalDpi xmlns:a14="http://schemas.microsoft.com/office/drawing/2010/main"/>
              </a:ext>
            </a:extLst>
          </a:blip>
          <a:stretch>
            <a:fillRect/>
          </a:stretch>
        </p:blipFill>
        <p:spPr bwMode="auto">
          <a:xfrm>
            <a:off x="116195" y="3918187"/>
            <a:ext cx="3168518" cy="2656532"/>
          </a:xfrm>
          <a:prstGeom prst="rect">
            <a:avLst/>
          </a:prstGeom>
          <a:noFill/>
          <a:extLst>
            <a:ext uri="{909E8E84-426E-40DD-AFC4-6F175D3DCCD1}">
              <a14:hiddenFill xmlns:a14="http://schemas.microsoft.com/office/drawing/2010/main">
                <a:solidFill>
                  <a:srgbClr val="FFFFFF"/>
                </a:solidFill>
              </a14:hiddenFill>
            </a:ext>
          </a:extLst>
        </p:spPr>
      </p:pic>
      <p:pic>
        <p:nvPicPr>
          <p:cNvPr id="3" name="Blue Shell" descr="C:\Users\Dawson\Desktop\Mario Kart Template\Item_Blue_Shell.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40818" y="3558505"/>
            <a:ext cx="3482518" cy="3482516"/>
          </a:xfrm>
          <a:prstGeom prst="rect">
            <a:avLst/>
          </a:prstGeom>
          <a:noFill/>
          <a:extLst>
            <a:ext uri="{909E8E84-426E-40DD-AFC4-6F175D3DCCD1}">
              <a14:hiddenFill xmlns:a14="http://schemas.microsoft.com/office/drawing/2010/main">
                <a:solidFill>
                  <a:srgbClr val="FFFFFF"/>
                </a:solidFill>
              </a14:hiddenFill>
            </a:ext>
          </a:extLst>
        </p:spPr>
      </p:pic>
      <p:pic>
        <p:nvPicPr>
          <p:cNvPr id="6" name="Spikey Blue Shell" descr="C:\Users\Dawson\Desktop\Mario Kart Template\Item_Blue_Shell_Spikes_Wings.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29986" y="3173094"/>
            <a:ext cx="3178812" cy="3178812"/>
          </a:xfrm>
          <a:prstGeom prst="rect">
            <a:avLst/>
          </a:prstGeom>
          <a:noFill/>
          <a:extLst>
            <a:ext uri="{909E8E84-426E-40DD-AFC4-6F175D3DCCD1}">
              <a14:hiddenFill xmlns:a14="http://schemas.microsoft.com/office/drawing/2010/main">
                <a:solidFill>
                  <a:srgbClr val="FFFFFF"/>
                </a:solidFill>
              </a14:hiddenFill>
            </a:ext>
          </a:extLst>
        </p:spPr>
      </p:pic>
      <p:pic>
        <p:nvPicPr>
          <p:cNvPr id="39" name="Banana Peel" descr="C:\Users\Dawson\Desktop\Mario Kart Template\Item_Banana_Pee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61215" y="3746734"/>
            <a:ext cx="2696082" cy="2630122"/>
          </a:xfrm>
          <a:prstGeom prst="rect">
            <a:avLst/>
          </a:prstGeom>
          <a:noFill/>
          <a:extLst>
            <a:ext uri="{909E8E84-426E-40DD-AFC4-6F175D3DCCD1}">
              <a14:hiddenFill xmlns:a14="http://schemas.microsoft.com/office/drawing/2010/main">
                <a:solidFill>
                  <a:srgbClr val="FFFFFF"/>
                </a:solidFill>
              </a14:hiddenFill>
            </a:ext>
          </a:extLst>
        </p:spPr>
      </p:pic>
      <p:pic>
        <p:nvPicPr>
          <p:cNvPr id="16" name="Blue Shell"/>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111583" y="3334246"/>
            <a:ext cx="3482516" cy="348251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2907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p:cTn id="16" dur="750" fill="hold"/>
                                        <p:tgtEl>
                                          <p:spTgt spid="39"/>
                                        </p:tgtEl>
                                        <p:attrNameLst>
                                          <p:attrName>ppt_w</p:attrName>
                                        </p:attrNameLst>
                                      </p:cBhvr>
                                      <p:tavLst>
                                        <p:tav tm="0">
                                          <p:val>
                                            <p:fltVal val="0"/>
                                          </p:val>
                                        </p:tav>
                                        <p:tav tm="100000">
                                          <p:val>
                                            <p:strVal val="#ppt_w"/>
                                          </p:val>
                                        </p:tav>
                                      </p:tavLst>
                                    </p:anim>
                                    <p:anim calcmode="lin" valueType="num">
                                      <p:cBhvr>
                                        <p:cTn id="17" dur="750" fill="hold"/>
                                        <p:tgtEl>
                                          <p:spTgt spid="39"/>
                                        </p:tgtEl>
                                        <p:attrNameLst>
                                          <p:attrName>ppt_h</p:attrName>
                                        </p:attrNameLst>
                                      </p:cBhvr>
                                      <p:tavLst>
                                        <p:tav tm="0">
                                          <p:val>
                                            <p:fltVal val="0"/>
                                          </p:val>
                                        </p:tav>
                                        <p:tav tm="100000">
                                          <p:val>
                                            <p:strVal val="#ppt_h"/>
                                          </p:val>
                                        </p:tav>
                                      </p:tavLst>
                                    </p:anim>
                                    <p:animEffect transition="in" filter="fade">
                                      <p:cBhvr>
                                        <p:cTn id="18" dur="750"/>
                                        <p:tgtEl>
                                          <p:spTgt spid="39"/>
                                        </p:tgtEl>
                                      </p:cBhvr>
                                    </p:animEffect>
                                  </p:childTnLst>
                                  <p:subTnLst>
                                    <p:audio>
                                      <p:cMediaNode>
                                        <p:cTn display="0" masterRel="sameClick">
                                          <p:stCondLst>
                                            <p:cond evt="begin" delay="0">
                                              <p:tn val="14"/>
                                            </p:cond>
                                          </p:stCondLst>
                                          <p:endCondLst>
                                            <p:cond evt="onStopAudio" delay="0">
                                              <p:tgtEl>
                                                <p:sldTgt/>
                                              </p:tgtEl>
                                            </p:cond>
                                          </p:endCondLst>
                                        </p:cTn>
                                        <p:tgtEl>
                                          <p:sndTgt r:embed="rId4" name="mk64_item_drop.wav"/>
                                        </p:tgtEl>
                                      </p:cMediaNode>
                                    </p:audio>
                                  </p:subTnLst>
                                </p:cTn>
                              </p:par>
                              <p:par>
                                <p:cTn id="19" presetID="37" presetClass="path" presetSubtype="0" fill="hold" nodeType="withEffect">
                                  <p:stCondLst>
                                    <p:cond delay="0"/>
                                  </p:stCondLst>
                                  <p:childTnLst>
                                    <p:animMotion origin="layout" path="M 0.02084 0.02709 L 0.17431 0.15718 C 0.20643 0.18658 0.25452 0.20255 0.30469 0.20255 C 0.36198 0.20255 0.40782 0.18658 0.43993 0.15718 L 0.59358 0.02709 " pathEditMode="relative" rAng="0" ptsTypes="FffFF">
                                      <p:cBhvr>
                                        <p:cTn id="20" dur="750" spd="-100000" fill="hold"/>
                                        <p:tgtEl>
                                          <p:spTgt spid="39"/>
                                        </p:tgtEl>
                                        <p:attrNameLst>
                                          <p:attrName>ppt_x</p:attrName>
                                          <p:attrName>ppt_y</p:attrName>
                                        </p:attrNameLst>
                                      </p:cBhvr>
                                      <p:rCtr x="28628" y="8773"/>
                                    </p:animMotion>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39"/>
                                        </p:tgtEl>
                                      </p:cBhvr>
                                    </p:animEffect>
                                    <p:set>
                                      <p:cBhvr>
                                        <p:cTn id="29" dur="1" fill="hold">
                                          <p:stCondLst>
                                            <p:cond delay="499"/>
                                          </p:stCondLst>
                                        </p:cTn>
                                        <p:tgtEl>
                                          <p:spTgt spid="39"/>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40"/>
                                        </p:tgtEl>
                                      </p:cBhvr>
                                    </p:animEffect>
                                    <p:set>
                                      <p:cBhvr>
                                        <p:cTn id="32" dur="1" fill="hold">
                                          <p:stCondLst>
                                            <p:cond delay="499"/>
                                          </p:stCondLst>
                                        </p:cTn>
                                        <p:tgtEl>
                                          <p:spTgt spid="40"/>
                                        </p:tgtEl>
                                        <p:attrNameLst>
                                          <p:attrName>style.visibility</p:attrName>
                                        </p:attrNameLst>
                                      </p:cBhvr>
                                      <p:to>
                                        <p:strVal val="hidden"/>
                                      </p:to>
                                    </p:set>
                                  </p:childTnLst>
                                </p:cTn>
                              </p:par>
                            </p:childTnLst>
                          </p:cTn>
                        </p:par>
                        <p:par>
                          <p:cTn id="33" fill="hold">
                            <p:stCondLst>
                              <p:cond delay="500"/>
                            </p:stCondLst>
                            <p:childTnLst>
                              <p:par>
                                <p:cTn id="34" presetID="53" presetClass="entr" presetSubtype="16"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750" fill="hold"/>
                                        <p:tgtEl>
                                          <p:spTgt spid="5"/>
                                        </p:tgtEl>
                                        <p:attrNameLst>
                                          <p:attrName>ppt_w</p:attrName>
                                        </p:attrNameLst>
                                      </p:cBhvr>
                                      <p:tavLst>
                                        <p:tav tm="0">
                                          <p:val>
                                            <p:fltVal val="0"/>
                                          </p:val>
                                        </p:tav>
                                        <p:tav tm="100000">
                                          <p:val>
                                            <p:strVal val="#ppt_w"/>
                                          </p:val>
                                        </p:tav>
                                      </p:tavLst>
                                    </p:anim>
                                    <p:anim calcmode="lin" valueType="num">
                                      <p:cBhvr>
                                        <p:cTn id="37" dur="750" fill="hold"/>
                                        <p:tgtEl>
                                          <p:spTgt spid="5"/>
                                        </p:tgtEl>
                                        <p:attrNameLst>
                                          <p:attrName>ppt_h</p:attrName>
                                        </p:attrNameLst>
                                      </p:cBhvr>
                                      <p:tavLst>
                                        <p:tav tm="0">
                                          <p:val>
                                            <p:fltVal val="0"/>
                                          </p:val>
                                        </p:tav>
                                        <p:tav tm="100000">
                                          <p:val>
                                            <p:strVal val="#ppt_h"/>
                                          </p:val>
                                        </p:tav>
                                      </p:tavLst>
                                    </p:anim>
                                    <p:animEffect transition="in" filter="fade">
                                      <p:cBhvr>
                                        <p:cTn id="38" dur="750"/>
                                        <p:tgtEl>
                                          <p:spTgt spid="5"/>
                                        </p:tgtEl>
                                      </p:cBhvr>
                                    </p:animEffect>
                                  </p:childTnLst>
                                  <p:subTnLst>
                                    <p:audio>
                                      <p:cMediaNode>
                                        <p:cTn display="0" masterRel="sameClick">
                                          <p:stCondLst>
                                            <p:cond evt="begin" delay="0">
                                              <p:tn val="34"/>
                                            </p:cond>
                                          </p:stCondLst>
                                          <p:endCondLst>
                                            <p:cond evt="onStopAudio" delay="0">
                                              <p:tgtEl>
                                                <p:sldTgt/>
                                              </p:tgtEl>
                                            </p:cond>
                                          </p:endCondLst>
                                        </p:cTn>
                                        <p:tgtEl>
                                          <p:sndTgt r:embed="rId5" name="Item_Shell.wav"/>
                                        </p:tgtEl>
                                      </p:cMediaNode>
                                    </p:audio>
                                  </p:subTnLst>
                                </p:cTn>
                              </p:par>
                              <p:par>
                                <p:cTn id="39" presetID="37" presetClass="path" presetSubtype="0" fill="hold" nodeType="withEffect">
                                  <p:stCondLst>
                                    <p:cond delay="0"/>
                                  </p:stCondLst>
                                  <p:childTnLst>
                                    <p:animMotion origin="layout" path="M 4.16667E-6 4.07407E-6 L 0.15347 0.13009 C 0.18559 0.15949 0.23368 0.17546 0.28385 0.17546 C 0.34114 0.17546 0.38698 0.15949 0.41909 0.13009 L 0.57274 4.07407E-6 " pathEditMode="relative" rAng="0" ptsTypes="FffFF">
                                      <p:cBhvr>
                                        <p:cTn id="40" dur="750" spd="-100000" fill="hold"/>
                                        <p:tgtEl>
                                          <p:spTgt spid="5"/>
                                        </p:tgtEl>
                                        <p:attrNameLst>
                                          <p:attrName>ppt_x</p:attrName>
                                          <p:attrName>ppt_y</p:attrName>
                                        </p:attrNameLst>
                                      </p:cBhvr>
                                      <p:rCtr x="28628" y="8773"/>
                                    </p:animMotion>
                                  </p:childTnLst>
                                </p:cTn>
                              </p:par>
                            </p:childTnLst>
                          </p:cTn>
                        </p:par>
                        <p:par>
                          <p:cTn id="41" fill="hold">
                            <p:stCondLst>
                              <p:cond delay="1250"/>
                            </p:stCondLst>
                            <p:childTnLst>
                              <p:par>
                                <p:cTn id="42" presetID="10"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nodeType="clickEffect">
                                  <p:stCondLst>
                                    <p:cond delay="0"/>
                                  </p:stCondLst>
                                  <p:childTnLst>
                                    <p:animEffect transition="out" filter="fade">
                                      <p:cBhvr>
                                        <p:cTn id="48" dur="500"/>
                                        <p:tgtEl>
                                          <p:spTgt spid="5"/>
                                        </p:tgtEl>
                                      </p:cBhvr>
                                    </p:animEffect>
                                    <p:set>
                                      <p:cBhvr>
                                        <p:cTn id="49" dur="1" fill="hold">
                                          <p:stCondLst>
                                            <p:cond delay="499"/>
                                          </p:stCondLst>
                                        </p:cTn>
                                        <p:tgtEl>
                                          <p:spTgt spid="5"/>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childTnLst>
                          </p:cTn>
                        </p:par>
                        <p:par>
                          <p:cTn id="53" fill="hold">
                            <p:stCondLst>
                              <p:cond delay="500"/>
                            </p:stCondLst>
                            <p:childTnLst>
                              <p:par>
                                <p:cTn id="54" presetID="53" presetClass="entr" presetSubtype="16"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p:cTn id="56" dur="750" fill="hold"/>
                                        <p:tgtEl>
                                          <p:spTgt spid="3"/>
                                        </p:tgtEl>
                                        <p:attrNameLst>
                                          <p:attrName>ppt_w</p:attrName>
                                        </p:attrNameLst>
                                      </p:cBhvr>
                                      <p:tavLst>
                                        <p:tav tm="0">
                                          <p:val>
                                            <p:fltVal val="0"/>
                                          </p:val>
                                        </p:tav>
                                        <p:tav tm="100000">
                                          <p:val>
                                            <p:strVal val="#ppt_w"/>
                                          </p:val>
                                        </p:tav>
                                      </p:tavLst>
                                    </p:anim>
                                    <p:anim calcmode="lin" valueType="num">
                                      <p:cBhvr>
                                        <p:cTn id="57" dur="750" fill="hold"/>
                                        <p:tgtEl>
                                          <p:spTgt spid="3"/>
                                        </p:tgtEl>
                                        <p:attrNameLst>
                                          <p:attrName>ppt_h</p:attrName>
                                        </p:attrNameLst>
                                      </p:cBhvr>
                                      <p:tavLst>
                                        <p:tav tm="0">
                                          <p:val>
                                            <p:fltVal val="0"/>
                                          </p:val>
                                        </p:tav>
                                        <p:tav tm="100000">
                                          <p:val>
                                            <p:strVal val="#ppt_h"/>
                                          </p:val>
                                        </p:tav>
                                      </p:tavLst>
                                    </p:anim>
                                    <p:animEffect transition="in" filter="fade">
                                      <p:cBhvr>
                                        <p:cTn id="58" dur="750"/>
                                        <p:tgtEl>
                                          <p:spTgt spid="3"/>
                                        </p:tgtEl>
                                      </p:cBhvr>
                                    </p:animEffect>
                                  </p:childTnLst>
                                  <p:subTnLst>
                                    <p:audio>
                                      <p:cMediaNode>
                                        <p:cTn display="0" masterRel="sameClick">
                                          <p:stCondLst>
                                            <p:cond evt="begin" delay="0">
                                              <p:tn val="54"/>
                                            </p:cond>
                                          </p:stCondLst>
                                          <p:endCondLst>
                                            <p:cond evt="onStopAudio" delay="0">
                                              <p:tgtEl>
                                                <p:sldTgt/>
                                              </p:tgtEl>
                                            </p:cond>
                                          </p:endCondLst>
                                        </p:cTn>
                                        <p:tgtEl>
                                          <p:sndTgt r:embed="rId5" name="Item_Shell.wav"/>
                                        </p:tgtEl>
                                      </p:cMediaNode>
                                    </p:audio>
                                  </p:subTnLst>
                                </p:cTn>
                              </p:par>
                              <p:par>
                                <p:cTn id="59" presetID="37" presetClass="path" presetSubtype="0" fill="hold" nodeType="withEffect">
                                  <p:stCondLst>
                                    <p:cond delay="0"/>
                                  </p:stCondLst>
                                  <p:childTnLst>
                                    <p:animMotion origin="layout" path="M 2.5E-6 -1.90751E-6 L 0.15347 0.12994 C 0.18559 0.15931 0.23368 0.17526 0.28385 0.17526 C 0.34114 0.17526 0.38698 0.15931 0.41909 0.12994 L 0.57274 -1.90751E-6 " pathEditMode="relative" rAng="0" ptsTypes="FffFF">
                                      <p:cBhvr>
                                        <p:cTn id="60" dur="750" spd="-100000" fill="hold"/>
                                        <p:tgtEl>
                                          <p:spTgt spid="3"/>
                                        </p:tgtEl>
                                        <p:attrNameLst>
                                          <p:attrName>ppt_x</p:attrName>
                                          <p:attrName>ppt_y</p:attrName>
                                        </p:attrNameLst>
                                      </p:cBhvr>
                                      <p:rCtr x="28628" y="8763"/>
                                    </p:animMotion>
                                  </p:childTnLst>
                                </p:cTn>
                              </p:par>
                            </p:childTnLst>
                          </p:cTn>
                        </p:par>
                        <p:par>
                          <p:cTn id="61" fill="hold">
                            <p:stCondLst>
                              <p:cond delay="1250"/>
                            </p:stCondLst>
                            <p:childTnLst>
                              <p:par>
                                <p:cTn id="62" presetID="10" presetClass="entr" presetSubtype="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nodeType="clickEffect">
                                  <p:stCondLst>
                                    <p:cond delay="0"/>
                                  </p:stCondLst>
                                  <p:childTnLst>
                                    <p:animEffect transition="out" filter="fade">
                                      <p:cBhvr>
                                        <p:cTn id="68" dur="500"/>
                                        <p:tgtEl>
                                          <p:spTgt spid="3"/>
                                        </p:tgtEl>
                                      </p:cBhvr>
                                    </p:animEffect>
                                    <p:set>
                                      <p:cBhvr>
                                        <p:cTn id="69" dur="1" fill="hold">
                                          <p:stCondLst>
                                            <p:cond delay="499"/>
                                          </p:stCondLst>
                                        </p:cTn>
                                        <p:tgtEl>
                                          <p:spTgt spid="3"/>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13"/>
                                        </p:tgtEl>
                                      </p:cBhvr>
                                    </p:animEffect>
                                    <p:set>
                                      <p:cBhvr>
                                        <p:cTn id="72" dur="1" fill="hold">
                                          <p:stCondLst>
                                            <p:cond delay="499"/>
                                          </p:stCondLst>
                                        </p:cTn>
                                        <p:tgtEl>
                                          <p:spTgt spid="13"/>
                                        </p:tgtEl>
                                        <p:attrNameLst>
                                          <p:attrName>style.visibility</p:attrName>
                                        </p:attrNameLst>
                                      </p:cBhvr>
                                      <p:to>
                                        <p:strVal val="hidden"/>
                                      </p:to>
                                    </p:set>
                                  </p:childTnLst>
                                </p:cTn>
                              </p:par>
                            </p:childTnLst>
                          </p:cTn>
                        </p:par>
                        <p:par>
                          <p:cTn id="73" fill="hold">
                            <p:stCondLst>
                              <p:cond delay="500"/>
                            </p:stCondLst>
                            <p:childTnLst>
                              <p:par>
                                <p:cTn id="74" presetID="53" presetClass="entr" presetSubtype="16" fill="hold" nodeType="afterEffect">
                                  <p:stCondLst>
                                    <p:cond delay="0"/>
                                  </p:stCondLst>
                                  <p:childTnLst>
                                    <p:set>
                                      <p:cBhvr>
                                        <p:cTn id="75" dur="1" fill="hold">
                                          <p:stCondLst>
                                            <p:cond delay="0"/>
                                          </p:stCondLst>
                                        </p:cTn>
                                        <p:tgtEl>
                                          <p:spTgt spid="6"/>
                                        </p:tgtEl>
                                        <p:attrNameLst>
                                          <p:attrName>style.visibility</p:attrName>
                                        </p:attrNameLst>
                                      </p:cBhvr>
                                      <p:to>
                                        <p:strVal val="visible"/>
                                      </p:to>
                                    </p:set>
                                    <p:anim calcmode="lin" valueType="num">
                                      <p:cBhvr>
                                        <p:cTn id="76" dur="750" fill="hold"/>
                                        <p:tgtEl>
                                          <p:spTgt spid="6"/>
                                        </p:tgtEl>
                                        <p:attrNameLst>
                                          <p:attrName>ppt_w</p:attrName>
                                        </p:attrNameLst>
                                      </p:cBhvr>
                                      <p:tavLst>
                                        <p:tav tm="0">
                                          <p:val>
                                            <p:fltVal val="0"/>
                                          </p:val>
                                        </p:tav>
                                        <p:tav tm="100000">
                                          <p:val>
                                            <p:strVal val="#ppt_w"/>
                                          </p:val>
                                        </p:tav>
                                      </p:tavLst>
                                    </p:anim>
                                    <p:anim calcmode="lin" valueType="num">
                                      <p:cBhvr>
                                        <p:cTn id="77" dur="750" fill="hold"/>
                                        <p:tgtEl>
                                          <p:spTgt spid="6"/>
                                        </p:tgtEl>
                                        <p:attrNameLst>
                                          <p:attrName>ppt_h</p:attrName>
                                        </p:attrNameLst>
                                      </p:cBhvr>
                                      <p:tavLst>
                                        <p:tav tm="0">
                                          <p:val>
                                            <p:fltVal val="0"/>
                                          </p:val>
                                        </p:tav>
                                        <p:tav tm="100000">
                                          <p:val>
                                            <p:strVal val="#ppt_h"/>
                                          </p:val>
                                        </p:tav>
                                      </p:tavLst>
                                    </p:anim>
                                    <p:animEffect transition="in" filter="fade">
                                      <p:cBhvr>
                                        <p:cTn id="78" dur="750"/>
                                        <p:tgtEl>
                                          <p:spTgt spid="6"/>
                                        </p:tgtEl>
                                      </p:cBhvr>
                                    </p:animEffect>
                                  </p:childTnLst>
                                  <p:subTnLst>
                                    <p:audio>
                                      <p:cMediaNode>
                                        <p:cTn display="0" masterRel="sameClick">
                                          <p:stCondLst>
                                            <p:cond evt="begin" delay="0">
                                              <p:tn val="74"/>
                                            </p:cond>
                                          </p:stCondLst>
                                          <p:endCondLst>
                                            <p:cond evt="onStopAudio" delay="0">
                                              <p:tgtEl>
                                                <p:sldTgt/>
                                              </p:tgtEl>
                                            </p:cond>
                                          </p:endCondLst>
                                        </p:cTn>
                                        <p:tgtEl>
                                          <p:sndTgt r:embed="rId6" name="Item_Triple_Shell.wav"/>
                                        </p:tgtEl>
                                      </p:cMediaNode>
                                    </p:audio>
                                  </p:subTnLst>
                                </p:cTn>
                              </p:par>
                              <p:par>
                                <p:cTn id="79" presetID="37" presetClass="path" presetSubtype="0" fill="hold" nodeType="withEffect">
                                  <p:stCondLst>
                                    <p:cond delay="0"/>
                                  </p:stCondLst>
                                  <p:childTnLst>
                                    <p:animMotion origin="layout" path="M -0.04583 0.07061 L 0.10764 0.2007 C 0.13976 0.2301 0.18785 0.24607 0.23802 0.24607 C 0.29531 0.24607 0.34115 0.2301 0.37326 0.2007 L 0.52691 0.07061 " pathEditMode="relative" rAng="0" ptsTypes="FffFF">
                                      <p:cBhvr>
                                        <p:cTn id="80" dur="750" spd="-100000" fill="hold"/>
                                        <p:tgtEl>
                                          <p:spTgt spid="6"/>
                                        </p:tgtEl>
                                        <p:attrNameLst>
                                          <p:attrName>ppt_x</p:attrName>
                                          <p:attrName>ppt_y</p:attrName>
                                        </p:attrNameLst>
                                      </p:cBhvr>
                                      <p:rCtr x="28628" y="8773"/>
                                    </p:animMotion>
                                  </p:childTnLst>
                                </p:cTn>
                              </p:par>
                            </p:childTnLst>
                          </p:cTn>
                        </p:par>
                        <p:par>
                          <p:cTn id="81" fill="hold">
                            <p:stCondLst>
                              <p:cond delay="1250"/>
                            </p:stCondLst>
                            <p:childTnLst>
                              <p:par>
                                <p:cTn id="82" presetID="10" presetClass="entr" presetSubtype="0"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500"/>
                                        <p:tgtEl>
                                          <p:spTgt spid="1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nodeType="clickEffect">
                                  <p:stCondLst>
                                    <p:cond delay="0"/>
                                  </p:stCondLst>
                                  <p:childTnLst>
                                    <p:animEffect transition="out" filter="fade">
                                      <p:cBhvr>
                                        <p:cTn id="88" dur="500"/>
                                        <p:tgtEl>
                                          <p:spTgt spid="6"/>
                                        </p:tgtEl>
                                      </p:cBhvr>
                                    </p:animEffect>
                                    <p:set>
                                      <p:cBhvr>
                                        <p:cTn id="89" dur="1" fill="hold">
                                          <p:stCondLst>
                                            <p:cond delay="499"/>
                                          </p:stCondLst>
                                        </p:cTn>
                                        <p:tgtEl>
                                          <p:spTgt spid="6"/>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500"/>
                                        <p:tgtEl>
                                          <p:spTgt spid="14"/>
                                        </p:tgtEl>
                                      </p:cBhvr>
                                    </p:animEffect>
                                    <p:set>
                                      <p:cBhvr>
                                        <p:cTn id="92" dur="1" fill="hold">
                                          <p:stCondLst>
                                            <p:cond delay="499"/>
                                          </p:stCondLst>
                                        </p:cTn>
                                        <p:tgtEl>
                                          <p:spTgt spid="14"/>
                                        </p:tgtEl>
                                        <p:attrNameLst>
                                          <p:attrName>style.visibility</p:attrName>
                                        </p:attrNameLst>
                                      </p:cBhvr>
                                      <p:to>
                                        <p:strVal val="hidden"/>
                                      </p:to>
                                    </p:set>
                                  </p:childTnLst>
                                </p:cTn>
                              </p:par>
                            </p:childTnLst>
                          </p:cTn>
                        </p:par>
                        <p:par>
                          <p:cTn id="93" fill="hold">
                            <p:stCondLst>
                              <p:cond delay="1000"/>
                            </p:stCondLst>
                            <p:childTnLst>
                              <p:par>
                                <p:cTn id="94" presetID="53" presetClass="entr" presetSubtype="16" fill="hold" nodeType="afterEffect">
                                  <p:stCondLst>
                                    <p:cond delay="0"/>
                                  </p:stCondLst>
                                  <p:childTnLst>
                                    <p:set>
                                      <p:cBhvr>
                                        <p:cTn id="95" dur="1" fill="hold">
                                          <p:stCondLst>
                                            <p:cond delay="0"/>
                                          </p:stCondLst>
                                        </p:cTn>
                                        <p:tgtEl>
                                          <p:spTgt spid="16"/>
                                        </p:tgtEl>
                                        <p:attrNameLst>
                                          <p:attrName>style.visibility</p:attrName>
                                        </p:attrNameLst>
                                      </p:cBhvr>
                                      <p:to>
                                        <p:strVal val="visible"/>
                                      </p:to>
                                    </p:set>
                                    <p:anim calcmode="lin" valueType="num">
                                      <p:cBhvr>
                                        <p:cTn id="96" dur="750" fill="hold"/>
                                        <p:tgtEl>
                                          <p:spTgt spid="16"/>
                                        </p:tgtEl>
                                        <p:attrNameLst>
                                          <p:attrName>ppt_w</p:attrName>
                                        </p:attrNameLst>
                                      </p:cBhvr>
                                      <p:tavLst>
                                        <p:tav tm="0">
                                          <p:val>
                                            <p:fltVal val="0"/>
                                          </p:val>
                                        </p:tav>
                                        <p:tav tm="100000">
                                          <p:val>
                                            <p:strVal val="#ppt_w"/>
                                          </p:val>
                                        </p:tav>
                                      </p:tavLst>
                                    </p:anim>
                                    <p:anim calcmode="lin" valueType="num">
                                      <p:cBhvr>
                                        <p:cTn id="97" dur="750" fill="hold"/>
                                        <p:tgtEl>
                                          <p:spTgt spid="16"/>
                                        </p:tgtEl>
                                        <p:attrNameLst>
                                          <p:attrName>ppt_h</p:attrName>
                                        </p:attrNameLst>
                                      </p:cBhvr>
                                      <p:tavLst>
                                        <p:tav tm="0">
                                          <p:val>
                                            <p:fltVal val="0"/>
                                          </p:val>
                                        </p:tav>
                                        <p:tav tm="100000">
                                          <p:val>
                                            <p:strVal val="#ppt_h"/>
                                          </p:val>
                                        </p:tav>
                                      </p:tavLst>
                                    </p:anim>
                                    <p:animEffect transition="in" filter="fade">
                                      <p:cBhvr>
                                        <p:cTn id="98" dur="750"/>
                                        <p:tgtEl>
                                          <p:spTgt spid="16"/>
                                        </p:tgtEl>
                                      </p:cBhvr>
                                    </p:animEffect>
                                  </p:childTnLst>
                                  <p:subTnLst>
                                    <p:audio>
                                      <p:cMediaNode>
                                        <p:cTn display="0" masterRel="sameClick">
                                          <p:stCondLst>
                                            <p:cond evt="begin" delay="0">
                                              <p:tn val="94"/>
                                            </p:cond>
                                          </p:stCondLst>
                                          <p:endCondLst>
                                            <p:cond evt="onStopAudio" delay="0">
                                              <p:tgtEl>
                                                <p:sldTgt/>
                                              </p:tgtEl>
                                            </p:cond>
                                          </p:endCondLst>
                                        </p:cTn>
                                        <p:tgtEl>
                                          <p:sndTgt r:embed="rId7" name="mk64_wario01.wav"/>
                                        </p:tgtEl>
                                      </p:cMediaNode>
                                    </p:audio>
                                  </p:subTnLst>
                                </p:cTn>
                              </p:par>
                              <p:par>
                                <p:cTn id="99" presetID="37" presetClass="path" presetSubtype="0" fill="hold" nodeType="withEffect">
                                  <p:stCondLst>
                                    <p:cond delay="0"/>
                                  </p:stCondLst>
                                  <p:childTnLst>
                                    <p:animMotion origin="layout" path="M -4.16667E-6 3.7037E-6 L 0.15348 0.12986 C 0.18559 0.15926 0.23368 0.17523 0.28386 0.17523 C 0.34115 0.17523 0.38698 0.15926 0.4191 0.12986 L 0.57275 3.7037E-6 " pathEditMode="relative" rAng="0" ptsTypes="AAAAA">
                                      <p:cBhvr>
                                        <p:cTn id="100" dur="750" spd="-100000" fill="hold"/>
                                        <p:tgtEl>
                                          <p:spTgt spid="16"/>
                                        </p:tgtEl>
                                        <p:attrNameLst>
                                          <p:attrName>ppt_x</p:attrName>
                                          <p:attrName>ppt_y</p:attrName>
                                        </p:attrNameLst>
                                      </p:cBhvr>
                                      <p:rCtr x="28628" y="8750"/>
                                    </p:animMotion>
                                  </p:childTnLst>
                                </p:cTn>
                              </p:par>
                            </p:childTnLst>
                          </p:cTn>
                        </p:par>
                        <p:par>
                          <p:cTn id="101" fill="hold">
                            <p:stCondLst>
                              <p:cond delay="1750"/>
                            </p:stCondLst>
                            <p:childTnLst>
                              <p:par>
                                <p:cTn id="102" presetID="10" presetClass="entr" presetSubtype="0" fill="hold" grpId="0" nodeType="afterEffect">
                                  <p:stCondLst>
                                    <p:cond delay="0"/>
                                  </p:stCondLst>
                                  <p:childTnLst>
                                    <p:set>
                                      <p:cBhvr>
                                        <p:cTn id="103" dur="1" fill="hold">
                                          <p:stCondLst>
                                            <p:cond delay="0"/>
                                          </p:stCondLst>
                                        </p:cTn>
                                        <p:tgtEl>
                                          <p:spTgt spid="15"/>
                                        </p:tgtEl>
                                        <p:attrNameLst>
                                          <p:attrName>style.visibility</p:attrName>
                                        </p:attrNameLst>
                                      </p:cBhvr>
                                      <p:to>
                                        <p:strVal val="visible"/>
                                      </p:to>
                                    </p:set>
                                    <p:animEffect transition="in" filter="fade">
                                      <p:cBhvr>
                                        <p:cTn id="104" dur="500"/>
                                        <p:tgtEl>
                                          <p:spTgt spid="15"/>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xit" presetSubtype="0" fill="hold" nodeType="clickEffect">
                                  <p:stCondLst>
                                    <p:cond delay="0"/>
                                  </p:stCondLst>
                                  <p:childTnLst>
                                    <p:animEffect transition="out" filter="fade">
                                      <p:cBhvr>
                                        <p:cTn id="108" dur="500"/>
                                        <p:tgtEl>
                                          <p:spTgt spid="16"/>
                                        </p:tgtEl>
                                      </p:cBhvr>
                                    </p:animEffect>
                                    <p:set>
                                      <p:cBhvr>
                                        <p:cTn id="109" dur="1" fill="hold">
                                          <p:stCondLst>
                                            <p:cond delay="499"/>
                                          </p:stCondLst>
                                        </p:cTn>
                                        <p:tgtEl>
                                          <p:spTgt spid="16"/>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15"/>
                                        </p:tgtEl>
                                      </p:cBhvr>
                                    </p:animEffect>
                                    <p:set>
                                      <p:cBhvr>
                                        <p:cTn id="11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P spid="14" grpId="1" animBg="1"/>
      <p:bldP spid="40" grpId="0" animBg="1"/>
      <p:bldP spid="40" grpId="1" animBg="1"/>
      <p:bldP spid="15" grpId="0" animBg="1"/>
      <p:bldP spid="15" grpId="1"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987758" y="765686"/>
            <a:ext cx="7733553" cy="1651516"/>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400" b="1" baseline="0">
                <a:gradFill>
                  <a:gsLst>
                    <a:gs pos="50000">
                      <a:schemeClr val="bg1"/>
                    </a:gs>
                    <a:gs pos="0">
                      <a:schemeClr val="bg1">
                        <a:lumMod val="75000"/>
                      </a:schemeClr>
                    </a:gs>
                  </a:gsLst>
                  <a:lin ang="16200000" scaled="1"/>
                </a:gradFill>
                <a:effectLst>
                  <a:outerShdw blurRad="165100" dist="1397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solidFill>
                  <a:schemeClr val="lt1"/>
                </a:solidFill>
              </a:defRPr>
            </a:lvl2pPr>
            <a:lvl3pPr marL="1143000" indent="-228600">
              <a:spcBef>
                <a:spcPct val="20000"/>
              </a:spcBef>
              <a:buFont typeface="Arial" pitchFamily="34" charset="0"/>
              <a:buChar char="•"/>
              <a:defRPr sz="2400">
                <a:solidFill>
                  <a:schemeClr val="lt1"/>
                </a:solidFill>
              </a:defRPr>
            </a:lvl3pPr>
            <a:lvl4pPr marL="1600200" indent="-228600">
              <a:spcBef>
                <a:spcPct val="20000"/>
              </a:spcBef>
              <a:buFont typeface="Arial" pitchFamily="34" charset="0"/>
              <a:buChar char="–"/>
              <a:defRPr sz="2000">
                <a:solidFill>
                  <a:schemeClr val="lt1"/>
                </a:solidFill>
              </a:defRPr>
            </a:lvl4pPr>
            <a:lvl5pPr marL="2057400" indent="-228600">
              <a:spcBef>
                <a:spcPct val="20000"/>
              </a:spcBef>
              <a:buFont typeface="Arial" pitchFamily="34" charset="0"/>
              <a:buChar char="»"/>
              <a:defRPr sz="2000">
                <a:solidFill>
                  <a:schemeClr val="lt1"/>
                </a:solidFill>
              </a:defRPr>
            </a:lvl5pPr>
            <a:lvl6pPr marL="2514600" indent="-228600">
              <a:spcBef>
                <a:spcPct val="20000"/>
              </a:spcBef>
              <a:buFont typeface="Arial" pitchFamily="34" charset="0"/>
              <a:buChar char="•"/>
              <a:defRPr sz="2000">
                <a:solidFill>
                  <a:schemeClr val="lt1"/>
                </a:solidFill>
              </a:defRPr>
            </a:lvl6pPr>
            <a:lvl7pPr marL="2971800" indent="-228600">
              <a:spcBef>
                <a:spcPct val="20000"/>
              </a:spcBef>
              <a:buFont typeface="Arial" pitchFamily="34" charset="0"/>
              <a:buChar char="•"/>
              <a:defRPr sz="2000">
                <a:solidFill>
                  <a:schemeClr val="lt1"/>
                </a:solidFill>
              </a:defRPr>
            </a:lvl7pPr>
            <a:lvl8pPr marL="3429000" indent="-228600">
              <a:spcBef>
                <a:spcPct val="20000"/>
              </a:spcBef>
              <a:buFont typeface="Arial" pitchFamily="34" charset="0"/>
              <a:buChar char="•"/>
              <a:defRPr sz="2000">
                <a:solidFill>
                  <a:schemeClr val="lt1"/>
                </a:solidFill>
              </a:defRPr>
            </a:lvl8pPr>
            <a:lvl9pPr marL="3886200" indent="-228600">
              <a:spcBef>
                <a:spcPct val="20000"/>
              </a:spcBef>
              <a:buFont typeface="Arial" pitchFamily="34" charset="0"/>
              <a:buChar char="•"/>
              <a:defRPr sz="2000">
                <a:solidFill>
                  <a:schemeClr val="lt1"/>
                </a:solidFill>
              </a:defRPr>
            </a:lvl9pPr>
          </a:lstStyle>
          <a:p>
            <a:r>
              <a:rPr lang="en-US" dirty="0"/>
              <a:t>Go 5 spaces and invincible for one round!</a:t>
            </a:r>
          </a:p>
        </p:txBody>
      </p:sp>
      <p:sp>
        <p:nvSpPr>
          <p:cNvPr id="29" name="TextBox 28"/>
          <p:cNvSpPr txBox="1"/>
          <p:nvPr/>
        </p:nvSpPr>
        <p:spPr>
          <a:xfrm>
            <a:off x="1313120" y="1140256"/>
            <a:ext cx="7082828" cy="902375"/>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400" b="1" baseline="0">
                <a:gradFill>
                  <a:gsLst>
                    <a:gs pos="50000">
                      <a:schemeClr val="bg1"/>
                    </a:gs>
                    <a:gs pos="0">
                      <a:schemeClr val="bg1">
                        <a:lumMod val="75000"/>
                      </a:schemeClr>
                    </a:gs>
                  </a:gsLst>
                  <a:lin ang="16200000" scaled="1"/>
                </a:gradFill>
                <a:effectLst>
                  <a:outerShdw blurRad="165100" dist="1397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solidFill>
                  <a:schemeClr val="lt1"/>
                </a:solidFill>
              </a:defRPr>
            </a:lvl2pPr>
            <a:lvl3pPr marL="1143000" indent="-228600">
              <a:spcBef>
                <a:spcPct val="20000"/>
              </a:spcBef>
              <a:buFont typeface="Arial" pitchFamily="34" charset="0"/>
              <a:buChar char="•"/>
              <a:defRPr sz="2400">
                <a:solidFill>
                  <a:schemeClr val="lt1"/>
                </a:solidFill>
              </a:defRPr>
            </a:lvl3pPr>
            <a:lvl4pPr marL="1600200" indent="-228600">
              <a:spcBef>
                <a:spcPct val="20000"/>
              </a:spcBef>
              <a:buFont typeface="Arial" pitchFamily="34" charset="0"/>
              <a:buChar char="–"/>
              <a:defRPr sz="2000">
                <a:solidFill>
                  <a:schemeClr val="lt1"/>
                </a:solidFill>
              </a:defRPr>
            </a:lvl4pPr>
            <a:lvl5pPr marL="2057400" indent="-228600">
              <a:spcBef>
                <a:spcPct val="20000"/>
              </a:spcBef>
              <a:buFont typeface="Arial" pitchFamily="34" charset="0"/>
              <a:buChar char="»"/>
              <a:defRPr sz="2000">
                <a:solidFill>
                  <a:schemeClr val="lt1"/>
                </a:solidFill>
              </a:defRPr>
            </a:lvl5pPr>
            <a:lvl6pPr marL="2514600" indent="-228600">
              <a:spcBef>
                <a:spcPct val="20000"/>
              </a:spcBef>
              <a:buFont typeface="Arial" pitchFamily="34" charset="0"/>
              <a:buChar char="•"/>
              <a:defRPr sz="2000">
                <a:solidFill>
                  <a:schemeClr val="lt1"/>
                </a:solidFill>
              </a:defRPr>
            </a:lvl6pPr>
            <a:lvl7pPr marL="2971800" indent="-228600">
              <a:spcBef>
                <a:spcPct val="20000"/>
              </a:spcBef>
              <a:buFont typeface="Arial" pitchFamily="34" charset="0"/>
              <a:buChar char="•"/>
              <a:defRPr sz="2000">
                <a:solidFill>
                  <a:schemeClr val="lt1"/>
                </a:solidFill>
              </a:defRPr>
            </a:lvl7pPr>
            <a:lvl8pPr marL="3429000" indent="-228600">
              <a:spcBef>
                <a:spcPct val="20000"/>
              </a:spcBef>
              <a:buFont typeface="Arial" pitchFamily="34" charset="0"/>
              <a:buChar char="•"/>
              <a:defRPr sz="2000">
                <a:solidFill>
                  <a:schemeClr val="lt1"/>
                </a:solidFill>
              </a:defRPr>
            </a:lvl8pPr>
            <a:lvl9pPr marL="3886200" indent="-228600">
              <a:spcBef>
                <a:spcPct val="20000"/>
              </a:spcBef>
              <a:buFont typeface="Arial" pitchFamily="34" charset="0"/>
              <a:buChar char="•"/>
              <a:defRPr sz="2000">
                <a:solidFill>
                  <a:schemeClr val="lt1"/>
                </a:solidFill>
              </a:defRPr>
            </a:lvl9pPr>
          </a:lstStyle>
          <a:p>
            <a:r>
              <a:rPr lang="en-US" dirty="0"/>
              <a:t>Change places!</a:t>
            </a:r>
          </a:p>
        </p:txBody>
      </p:sp>
      <p:sp>
        <p:nvSpPr>
          <p:cNvPr id="30" name="TextBox 29"/>
          <p:cNvSpPr txBox="1"/>
          <p:nvPr/>
        </p:nvSpPr>
        <p:spPr>
          <a:xfrm>
            <a:off x="1313120" y="765685"/>
            <a:ext cx="7082828" cy="1651516"/>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a:solidFill>
              <a:schemeClr val="bg1">
                <a:lumMod val="85000"/>
              </a:schemeClr>
            </a:solidFill>
          </a:ln>
          <a:scene3d>
            <a:camera prst="orthographicFront"/>
            <a:lightRig rig="threePt" dir="t"/>
          </a:scene3d>
          <a:sp3d>
            <a:bevelT w="165100" prst="coolSlant"/>
          </a:sp3d>
        </p:spPr>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3600" b="1" baseline="0">
                <a:solidFill>
                  <a:schemeClr val="lt1"/>
                </a:solidFill>
                <a:latin typeface="Century Gothic" panose="020B0502020202020204" pitchFamily="34" charset="0"/>
              </a:defRPr>
            </a:lvl1pPr>
            <a:lvl2pPr marL="742950" indent="-285750">
              <a:spcBef>
                <a:spcPct val="20000"/>
              </a:spcBef>
              <a:buFont typeface="Arial" pitchFamily="34" charset="0"/>
              <a:buChar char="–"/>
              <a:defRPr sz="2800">
                <a:solidFill>
                  <a:schemeClr val="lt1"/>
                </a:solidFill>
              </a:defRPr>
            </a:lvl2pPr>
            <a:lvl3pPr marL="1143000" indent="-228600">
              <a:spcBef>
                <a:spcPct val="20000"/>
              </a:spcBef>
              <a:buFont typeface="Arial" pitchFamily="34" charset="0"/>
              <a:buChar char="•"/>
              <a:defRPr sz="2400">
                <a:solidFill>
                  <a:schemeClr val="lt1"/>
                </a:solidFill>
              </a:defRPr>
            </a:lvl3pPr>
            <a:lvl4pPr marL="1600200" indent="-228600">
              <a:spcBef>
                <a:spcPct val="20000"/>
              </a:spcBef>
              <a:buFont typeface="Arial" pitchFamily="34" charset="0"/>
              <a:buChar char="–"/>
              <a:defRPr sz="2000">
                <a:solidFill>
                  <a:schemeClr val="lt1"/>
                </a:solidFill>
              </a:defRPr>
            </a:lvl4pPr>
            <a:lvl5pPr marL="2057400" indent="-228600">
              <a:spcBef>
                <a:spcPct val="20000"/>
              </a:spcBef>
              <a:buFont typeface="Arial" pitchFamily="34" charset="0"/>
              <a:buChar char="»"/>
              <a:defRPr sz="2000">
                <a:solidFill>
                  <a:schemeClr val="lt1"/>
                </a:solidFill>
              </a:defRPr>
            </a:lvl5pPr>
            <a:lvl6pPr marL="2514600" indent="-228600">
              <a:spcBef>
                <a:spcPct val="20000"/>
              </a:spcBef>
              <a:buFont typeface="Arial" pitchFamily="34" charset="0"/>
              <a:buChar char="•"/>
              <a:defRPr sz="2000">
                <a:solidFill>
                  <a:schemeClr val="lt1"/>
                </a:solidFill>
              </a:defRPr>
            </a:lvl6pPr>
            <a:lvl7pPr marL="2971800" indent="-228600">
              <a:spcBef>
                <a:spcPct val="20000"/>
              </a:spcBef>
              <a:buFont typeface="Arial" pitchFamily="34" charset="0"/>
              <a:buChar char="•"/>
              <a:defRPr sz="2000">
                <a:solidFill>
                  <a:schemeClr val="lt1"/>
                </a:solidFill>
              </a:defRPr>
            </a:lvl7pPr>
            <a:lvl8pPr marL="3429000" indent="-228600">
              <a:spcBef>
                <a:spcPct val="20000"/>
              </a:spcBef>
              <a:buFont typeface="Arial" pitchFamily="34" charset="0"/>
              <a:buChar char="•"/>
              <a:defRPr sz="2000">
                <a:solidFill>
                  <a:schemeClr val="lt1"/>
                </a:solidFill>
              </a:defRPr>
            </a:lvl8pPr>
            <a:lvl9pPr marL="3886200" indent="-228600">
              <a:spcBef>
                <a:spcPct val="20000"/>
              </a:spcBef>
              <a:buFont typeface="Arial" pitchFamily="34" charset="0"/>
              <a:buChar char="•"/>
              <a:defRPr sz="2000">
                <a:solidFill>
                  <a:schemeClr val="lt1"/>
                </a:solidFill>
              </a:defRPr>
            </a:lvl9pPr>
          </a:lstStyle>
          <a:p>
            <a:r>
              <a:rPr lang="en-US" sz="4400" dirty="0"/>
              <a:t>Other teams go back 1 space and go 5 spaces!</a:t>
            </a: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74686" y="632196"/>
            <a:ext cx="7559695" cy="1785006"/>
          </a:xfrm>
          <a:prstGeom prst="roundRect">
            <a:avLst>
              <a:gd name="adj" fmla="val 16667"/>
            </a:avLst>
          </a:prstGeom>
          <a:noFill/>
          <a:ln w="127000">
            <a:noFill/>
          </a:ln>
          <a:effectLst>
            <a:outerShdw blurRad="76200" dist="38100" dir="7800000" algn="tl" rotWithShape="0">
              <a:srgbClr val="000000">
                <a:alpha val="40000"/>
              </a:srgbClr>
            </a:outerShdw>
          </a:effectLst>
          <a:scene3d>
            <a:camera prst="orthographicFront"/>
            <a:lightRig rig="threePt" dir="t"/>
          </a:scene3d>
          <a:sp3d>
            <a:bevelT w="165100"/>
            <a:contourClr>
              <a:srgbClr val="969696"/>
            </a:contourClr>
          </a:sp3d>
        </p:spPr>
      </p:pic>
      <p:pic>
        <p:nvPicPr>
          <p:cNvPr id="2" name="Star"/>
          <p:cNvPicPr>
            <a:picLocks noChangeAspect="1" noChangeArrowheads="1"/>
          </p:cNvPicPr>
          <p:nvPr/>
        </p:nvPicPr>
        <p:blipFill>
          <a:blip r:embed="rId8" cstate="screen">
            <a:extLst>
              <a:ext uri="{28A0092B-C50C-407E-A947-70E740481C1C}">
                <a14:useLocalDpi xmlns:a14="http://schemas.microsoft.com/office/drawing/2010/main"/>
              </a:ext>
            </a:extLst>
          </a:blip>
          <a:stretch>
            <a:fillRect/>
          </a:stretch>
        </p:blipFill>
        <p:spPr bwMode="auto">
          <a:xfrm>
            <a:off x="247046" y="3217735"/>
            <a:ext cx="3493110" cy="3330098"/>
          </a:xfrm>
          <a:prstGeom prst="rect">
            <a:avLst/>
          </a:prstGeom>
          <a:noFill/>
          <a:extLst>
            <a:ext uri="{909E8E84-426E-40DD-AFC4-6F175D3DCCD1}">
              <a14:hiddenFill xmlns:a14="http://schemas.microsoft.com/office/drawing/2010/main">
                <a:solidFill>
                  <a:srgbClr val="FFFFFF"/>
                </a:solidFill>
              </a14:hiddenFill>
            </a:ext>
          </a:extLst>
        </p:spPr>
      </p:pic>
      <p:pic>
        <p:nvPicPr>
          <p:cNvPr id="3" name="Thunderbolt" descr="C:\Users\Dawson\Desktop\Mario Kart Template\Item_ThunderBolt_Glow.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124352" y="2971800"/>
            <a:ext cx="3738498" cy="3821968"/>
          </a:xfrm>
          <a:prstGeom prst="rect">
            <a:avLst/>
          </a:prstGeom>
          <a:noFill/>
          <a:extLst>
            <a:ext uri="{909E8E84-426E-40DD-AFC4-6F175D3DCCD1}">
              <a14:hiddenFill xmlns:a14="http://schemas.microsoft.com/office/drawing/2010/main">
                <a:solidFill>
                  <a:srgbClr val="FFFFFF"/>
                </a:solidFill>
              </a14:hiddenFill>
            </a:ext>
          </a:extLst>
        </p:spPr>
      </p:pic>
      <p:pic>
        <p:nvPicPr>
          <p:cNvPr id="4" name="ThunderCloud" descr="C:\Users\Dawson\Desktop\Mario Kart Template\Item_Thunder_Cloud.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82002" y="3371185"/>
            <a:ext cx="3023198" cy="302319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181160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750" fill="hold"/>
                                        <p:tgtEl>
                                          <p:spTgt spid="2"/>
                                        </p:tgtEl>
                                        <p:attrNameLst>
                                          <p:attrName>ppt_w</p:attrName>
                                        </p:attrNameLst>
                                      </p:cBhvr>
                                      <p:tavLst>
                                        <p:tav tm="0">
                                          <p:val>
                                            <p:fltVal val="0"/>
                                          </p:val>
                                        </p:tav>
                                        <p:tav tm="100000">
                                          <p:val>
                                            <p:strVal val="#ppt_w"/>
                                          </p:val>
                                        </p:tav>
                                      </p:tavLst>
                                    </p:anim>
                                    <p:anim calcmode="lin" valueType="num">
                                      <p:cBhvr>
                                        <p:cTn id="17" dur="750" fill="hold"/>
                                        <p:tgtEl>
                                          <p:spTgt spid="2"/>
                                        </p:tgtEl>
                                        <p:attrNameLst>
                                          <p:attrName>ppt_h</p:attrName>
                                        </p:attrNameLst>
                                      </p:cBhvr>
                                      <p:tavLst>
                                        <p:tav tm="0">
                                          <p:val>
                                            <p:fltVal val="0"/>
                                          </p:val>
                                        </p:tav>
                                        <p:tav tm="100000">
                                          <p:val>
                                            <p:strVal val="#ppt_h"/>
                                          </p:val>
                                        </p:tav>
                                      </p:tavLst>
                                    </p:anim>
                                    <p:animEffect transition="in" filter="fade">
                                      <p:cBhvr>
                                        <p:cTn id="18" dur="750"/>
                                        <p:tgtEl>
                                          <p:spTgt spid="2"/>
                                        </p:tgtEl>
                                      </p:cBhvr>
                                    </p:animEffect>
                                  </p:childTnLst>
                                  <p:subTnLst>
                                    <p:audio>
                                      <p:cMediaNode>
                                        <p:cTn display="0" masterRel="sameClick">
                                          <p:stCondLst>
                                            <p:cond evt="begin" delay="0">
                                              <p:tn val="14"/>
                                            </p:cond>
                                          </p:stCondLst>
                                          <p:endCondLst>
                                            <p:cond evt="onStopAudio" delay="0">
                                              <p:tgtEl>
                                                <p:sldTgt/>
                                              </p:tgtEl>
                                            </p:cond>
                                          </p:endCondLst>
                                        </p:cTn>
                                        <p:tgtEl>
                                          <p:sndTgt r:embed="rId4" name="Item_Star.wav"/>
                                        </p:tgtEl>
                                      </p:cMediaNode>
                                    </p:audio>
                                  </p:subTnLst>
                                </p:cTn>
                              </p:par>
                              <p:par>
                                <p:cTn id="19" presetID="37" presetClass="path" presetSubtype="0" fill="hold" nodeType="withEffect">
                                  <p:stCondLst>
                                    <p:cond delay="0"/>
                                  </p:stCondLst>
                                  <p:childTnLst>
                                    <p:animMotion origin="layout" path="M -0.01719 0.04722 L 0.13628 0.17731 C 0.1684 0.20671 0.21649 0.22268 0.26666 0.22268 C 0.32395 0.22268 0.36979 0.20671 0.40191 0.17731 L 0.55555 0.04722 " pathEditMode="relative" rAng="0" ptsTypes="AAAAA">
                                      <p:cBhvr>
                                        <p:cTn id="20" dur="750" spd="-100000" fill="hold"/>
                                        <p:tgtEl>
                                          <p:spTgt spid="2"/>
                                        </p:tgtEl>
                                        <p:attrNameLst>
                                          <p:attrName>ppt_x</p:attrName>
                                          <p:attrName>ppt_y</p:attrName>
                                        </p:attrNameLst>
                                      </p:cBhvr>
                                      <p:rCtr x="28628" y="8773"/>
                                    </p:animMotion>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21"/>
                                        </p:tgtEl>
                                      </p:cBhvr>
                                    </p:animEffect>
                                    <p:set>
                                      <p:cBhvr>
                                        <p:cTn id="31" dur="1" fill="hold">
                                          <p:stCondLst>
                                            <p:cond delay="499"/>
                                          </p:stCondLst>
                                        </p:cTn>
                                        <p:tgtEl>
                                          <p:spTgt spid="21"/>
                                        </p:tgtEl>
                                        <p:attrNameLst>
                                          <p:attrName>style.visibility</p:attrName>
                                        </p:attrNameLst>
                                      </p:cBhvr>
                                      <p:to>
                                        <p:strVal val="hidden"/>
                                      </p:to>
                                    </p:set>
                                  </p:childTnLst>
                                </p:cTn>
                              </p:par>
                            </p:childTnLst>
                          </p:cTn>
                        </p:par>
                        <p:par>
                          <p:cTn id="32" fill="hold">
                            <p:stCondLst>
                              <p:cond delay="500"/>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750" fill="hold"/>
                                        <p:tgtEl>
                                          <p:spTgt spid="3"/>
                                        </p:tgtEl>
                                        <p:attrNameLst>
                                          <p:attrName>ppt_w</p:attrName>
                                        </p:attrNameLst>
                                      </p:cBhvr>
                                      <p:tavLst>
                                        <p:tav tm="0">
                                          <p:val>
                                            <p:fltVal val="0"/>
                                          </p:val>
                                        </p:tav>
                                        <p:tav tm="100000">
                                          <p:val>
                                            <p:strVal val="#ppt_w"/>
                                          </p:val>
                                        </p:tav>
                                      </p:tavLst>
                                    </p:anim>
                                    <p:anim calcmode="lin" valueType="num">
                                      <p:cBhvr>
                                        <p:cTn id="36" dur="750" fill="hold"/>
                                        <p:tgtEl>
                                          <p:spTgt spid="3"/>
                                        </p:tgtEl>
                                        <p:attrNameLst>
                                          <p:attrName>ppt_h</p:attrName>
                                        </p:attrNameLst>
                                      </p:cBhvr>
                                      <p:tavLst>
                                        <p:tav tm="0">
                                          <p:val>
                                            <p:fltVal val="0"/>
                                          </p:val>
                                        </p:tav>
                                        <p:tav tm="100000">
                                          <p:val>
                                            <p:strVal val="#ppt_h"/>
                                          </p:val>
                                        </p:tav>
                                      </p:tavLst>
                                    </p:anim>
                                    <p:animEffect transition="in" filter="fade">
                                      <p:cBhvr>
                                        <p:cTn id="37" dur="750"/>
                                        <p:tgtEl>
                                          <p:spTgt spid="3"/>
                                        </p:tgtEl>
                                      </p:cBhvr>
                                    </p:animEffect>
                                  </p:childTnLst>
                                  <p:subTnLst>
                                    <p:audio>
                                      <p:cMediaNode>
                                        <p:cTn display="0" masterRel="sameClick">
                                          <p:stCondLst>
                                            <p:cond evt="begin" delay="0">
                                              <p:tn val="33"/>
                                            </p:cond>
                                          </p:stCondLst>
                                          <p:endCondLst>
                                            <p:cond evt="onStopAudio" delay="0">
                                              <p:tgtEl>
                                                <p:sldTgt/>
                                              </p:tgtEl>
                                            </p:cond>
                                          </p:endCondLst>
                                        </p:cTn>
                                        <p:tgtEl>
                                          <p:sndTgt r:embed="rId5" name="Item_ThunderBolt.wav"/>
                                        </p:tgtEl>
                                      </p:cMediaNode>
                                    </p:audio>
                                  </p:subTnLst>
                                </p:cTn>
                              </p:par>
                              <p:par>
                                <p:cTn id="38" presetID="37" presetClass="path" presetSubtype="0" fill="hold" nodeType="withEffect">
                                  <p:stCondLst>
                                    <p:cond delay="0"/>
                                  </p:stCondLst>
                                  <p:childTnLst>
                                    <p:animMotion origin="layout" path="M -0.01718 0.04723 L 0.13629 0.17732 C 0.16841 0.20672 0.2165 0.22269 0.26667 0.22269 C 0.32396 0.22269 0.3698 0.20672 0.40191 0.17732 L 0.55556 0.04723 " pathEditMode="relative" rAng="0" ptsTypes="FffFF">
                                      <p:cBhvr>
                                        <p:cTn id="39" dur="750" spd="-100000" fill="hold"/>
                                        <p:tgtEl>
                                          <p:spTgt spid="3"/>
                                        </p:tgtEl>
                                        <p:attrNameLst>
                                          <p:attrName>ppt_x</p:attrName>
                                          <p:attrName>ppt_y</p:attrName>
                                        </p:attrNameLst>
                                      </p:cBhvr>
                                      <p:rCtr x="28628" y="8773"/>
                                    </p:animMotion>
                                  </p:childTnLst>
                                </p:cTn>
                              </p:par>
                            </p:childTnLst>
                          </p:cTn>
                        </p:par>
                        <p:par>
                          <p:cTn id="40" fill="hold">
                            <p:stCondLst>
                              <p:cond delay="125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3"/>
                                        </p:tgtEl>
                                      </p:cBhvr>
                                    </p:animEffect>
                                    <p:set>
                                      <p:cBhvr>
                                        <p:cTn id="48" dur="1" fill="hold">
                                          <p:stCondLst>
                                            <p:cond delay="499"/>
                                          </p:stCondLst>
                                        </p:cTn>
                                        <p:tgtEl>
                                          <p:spTgt spid="3"/>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29"/>
                                        </p:tgtEl>
                                      </p:cBhvr>
                                    </p:animEffect>
                                    <p:set>
                                      <p:cBhvr>
                                        <p:cTn id="51" dur="1" fill="hold">
                                          <p:stCondLst>
                                            <p:cond delay="499"/>
                                          </p:stCondLst>
                                        </p:cTn>
                                        <p:tgtEl>
                                          <p:spTgt spid="29"/>
                                        </p:tgtEl>
                                        <p:attrNameLst>
                                          <p:attrName>style.visibility</p:attrName>
                                        </p:attrNameLst>
                                      </p:cBhvr>
                                      <p:to>
                                        <p:strVal val="hidden"/>
                                      </p:to>
                                    </p:set>
                                  </p:childTnLst>
                                </p:cTn>
                              </p:par>
                            </p:childTnLst>
                          </p:cTn>
                        </p:par>
                        <p:par>
                          <p:cTn id="52" fill="hold">
                            <p:stCondLst>
                              <p:cond delay="500"/>
                            </p:stCondLst>
                            <p:childTnLst>
                              <p:par>
                                <p:cTn id="53" presetID="53" presetClass="entr" presetSubtype="16" fill="hold"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750" fill="hold"/>
                                        <p:tgtEl>
                                          <p:spTgt spid="4"/>
                                        </p:tgtEl>
                                        <p:attrNameLst>
                                          <p:attrName>ppt_w</p:attrName>
                                        </p:attrNameLst>
                                      </p:cBhvr>
                                      <p:tavLst>
                                        <p:tav tm="0">
                                          <p:val>
                                            <p:fltVal val="0"/>
                                          </p:val>
                                        </p:tav>
                                        <p:tav tm="100000">
                                          <p:val>
                                            <p:strVal val="#ppt_w"/>
                                          </p:val>
                                        </p:tav>
                                      </p:tavLst>
                                    </p:anim>
                                    <p:anim calcmode="lin" valueType="num">
                                      <p:cBhvr>
                                        <p:cTn id="56" dur="750" fill="hold"/>
                                        <p:tgtEl>
                                          <p:spTgt spid="4"/>
                                        </p:tgtEl>
                                        <p:attrNameLst>
                                          <p:attrName>ppt_h</p:attrName>
                                        </p:attrNameLst>
                                      </p:cBhvr>
                                      <p:tavLst>
                                        <p:tav tm="0">
                                          <p:val>
                                            <p:fltVal val="0"/>
                                          </p:val>
                                        </p:tav>
                                        <p:tav tm="100000">
                                          <p:val>
                                            <p:strVal val="#ppt_h"/>
                                          </p:val>
                                        </p:tav>
                                      </p:tavLst>
                                    </p:anim>
                                    <p:animEffect transition="in" filter="fade">
                                      <p:cBhvr>
                                        <p:cTn id="57" dur="750"/>
                                        <p:tgtEl>
                                          <p:spTgt spid="4"/>
                                        </p:tgtEl>
                                      </p:cBhvr>
                                    </p:animEffect>
                                  </p:childTnLst>
                                  <p:subTnLst>
                                    <p:audio>
                                      <p:cMediaNode>
                                        <p:cTn display="0" masterRel="sameClick">
                                          <p:stCondLst>
                                            <p:cond evt="begin" delay="0">
                                              <p:tn val="53"/>
                                            </p:cond>
                                          </p:stCondLst>
                                          <p:endCondLst>
                                            <p:cond evt="onStopAudio" delay="0">
                                              <p:tgtEl>
                                                <p:sldTgt/>
                                              </p:tgtEl>
                                            </p:cond>
                                          </p:endCondLst>
                                        </p:cTn>
                                        <p:tgtEl>
                                          <p:sndTgt r:embed="rId6" name="Item_Thundercloud.wav"/>
                                        </p:tgtEl>
                                      </p:cMediaNode>
                                    </p:audio>
                                  </p:subTnLst>
                                </p:cTn>
                              </p:par>
                              <p:par>
                                <p:cTn id="58" presetID="37" presetClass="path" presetSubtype="0" fill="hold" nodeType="withEffect">
                                  <p:stCondLst>
                                    <p:cond delay="0"/>
                                  </p:stCondLst>
                                  <p:childTnLst>
                                    <p:animMotion origin="layout" path="M -0.01718 0.04723 L 0.13629 0.17732 C 0.16841 0.20672 0.2165 0.22269 0.26667 0.22269 C 0.32396 0.22269 0.3698 0.20672 0.40191 0.17732 L 0.55556 0.04723 " pathEditMode="relative" rAng="0" ptsTypes="FffFF">
                                      <p:cBhvr>
                                        <p:cTn id="59" dur="750" spd="-100000" fill="hold"/>
                                        <p:tgtEl>
                                          <p:spTgt spid="4"/>
                                        </p:tgtEl>
                                        <p:attrNameLst>
                                          <p:attrName>ppt_x</p:attrName>
                                          <p:attrName>ppt_y</p:attrName>
                                        </p:attrNameLst>
                                      </p:cBhvr>
                                      <p:rCtr x="28628" y="8773"/>
                                    </p:animMotion>
                                  </p:childTnLst>
                                </p:cTn>
                              </p:par>
                            </p:childTnLst>
                          </p:cTn>
                        </p:par>
                        <p:par>
                          <p:cTn id="60" fill="hold">
                            <p:stCondLst>
                              <p:cond delay="1250"/>
                            </p:stCondLst>
                            <p:childTnLst>
                              <p:par>
                                <p:cTn id="61" presetID="10"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nodeType="clickEffect">
                                  <p:stCondLst>
                                    <p:cond delay="0"/>
                                  </p:stCondLst>
                                  <p:childTnLst>
                                    <p:animEffect transition="out" filter="fade">
                                      <p:cBhvr>
                                        <p:cTn id="67" dur="500"/>
                                        <p:tgtEl>
                                          <p:spTgt spid="4"/>
                                        </p:tgtEl>
                                      </p:cBhvr>
                                    </p:animEffect>
                                    <p:set>
                                      <p:cBhvr>
                                        <p:cTn id="68" dur="1" fill="hold">
                                          <p:stCondLst>
                                            <p:cond delay="499"/>
                                          </p:stCondLst>
                                        </p:cTn>
                                        <p:tgtEl>
                                          <p:spTgt spid="4"/>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30"/>
                                        </p:tgtEl>
                                      </p:cBhvr>
                                    </p:animEffect>
                                    <p:set>
                                      <p:cBhvr>
                                        <p:cTn id="71"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9" grpId="0" animBg="1"/>
      <p:bldP spid="29" grpId="1" animBg="1"/>
      <p:bldP spid="30" grpId="0" animBg="1"/>
      <p:bldP spid="30" grpId="1"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Text Placeholder 26"/>
          <p:cNvSpPr txBox="1">
            <a:spLocks/>
          </p:cNvSpPr>
          <p:nvPr/>
        </p:nvSpPr>
        <p:spPr>
          <a:xfrm>
            <a:off x="229646" y="261210"/>
            <a:ext cx="8684708" cy="97047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cap="flat" cmpd="sng" algn="ctr">
            <a:solidFill>
              <a:schemeClr val="bg1">
                <a:lumMod val="85000"/>
              </a:schemeClr>
            </a:solidFill>
            <a:prstDash val="solid"/>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800" b="1" baseline="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a:t>Go three spaces!</a:t>
            </a:r>
          </a:p>
        </p:txBody>
      </p:sp>
      <p:pic>
        <p:nvPicPr>
          <p:cNvPr id="123" name="Picture 8" descr="C:\Users\Dawson\Desktop\Mario Kart Template\Item_Boo.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402163" y="3345149"/>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24"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3352654" y="3470857"/>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25"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506037" y="3431596"/>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26"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604926" y="3495858"/>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446789" y="3387320"/>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6"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298288" y="3197235"/>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29"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446789" y="3345734"/>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377612" y="3223676"/>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604926" y="3503872"/>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5" descr="C:\Users\Dawson\Desktop\Mario Kart Template\Item_Golden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625989" y="3351567"/>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3506037" y="3404982"/>
            <a:ext cx="2175674" cy="2175674"/>
          </a:xfrm>
          <a:prstGeom prst="rect">
            <a:avLst/>
          </a:prstGeom>
          <a:noFill/>
          <a:extLst>
            <a:ext uri="{909E8E84-426E-40DD-AFC4-6F175D3DCCD1}">
              <a14:hiddenFill xmlns:a14="http://schemas.microsoft.com/office/drawing/2010/main">
                <a:solidFill>
                  <a:srgbClr val="FFFFFF"/>
                </a:solidFill>
              </a14:hiddenFill>
            </a:ext>
          </a:extLst>
        </p:spPr>
      </p:pic>
      <p:pic>
        <p:nvPicPr>
          <p:cNvPr id="134"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3324792" y="3108366"/>
            <a:ext cx="2538163" cy="2768906"/>
          </a:xfrm>
          <a:prstGeom prst="rect">
            <a:avLst/>
          </a:prstGeom>
          <a:noFill/>
          <a:extLst>
            <a:ext uri="{909E8E84-426E-40DD-AFC4-6F175D3DCCD1}">
              <a14:hiddenFill xmlns:a14="http://schemas.microsoft.com/office/drawing/2010/main">
                <a:solidFill>
                  <a:srgbClr val="FFFFFF"/>
                </a:solidFill>
              </a14:hiddenFill>
            </a:ext>
          </a:extLst>
        </p:spPr>
      </p:pic>
      <p:grpSp>
        <p:nvGrpSpPr>
          <p:cNvPr id="135" name="Group 134"/>
          <p:cNvGrpSpPr/>
          <p:nvPr/>
        </p:nvGrpSpPr>
        <p:grpSpPr>
          <a:xfrm>
            <a:off x="3365785" y="3255733"/>
            <a:ext cx="2456178" cy="2474172"/>
            <a:chOff x="8007349" y="-1244184"/>
            <a:chExt cx="6134100" cy="6179041"/>
          </a:xfrm>
        </p:grpSpPr>
        <p:pic>
          <p:nvPicPr>
            <p:cNvPr id="136"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38" name="Picture 3" descr="C:\Users\Dawson\Desktop\Mario Kart Template\Item_Red_Shell.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39" name="Picture 9" descr="C:\Users\Dawson\Desktop\Mario Kart Template\Item_ThunderBolt_Glow.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3446789" y="3320123"/>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3377612" y="3473087"/>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41" name="Triple Mushroom"/>
          <p:cNvPicPr>
            <a:picLocks noChangeAspect="1" noChangeArrowheads="1"/>
          </p:cNvPicPr>
          <p:nvPr/>
        </p:nvPicPr>
        <p:blipFill>
          <a:blip r:embed="rId24" cstate="email">
            <a:extLst>
              <a:ext uri="{28A0092B-C50C-407E-A947-70E740481C1C}">
                <a14:useLocalDpi xmlns:a14="http://schemas.microsoft.com/office/drawing/2010/main"/>
              </a:ext>
            </a:extLst>
          </a:blip>
          <a:stretch>
            <a:fillRect/>
          </a:stretch>
        </p:blipFill>
        <p:spPr bwMode="auto">
          <a:xfrm>
            <a:off x="3171320" y="3404982"/>
            <a:ext cx="2845110" cy="2175674"/>
          </a:xfrm>
          <a:prstGeom prst="rect">
            <a:avLst/>
          </a:prstGeom>
          <a:noFill/>
          <a:extLst>
            <a:ext uri="{909E8E84-426E-40DD-AFC4-6F175D3DCCD1}">
              <a14:hiddenFill xmlns:a14="http://schemas.microsoft.com/office/drawing/2010/main">
                <a:solidFill>
                  <a:srgbClr val="FFFFFF"/>
                </a:solidFill>
              </a14:hiddenFill>
            </a:ext>
          </a:extLst>
        </p:spPr>
      </p:pic>
      <p:pic>
        <p:nvPicPr>
          <p:cNvPr id="142" name="Item_Triple_Mushroom - Copy.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4289074" y="4188019"/>
            <a:ext cx="609600" cy="609600"/>
          </a:xfrm>
          <a:prstGeom prst="rect">
            <a:avLst/>
          </a:prstGeom>
        </p:spPr>
      </p:pic>
      <p:pic>
        <p:nvPicPr>
          <p:cNvPr id="89" name="Picture 8" descr="C:\Users\Dawson\Desktop\Mario Kart Template\Item_Boo.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247822"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6198313"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351696"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450585"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292448"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6"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143947"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292448"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223271"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450585"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5" descr="C:\Users\Dawson\Desktop\Mario Kart Template\Item_Golden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471648"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351696"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6170452"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grpSp>
        <p:nvGrpSpPr>
          <p:cNvPr id="101" name="Group 100"/>
          <p:cNvGrpSpPr/>
          <p:nvPr/>
        </p:nvGrpSpPr>
        <p:grpSpPr>
          <a:xfrm>
            <a:off x="6211444" y="2191914"/>
            <a:ext cx="2456178" cy="2474172"/>
            <a:chOff x="8007349" y="-1244184"/>
            <a:chExt cx="6134100" cy="6179041"/>
          </a:xfrm>
        </p:grpSpPr>
        <p:pic>
          <p:nvPicPr>
            <p:cNvPr id="165"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66"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67" name="Picture 3" descr="C:\Users\Dawson\Desktop\Mario Kart Template\Item_Red_Shell.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68" name="Picture 9" descr="C:\Users\Dawson\Desktop\Mario Kart Template\Item_ThunderBolt_Glow.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6292448"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69"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6223271"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70" name="Triple Mushroom"/>
          <p:cNvPicPr>
            <a:picLocks noChangeAspect="1" noChangeArrowheads="1"/>
          </p:cNvPicPr>
          <p:nvPr/>
        </p:nvPicPr>
        <p:blipFill>
          <a:blip r:embed="rId24" cstate="email">
            <a:extLst>
              <a:ext uri="{28A0092B-C50C-407E-A947-70E740481C1C}">
                <a14:useLocalDpi xmlns:a14="http://schemas.microsoft.com/office/drawing/2010/main"/>
              </a:ext>
            </a:extLst>
          </a:blip>
          <a:stretch>
            <a:fillRect/>
          </a:stretch>
        </p:blipFill>
        <p:spPr bwMode="auto">
          <a:xfrm>
            <a:off x="6016978" y="2341163"/>
            <a:ext cx="2845110" cy="2175674"/>
          </a:xfrm>
          <a:prstGeom prst="rect">
            <a:avLst/>
          </a:prstGeom>
          <a:noFill/>
          <a:extLst>
            <a:ext uri="{909E8E84-426E-40DD-AFC4-6F175D3DCCD1}">
              <a14:hiddenFill xmlns:a14="http://schemas.microsoft.com/office/drawing/2010/main">
                <a:solidFill>
                  <a:srgbClr val="FFFFFF"/>
                </a:solidFill>
              </a14:hiddenFill>
            </a:ext>
          </a:extLst>
        </p:spPr>
      </p:pic>
      <p:pic>
        <p:nvPicPr>
          <p:cNvPr id="171" name="Item_Triple_Mushroom - Copy.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7134733" y="3124200"/>
            <a:ext cx="609600" cy="609600"/>
          </a:xfrm>
          <a:prstGeom prst="rect">
            <a:avLst/>
          </a:prstGeom>
        </p:spPr>
      </p:pic>
      <p:pic>
        <p:nvPicPr>
          <p:cNvPr id="172" name="Picture 8" descr="C:\Users\Dawson\Desktop\Mario Kart Template\Item_Boo.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12758"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463249"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74"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16632"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75"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15521"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76"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57384"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77" name="Picture 6"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408883"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78"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557384"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79"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488207"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80"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15521"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81" name="Picture 5" descr="C:\Users\Dawson\Desktop\Mario Kart Template\Item_Golden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36584"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82"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16632"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pic>
        <p:nvPicPr>
          <p:cNvPr id="183"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435388"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grpSp>
        <p:nvGrpSpPr>
          <p:cNvPr id="184" name="Group 183"/>
          <p:cNvGrpSpPr/>
          <p:nvPr/>
        </p:nvGrpSpPr>
        <p:grpSpPr>
          <a:xfrm>
            <a:off x="476380" y="2191914"/>
            <a:ext cx="2456178" cy="2474172"/>
            <a:chOff x="8007349" y="-1244184"/>
            <a:chExt cx="6134100" cy="6179041"/>
          </a:xfrm>
        </p:grpSpPr>
        <p:pic>
          <p:nvPicPr>
            <p:cNvPr id="185"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86"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87" name="Picture 3" descr="C:\Users\Dawson\Desktop\Mario Kart Template\Item_Red_Shell.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88" name="Picture 9" descr="C:\Users\Dawson\Desktop\Mario Kart Template\Item_ThunderBolt_Glow.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557384"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89"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488207"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90" name="Triple Mushroom"/>
          <p:cNvPicPr>
            <a:picLocks noChangeAspect="1" noChangeArrowheads="1"/>
          </p:cNvPicPr>
          <p:nvPr/>
        </p:nvPicPr>
        <p:blipFill>
          <a:blip r:embed="rId24" cstate="email">
            <a:extLst>
              <a:ext uri="{28A0092B-C50C-407E-A947-70E740481C1C}">
                <a14:useLocalDpi xmlns:a14="http://schemas.microsoft.com/office/drawing/2010/main"/>
              </a:ext>
            </a:extLst>
          </a:blip>
          <a:stretch>
            <a:fillRect/>
          </a:stretch>
        </p:blipFill>
        <p:spPr bwMode="auto">
          <a:xfrm>
            <a:off x="281914" y="2341163"/>
            <a:ext cx="2845110" cy="2175674"/>
          </a:xfrm>
          <a:prstGeom prst="rect">
            <a:avLst/>
          </a:prstGeom>
          <a:noFill/>
          <a:extLst>
            <a:ext uri="{909E8E84-426E-40DD-AFC4-6F175D3DCCD1}">
              <a14:hiddenFill xmlns:a14="http://schemas.microsoft.com/office/drawing/2010/main">
                <a:solidFill>
                  <a:srgbClr val="FFFFFF"/>
                </a:solidFill>
              </a14:hiddenFill>
            </a:ext>
          </a:extLst>
        </p:spPr>
      </p:pic>
      <p:pic>
        <p:nvPicPr>
          <p:cNvPr id="191" name="Item_Triple_Mushroom - Copy.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1399669" y="3124200"/>
            <a:ext cx="609600" cy="609600"/>
          </a:xfrm>
          <a:prstGeom prst="rect">
            <a:avLst/>
          </a:prstGeom>
        </p:spPr>
      </p:pic>
    </p:spTree>
    <p:custDataLst>
      <p:tags r:id="rId1"/>
    </p:custDataLst>
    <p:extLst>
      <p:ext uri="{BB962C8B-B14F-4D97-AF65-F5344CB8AC3E}">
        <p14:creationId xmlns:p14="http://schemas.microsoft.com/office/powerpoint/2010/main" val="930608349"/>
      </p:ext>
    </p:extLst>
  </p:cSld>
  <p:clrMapOvr>
    <a:masterClrMapping/>
  </p:clrMapOvr>
  <p:transition advClick="0">
    <p:fade/>
    <p:sndAc>
      <p:stSnd>
        <p:snd r:embed="rId5" name="Item_Box_Open.wav"/>
      </p:stSnd>
    </p:sndAc>
  </p:transition>
  <p:timing>
    <p:tnLst>
      <p:par>
        <p:cTn id="1" dur="indefinite" restart="never" nodeType="tmRoot">
          <p:childTnLst>
            <p:seq concurrent="1" nextAc="seek">
              <p:cTn id="2" restart="whenNotActive" fill="hold" evtFilter="cancelBubble" nodeType="interactiveSeq">
                <p:stCondLst>
                  <p:cond evt="onClick" delay="0">
                    <p:tgtEl>
                      <p:spTgt spid="134"/>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3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6" name="Item_Box_Open_Definitive.wav"/>
                                        </p:tgtEl>
                                      </p:cMediaNode>
                                    </p:audio>
                                  </p:sub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24"/>
                                        </p:tgtEl>
                                        <p:attrNameLst>
                                          <p:attrName>style.visibility</p:attrName>
                                        </p:attrNameLst>
                                      </p:cBhvr>
                                      <p:to>
                                        <p:strVal val="visible"/>
                                      </p:to>
                                    </p:set>
                                    <p:animEffect transition="in" filter="fade">
                                      <p:cBhvr>
                                        <p:cTn id="10" dur="120"/>
                                        <p:tgtEl>
                                          <p:spTgt spid="124"/>
                                        </p:tgtEl>
                                      </p:cBhvr>
                                    </p:animEffect>
                                  </p:childTnLst>
                                </p:cTn>
                              </p:par>
                            </p:childTnLst>
                          </p:cTn>
                        </p:par>
                        <p:par>
                          <p:cTn id="11" fill="hold">
                            <p:stCondLst>
                              <p:cond delay="120"/>
                            </p:stCondLst>
                            <p:childTnLst>
                              <p:par>
                                <p:cTn id="12" presetID="1" presetClass="exit" presetSubtype="0" fill="hold" nodeType="afterEffect">
                                  <p:stCondLst>
                                    <p:cond delay="0"/>
                                  </p:stCondLst>
                                  <p:childTnLst>
                                    <p:set>
                                      <p:cBhvr>
                                        <p:cTn id="13" dur="1" fill="hold">
                                          <p:stCondLst>
                                            <p:cond delay="119"/>
                                          </p:stCondLst>
                                        </p:cTn>
                                        <p:tgtEl>
                                          <p:spTgt spid="124"/>
                                        </p:tgtEl>
                                        <p:attrNameLst>
                                          <p:attrName>style.visibility</p:attrName>
                                        </p:attrNameLst>
                                      </p:cBhvr>
                                      <p:to>
                                        <p:strVal val="hidden"/>
                                      </p:to>
                                    </p:set>
                                  </p:childTnLst>
                                </p:cTn>
                              </p:par>
                            </p:childTnLst>
                          </p:cTn>
                        </p:par>
                        <p:par>
                          <p:cTn id="14" fill="hold">
                            <p:stCondLst>
                              <p:cond delay="240"/>
                            </p:stCondLst>
                            <p:childTnLst>
                              <p:par>
                                <p:cTn id="15" presetID="10" presetClass="entr" presetSubtype="0" fill="hold" nodeType="afterEffect">
                                  <p:stCondLst>
                                    <p:cond delay="0"/>
                                  </p:stCondLst>
                                  <p:childTnLst>
                                    <p:set>
                                      <p:cBhvr>
                                        <p:cTn id="16" dur="1" fill="hold">
                                          <p:stCondLst>
                                            <p:cond delay="0"/>
                                          </p:stCondLst>
                                        </p:cTn>
                                        <p:tgtEl>
                                          <p:spTgt spid="139"/>
                                        </p:tgtEl>
                                        <p:attrNameLst>
                                          <p:attrName>style.visibility</p:attrName>
                                        </p:attrNameLst>
                                      </p:cBhvr>
                                      <p:to>
                                        <p:strVal val="visible"/>
                                      </p:to>
                                    </p:set>
                                    <p:animEffect transition="in" filter="fade">
                                      <p:cBhvr>
                                        <p:cTn id="17" dur="120"/>
                                        <p:tgtEl>
                                          <p:spTgt spid="139"/>
                                        </p:tgtEl>
                                      </p:cBhvr>
                                    </p:animEffect>
                                  </p:childTnLst>
                                </p:cTn>
                              </p:par>
                            </p:childTnLst>
                          </p:cTn>
                        </p:par>
                        <p:par>
                          <p:cTn id="18" fill="hold">
                            <p:stCondLst>
                              <p:cond delay="360"/>
                            </p:stCondLst>
                            <p:childTnLst>
                              <p:par>
                                <p:cTn id="19" presetID="1" presetClass="exit" presetSubtype="0" fill="hold" nodeType="afterEffect">
                                  <p:stCondLst>
                                    <p:cond delay="0"/>
                                  </p:stCondLst>
                                  <p:childTnLst>
                                    <p:set>
                                      <p:cBhvr>
                                        <p:cTn id="20" dur="1" fill="hold">
                                          <p:stCondLst>
                                            <p:cond delay="119"/>
                                          </p:stCondLst>
                                        </p:cTn>
                                        <p:tgtEl>
                                          <p:spTgt spid="139"/>
                                        </p:tgtEl>
                                        <p:attrNameLst>
                                          <p:attrName>style.visibility</p:attrName>
                                        </p:attrNameLst>
                                      </p:cBhvr>
                                      <p:to>
                                        <p:strVal val="hidden"/>
                                      </p:to>
                                    </p:set>
                                  </p:childTnLst>
                                </p:cTn>
                              </p:par>
                            </p:childTnLst>
                          </p:cTn>
                        </p:par>
                        <p:par>
                          <p:cTn id="21" fill="hold">
                            <p:stCondLst>
                              <p:cond delay="480"/>
                            </p:stCondLst>
                            <p:childTnLst>
                              <p:par>
                                <p:cTn id="22" presetID="10" presetClass="entr" presetSubtype="0" fill="hold" nodeType="afterEffect">
                                  <p:stCondLst>
                                    <p:cond delay="0"/>
                                  </p:stCondLst>
                                  <p:childTnLst>
                                    <p:set>
                                      <p:cBhvr>
                                        <p:cTn id="23" dur="1" fill="hold">
                                          <p:stCondLst>
                                            <p:cond delay="0"/>
                                          </p:stCondLst>
                                        </p:cTn>
                                        <p:tgtEl>
                                          <p:spTgt spid="135"/>
                                        </p:tgtEl>
                                        <p:attrNameLst>
                                          <p:attrName>style.visibility</p:attrName>
                                        </p:attrNameLst>
                                      </p:cBhvr>
                                      <p:to>
                                        <p:strVal val="visible"/>
                                      </p:to>
                                    </p:set>
                                    <p:animEffect transition="in" filter="fade">
                                      <p:cBhvr>
                                        <p:cTn id="24" dur="120"/>
                                        <p:tgtEl>
                                          <p:spTgt spid="135"/>
                                        </p:tgtEl>
                                      </p:cBhvr>
                                    </p:animEffect>
                                  </p:childTnLst>
                                </p:cTn>
                              </p:par>
                            </p:childTnLst>
                          </p:cTn>
                        </p:par>
                        <p:par>
                          <p:cTn id="25" fill="hold">
                            <p:stCondLst>
                              <p:cond delay="600"/>
                            </p:stCondLst>
                            <p:childTnLst>
                              <p:par>
                                <p:cTn id="26" presetID="1" presetClass="exit" presetSubtype="0" fill="hold" nodeType="afterEffect">
                                  <p:stCondLst>
                                    <p:cond delay="0"/>
                                  </p:stCondLst>
                                  <p:childTnLst>
                                    <p:set>
                                      <p:cBhvr>
                                        <p:cTn id="27" dur="1" fill="hold">
                                          <p:stCondLst>
                                            <p:cond delay="119"/>
                                          </p:stCondLst>
                                        </p:cTn>
                                        <p:tgtEl>
                                          <p:spTgt spid="135"/>
                                        </p:tgtEl>
                                        <p:attrNameLst>
                                          <p:attrName>style.visibility</p:attrName>
                                        </p:attrNameLst>
                                      </p:cBhvr>
                                      <p:to>
                                        <p:strVal val="hidden"/>
                                      </p:to>
                                    </p:set>
                                  </p:childTnLst>
                                </p:cTn>
                              </p:par>
                            </p:childTnLst>
                          </p:cTn>
                        </p:par>
                        <p:par>
                          <p:cTn id="28" fill="hold">
                            <p:stCondLst>
                              <p:cond delay="720"/>
                            </p:stCondLst>
                            <p:childTnLst>
                              <p:par>
                                <p:cTn id="29" presetID="10" presetClass="entr" presetSubtype="0"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fade">
                                      <p:cBhvr>
                                        <p:cTn id="31" dur="120"/>
                                        <p:tgtEl>
                                          <p:spTgt spid="133"/>
                                        </p:tgtEl>
                                      </p:cBhvr>
                                    </p:animEffect>
                                  </p:childTnLst>
                                </p:cTn>
                              </p:par>
                            </p:childTnLst>
                          </p:cTn>
                        </p:par>
                        <p:par>
                          <p:cTn id="32" fill="hold">
                            <p:stCondLst>
                              <p:cond delay="840"/>
                            </p:stCondLst>
                            <p:childTnLst>
                              <p:par>
                                <p:cTn id="33" presetID="1" presetClass="exit" presetSubtype="0" fill="hold" nodeType="afterEffect">
                                  <p:stCondLst>
                                    <p:cond delay="0"/>
                                  </p:stCondLst>
                                  <p:childTnLst>
                                    <p:set>
                                      <p:cBhvr>
                                        <p:cTn id="34" dur="1" fill="hold">
                                          <p:stCondLst>
                                            <p:cond delay="119"/>
                                          </p:stCondLst>
                                        </p:cTn>
                                        <p:tgtEl>
                                          <p:spTgt spid="133"/>
                                        </p:tgtEl>
                                        <p:attrNameLst>
                                          <p:attrName>style.visibility</p:attrName>
                                        </p:attrNameLst>
                                      </p:cBhvr>
                                      <p:to>
                                        <p:strVal val="hidden"/>
                                      </p:to>
                                    </p:set>
                                  </p:childTnLst>
                                </p:cTn>
                              </p:par>
                            </p:childTnLst>
                          </p:cTn>
                        </p:par>
                        <p:par>
                          <p:cTn id="35" fill="hold">
                            <p:stCondLst>
                              <p:cond delay="960"/>
                            </p:stCondLst>
                            <p:childTnLst>
                              <p:par>
                                <p:cTn id="36" presetID="10" presetClass="entr" presetSubtype="0" fill="hold" nodeType="afterEffect">
                                  <p:stCondLst>
                                    <p:cond delay="0"/>
                                  </p:stCondLst>
                                  <p:childTnLst>
                                    <p:set>
                                      <p:cBhvr>
                                        <p:cTn id="37" dur="1" fill="hold">
                                          <p:stCondLst>
                                            <p:cond delay="0"/>
                                          </p:stCondLst>
                                        </p:cTn>
                                        <p:tgtEl>
                                          <p:spTgt spid="125"/>
                                        </p:tgtEl>
                                        <p:attrNameLst>
                                          <p:attrName>style.visibility</p:attrName>
                                        </p:attrNameLst>
                                      </p:cBhvr>
                                      <p:to>
                                        <p:strVal val="visible"/>
                                      </p:to>
                                    </p:set>
                                    <p:animEffect transition="in" filter="fade">
                                      <p:cBhvr>
                                        <p:cTn id="38" dur="120"/>
                                        <p:tgtEl>
                                          <p:spTgt spid="125"/>
                                        </p:tgtEl>
                                      </p:cBhvr>
                                    </p:animEffect>
                                  </p:childTnLst>
                                </p:cTn>
                              </p:par>
                            </p:childTnLst>
                          </p:cTn>
                        </p:par>
                        <p:par>
                          <p:cTn id="39" fill="hold">
                            <p:stCondLst>
                              <p:cond delay="1080"/>
                            </p:stCondLst>
                            <p:childTnLst>
                              <p:par>
                                <p:cTn id="40" presetID="1" presetClass="exit" presetSubtype="0" fill="hold" nodeType="afterEffect">
                                  <p:stCondLst>
                                    <p:cond delay="0"/>
                                  </p:stCondLst>
                                  <p:childTnLst>
                                    <p:set>
                                      <p:cBhvr>
                                        <p:cTn id="41" dur="1" fill="hold">
                                          <p:stCondLst>
                                            <p:cond delay="119"/>
                                          </p:stCondLst>
                                        </p:cTn>
                                        <p:tgtEl>
                                          <p:spTgt spid="125"/>
                                        </p:tgtEl>
                                        <p:attrNameLst>
                                          <p:attrName>style.visibility</p:attrName>
                                        </p:attrNameLst>
                                      </p:cBhvr>
                                      <p:to>
                                        <p:strVal val="hidden"/>
                                      </p:to>
                                    </p:set>
                                  </p:childTnLst>
                                </p:cTn>
                              </p:par>
                            </p:childTnLst>
                          </p:cTn>
                        </p:par>
                        <p:par>
                          <p:cTn id="42" fill="hold">
                            <p:stCondLst>
                              <p:cond delay="1200"/>
                            </p:stCondLst>
                            <p:childTnLst>
                              <p:par>
                                <p:cTn id="43" presetID="10" presetClass="entr" presetSubtype="0" fill="hold" nodeType="after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fade">
                                      <p:cBhvr>
                                        <p:cTn id="45" dur="120"/>
                                        <p:tgtEl>
                                          <p:spTgt spid="132"/>
                                        </p:tgtEl>
                                      </p:cBhvr>
                                    </p:animEffect>
                                  </p:childTnLst>
                                </p:cTn>
                              </p:par>
                            </p:childTnLst>
                          </p:cTn>
                        </p:par>
                        <p:par>
                          <p:cTn id="46" fill="hold">
                            <p:stCondLst>
                              <p:cond delay="1320"/>
                            </p:stCondLst>
                            <p:childTnLst>
                              <p:par>
                                <p:cTn id="47" presetID="1" presetClass="exit" presetSubtype="0" fill="hold" nodeType="afterEffect">
                                  <p:stCondLst>
                                    <p:cond delay="0"/>
                                  </p:stCondLst>
                                  <p:childTnLst>
                                    <p:set>
                                      <p:cBhvr>
                                        <p:cTn id="48" dur="1" fill="hold">
                                          <p:stCondLst>
                                            <p:cond delay="119"/>
                                          </p:stCondLst>
                                        </p:cTn>
                                        <p:tgtEl>
                                          <p:spTgt spid="132"/>
                                        </p:tgtEl>
                                        <p:attrNameLst>
                                          <p:attrName>style.visibility</p:attrName>
                                        </p:attrNameLst>
                                      </p:cBhvr>
                                      <p:to>
                                        <p:strVal val="hidden"/>
                                      </p:to>
                                    </p:set>
                                  </p:childTnLst>
                                </p:cTn>
                              </p:par>
                            </p:childTnLst>
                          </p:cTn>
                        </p:par>
                        <p:par>
                          <p:cTn id="49" fill="hold">
                            <p:stCondLst>
                              <p:cond delay="1440"/>
                            </p:stCondLst>
                            <p:childTnLst>
                              <p:par>
                                <p:cTn id="50" presetID="10" presetClass="entr" presetSubtype="0" fill="hold" nodeType="afterEffect">
                                  <p:stCondLst>
                                    <p:cond delay="0"/>
                                  </p:stCondLst>
                                  <p:childTnLst>
                                    <p:set>
                                      <p:cBhvr>
                                        <p:cTn id="51" dur="1" fill="hold">
                                          <p:stCondLst>
                                            <p:cond delay="0"/>
                                          </p:stCondLst>
                                        </p:cTn>
                                        <p:tgtEl>
                                          <p:spTgt spid="129"/>
                                        </p:tgtEl>
                                        <p:attrNameLst>
                                          <p:attrName>style.visibility</p:attrName>
                                        </p:attrNameLst>
                                      </p:cBhvr>
                                      <p:to>
                                        <p:strVal val="visible"/>
                                      </p:to>
                                    </p:set>
                                    <p:animEffect transition="in" filter="fade">
                                      <p:cBhvr>
                                        <p:cTn id="52" dur="120"/>
                                        <p:tgtEl>
                                          <p:spTgt spid="129"/>
                                        </p:tgtEl>
                                      </p:cBhvr>
                                    </p:animEffect>
                                  </p:childTnLst>
                                </p:cTn>
                              </p:par>
                            </p:childTnLst>
                          </p:cTn>
                        </p:par>
                        <p:par>
                          <p:cTn id="53" fill="hold">
                            <p:stCondLst>
                              <p:cond delay="1560"/>
                            </p:stCondLst>
                            <p:childTnLst>
                              <p:par>
                                <p:cTn id="54" presetID="1" presetClass="exit" presetSubtype="0" fill="hold" nodeType="afterEffect">
                                  <p:stCondLst>
                                    <p:cond delay="0"/>
                                  </p:stCondLst>
                                  <p:childTnLst>
                                    <p:set>
                                      <p:cBhvr>
                                        <p:cTn id="55" dur="1" fill="hold">
                                          <p:stCondLst>
                                            <p:cond delay="119"/>
                                          </p:stCondLst>
                                        </p:cTn>
                                        <p:tgtEl>
                                          <p:spTgt spid="129"/>
                                        </p:tgtEl>
                                        <p:attrNameLst>
                                          <p:attrName>style.visibility</p:attrName>
                                        </p:attrNameLst>
                                      </p:cBhvr>
                                      <p:to>
                                        <p:strVal val="hidden"/>
                                      </p:to>
                                    </p:set>
                                  </p:childTnLst>
                                </p:cTn>
                              </p:par>
                            </p:childTnLst>
                          </p:cTn>
                        </p:par>
                        <p:par>
                          <p:cTn id="56" fill="hold">
                            <p:stCondLst>
                              <p:cond delay="1680"/>
                            </p:stCondLst>
                            <p:childTnLst>
                              <p:par>
                                <p:cTn id="57" presetID="10" presetClass="entr" presetSubtype="0" fill="hold" nodeType="afterEffect">
                                  <p:stCondLst>
                                    <p:cond delay="0"/>
                                  </p:stCondLst>
                                  <p:childTnLst>
                                    <p:set>
                                      <p:cBhvr>
                                        <p:cTn id="58" dur="1" fill="hold">
                                          <p:stCondLst>
                                            <p:cond delay="0"/>
                                          </p:stCondLst>
                                        </p:cTn>
                                        <p:tgtEl>
                                          <p:spTgt spid="130"/>
                                        </p:tgtEl>
                                        <p:attrNameLst>
                                          <p:attrName>style.visibility</p:attrName>
                                        </p:attrNameLst>
                                      </p:cBhvr>
                                      <p:to>
                                        <p:strVal val="visible"/>
                                      </p:to>
                                    </p:set>
                                    <p:animEffect transition="in" filter="fade">
                                      <p:cBhvr>
                                        <p:cTn id="59" dur="120"/>
                                        <p:tgtEl>
                                          <p:spTgt spid="130"/>
                                        </p:tgtEl>
                                      </p:cBhvr>
                                    </p:animEffect>
                                  </p:childTnLst>
                                </p:cTn>
                              </p:par>
                            </p:childTnLst>
                          </p:cTn>
                        </p:par>
                        <p:par>
                          <p:cTn id="60" fill="hold">
                            <p:stCondLst>
                              <p:cond delay="1800"/>
                            </p:stCondLst>
                            <p:childTnLst>
                              <p:par>
                                <p:cTn id="61" presetID="1" presetClass="exit" presetSubtype="0" fill="hold" nodeType="afterEffect">
                                  <p:stCondLst>
                                    <p:cond delay="0"/>
                                  </p:stCondLst>
                                  <p:childTnLst>
                                    <p:set>
                                      <p:cBhvr>
                                        <p:cTn id="62" dur="1" fill="hold">
                                          <p:stCondLst>
                                            <p:cond delay="119"/>
                                          </p:stCondLst>
                                        </p:cTn>
                                        <p:tgtEl>
                                          <p:spTgt spid="130"/>
                                        </p:tgtEl>
                                        <p:attrNameLst>
                                          <p:attrName>style.visibility</p:attrName>
                                        </p:attrNameLst>
                                      </p:cBhvr>
                                      <p:to>
                                        <p:strVal val="hidden"/>
                                      </p:to>
                                    </p:set>
                                  </p:childTnLst>
                                </p:cTn>
                              </p:par>
                            </p:childTnLst>
                          </p:cTn>
                        </p:par>
                        <p:par>
                          <p:cTn id="63" fill="hold">
                            <p:stCondLst>
                              <p:cond delay="1920"/>
                            </p:stCondLst>
                            <p:childTnLst>
                              <p:par>
                                <p:cTn id="64" presetID="10" presetClass="entr" presetSubtype="0" fill="hold" nodeType="afterEffect">
                                  <p:stCondLst>
                                    <p:cond delay="0"/>
                                  </p:stCondLst>
                                  <p:childTnLst>
                                    <p:set>
                                      <p:cBhvr>
                                        <p:cTn id="65" dur="1" fill="hold">
                                          <p:stCondLst>
                                            <p:cond delay="0"/>
                                          </p:stCondLst>
                                        </p:cTn>
                                        <p:tgtEl>
                                          <p:spTgt spid="140"/>
                                        </p:tgtEl>
                                        <p:attrNameLst>
                                          <p:attrName>style.visibility</p:attrName>
                                        </p:attrNameLst>
                                      </p:cBhvr>
                                      <p:to>
                                        <p:strVal val="visible"/>
                                      </p:to>
                                    </p:set>
                                    <p:animEffect transition="in" filter="fade">
                                      <p:cBhvr>
                                        <p:cTn id="66" dur="120"/>
                                        <p:tgtEl>
                                          <p:spTgt spid="140"/>
                                        </p:tgtEl>
                                      </p:cBhvr>
                                    </p:animEffect>
                                  </p:childTnLst>
                                </p:cTn>
                              </p:par>
                            </p:childTnLst>
                          </p:cTn>
                        </p:par>
                        <p:par>
                          <p:cTn id="67" fill="hold">
                            <p:stCondLst>
                              <p:cond delay="2040"/>
                            </p:stCondLst>
                            <p:childTnLst>
                              <p:par>
                                <p:cTn id="68" presetID="1" presetClass="exit" presetSubtype="0" fill="hold" nodeType="afterEffect">
                                  <p:stCondLst>
                                    <p:cond delay="0"/>
                                  </p:stCondLst>
                                  <p:childTnLst>
                                    <p:set>
                                      <p:cBhvr>
                                        <p:cTn id="69" dur="1" fill="hold">
                                          <p:stCondLst>
                                            <p:cond delay="119"/>
                                          </p:stCondLst>
                                        </p:cTn>
                                        <p:tgtEl>
                                          <p:spTgt spid="140"/>
                                        </p:tgtEl>
                                        <p:attrNameLst>
                                          <p:attrName>style.visibility</p:attrName>
                                        </p:attrNameLst>
                                      </p:cBhvr>
                                      <p:to>
                                        <p:strVal val="hidden"/>
                                      </p:to>
                                    </p:set>
                                  </p:childTnLst>
                                </p:cTn>
                              </p:par>
                            </p:childTnLst>
                          </p:cTn>
                        </p:par>
                        <p:par>
                          <p:cTn id="70" fill="hold">
                            <p:stCondLst>
                              <p:cond delay="2160"/>
                            </p:stCondLst>
                            <p:childTnLst>
                              <p:par>
                                <p:cTn id="71" presetID="10" presetClass="entr" presetSubtype="0" fill="hold" nodeType="afterEffect">
                                  <p:stCondLst>
                                    <p:cond delay="0"/>
                                  </p:stCondLst>
                                  <p:childTnLst>
                                    <p:set>
                                      <p:cBhvr>
                                        <p:cTn id="72" dur="1" fill="hold">
                                          <p:stCondLst>
                                            <p:cond delay="0"/>
                                          </p:stCondLst>
                                        </p:cTn>
                                        <p:tgtEl>
                                          <p:spTgt spid="131"/>
                                        </p:tgtEl>
                                        <p:attrNameLst>
                                          <p:attrName>style.visibility</p:attrName>
                                        </p:attrNameLst>
                                      </p:cBhvr>
                                      <p:to>
                                        <p:strVal val="visible"/>
                                      </p:to>
                                    </p:set>
                                    <p:animEffect transition="in" filter="fade">
                                      <p:cBhvr>
                                        <p:cTn id="73" dur="120"/>
                                        <p:tgtEl>
                                          <p:spTgt spid="131"/>
                                        </p:tgtEl>
                                      </p:cBhvr>
                                    </p:animEffect>
                                  </p:childTnLst>
                                </p:cTn>
                              </p:par>
                            </p:childTnLst>
                          </p:cTn>
                        </p:par>
                        <p:par>
                          <p:cTn id="74" fill="hold">
                            <p:stCondLst>
                              <p:cond delay="2280"/>
                            </p:stCondLst>
                            <p:childTnLst>
                              <p:par>
                                <p:cTn id="75" presetID="1" presetClass="exit" presetSubtype="0" fill="hold" nodeType="afterEffect">
                                  <p:stCondLst>
                                    <p:cond delay="0"/>
                                  </p:stCondLst>
                                  <p:childTnLst>
                                    <p:set>
                                      <p:cBhvr>
                                        <p:cTn id="76" dur="1" fill="hold">
                                          <p:stCondLst>
                                            <p:cond delay="119"/>
                                          </p:stCondLst>
                                        </p:cTn>
                                        <p:tgtEl>
                                          <p:spTgt spid="131"/>
                                        </p:tgtEl>
                                        <p:attrNameLst>
                                          <p:attrName>style.visibility</p:attrName>
                                        </p:attrNameLst>
                                      </p:cBhvr>
                                      <p:to>
                                        <p:strVal val="hidden"/>
                                      </p:to>
                                    </p:set>
                                  </p:childTnLst>
                                </p:cTn>
                              </p:par>
                            </p:childTnLst>
                          </p:cTn>
                        </p:par>
                        <p:par>
                          <p:cTn id="77" fill="hold">
                            <p:stCondLst>
                              <p:cond delay="2400"/>
                            </p:stCondLst>
                            <p:childTnLst>
                              <p:par>
                                <p:cTn id="78" presetID="10" presetClass="entr" presetSubtype="0" fill="hold" nodeType="afterEffect">
                                  <p:stCondLst>
                                    <p:cond delay="0"/>
                                  </p:stCondLst>
                                  <p:childTnLst>
                                    <p:set>
                                      <p:cBhvr>
                                        <p:cTn id="79" dur="1" fill="hold">
                                          <p:stCondLst>
                                            <p:cond delay="0"/>
                                          </p:stCondLst>
                                        </p:cTn>
                                        <p:tgtEl>
                                          <p:spTgt spid="128"/>
                                        </p:tgtEl>
                                        <p:attrNameLst>
                                          <p:attrName>style.visibility</p:attrName>
                                        </p:attrNameLst>
                                      </p:cBhvr>
                                      <p:to>
                                        <p:strVal val="visible"/>
                                      </p:to>
                                    </p:set>
                                    <p:animEffect transition="in" filter="fade">
                                      <p:cBhvr>
                                        <p:cTn id="80" dur="120"/>
                                        <p:tgtEl>
                                          <p:spTgt spid="128"/>
                                        </p:tgtEl>
                                      </p:cBhvr>
                                    </p:animEffect>
                                  </p:childTnLst>
                                </p:cTn>
                              </p:par>
                            </p:childTnLst>
                          </p:cTn>
                        </p:par>
                        <p:par>
                          <p:cTn id="81" fill="hold">
                            <p:stCondLst>
                              <p:cond delay="2520"/>
                            </p:stCondLst>
                            <p:childTnLst>
                              <p:par>
                                <p:cTn id="82" presetID="1" presetClass="exit" presetSubtype="0" fill="hold" nodeType="afterEffect">
                                  <p:stCondLst>
                                    <p:cond delay="0"/>
                                  </p:stCondLst>
                                  <p:childTnLst>
                                    <p:set>
                                      <p:cBhvr>
                                        <p:cTn id="83" dur="1" fill="hold">
                                          <p:stCondLst>
                                            <p:cond delay="119"/>
                                          </p:stCondLst>
                                        </p:cTn>
                                        <p:tgtEl>
                                          <p:spTgt spid="128"/>
                                        </p:tgtEl>
                                        <p:attrNameLst>
                                          <p:attrName>style.visibility</p:attrName>
                                        </p:attrNameLst>
                                      </p:cBhvr>
                                      <p:to>
                                        <p:strVal val="hidden"/>
                                      </p:to>
                                    </p:set>
                                  </p:childTnLst>
                                </p:cTn>
                              </p:par>
                            </p:childTnLst>
                          </p:cTn>
                        </p:par>
                        <p:par>
                          <p:cTn id="84" fill="hold">
                            <p:stCondLst>
                              <p:cond delay="2640"/>
                            </p:stCondLst>
                            <p:childTnLst>
                              <p:par>
                                <p:cTn id="85" presetID="10" presetClass="entr" presetSubtype="0" fill="hold" nodeType="afterEffect">
                                  <p:stCondLst>
                                    <p:cond delay="0"/>
                                  </p:stCondLst>
                                  <p:childTnLst>
                                    <p:set>
                                      <p:cBhvr>
                                        <p:cTn id="86" dur="1" fill="hold">
                                          <p:stCondLst>
                                            <p:cond delay="0"/>
                                          </p:stCondLst>
                                        </p:cTn>
                                        <p:tgtEl>
                                          <p:spTgt spid="123"/>
                                        </p:tgtEl>
                                        <p:attrNameLst>
                                          <p:attrName>style.visibility</p:attrName>
                                        </p:attrNameLst>
                                      </p:cBhvr>
                                      <p:to>
                                        <p:strVal val="visible"/>
                                      </p:to>
                                    </p:set>
                                    <p:animEffect transition="in" filter="fade">
                                      <p:cBhvr>
                                        <p:cTn id="87" dur="120"/>
                                        <p:tgtEl>
                                          <p:spTgt spid="123"/>
                                        </p:tgtEl>
                                      </p:cBhvr>
                                    </p:animEffect>
                                  </p:childTnLst>
                                </p:cTn>
                              </p:par>
                            </p:childTnLst>
                          </p:cTn>
                        </p:par>
                        <p:par>
                          <p:cTn id="88" fill="hold">
                            <p:stCondLst>
                              <p:cond delay="2760"/>
                            </p:stCondLst>
                            <p:childTnLst>
                              <p:par>
                                <p:cTn id="89" presetID="1" presetClass="exit" presetSubtype="0" fill="hold" nodeType="afterEffect">
                                  <p:stCondLst>
                                    <p:cond delay="0"/>
                                  </p:stCondLst>
                                  <p:childTnLst>
                                    <p:set>
                                      <p:cBhvr>
                                        <p:cTn id="90" dur="1" fill="hold">
                                          <p:stCondLst>
                                            <p:cond delay="119"/>
                                          </p:stCondLst>
                                        </p:cTn>
                                        <p:tgtEl>
                                          <p:spTgt spid="123"/>
                                        </p:tgtEl>
                                        <p:attrNameLst>
                                          <p:attrName>style.visibility</p:attrName>
                                        </p:attrNameLst>
                                      </p:cBhvr>
                                      <p:to>
                                        <p:strVal val="hidden"/>
                                      </p:to>
                                    </p:set>
                                  </p:childTnLst>
                                </p:cTn>
                              </p:par>
                            </p:childTnLst>
                          </p:cTn>
                        </p:par>
                        <p:par>
                          <p:cTn id="91" fill="hold">
                            <p:stCondLst>
                              <p:cond delay="2880"/>
                            </p:stCondLst>
                            <p:childTnLst>
                              <p:par>
                                <p:cTn id="92" presetID="10" presetClass="entr" presetSubtype="0" fill="hold" nodeType="afterEffect">
                                  <p:stCondLst>
                                    <p:cond delay="0"/>
                                  </p:stCondLst>
                                  <p:childTnLst>
                                    <p:set>
                                      <p:cBhvr>
                                        <p:cTn id="93" dur="1" fill="hold">
                                          <p:stCondLst>
                                            <p:cond delay="0"/>
                                          </p:stCondLst>
                                        </p:cTn>
                                        <p:tgtEl>
                                          <p:spTgt spid="127"/>
                                        </p:tgtEl>
                                        <p:attrNameLst>
                                          <p:attrName>style.visibility</p:attrName>
                                        </p:attrNameLst>
                                      </p:cBhvr>
                                      <p:to>
                                        <p:strVal val="visible"/>
                                      </p:to>
                                    </p:set>
                                    <p:animEffect transition="in" filter="fade">
                                      <p:cBhvr>
                                        <p:cTn id="94" dur="120"/>
                                        <p:tgtEl>
                                          <p:spTgt spid="127"/>
                                        </p:tgtEl>
                                      </p:cBhvr>
                                    </p:animEffect>
                                  </p:childTnLst>
                                </p:cTn>
                              </p:par>
                            </p:childTnLst>
                          </p:cTn>
                        </p:par>
                        <p:par>
                          <p:cTn id="95" fill="hold">
                            <p:stCondLst>
                              <p:cond delay="3000"/>
                            </p:stCondLst>
                            <p:childTnLst>
                              <p:par>
                                <p:cTn id="96" presetID="1" presetClass="exit" presetSubtype="0" fill="hold" nodeType="afterEffect">
                                  <p:stCondLst>
                                    <p:cond delay="0"/>
                                  </p:stCondLst>
                                  <p:childTnLst>
                                    <p:set>
                                      <p:cBhvr>
                                        <p:cTn id="97" dur="1" fill="hold">
                                          <p:stCondLst>
                                            <p:cond delay="119"/>
                                          </p:stCondLst>
                                        </p:cTn>
                                        <p:tgtEl>
                                          <p:spTgt spid="127"/>
                                        </p:tgtEl>
                                        <p:attrNameLst>
                                          <p:attrName>style.visibility</p:attrName>
                                        </p:attrNameLst>
                                      </p:cBhvr>
                                      <p:to>
                                        <p:strVal val="hidden"/>
                                      </p:to>
                                    </p:set>
                                  </p:childTnLst>
                                </p:cTn>
                              </p:par>
                            </p:childTnLst>
                          </p:cTn>
                        </p:par>
                        <p:par>
                          <p:cTn id="98" fill="hold">
                            <p:stCondLst>
                              <p:cond delay="3120"/>
                            </p:stCondLst>
                            <p:childTnLst>
                              <p:par>
                                <p:cTn id="99" presetID="10" presetClass="entr" presetSubtype="0" fill="hold" nodeType="afterEffect">
                                  <p:stCondLst>
                                    <p:cond delay="0"/>
                                  </p:stCondLst>
                                  <p:childTnLst>
                                    <p:set>
                                      <p:cBhvr>
                                        <p:cTn id="100" dur="1" fill="hold">
                                          <p:stCondLst>
                                            <p:cond delay="0"/>
                                          </p:stCondLst>
                                        </p:cTn>
                                        <p:tgtEl>
                                          <p:spTgt spid="126"/>
                                        </p:tgtEl>
                                        <p:attrNameLst>
                                          <p:attrName>style.visibility</p:attrName>
                                        </p:attrNameLst>
                                      </p:cBhvr>
                                      <p:to>
                                        <p:strVal val="visible"/>
                                      </p:to>
                                    </p:set>
                                    <p:animEffect transition="in" filter="fade">
                                      <p:cBhvr>
                                        <p:cTn id="101" dur="120"/>
                                        <p:tgtEl>
                                          <p:spTgt spid="126"/>
                                        </p:tgtEl>
                                      </p:cBhvr>
                                    </p:animEffect>
                                  </p:childTnLst>
                                </p:cTn>
                              </p:par>
                            </p:childTnLst>
                          </p:cTn>
                        </p:par>
                        <p:par>
                          <p:cTn id="102" fill="hold">
                            <p:stCondLst>
                              <p:cond delay="3240"/>
                            </p:stCondLst>
                            <p:childTnLst>
                              <p:par>
                                <p:cTn id="103" presetID="1" presetClass="exit" presetSubtype="0" fill="hold" nodeType="afterEffect">
                                  <p:stCondLst>
                                    <p:cond delay="0"/>
                                  </p:stCondLst>
                                  <p:childTnLst>
                                    <p:set>
                                      <p:cBhvr>
                                        <p:cTn id="104" dur="1" fill="hold">
                                          <p:stCondLst>
                                            <p:cond delay="119"/>
                                          </p:stCondLst>
                                        </p:cTn>
                                        <p:tgtEl>
                                          <p:spTgt spid="126"/>
                                        </p:tgtEl>
                                        <p:attrNameLst>
                                          <p:attrName>style.visibility</p:attrName>
                                        </p:attrNameLst>
                                      </p:cBhvr>
                                      <p:to>
                                        <p:strVal val="hidden"/>
                                      </p:to>
                                    </p:set>
                                  </p:childTnLst>
                                </p:cTn>
                              </p:par>
                            </p:childTnLst>
                          </p:cTn>
                        </p:par>
                        <p:par>
                          <p:cTn id="105" fill="hold">
                            <p:stCondLst>
                              <p:cond delay="3360"/>
                            </p:stCondLst>
                            <p:childTnLst>
                              <p:par>
                                <p:cTn id="106" presetID="10" presetClass="entr" presetSubtype="0" fill="hold" nodeType="afterEffect">
                                  <p:stCondLst>
                                    <p:cond delay="0"/>
                                  </p:stCondLst>
                                  <p:childTnLst>
                                    <p:set>
                                      <p:cBhvr>
                                        <p:cTn id="107" dur="1" fill="hold">
                                          <p:stCondLst>
                                            <p:cond delay="0"/>
                                          </p:stCondLst>
                                        </p:cTn>
                                        <p:tgtEl>
                                          <p:spTgt spid="141"/>
                                        </p:tgtEl>
                                        <p:attrNameLst>
                                          <p:attrName>style.visibility</p:attrName>
                                        </p:attrNameLst>
                                      </p:cBhvr>
                                      <p:to>
                                        <p:strVal val="visible"/>
                                      </p:to>
                                    </p:set>
                                    <p:animEffect transition="in" filter="fade">
                                      <p:cBhvr>
                                        <p:cTn id="108" dur="120"/>
                                        <p:tgtEl>
                                          <p:spTgt spid="141"/>
                                        </p:tgtEl>
                                      </p:cBhvr>
                                    </p:animEffect>
                                  </p:childTnLst>
                                </p:cTn>
                              </p:par>
                            </p:childTnLst>
                          </p:cTn>
                        </p:par>
                        <p:par>
                          <p:cTn id="109" fill="hold">
                            <p:stCondLst>
                              <p:cond delay="3480"/>
                            </p:stCondLst>
                            <p:childTnLst>
                              <p:par>
                                <p:cTn id="110" presetID="26" presetClass="emph" presetSubtype="0" fill="hold" nodeType="afterEffect">
                                  <p:stCondLst>
                                    <p:cond delay="0"/>
                                  </p:stCondLst>
                                  <p:childTnLst>
                                    <p:animEffect transition="out" filter="fade">
                                      <p:cBhvr>
                                        <p:cTn id="111" dur="250" tmFilter="0, 0; .2, .5; .8, .5; 1, 0"/>
                                        <p:tgtEl>
                                          <p:spTgt spid="141"/>
                                        </p:tgtEl>
                                      </p:cBhvr>
                                    </p:animEffect>
                                    <p:animScale>
                                      <p:cBhvr>
                                        <p:cTn id="112" dur="125" autoRev="1" fill="hold"/>
                                        <p:tgtEl>
                                          <p:spTgt spid="141"/>
                                        </p:tgtEl>
                                      </p:cBhvr>
                                      <p:by x="105000" y="105000"/>
                                    </p:animScale>
                                  </p:childTnLst>
                                </p:cTn>
                              </p:par>
                            </p:childTnLst>
                          </p:cTn>
                        </p:par>
                        <p:par>
                          <p:cTn id="113" fill="hold">
                            <p:stCondLst>
                              <p:cond delay="3730"/>
                            </p:stCondLst>
                            <p:childTnLst>
                              <p:par>
                                <p:cTn id="114" presetID="26" presetClass="emph" presetSubtype="0" fill="hold" nodeType="afterEffect">
                                  <p:stCondLst>
                                    <p:cond delay="0"/>
                                  </p:stCondLst>
                                  <p:childTnLst>
                                    <p:animEffect transition="out" filter="fade">
                                      <p:cBhvr>
                                        <p:cTn id="115" dur="250" tmFilter="0, 0; .2, .5; .8, .5; 1, 0"/>
                                        <p:tgtEl>
                                          <p:spTgt spid="141"/>
                                        </p:tgtEl>
                                      </p:cBhvr>
                                    </p:animEffect>
                                    <p:animScale>
                                      <p:cBhvr>
                                        <p:cTn id="116" dur="125" autoRev="1" fill="hold"/>
                                        <p:tgtEl>
                                          <p:spTgt spid="141"/>
                                        </p:tgtEl>
                                      </p:cBhvr>
                                      <p:by x="105000" y="105000"/>
                                    </p:animScale>
                                  </p:childTnLst>
                                </p:cTn>
                              </p:par>
                            </p:childTnLst>
                          </p:cTn>
                        </p:par>
                        <p:par>
                          <p:cTn id="117" fill="hold">
                            <p:stCondLst>
                              <p:cond delay="3980"/>
                            </p:stCondLst>
                            <p:childTnLst>
                              <p:par>
                                <p:cTn id="118" presetID="26" presetClass="emph" presetSubtype="0" fill="hold" nodeType="afterEffect">
                                  <p:stCondLst>
                                    <p:cond delay="0"/>
                                  </p:stCondLst>
                                  <p:childTnLst>
                                    <p:animEffect transition="out" filter="fade">
                                      <p:cBhvr>
                                        <p:cTn id="119" dur="250" tmFilter="0, 0; .2, .5; .8, .5; 1, 0"/>
                                        <p:tgtEl>
                                          <p:spTgt spid="141"/>
                                        </p:tgtEl>
                                      </p:cBhvr>
                                    </p:animEffect>
                                    <p:animScale>
                                      <p:cBhvr>
                                        <p:cTn id="120" dur="125" autoRev="1" fill="hold"/>
                                        <p:tgtEl>
                                          <p:spTgt spid="141"/>
                                        </p:tgtEl>
                                      </p:cBhvr>
                                      <p:by x="105000" y="105000"/>
                                    </p:animScale>
                                  </p:childTnLst>
                                </p:cTn>
                              </p:par>
                            </p:childTnLst>
                          </p:cTn>
                        </p:par>
                        <p:par>
                          <p:cTn id="121" fill="hold">
                            <p:stCondLst>
                              <p:cond delay="4230"/>
                            </p:stCondLst>
                            <p:childTnLst>
                              <p:par>
                                <p:cTn id="122" presetID="26" presetClass="emph" presetSubtype="0" fill="hold" nodeType="afterEffect">
                                  <p:stCondLst>
                                    <p:cond delay="0"/>
                                  </p:stCondLst>
                                  <p:childTnLst>
                                    <p:animEffect transition="out" filter="fade">
                                      <p:cBhvr>
                                        <p:cTn id="123" dur="250" tmFilter="0, 0; .2, .5; .8, .5; 1, 0"/>
                                        <p:tgtEl>
                                          <p:spTgt spid="141"/>
                                        </p:tgtEl>
                                      </p:cBhvr>
                                    </p:animEffect>
                                    <p:animScale>
                                      <p:cBhvr>
                                        <p:cTn id="124" dur="125" autoRev="1" fill="hold"/>
                                        <p:tgtEl>
                                          <p:spTgt spid="141"/>
                                        </p:tgtEl>
                                      </p:cBhvr>
                                      <p:by x="105000" y="105000"/>
                                    </p:animScale>
                                  </p:childTnLst>
                                </p:cTn>
                              </p:par>
                            </p:childTnLst>
                          </p:cTn>
                        </p:par>
                        <p:par>
                          <p:cTn id="125" fill="hold">
                            <p:stCondLst>
                              <p:cond delay="4480"/>
                            </p:stCondLst>
                            <p:childTnLst>
                              <p:par>
                                <p:cTn id="126" presetID="26" presetClass="emph" presetSubtype="0" fill="hold" nodeType="afterEffect">
                                  <p:stCondLst>
                                    <p:cond delay="0"/>
                                  </p:stCondLst>
                                  <p:childTnLst>
                                    <p:animEffect transition="out" filter="fade">
                                      <p:cBhvr>
                                        <p:cTn id="127" dur="250" tmFilter="0, 0; .2, .5; .8, .5; 1, 0"/>
                                        <p:tgtEl>
                                          <p:spTgt spid="141"/>
                                        </p:tgtEl>
                                      </p:cBhvr>
                                    </p:animEffect>
                                    <p:animScale>
                                      <p:cBhvr>
                                        <p:cTn id="128" dur="125" autoRev="1" fill="hold"/>
                                        <p:tgtEl>
                                          <p:spTgt spid="141"/>
                                        </p:tgtEl>
                                      </p:cBhvr>
                                      <p:by x="105000" y="105000"/>
                                    </p:animScale>
                                  </p:childTnLst>
                                </p:cTn>
                              </p:par>
                              <p:par>
                                <p:cTn id="129" presetID="1" presetClass="mediacall" presetSubtype="0" fill="hold" nodeType="withEffect">
                                  <p:stCondLst>
                                    <p:cond delay="500"/>
                                  </p:stCondLst>
                                  <p:childTnLst>
                                    <p:cmd type="call" cmd="playFrom(0.0)">
                                      <p:cBhvr>
                                        <p:cTn id="130" dur="2693" fill="hold"/>
                                        <p:tgtEl>
                                          <p:spTgt spid="142"/>
                                        </p:tgtEl>
                                      </p:cBhvr>
                                    </p:cmd>
                                  </p:childTnLst>
                                </p:cTn>
                              </p:par>
                              <p:par>
                                <p:cTn id="131" presetID="47" presetClass="entr" presetSubtype="0" fill="hold" grpId="0" nodeType="withEffect">
                                  <p:stCondLst>
                                    <p:cond delay="500"/>
                                  </p:stCondLst>
                                  <p:childTnLst>
                                    <p:set>
                                      <p:cBhvr>
                                        <p:cTn id="132" dur="1" fill="hold">
                                          <p:stCondLst>
                                            <p:cond delay="0"/>
                                          </p:stCondLst>
                                        </p:cTn>
                                        <p:tgtEl>
                                          <p:spTgt spid="143"/>
                                        </p:tgtEl>
                                        <p:attrNameLst>
                                          <p:attrName>style.visibility</p:attrName>
                                        </p:attrNameLst>
                                      </p:cBhvr>
                                      <p:to>
                                        <p:strVal val="visible"/>
                                      </p:to>
                                    </p:set>
                                    <p:animEffect transition="in" filter="fade">
                                      <p:cBhvr>
                                        <p:cTn id="133" dur="1000"/>
                                        <p:tgtEl>
                                          <p:spTgt spid="143"/>
                                        </p:tgtEl>
                                      </p:cBhvr>
                                    </p:animEffect>
                                    <p:anim calcmode="lin" valueType="num">
                                      <p:cBhvr>
                                        <p:cTn id="134" dur="1000" fill="hold"/>
                                        <p:tgtEl>
                                          <p:spTgt spid="143"/>
                                        </p:tgtEl>
                                        <p:attrNameLst>
                                          <p:attrName>ppt_x</p:attrName>
                                        </p:attrNameLst>
                                      </p:cBhvr>
                                      <p:tavLst>
                                        <p:tav tm="0">
                                          <p:val>
                                            <p:strVal val="#ppt_x"/>
                                          </p:val>
                                        </p:tav>
                                        <p:tav tm="100000">
                                          <p:val>
                                            <p:strVal val="#ppt_x"/>
                                          </p:val>
                                        </p:tav>
                                      </p:tavLst>
                                    </p:anim>
                                    <p:anim calcmode="lin" valueType="num">
                                      <p:cBhvr>
                                        <p:cTn id="135" dur="1000" fill="hold"/>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34"/>
                  </p:tgtEl>
                </p:cond>
              </p:nextCondLst>
            </p:seq>
            <p:seq concurrent="1" nextAc="seek">
              <p:cTn id="136" restart="whenNotActive" fill="hold" evtFilter="cancelBubble" nodeType="interactiveSeq">
                <p:stCondLst>
                  <p:cond evt="onClick" delay="0">
                    <p:tgtEl>
                      <p:spTgt spid="141"/>
                    </p:tgtEl>
                  </p:cond>
                </p:stCondLst>
                <p:endSync evt="end" delay="0">
                  <p:rtn val="all"/>
                </p:endSync>
                <p:childTnLst>
                  <p:par>
                    <p:cTn id="137" fill="hold">
                      <p:stCondLst>
                        <p:cond delay="0"/>
                      </p:stCondLst>
                      <p:childTnLst>
                        <p:par>
                          <p:cTn id="138" fill="hold">
                            <p:stCondLst>
                              <p:cond delay="0"/>
                            </p:stCondLst>
                            <p:childTnLst>
                              <p:par>
                                <p:cTn id="139" presetID="1" presetClass="mediacall" presetSubtype="0" fill="hold" nodeType="clickEffect">
                                  <p:stCondLst>
                                    <p:cond delay="0"/>
                                  </p:stCondLst>
                                  <p:childTnLst>
                                    <p:cmd type="call" cmd="playFrom(0.0)">
                                      <p:cBhvr>
                                        <p:cTn id="140" dur="2693" fill="hold"/>
                                        <p:tgtEl>
                                          <p:spTgt spid="142"/>
                                        </p:tgtEl>
                                      </p:cBhvr>
                                    </p:cmd>
                                  </p:childTnLst>
                                </p:cTn>
                              </p:par>
                            </p:childTnLst>
                          </p:cTn>
                        </p:par>
                      </p:childTnLst>
                    </p:cTn>
                  </p:par>
                </p:childTnLst>
              </p:cTn>
              <p:nextCondLst>
                <p:cond evt="onClick" delay="0">
                  <p:tgtEl>
                    <p:spTgt spid="141"/>
                  </p:tgtEl>
                </p:cond>
              </p:nextCondLst>
            </p:seq>
            <p:audio>
              <p:cMediaNode vol="80000" showWhenStopped="0">
                <p:cTn id="141" fill="hold" display="0">
                  <p:stCondLst>
                    <p:cond delay="indefinite"/>
                  </p:stCondLst>
                  <p:endCondLst>
                    <p:cond evt="onStopAudio" delay="0">
                      <p:tgtEl>
                        <p:sldTgt/>
                      </p:tgtEl>
                    </p:cond>
                  </p:endCondLst>
                </p:cTn>
                <p:tgtEl>
                  <p:spTgt spid="142"/>
                </p:tgtEl>
              </p:cMediaNode>
            </p:audio>
            <p:seq concurrent="1" nextAc="seek">
              <p:cTn id="142" restart="whenNotActive" fill="hold" evtFilter="cancelBubble" nodeType="interactiveSeq">
                <p:stCondLst>
                  <p:cond evt="onClick" delay="0">
                    <p:tgtEl>
                      <p:spTgt spid="100"/>
                    </p:tgtEl>
                  </p:cond>
                </p:stCondLst>
                <p:endSync evt="end" delay="0">
                  <p:rtn val="all"/>
                </p:endSync>
                <p:childTnLst>
                  <p:par>
                    <p:cTn id="143" fill="hold">
                      <p:stCondLst>
                        <p:cond delay="0"/>
                      </p:stCondLst>
                      <p:childTnLst>
                        <p:par>
                          <p:cTn id="144" fill="hold">
                            <p:stCondLst>
                              <p:cond delay="0"/>
                            </p:stCondLst>
                            <p:childTnLst>
                              <p:par>
                                <p:cTn id="145" presetID="1" presetClass="exit" presetSubtype="0" fill="hold" nodeType="clickEffect">
                                  <p:stCondLst>
                                    <p:cond delay="0"/>
                                  </p:stCondLst>
                                  <p:childTnLst>
                                    <p:set>
                                      <p:cBhvr>
                                        <p:cTn id="146" dur="1" fill="hold">
                                          <p:stCondLst>
                                            <p:cond delay="0"/>
                                          </p:stCondLst>
                                        </p:cTn>
                                        <p:tgtEl>
                                          <p:spTgt spid="100"/>
                                        </p:tgtEl>
                                        <p:attrNameLst>
                                          <p:attrName>style.visibility</p:attrName>
                                        </p:attrNameLst>
                                      </p:cBhvr>
                                      <p:to>
                                        <p:strVal val="hidden"/>
                                      </p:to>
                                    </p:set>
                                  </p:childTnLst>
                                  <p:subTnLst>
                                    <p:audio>
                                      <p:cMediaNode>
                                        <p:cTn display="0" masterRel="sameClick">
                                          <p:stCondLst>
                                            <p:cond evt="begin" delay="0">
                                              <p:tn val="145"/>
                                            </p:cond>
                                          </p:stCondLst>
                                          <p:endCondLst>
                                            <p:cond evt="onStopAudio" delay="0">
                                              <p:tgtEl>
                                                <p:sldTgt/>
                                              </p:tgtEl>
                                            </p:cond>
                                          </p:endCondLst>
                                        </p:cTn>
                                        <p:tgtEl>
                                          <p:sndTgt r:embed="rId6" name="Item_Box_Open_Definitive.wav"/>
                                        </p:tgtEl>
                                      </p:cMediaNode>
                                    </p:audio>
                                  </p:subTnLst>
                                </p:cTn>
                              </p:par>
                            </p:childTnLst>
                          </p:cTn>
                        </p:par>
                        <p:par>
                          <p:cTn id="147" fill="hold">
                            <p:stCondLst>
                              <p:cond delay="0"/>
                            </p:stCondLst>
                            <p:childTnLst>
                              <p:par>
                                <p:cTn id="148" presetID="10" presetClass="entr" presetSubtype="0" fill="hold" nodeType="afterEffect">
                                  <p:stCondLst>
                                    <p:cond delay="0"/>
                                  </p:stCondLst>
                                  <p:childTnLst>
                                    <p:set>
                                      <p:cBhvr>
                                        <p:cTn id="149" dur="1" fill="hold">
                                          <p:stCondLst>
                                            <p:cond delay="0"/>
                                          </p:stCondLst>
                                        </p:cTn>
                                        <p:tgtEl>
                                          <p:spTgt spid="90"/>
                                        </p:tgtEl>
                                        <p:attrNameLst>
                                          <p:attrName>style.visibility</p:attrName>
                                        </p:attrNameLst>
                                      </p:cBhvr>
                                      <p:to>
                                        <p:strVal val="visible"/>
                                      </p:to>
                                    </p:set>
                                    <p:animEffect transition="in" filter="fade">
                                      <p:cBhvr>
                                        <p:cTn id="150" dur="120"/>
                                        <p:tgtEl>
                                          <p:spTgt spid="90"/>
                                        </p:tgtEl>
                                      </p:cBhvr>
                                    </p:animEffect>
                                  </p:childTnLst>
                                </p:cTn>
                              </p:par>
                            </p:childTnLst>
                          </p:cTn>
                        </p:par>
                        <p:par>
                          <p:cTn id="151" fill="hold">
                            <p:stCondLst>
                              <p:cond delay="120"/>
                            </p:stCondLst>
                            <p:childTnLst>
                              <p:par>
                                <p:cTn id="152" presetID="1" presetClass="exit" presetSubtype="0" fill="hold" nodeType="afterEffect">
                                  <p:stCondLst>
                                    <p:cond delay="0"/>
                                  </p:stCondLst>
                                  <p:childTnLst>
                                    <p:set>
                                      <p:cBhvr>
                                        <p:cTn id="153" dur="1" fill="hold">
                                          <p:stCondLst>
                                            <p:cond delay="119"/>
                                          </p:stCondLst>
                                        </p:cTn>
                                        <p:tgtEl>
                                          <p:spTgt spid="90"/>
                                        </p:tgtEl>
                                        <p:attrNameLst>
                                          <p:attrName>style.visibility</p:attrName>
                                        </p:attrNameLst>
                                      </p:cBhvr>
                                      <p:to>
                                        <p:strVal val="hidden"/>
                                      </p:to>
                                    </p:set>
                                  </p:childTnLst>
                                </p:cTn>
                              </p:par>
                            </p:childTnLst>
                          </p:cTn>
                        </p:par>
                        <p:par>
                          <p:cTn id="154" fill="hold">
                            <p:stCondLst>
                              <p:cond delay="240"/>
                            </p:stCondLst>
                            <p:childTnLst>
                              <p:par>
                                <p:cTn id="155" presetID="10" presetClass="entr" presetSubtype="0" fill="hold" nodeType="afterEffect">
                                  <p:stCondLst>
                                    <p:cond delay="0"/>
                                  </p:stCondLst>
                                  <p:childTnLst>
                                    <p:set>
                                      <p:cBhvr>
                                        <p:cTn id="156" dur="1" fill="hold">
                                          <p:stCondLst>
                                            <p:cond delay="0"/>
                                          </p:stCondLst>
                                        </p:cTn>
                                        <p:tgtEl>
                                          <p:spTgt spid="168"/>
                                        </p:tgtEl>
                                        <p:attrNameLst>
                                          <p:attrName>style.visibility</p:attrName>
                                        </p:attrNameLst>
                                      </p:cBhvr>
                                      <p:to>
                                        <p:strVal val="visible"/>
                                      </p:to>
                                    </p:set>
                                    <p:animEffect transition="in" filter="fade">
                                      <p:cBhvr>
                                        <p:cTn id="157" dur="120"/>
                                        <p:tgtEl>
                                          <p:spTgt spid="168"/>
                                        </p:tgtEl>
                                      </p:cBhvr>
                                    </p:animEffect>
                                  </p:childTnLst>
                                </p:cTn>
                              </p:par>
                            </p:childTnLst>
                          </p:cTn>
                        </p:par>
                        <p:par>
                          <p:cTn id="158" fill="hold">
                            <p:stCondLst>
                              <p:cond delay="360"/>
                            </p:stCondLst>
                            <p:childTnLst>
                              <p:par>
                                <p:cTn id="159" presetID="1" presetClass="exit" presetSubtype="0" fill="hold" nodeType="afterEffect">
                                  <p:stCondLst>
                                    <p:cond delay="0"/>
                                  </p:stCondLst>
                                  <p:childTnLst>
                                    <p:set>
                                      <p:cBhvr>
                                        <p:cTn id="160" dur="1" fill="hold">
                                          <p:stCondLst>
                                            <p:cond delay="119"/>
                                          </p:stCondLst>
                                        </p:cTn>
                                        <p:tgtEl>
                                          <p:spTgt spid="168"/>
                                        </p:tgtEl>
                                        <p:attrNameLst>
                                          <p:attrName>style.visibility</p:attrName>
                                        </p:attrNameLst>
                                      </p:cBhvr>
                                      <p:to>
                                        <p:strVal val="hidden"/>
                                      </p:to>
                                    </p:set>
                                  </p:childTnLst>
                                </p:cTn>
                              </p:par>
                            </p:childTnLst>
                          </p:cTn>
                        </p:par>
                        <p:par>
                          <p:cTn id="161" fill="hold">
                            <p:stCondLst>
                              <p:cond delay="480"/>
                            </p:stCondLst>
                            <p:childTnLst>
                              <p:par>
                                <p:cTn id="162" presetID="10" presetClass="entr" presetSubtype="0" fill="hold" nodeType="afterEffect">
                                  <p:stCondLst>
                                    <p:cond delay="0"/>
                                  </p:stCondLst>
                                  <p:childTnLst>
                                    <p:set>
                                      <p:cBhvr>
                                        <p:cTn id="163" dur="1" fill="hold">
                                          <p:stCondLst>
                                            <p:cond delay="0"/>
                                          </p:stCondLst>
                                        </p:cTn>
                                        <p:tgtEl>
                                          <p:spTgt spid="101"/>
                                        </p:tgtEl>
                                        <p:attrNameLst>
                                          <p:attrName>style.visibility</p:attrName>
                                        </p:attrNameLst>
                                      </p:cBhvr>
                                      <p:to>
                                        <p:strVal val="visible"/>
                                      </p:to>
                                    </p:set>
                                    <p:animEffect transition="in" filter="fade">
                                      <p:cBhvr>
                                        <p:cTn id="164" dur="120"/>
                                        <p:tgtEl>
                                          <p:spTgt spid="101"/>
                                        </p:tgtEl>
                                      </p:cBhvr>
                                    </p:animEffect>
                                  </p:childTnLst>
                                </p:cTn>
                              </p:par>
                            </p:childTnLst>
                          </p:cTn>
                        </p:par>
                        <p:par>
                          <p:cTn id="165" fill="hold">
                            <p:stCondLst>
                              <p:cond delay="600"/>
                            </p:stCondLst>
                            <p:childTnLst>
                              <p:par>
                                <p:cTn id="166" presetID="1" presetClass="exit" presetSubtype="0" fill="hold" nodeType="afterEffect">
                                  <p:stCondLst>
                                    <p:cond delay="0"/>
                                  </p:stCondLst>
                                  <p:childTnLst>
                                    <p:set>
                                      <p:cBhvr>
                                        <p:cTn id="167" dur="1" fill="hold">
                                          <p:stCondLst>
                                            <p:cond delay="119"/>
                                          </p:stCondLst>
                                        </p:cTn>
                                        <p:tgtEl>
                                          <p:spTgt spid="101"/>
                                        </p:tgtEl>
                                        <p:attrNameLst>
                                          <p:attrName>style.visibility</p:attrName>
                                        </p:attrNameLst>
                                      </p:cBhvr>
                                      <p:to>
                                        <p:strVal val="hidden"/>
                                      </p:to>
                                    </p:set>
                                  </p:childTnLst>
                                </p:cTn>
                              </p:par>
                            </p:childTnLst>
                          </p:cTn>
                        </p:par>
                        <p:par>
                          <p:cTn id="168" fill="hold">
                            <p:stCondLst>
                              <p:cond delay="720"/>
                            </p:stCondLst>
                            <p:childTnLst>
                              <p:par>
                                <p:cTn id="169" presetID="10" presetClass="entr" presetSubtype="0" fill="hold" nodeType="afterEffect">
                                  <p:stCondLst>
                                    <p:cond delay="0"/>
                                  </p:stCondLst>
                                  <p:childTnLst>
                                    <p:set>
                                      <p:cBhvr>
                                        <p:cTn id="170" dur="1" fill="hold">
                                          <p:stCondLst>
                                            <p:cond delay="0"/>
                                          </p:stCondLst>
                                        </p:cTn>
                                        <p:tgtEl>
                                          <p:spTgt spid="99"/>
                                        </p:tgtEl>
                                        <p:attrNameLst>
                                          <p:attrName>style.visibility</p:attrName>
                                        </p:attrNameLst>
                                      </p:cBhvr>
                                      <p:to>
                                        <p:strVal val="visible"/>
                                      </p:to>
                                    </p:set>
                                    <p:animEffect transition="in" filter="fade">
                                      <p:cBhvr>
                                        <p:cTn id="171" dur="120"/>
                                        <p:tgtEl>
                                          <p:spTgt spid="99"/>
                                        </p:tgtEl>
                                      </p:cBhvr>
                                    </p:animEffect>
                                  </p:childTnLst>
                                </p:cTn>
                              </p:par>
                            </p:childTnLst>
                          </p:cTn>
                        </p:par>
                        <p:par>
                          <p:cTn id="172" fill="hold">
                            <p:stCondLst>
                              <p:cond delay="840"/>
                            </p:stCondLst>
                            <p:childTnLst>
                              <p:par>
                                <p:cTn id="173" presetID="1" presetClass="exit" presetSubtype="0" fill="hold" nodeType="afterEffect">
                                  <p:stCondLst>
                                    <p:cond delay="0"/>
                                  </p:stCondLst>
                                  <p:childTnLst>
                                    <p:set>
                                      <p:cBhvr>
                                        <p:cTn id="174" dur="1" fill="hold">
                                          <p:stCondLst>
                                            <p:cond delay="119"/>
                                          </p:stCondLst>
                                        </p:cTn>
                                        <p:tgtEl>
                                          <p:spTgt spid="99"/>
                                        </p:tgtEl>
                                        <p:attrNameLst>
                                          <p:attrName>style.visibility</p:attrName>
                                        </p:attrNameLst>
                                      </p:cBhvr>
                                      <p:to>
                                        <p:strVal val="hidden"/>
                                      </p:to>
                                    </p:set>
                                  </p:childTnLst>
                                </p:cTn>
                              </p:par>
                            </p:childTnLst>
                          </p:cTn>
                        </p:par>
                        <p:par>
                          <p:cTn id="175" fill="hold">
                            <p:stCondLst>
                              <p:cond delay="960"/>
                            </p:stCondLst>
                            <p:childTnLst>
                              <p:par>
                                <p:cTn id="176" presetID="10" presetClass="entr" presetSubtype="0" fill="hold" nodeType="afterEffect">
                                  <p:stCondLst>
                                    <p:cond delay="0"/>
                                  </p:stCondLst>
                                  <p:childTnLst>
                                    <p:set>
                                      <p:cBhvr>
                                        <p:cTn id="177" dur="1" fill="hold">
                                          <p:stCondLst>
                                            <p:cond delay="0"/>
                                          </p:stCondLst>
                                        </p:cTn>
                                        <p:tgtEl>
                                          <p:spTgt spid="91"/>
                                        </p:tgtEl>
                                        <p:attrNameLst>
                                          <p:attrName>style.visibility</p:attrName>
                                        </p:attrNameLst>
                                      </p:cBhvr>
                                      <p:to>
                                        <p:strVal val="visible"/>
                                      </p:to>
                                    </p:set>
                                    <p:animEffect transition="in" filter="fade">
                                      <p:cBhvr>
                                        <p:cTn id="178" dur="120"/>
                                        <p:tgtEl>
                                          <p:spTgt spid="91"/>
                                        </p:tgtEl>
                                      </p:cBhvr>
                                    </p:animEffect>
                                  </p:childTnLst>
                                </p:cTn>
                              </p:par>
                            </p:childTnLst>
                          </p:cTn>
                        </p:par>
                        <p:par>
                          <p:cTn id="179" fill="hold">
                            <p:stCondLst>
                              <p:cond delay="1080"/>
                            </p:stCondLst>
                            <p:childTnLst>
                              <p:par>
                                <p:cTn id="180" presetID="1" presetClass="exit" presetSubtype="0" fill="hold" nodeType="afterEffect">
                                  <p:stCondLst>
                                    <p:cond delay="0"/>
                                  </p:stCondLst>
                                  <p:childTnLst>
                                    <p:set>
                                      <p:cBhvr>
                                        <p:cTn id="181" dur="1" fill="hold">
                                          <p:stCondLst>
                                            <p:cond delay="119"/>
                                          </p:stCondLst>
                                        </p:cTn>
                                        <p:tgtEl>
                                          <p:spTgt spid="91"/>
                                        </p:tgtEl>
                                        <p:attrNameLst>
                                          <p:attrName>style.visibility</p:attrName>
                                        </p:attrNameLst>
                                      </p:cBhvr>
                                      <p:to>
                                        <p:strVal val="hidden"/>
                                      </p:to>
                                    </p:set>
                                  </p:childTnLst>
                                </p:cTn>
                              </p:par>
                            </p:childTnLst>
                          </p:cTn>
                        </p:par>
                        <p:par>
                          <p:cTn id="182" fill="hold">
                            <p:stCondLst>
                              <p:cond delay="1200"/>
                            </p:stCondLst>
                            <p:childTnLst>
                              <p:par>
                                <p:cTn id="183" presetID="10" presetClass="entr" presetSubtype="0" fill="hold" nodeType="afterEffect">
                                  <p:stCondLst>
                                    <p:cond delay="0"/>
                                  </p:stCondLst>
                                  <p:childTnLst>
                                    <p:set>
                                      <p:cBhvr>
                                        <p:cTn id="184" dur="1" fill="hold">
                                          <p:stCondLst>
                                            <p:cond delay="0"/>
                                          </p:stCondLst>
                                        </p:cTn>
                                        <p:tgtEl>
                                          <p:spTgt spid="98"/>
                                        </p:tgtEl>
                                        <p:attrNameLst>
                                          <p:attrName>style.visibility</p:attrName>
                                        </p:attrNameLst>
                                      </p:cBhvr>
                                      <p:to>
                                        <p:strVal val="visible"/>
                                      </p:to>
                                    </p:set>
                                    <p:animEffect transition="in" filter="fade">
                                      <p:cBhvr>
                                        <p:cTn id="185" dur="120"/>
                                        <p:tgtEl>
                                          <p:spTgt spid="98"/>
                                        </p:tgtEl>
                                      </p:cBhvr>
                                    </p:animEffect>
                                  </p:childTnLst>
                                </p:cTn>
                              </p:par>
                            </p:childTnLst>
                          </p:cTn>
                        </p:par>
                        <p:par>
                          <p:cTn id="186" fill="hold">
                            <p:stCondLst>
                              <p:cond delay="1320"/>
                            </p:stCondLst>
                            <p:childTnLst>
                              <p:par>
                                <p:cTn id="187" presetID="1" presetClass="exit" presetSubtype="0" fill="hold" nodeType="afterEffect">
                                  <p:stCondLst>
                                    <p:cond delay="0"/>
                                  </p:stCondLst>
                                  <p:childTnLst>
                                    <p:set>
                                      <p:cBhvr>
                                        <p:cTn id="188" dur="1" fill="hold">
                                          <p:stCondLst>
                                            <p:cond delay="119"/>
                                          </p:stCondLst>
                                        </p:cTn>
                                        <p:tgtEl>
                                          <p:spTgt spid="98"/>
                                        </p:tgtEl>
                                        <p:attrNameLst>
                                          <p:attrName>style.visibility</p:attrName>
                                        </p:attrNameLst>
                                      </p:cBhvr>
                                      <p:to>
                                        <p:strVal val="hidden"/>
                                      </p:to>
                                    </p:set>
                                  </p:childTnLst>
                                </p:cTn>
                              </p:par>
                            </p:childTnLst>
                          </p:cTn>
                        </p:par>
                        <p:par>
                          <p:cTn id="189" fill="hold">
                            <p:stCondLst>
                              <p:cond delay="1440"/>
                            </p:stCondLst>
                            <p:childTnLst>
                              <p:par>
                                <p:cTn id="190" presetID="10" presetClass="entr" presetSubtype="0" fill="hold" nodeType="afterEffect">
                                  <p:stCondLst>
                                    <p:cond delay="0"/>
                                  </p:stCondLst>
                                  <p:childTnLst>
                                    <p:set>
                                      <p:cBhvr>
                                        <p:cTn id="191" dur="1" fill="hold">
                                          <p:stCondLst>
                                            <p:cond delay="0"/>
                                          </p:stCondLst>
                                        </p:cTn>
                                        <p:tgtEl>
                                          <p:spTgt spid="95"/>
                                        </p:tgtEl>
                                        <p:attrNameLst>
                                          <p:attrName>style.visibility</p:attrName>
                                        </p:attrNameLst>
                                      </p:cBhvr>
                                      <p:to>
                                        <p:strVal val="visible"/>
                                      </p:to>
                                    </p:set>
                                    <p:animEffect transition="in" filter="fade">
                                      <p:cBhvr>
                                        <p:cTn id="192" dur="120"/>
                                        <p:tgtEl>
                                          <p:spTgt spid="95"/>
                                        </p:tgtEl>
                                      </p:cBhvr>
                                    </p:animEffect>
                                  </p:childTnLst>
                                </p:cTn>
                              </p:par>
                            </p:childTnLst>
                          </p:cTn>
                        </p:par>
                        <p:par>
                          <p:cTn id="193" fill="hold">
                            <p:stCondLst>
                              <p:cond delay="1560"/>
                            </p:stCondLst>
                            <p:childTnLst>
                              <p:par>
                                <p:cTn id="194" presetID="1" presetClass="exit" presetSubtype="0" fill="hold" nodeType="afterEffect">
                                  <p:stCondLst>
                                    <p:cond delay="0"/>
                                  </p:stCondLst>
                                  <p:childTnLst>
                                    <p:set>
                                      <p:cBhvr>
                                        <p:cTn id="195" dur="1" fill="hold">
                                          <p:stCondLst>
                                            <p:cond delay="119"/>
                                          </p:stCondLst>
                                        </p:cTn>
                                        <p:tgtEl>
                                          <p:spTgt spid="95"/>
                                        </p:tgtEl>
                                        <p:attrNameLst>
                                          <p:attrName>style.visibility</p:attrName>
                                        </p:attrNameLst>
                                      </p:cBhvr>
                                      <p:to>
                                        <p:strVal val="hidden"/>
                                      </p:to>
                                    </p:set>
                                  </p:childTnLst>
                                </p:cTn>
                              </p:par>
                            </p:childTnLst>
                          </p:cTn>
                        </p:par>
                        <p:par>
                          <p:cTn id="196" fill="hold">
                            <p:stCondLst>
                              <p:cond delay="1680"/>
                            </p:stCondLst>
                            <p:childTnLst>
                              <p:par>
                                <p:cTn id="197" presetID="10" presetClass="entr" presetSubtype="0" fill="hold" nodeType="afterEffect">
                                  <p:stCondLst>
                                    <p:cond delay="0"/>
                                  </p:stCondLst>
                                  <p:childTnLst>
                                    <p:set>
                                      <p:cBhvr>
                                        <p:cTn id="198" dur="1" fill="hold">
                                          <p:stCondLst>
                                            <p:cond delay="0"/>
                                          </p:stCondLst>
                                        </p:cTn>
                                        <p:tgtEl>
                                          <p:spTgt spid="96"/>
                                        </p:tgtEl>
                                        <p:attrNameLst>
                                          <p:attrName>style.visibility</p:attrName>
                                        </p:attrNameLst>
                                      </p:cBhvr>
                                      <p:to>
                                        <p:strVal val="visible"/>
                                      </p:to>
                                    </p:set>
                                    <p:animEffect transition="in" filter="fade">
                                      <p:cBhvr>
                                        <p:cTn id="199" dur="120"/>
                                        <p:tgtEl>
                                          <p:spTgt spid="96"/>
                                        </p:tgtEl>
                                      </p:cBhvr>
                                    </p:animEffect>
                                  </p:childTnLst>
                                </p:cTn>
                              </p:par>
                            </p:childTnLst>
                          </p:cTn>
                        </p:par>
                        <p:par>
                          <p:cTn id="200" fill="hold">
                            <p:stCondLst>
                              <p:cond delay="1800"/>
                            </p:stCondLst>
                            <p:childTnLst>
                              <p:par>
                                <p:cTn id="201" presetID="1" presetClass="exit" presetSubtype="0" fill="hold" nodeType="afterEffect">
                                  <p:stCondLst>
                                    <p:cond delay="0"/>
                                  </p:stCondLst>
                                  <p:childTnLst>
                                    <p:set>
                                      <p:cBhvr>
                                        <p:cTn id="202" dur="1" fill="hold">
                                          <p:stCondLst>
                                            <p:cond delay="119"/>
                                          </p:stCondLst>
                                        </p:cTn>
                                        <p:tgtEl>
                                          <p:spTgt spid="96"/>
                                        </p:tgtEl>
                                        <p:attrNameLst>
                                          <p:attrName>style.visibility</p:attrName>
                                        </p:attrNameLst>
                                      </p:cBhvr>
                                      <p:to>
                                        <p:strVal val="hidden"/>
                                      </p:to>
                                    </p:set>
                                  </p:childTnLst>
                                </p:cTn>
                              </p:par>
                            </p:childTnLst>
                          </p:cTn>
                        </p:par>
                        <p:par>
                          <p:cTn id="203" fill="hold">
                            <p:stCondLst>
                              <p:cond delay="1920"/>
                            </p:stCondLst>
                            <p:childTnLst>
                              <p:par>
                                <p:cTn id="204" presetID="10" presetClass="entr" presetSubtype="0" fill="hold" nodeType="afterEffect">
                                  <p:stCondLst>
                                    <p:cond delay="0"/>
                                  </p:stCondLst>
                                  <p:childTnLst>
                                    <p:set>
                                      <p:cBhvr>
                                        <p:cTn id="205" dur="1" fill="hold">
                                          <p:stCondLst>
                                            <p:cond delay="0"/>
                                          </p:stCondLst>
                                        </p:cTn>
                                        <p:tgtEl>
                                          <p:spTgt spid="169"/>
                                        </p:tgtEl>
                                        <p:attrNameLst>
                                          <p:attrName>style.visibility</p:attrName>
                                        </p:attrNameLst>
                                      </p:cBhvr>
                                      <p:to>
                                        <p:strVal val="visible"/>
                                      </p:to>
                                    </p:set>
                                    <p:animEffect transition="in" filter="fade">
                                      <p:cBhvr>
                                        <p:cTn id="206" dur="120"/>
                                        <p:tgtEl>
                                          <p:spTgt spid="169"/>
                                        </p:tgtEl>
                                      </p:cBhvr>
                                    </p:animEffect>
                                  </p:childTnLst>
                                </p:cTn>
                              </p:par>
                            </p:childTnLst>
                          </p:cTn>
                        </p:par>
                        <p:par>
                          <p:cTn id="207" fill="hold">
                            <p:stCondLst>
                              <p:cond delay="2040"/>
                            </p:stCondLst>
                            <p:childTnLst>
                              <p:par>
                                <p:cTn id="208" presetID="1" presetClass="exit" presetSubtype="0" fill="hold" nodeType="afterEffect">
                                  <p:stCondLst>
                                    <p:cond delay="0"/>
                                  </p:stCondLst>
                                  <p:childTnLst>
                                    <p:set>
                                      <p:cBhvr>
                                        <p:cTn id="209" dur="1" fill="hold">
                                          <p:stCondLst>
                                            <p:cond delay="119"/>
                                          </p:stCondLst>
                                        </p:cTn>
                                        <p:tgtEl>
                                          <p:spTgt spid="169"/>
                                        </p:tgtEl>
                                        <p:attrNameLst>
                                          <p:attrName>style.visibility</p:attrName>
                                        </p:attrNameLst>
                                      </p:cBhvr>
                                      <p:to>
                                        <p:strVal val="hidden"/>
                                      </p:to>
                                    </p:set>
                                  </p:childTnLst>
                                </p:cTn>
                              </p:par>
                            </p:childTnLst>
                          </p:cTn>
                        </p:par>
                        <p:par>
                          <p:cTn id="210" fill="hold">
                            <p:stCondLst>
                              <p:cond delay="2160"/>
                            </p:stCondLst>
                            <p:childTnLst>
                              <p:par>
                                <p:cTn id="211" presetID="10" presetClass="entr" presetSubtype="0" fill="hold" nodeType="afterEffect">
                                  <p:stCondLst>
                                    <p:cond delay="0"/>
                                  </p:stCondLst>
                                  <p:childTnLst>
                                    <p:set>
                                      <p:cBhvr>
                                        <p:cTn id="212" dur="1" fill="hold">
                                          <p:stCondLst>
                                            <p:cond delay="0"/>
                                          </p:stCondLst>
                                        </p:cTn>
                                        <p:tgtEl>
                                          <p:spTgt spid="97"/>
                                        </p:tgtEl>
                                        <p:attrNameLst>
                                          <p:attrName>style.visibility</p:attrName>
                                        </p:attrNameLst>
                                      </p:cBhvr>
                                      <p:to>
                                        <p:strVal val="visible"/>
                                      </p:to>
                                    </p:set>
                                    <p:animEffect transition="in" filter="fade">
                                      <p:cBhvr>
                                        <p:cTn id="213" dur="120"/>
                                        <p:tgtEl>
                                          <p:spTgt spid="97"/>
                                        </p:tgtEl>
                                      </p:cBhvr>
                                    </p:animEffect>
                                  </p:childTnLst>
                                </p:cTn>
                              </p:par>
                            </p:childTnLst>
                          </p:cTn>
                        </p:par>
                        <p:par>
                          <p:cTn id="214" fill="hold">
                            <p:stCondLst>
                              <p:cond delay="2280"/>
                            </p:stCondLst>
                            <p:childTnLst>
                              <p:par>
                                <p:cTn id="215" presetID="1" presetClass="exit" presetSubtype="0" fill="hold" nodeType="afterEffect">
                                  <p:stCondLst>
                                    <p:cond delay="0"/>
                                  </p:stCondLst>
                                  <p:childTnLst>
                                    <p:set>
                                      <p:cBhvr>
                                        <p:cTn id="216" dur="1" fill="hold">
                                          <p:stCondLst>
                                            <p:cond delay="119"/>
                                          </p:stCondLst>
                                        </p:cTn>
                                        <p:tgtEl>
                                          <p:spTgt spid="97"/>
                                        </p:tgtEl>
                                        <p:attrNameLst>
                                          <p:attrName>style.visibility</p:attrName>
                                        </p:attrNameLst>
                                      </p:cBhvr>
                                      <p:to>
                                        <p:strVal val="hidden"/>
                                      </p:to>
                                    </p:set>
                                  </p:childTnLst>
                                </p:cTn>
                              </p:par>
                            </p:childTnLst>
                          </p:cTn>
                        </p:par>
                        <p:par>
                          <p:cTn id="217" fill="hold">
                            <p:stCondLst>
                              <p:cond delay="2400"/>
                            </p:stCondLst>
                            <p:childTnLst>
                              <p:par>
                                <p:cTn id="218" presetID="10" presetClass="entr" presetSubtype="0" fill="hold" nodeType="afterEffect">
                                  <p:stCondLst>
                                    <p:cond delay="0"/>
                                  </p:stCondLst>
                                  <p:childTnLst>
                                    <p:set>
                                      <p:cBhvr>
                                        <p:cTn id="219" dur="1" fill="hold">
                                          <p:stCondLst>
                                            <p:cond delay="0"/>
                                          </p:stCondLst>
                                        </p:cTn>
                                        <p:tgtEl>
                                          <p:spTgt spid="94"/>
                                        </p:tgtEl>
                                        <p:attrNameLst>
                                          <p:attrName>style.visibility</p:attrName>
                                        </p:attrNameLst>
                                      </p:cBhvr>
                                      <p:to>
                                        <p:strVal val="visible"/>
                                      </p:to>
                                    </p:set>
                                    <p:animEffect transition="in" filter="fade">
                                      <p:cBhvr>
                                        <p:cTn id="220" dur="120"/>
                                        <p:tgtEl>
                                          <p:spTgt spid="94"/>
                                        </p:tgtEl>
                                      </p:cBhvr>
                                    </p:animEffect>
                                  </p:childTnLst>
                                </p:cTn>
                              </p:par>
                            </p:childTnLst>
                          </p:cTn>
                        </p:par>
                        <p:par>
                          <p:cTn id="221" fill="hold">
                            <p:stCondLst>
                              <p:cond delay="2520"/>
                            </p:stCondLst>
                            <p:childTnLst>
                              <p:par>
                                <p:cTn id="222" presetID="1" presetClass="exit" presetSubtype="0" fill="hold" nodeType="afterEffect">
                                  <p:stCondLst>
                                    <p:cond delay="0"/>
                                  </p:stCondLst>
                                  <p:childTnLst>
                                    <p:set>
                                      <p:cBhvr>
                                        <p:cTn id="223" dur="1" fill="hold">
                                          <p:stCondLst>
                                            <p:cond delay="119"/>
                                          </p:stCondLst>
                                        </p:cTn>
                                        <p:tgtEl>
                                          <p:spTgt spid="94"/>
                                        </p:tgtEl>
                                        <p:attrNameLst>
                                          <p:attrName>style.visibility</p:attrName>
                                        </p:attrNameLst>
                                      </p:cBhvr>
                                      <p:to>
                                        <p:strVal val="hidden"/>
                                      </p:to>
                                    </p:set>
                                  </p:childTnLst>
                                </p:cTn>
                              </p:par>
                            </p:childTnLst>
                          </p:cTn>
                        </p:par>
                        <p:par>
                          <p:cTn id="224" fill="hold">
                            <p:stCondLst>
                              <p:cond delay="2640"/>
                            </p:stCondLst>
                            <p:childTnLst>
                              <p:par>
                                <p:cTn id="225" presetID="10" presetClass="entr" presetSubtype="0" fill="hold" nodeType="afterEffect">
                                  <p:stCondLst>
                                    <p:cond delay="0"/>
                                  </p:stCondLst>
                                  <p:childTnLst>
                                    <p:set>
                                      <p:cBhvr>
                                        <p:cTn id="226" dur="1" fill="hold">
                                          <p:stCondLst>
                                            <p:cond delay="0"/>
                                          </p:stCondLst>
                                        </p:cTn>
                                        <p:tgtEl>
                                          <p:spTgt spid="89"/>
                                        </p:tgtEl>
                                        <p:attrNameLst>
                                          <p:attrName>style.visibility</p:attrName>
                                        </p:attrNameLst>
                                      </p:cBhvr>
                                      <p:to>
                                        <p:strVal val="visible"/>
                                      </p:to>
                                    </p:set>
                                    <p:animEffect transition="in" filter="fade">
                                      <p:cBhvr>
                                        <p:cTn id="227" dur="120"/>
                                        <p:tgtEl>
                                          <p:spTgt spid="89"/>
                                        </p:tgtEl>
                                      </p:cBhvr>
                                    </p:animEffect>
                                  </p:childTnLst>
                                </p:cTn>
                              </p:par>
                            </p:childTnLst>
                          </p:cTn>
                        </p:par>
                        <p:par>
                          <p:cTn id="228" fill="hold">
                            <p:stCondLst>
                              <p:cond delay="2760"/>
                            </p:stCondLst>
                            <p:childTnLst>
                              <p:par>
                                <p:cTn id="229" presetID="1" presetClass="exit" presetSubtype="0" fill="hold" nodeType="afterEffect">
                                  <p:stCondLst>
                                    <p:cond delay="0"/>
                                  </p:stCondLst>
                                  <p:childTnLst>
                                    <p:set>
                                      <p:cBhvr>
                                        <p:cTn id="230" dur="1" fill="hold">
                                          <p:stCondLst>
                                            <p:cond delay="119"/>
                                          </p:stCondLst>
                                        </p:cTn>
                                        <p:tgtEl>
                                          <p:spTgt spid="89"/>
                                        </p:tgtEl>
                                        <p:attrNameLst>
                                          <p:attrName>style.visibility</p:attrName>
                                        </p:attrNameLst>
                                      </p:cBhvr>
                                      <p:to>
                                        <p:strVal val="hidden"/>
                                      </p:to>
                                    </p:set>
                                  </p:childTnLst>
                                </p:cTn>
                              </p:par>
                            </p:childTnLst>
                          </p:cTn>
                        </p:par>
                        <p:par>
                          <p:cTn id="231" fill="hold">
                            <p:stCondLst>
                              <p:cond delay="2880"/>
                            </p:stCondLst>
                            <p:childTnLst>
                              <p:par>
                                <p:cTn id="232" presetID="10" presetClass="entr" presetSubtype="0" fill="hold" nodeType="afterEffect">
                                  <p:stCondLst>
                                    <p:cond delay="0"/>
                                  </p:stCondLst>
                                  <p:childTnLst>
                                    <p:set>
                                      <p:cBhvr>
                                        <p:cTn id="233" dur="1" fill="hold">
                                          <p:stCondLst>
                                            <p:cond delay="0"/>
                                          </p:stCondLst>
                                        </p:cTn>
                                        <p:tgtEl>
                                          <p:spTgt spid="93"/>
                                        </p:tgtEl>
                                        <p:attrNameLst>
                                          <p:attrName>style.visibility</p:attrName>
                                        </p:attrNameLst>
                                      </p:cBhvr>
                                      <p:to>
                                        <p:strVal val="visible"/>
                                      </p:to>
                                    </p:set>
                                    <p:animEffect transition="in" filter="fade">
                                      <p:cBhvr>
                                        <p:cTn id="234" dur="120"/>
                                        <p:tgtEl>
                                          <p:spTgt spid="93"/>
                                        </p:tgtEl>
                                      </p:cBhvr>
                                    </p:animEffect>
                                  </p:childTnLst>
                                </p:cTn>
                              </p:par>
                            </p:childTnLst>
                          </p:cTn>
                        </p:par>
                        <p:par>
                          <p:cTn id="235" fill="hold">
                            <p:stCondLst>
                              <p:cond delay="3000"/>
                            </p:stCondLst>
                            <p:childTnLst>
                              <p:par>
                                <p:cTn id="236" presetID="1" presetClass="exit" presetSubtype="0" fill="hold" nodeType="afterEffect">
                                  <p:stCondLst>
                                    <p:cond delay="0"/>
                                  </p:stCondLst>
                                  <p:childTnLst>
                                    <p:set>
                                      <p:cBhvr>
                                        <p:cTn id="237" dur="1" fill="hold">
                                          <p:stCondLst>
                                            <p:cond delay="119"/>
                                          </p:stCondLst>
                                        </p:cTn>
                                        <p:tgtEl>
                                          <p:spTgt spid="93"/>
                                        </p:tgtEl>
                                        <p:attrNameLst>
                                          <p:attrName>style.visibility</p:attrName>
                                        </p:attrNameLst>
                                      </p:cBhvr>
                                      <p:to>
                                        <p:strVal val="hidden"/>
                                      </p:to>
                                    </p:set>
                                  </p:childTnLst>
                                </p:cTn>
                              </p:par>
                            </p:childTnLst>
                          </p:cTn>
                        </p:par>
                        <p:par>
                          <p:cTn id="238" fill="hold">
                            <p:stCondLst>
                              <p:cond delay="3120"/>
                            </p:stCondLst>
                            <p:childTnLst>
                              <p:par>
                                <p:cTn id="239" presetID="10" presetClass="entr" presetSubtype="0" fill="hold" nodeType="afterEffect">
                                  <p:stCondLst>
                                    <p:cond delay="0"/>
                                  </p:stCondLst>
                                  <p:childTnLst>
                                    <p:set>
                                      <p:cBhvr>
                                        <p:cTn id="240" dur="1" fill="hold">
                                          <p:stCondLst>
                                            <p:cond delay="0"/>
                                          </p:stCondLst>
                                        </p:cTn>
                                        <p:tgtEl>
                                          <p:spTgt spid="92"/>
                                        </p:tgtEl>
                                        <p:attrNameLst>
                                          <p:attrName>style.visibility</p:attrName>
                                        </p:attrNameLst>
                                      </p:cBhvr>
                                      <p:to>
                                        <p:strVal val="visible"/>
                                      </p:to>
                                    </p:set>
                                    <p:animEffect transition="in" filter="fade">
                                      <p:cBhvr>
                                        <p:cTn id="241" dur="120"/>
                                        <p:tgtEl>
                                          <p:spTgt spid="92"/>
                                        </p:tgtEl>
                                      </p:cBhvr>
                                    </p:animEffect>
                                  </p:childTnLst>
                                </p:cTn>
                              </p:par>
                            </p:childTnLst>
                          </p:cTn>
                        </p:par>
                        <p:par>
                          <p:cTn id="242" fill="hold">
                            <p:stCondLst>
                              <p:cond delay="3240"/>
                            </p:stCondLst>
                            <p:childTnLst>
                              <p:par>
                                <p:cTn id="243" presetID="1" presetClass="exit" presetSubtype="0" fill="hold" nodeType="afterEffect">
                                  <p:stCondLst>
                                    <p:cond delay="0"/>
                                  </p:stCondLst>
                                  <p:childTnLst>
                                    <p:set>
                                      <p:cBhvr>
                                        <p:cTn id="244" dur="1" fill="hold">
                                          <p:stCondLst>
                                            <p:cond delay="119"/>
                                          </p:stCondLst>
                                        </p:cTn>
                                        <p:tgtEl>
                                          <p:spTgt spid="92"/>
                                        </p:tgtEl>
                                        <p:attrNameLst>
                                          <p:attrName>style.visibility</p:attrName>
                                        </p:attrNameLst>
                                      </p:cBhvr>
                                      <p:to>
                                        <p:strVal val="hidden"/>
                                      </p:to>
                                    </p:set>
                                  </p:childTnLst>
                                </p:cTn>
                              </p:par>
                            </p:childTnLst>
                          </p:cTn>
                        </p:par>
                        <p:par>
                          <p:cTn id="245" fill="hold">
                            <p:stCondLst>
                              <p:cond delay="3360"/>
                            </p:stCondLst>
                            <p:childTnLst>
                              <p:par>
                                <p:cTn id="246" presetID="10" presetClass="entr" presetSubtype="0" fill="hold" nodeType="afterEffect">
                                  <p:stCondLst>
                                    <p:cond delay="0"/>
                                  </p:stCondLst>
                                  <p:childTnLst>
                                    <p:set>
                                      <p:cBhvr>
                                        <p:cTn id="247" dur="1" fill="hold">
                                          <p:stCondLst>
                                            <p:cond delay="0"/>
                                          </p:stCondLst>
                                        </p:cTn>
                                        <p:tgtEl>
                                          <p:spTgt spid="170"/>
                                        </p:tgtEl>
                                        <p:attrNameLst>
                                          <p:attrName>style.visibility</p:attrName>
                                        </p:attrNameLst>
                                      </p:cBhvr>
                                      <p:to>
                                        <p:strVal val="visible"/>
                                      </p:to>
                                    </p:set>
                                    <p:animEffect transition="in" filter="fade">
                                      <p:cBhvr>
                                        <p:cTn id="248" dur="120"/>
                                        <p:tgtEl>
                                          <p:spTgt spid="170"/>
                                        </p:tgtEl>
                                      </p:cBhvr>
                                    </p:animEffect>
                                  </p:childTnLst>
                                </p:cTn>
                              </p:par>
                            </p:childTnLst>
                          </p:cTn>
                        </p:par>
                        <p:par>
                          <p:cTn id="249" fill="hold">
                            <p:stCondLst>
                              <p:cond delay="3480"/>
                            </p:stCondLst>
                            <p:childTnLst>
                              <p:par>
                                <p:cTn id="250" presetID="26" presetClass="emph" presetSubtype="0" fill="hold" nodeType="afterEffect">
                                  <p:stCondLst>
                                    <p:cond delay="0"/>
                                  </p:stCondLst>
                                  <p:childTnLst>
                                    <p:animEffect transition="out" filter="fade">
                                      <p:cBhvr>
                                        <p:cTn id="251" dur="250" tmFilter="0, 0; .2, .5; .8, .5; 1, 0"/>
                                        <p:tgtEl>
                                          <p:spTgt spid="170"/>
                                        </p:tgtEl>
                                      </p:cBhvr>
                                    </p:animEffect>
                                    <p:animScale>
                                      <p:cBhvr>
                                        <p:cTn id="252" dur="125" autoRev="1" fill="hold"/>
                                        <p:tgtEl>
                                          <p:spTgt spid="170"/>
                                        </p:tgtEl>
                                      </p:cBhvr>
                                      <p:by x="105000" y="105000"/>
                                    </p:animScale>
                                  </p:childTnLst>
                                </p:cTn>
                              </p:par>
                            </p:childTnLst>
                          </p:cTn>
                        </p:par>
                        <p:par>
                          <p:cTn id="253" fill="hold">
                            <p:stCondLst>
                              <p:cond delay="3730"/>
                            </p:stCondLst>
                            <p:childTnLst>
                              <p:par>
                                <p:cTn id="254" presetID="26" presetClass="emph" presetSubtype="0" fill="hold" nodeType="afterEffect">
                                  <p:stCondLst>
                                    <p:cond delay="0"/>
                                  </p:stCondLst>
                                  <p:childTnLst>
                                    <p:animEffect transition="out" filter="fade">
                                      <p:cBhvr>
                                        <p:cTn id="255" dur="250" tmFilter="0, 0; .2, .5; .8, .5; 1, 0"/>
                                        <p:tgtEl>
                                          <p:spTgt spid="170"/>
                                        </p:tgtEl>
                                      </p:cBhvr>
                                    </p:animEffect>
                                    <p:animScale>
                                      <p:cBhvr>
                                        <p:cTn id="256" dur="125" autoRev="1" fill="hold"/>
                                        <p:tgtEl>
                                          <p:spTgt spid="170"/>
                                        </p:tgtEl>
                                      </p:cBhvr>
                                      <p:by x="105000" y="105000"/>
                                    </p:animScale>
                                  </p:childTnLst>
                                </p:cTn>
                              </p:par>
                            </p:childTnLst>
                          </p:cTn>
                        </p:par>
                        <p:par>
                          <p:cTn id="257" fill="hold">
                            <p:stCondLst>
                              <p:cond delay="3980"/>
                            </p:stCondLst>
                            <p:childTnLst>
                              <p:par>
                                <p:cTn id="258" presetID="26" presetClass="emph" presetSubtype="0" fill="hold" nodeType="afterEffect">
                                  <p:stCondLst>
                                    <p:cond delay="0"/>
                                  </p:stCondLst>
                                  <p:childTnLst>
                                    <p:animEffect transition="out" filter="fade">
                                      <p:cBhvr>
                                        <p:cTn id="259" dur="250" tmFilter="0, 0; .2, .5; .8, .5; 1, 0"/>
                                        <p:tgtEl>
                                          <p:spTgt spid="170"/>
                                        </p:tgtEl>
                                      </p:cBhvr>
                                    </p:animEffect>
                                    <p:animScale>
                                      <p:cBhvr>
                                        <p:cTn id="260" dur="125" autoRev="1" fill="hold"/>
                                        <p:tgtEl>
                                          <p:spTgt spid="170"/>
                                        </p:tgtEl>
                                      </p:cBhvr>
                                      <p:by x="105000" y="105000"/>
                                    </p:animScale>
                                  </p:childTnLst>
                                </p:cTn>
                              </p:par>
                            </p:childTnLst>
                          </p:cTn>
                        </p:par>
                        <p:par>
                          <p:cTn id="261" fill="hold">
                            <p:stCondLst>
                              <p:cond delay="4230"/>
                            </p:stCondLst>
                            <p:childTnLst>
                              <p:par>
                                <p:cTn id="262" presetID="26" presetClass="emph" presetSubtype="0" fill="hold" nodeType="afterEffect">
                                  <p:stCondLst>
                                    <p:cond delay="0"/>
                                  </p:stCondLst>
                                  <p:childTnLst>
                                    <p:animEffect transition="out" filter="fade">
                                      <p:cBhvr>
                                        <p:cTn id="263" dur="250" tmFilter="0, 0; .2, .5; .8, .5; 1, 0"/>
                                        <p:tgtEl>
                                          <p:spTgt spid="170"/>
                                        </p:tgtEl>
                                      </p:cBhvr>
                                    </p:animEffect>
                                    <p:animScale>
                                      <p:cBhvr>
                                        <p:cTn id="264" dur="125" autoRev="1" fill="hold"/>
                                        <p:tgtEl>
                                          <p:spTgt spid="170"/>
                                        </p:tgtEl>
                                      </p:cBhvr>
                                      <p:by x="105000" y="105000"/>
                                    </p:animScale>
                                  </p:childTnLst>
                                </p:cTn>
                              </p:par>
                            </p:childTnLst>
                          </p:cTn>
                        </p:par>
                        <p:par>
                          <p:cTn id="265" fill="hold">
                            <p:stCondLst>
                              <p:cond delay="4480"/>
                            </p:stCondLst>
                            <p:childTnLst>
                              <p:par>
                                <p:cTn id="266" presetID="26" presetClass="emph" presetSubtype="0" fill="hold" nodeType="afterEffect">
                                  <p:stCondLst>
                                    <p:cond delay="0"/>
                                  </p:stCondLst>
                                  <p:childTnLst>
                                    <p:animEffect transition="out" filter="fade">
                                      <p:cBhvr>
                                        <p:cTn id="267" dur="250" tmFilter="0, 0; .2, .5; .8, .5; 1, 0"/>
                                        <p:tgtEl>
                                          <p:spTgt spid="170"/>
                                        </p:tgtEl>
                                      </p:cBhvr>
                                    </p:animEffect>
                                    <p:animScale>
                                      <p:cBhvr>
                                        <p:cTn id="268" dur="125" autoRev="1" fill="hold"/>
                                        <p:tgtEl>
                                          <p:spTgt spid="170"/>
                                        </p:tgtEl>
                                      </p:cBhvr>
                                      <p:by x="105000" y="105000"/>
                                    </p:animScale>
                                  </p:childTnLst>
                                </p:cTn>
                              </p:par>
                              <p:par>
                                <p:cTn id="269" presetID="1" presetClass="mediacall" presetSubtype="0" fill="hold" nodeType="withEffect">
                                  <p:stCondLst>
                                    <p:cond delay="500"/>
                                  </p:stCondLst>
                                  <p:childTnLst>
                                    <p:cmd type="call" cmd="playFrom(0.0)">
                                      <p:cBhvr>
                                        <p:cTn id="270" dur="2693" fill="hold"/>
                                        <p:tgtEl>
                                          <p:spTgt spid="171"/>
                                        </p:tgtEl>
                                      </p:cBhvr>
                                    </p:cmd>
                                  </p:childTnLst>
                                </p:cTn>
                              </p:par>
                              <p:par>
                                <p:cTn id="271" presetID="47" presetClass="entr" presetSubtype="0" fill="hold" grpId="1" nodeType="withEffect">
                                  <p:stCondLst>
                                    <p:cond delay="500"/>
                                  </p:stCondLst>
                                  <p:childTnLst>
                                    <p:set>
                                      <p:cBhvr>
                                        <p:cTn id="272" dur="1" fill="hold">
                                          <p:stCondLst>
                                            <p:cond delay="0"/>
                                          </p:stCondLst>
                                        </p:cTn>
                                        <p:tgtEl>
                                          <p:spTgt spid="143"/>
                                        </p:tgtEl>
                                        <p:attrNameLst>
                                          <p:attrName>style.visibility</p:attrName>
                                        </p:attrNameLst>
                                      </p:cBhvr>
                                      <p:to>
                                        <p:strVal val="visible"/>
                                      </p:to>
                                    </p:set>
                                    <p:animEffect transition="in" filter="fade">
                                      <p:cBhvr>
                                        <p:cTn id="273" dur="1000"/>
                                        <p:tgtEl>
                                          <p:spTgt spid="143"/>
                                        </p:tgtEl>
                                      </p:cBhvr>
                                    </p:animEffect>
                                    <p:anim calcmode="lin" valueType="num">
                                      <p:cBhvr>
                                        <p:cTn id="274" dur="1000" fill="hold"/>
                                        <p:tgtEl>
                                          <p:spTgt spid="143"/>
                                        </p:tgtEl>
                                        <p:attrNameLst>
                                          <p:attrName>ppt_x</p:attrName>
                                        </p:attrNameLst>
                                      </p:cBhvr>
                                      <p:tavLst>
                                        <p:tav tm="0">
                                          <p:val>
                                            <p:strVal val="#ppt_x"/>
                                          </p:val>
                                        </p:tav>
                                        <p:tav tm="100000">
                                          <p:val>
                                            <p:strVal val="#ppt_x"/>
                                          </p:val>
                                        </p:tav>
                                      </p:tavLst>
                                    </p:anim>
                                    <p:anim calcmode="lin" valueType="num">
                                      <p:cBhvr>
                                        <p:cTn id="275" dur="1000" fill="hold"/>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00"/>
                  </p:tgtEl>
                </p:cond>
              </p:nextCondLst>
            </p:seq>
            <p:seq concurrent="1" nextAc="seek">
              <p:cTn id="276" restart="whenNotActive" fill="hold" evtFilter="cancelBubble" nodeType="interactiveSeq">
                <p:stCondLst>
                  <p:cond evt="onClick" delay="0">
                    <p:tgtEl>
                      <p:spTgt spid="170"/>
                    </p:tgtEl>
                  </p:cond>
                </p:stCondLst>
                <p:endSync evt="end" delay="0">
                  <p:rtn val="all"/>
                </p:endSync>
                <p:childTnLst>
                  <p:par>
                    <p:cTn id="277" fill="hold">
                      <p:stCondLst>
                        <p:cond delay="0"/>
                      </p:stCondLst>
                      <p:childTnLst>
                        <p:par>
                          <p:cTn id="278" fill="hold">
                            <p:stCondLst>
                              <p:cond delay="0"/>
                            </p:stCondLst>
                            <p:childTnLst>
                              <p:par>
                                <p:cTn id="279" presetID="1" presetClass="mediacall" presetSubtype="0" fill="hold" nodeType="clickEffect">
                                  <p:stCondLst>
                                    <p:cond delay="0"/>
                                  </p:stCondLst>
                                  <p:childTnLst>
                                    <p:cmd type="call" cmd="playFrom(0.0)">
                                      <p:cBhvr>
                                        <p:cTn id="280" dur="2693" fill="hold"/>
                                        <p:tgtEl>
                                          <p:spTgt spid="171"/>
                                        </p:tgtEl>
                                      </p:cBhvr>
                                    </p:cmd>
                                  </p:childTnLst>
                                </p:cTn>
                              </p:par>
                            </p:childTnLst>
                          </p:cTn>
                        </p:par>
                      </p:childTnLst>
                    </p:cTn>
                  </p:par>
                </p:childTnLst>
              </p:cTn>
              <p:nextCondLst>
                <p:cond evt="onClick" delay="0">
                  <p:tgtEl>
                    <p:spTgt spid="170"/>
                  </p:tgtEl>
                </p:cond>
              </p:nextCondLst>
            </p:seq>
            <p:audio>
              <p:cMediaNode vol="80000" showWhenStopped="0">
                <p:cTn id="281" fill="hold" display="0">
                  <p:stCondLst>
                    <p:cond delay="indefinite"/>
                  </p:stCondLst>
                  <p:endCondLst>
                    <p:cond evt="onStopAudio" delay="0">
                      <p:tgtEl>
                        <p:sldTgt/>
                      </p:tgtEl>
                    </p:cond>
                  </p:endCondLst>
                </p:cTn>
                <p:tgtEl>
                  <p:spTgt spid="171"/>
                </p:tgtEl>
              </p:cMediaNode>
            </p:audio>
            <p:seq concurrent="1" nextAc="seek">
              <p:cTn id="282" restart="whenNotActive" fill="hold" evtFilter="cancelBubble" nodeType="interactiveSeq">
                <p:stCondLst>
                  <p:cond evt="onClick" delay="0">
                    <p:tgtEl>
                      <p:spTgt spid="183"/>
                    </p:tgtEl>
                  </p:cond>
                </p:stCondLst>
                <p:endSync evt="end" delay="0">
                  <p:rtn val="all"/>
                </p:endSync>
                <p:childTnLst>
                  <p:par>
                    <p:cTn id="283" fill="hold">
                      <p:stCondLst>
                        <p:cond delay="0"/>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183"/>
                                        </p:tgtEl>
                                        <p:attrNameLst>
                                          <p:attrName>style.visibility</p:attrName>
                                        </p:attrNameLst>
                                      </p:cBhvr>
                                      <p:to>
                                        <p:strVal val="hidden"/>
                                      </p:to>
                                    </p:set>
                                  </p:childTnLst>
                                  <p:subTnLst>
                                    <p:audio>
                                      <p:cMediaNode>
                                        <p:cTn display="0" masterRel="sameClick">
                                          <p:stCondLst>
                                            <p:cond evt="begin" delay="0">
                                              <p:tn val="285"/>
                                            </p:cond>
                                          </p:stCondLst>
                                          <p:endCondLst>
                                            <p:cond evt="onStopAudio" delay="0">
                                              <p:tgtEl>
                                                <p:sldTgt/>
                                              </p:tgtEl>
                                            </p:cond>
                                          </p:endCondLst>
                                        </p:cTn>
                                        <p:tgtEl>
                                          <p:sndTgt r:embed="rId6" name="Item_Box_Open_Definitive.wav"/>
                                        </p:tgtEl>
                                      </p:cMediaNode>
                                    </p:audio>
                                  </p:subTnLst>
                                </p:cTn>
                              </p:par>
                            </p:childTnLst>
                          </p:cTn>
                        </p:par>
                        <p:par>
                          <p:cTn id="287" fill="hold">
                            <p:stCondLst>
                              <p:cond delay="0"/>
                            </p:stCondLst>
                            <p:childTnLst>
                              <p:par>
                                <p:cTn id="288" presetID="10" presetClass="entr" presetSubtype="0" fill="hold" nodeType="afterEffect">
                                  <p:stCondLst>
                                    <p:cond delay="0"/>
                                  </p:stCondLst>
                                  <p:childTnLst>
                                    <p:set>
                                      <p:cBhvr>
                                        <p:cTn id="289" dur="1" fill="hold">
                                          <p:stCondLst>
                                            <p:cond delay="0"/>
                                          </p:stCondLst>
                                        </p:cTn>
                                        <p:tgtEl>
                                          <p:spTgt spid="173"/>
                                        </p:tgtEl>
                                        <p:attrNameLst>
                                          <p:attrName>style.visibility</p:attrName>
                                        </p:attrNameLst>
                                      </p:cBhvr>
                                      <p:to>
                                        <p:strVal val="visible"/>
                                      </p:to>
                                    </p:set>
                                    <p:animEffect transition="in" filter="fade">
                                      <p:cBhvr>
                                        <p:cTn id="290" dur="120"/>
                                        <p:tgtEl>
                                          <p:spTgt spid="173"/>
                                        </p:tgtEl>
                                      </p:cBhvr>
                                    </p:animEffect>
                                  </p:childTnLst>
                                </p:cTn>
                              </p:par>
                            </p:childTnLst>
                          </p:cTn>
                        </p:par>
                        <p:par>
                          <p:cTn id="291" fill="hold">
                            <p:stCondLst>
                              <p:cond delay="120"/>
                            </p:stCondLst>
                            <p:childTnLst>
                              <p:par>
                                <p:cTn id="292" presetID="1" presetClass="exit" presetSubtype="0" fill="hold" nodeType="afterEffect">
                                  <p:stCondLst>
                                    <p:cond delay="0"/>
                                  </p:stCondLst>
                                  <p:childTnLst>
                                    <p:set>
                                      <p:cBhvr>
                                        <p:cTn id="293" dur="1" fill="hold">
                                          <p:stCondLst>
                                            <p:cond delay="119"/>
                                          </p:stCondLst>
                                        </p:cTn>
                                        <p:tgtEl>
                                          <p:spTgt spid="173"/>
                                        </p:tgtEl>
                                        <p:attrNameLst>
                                          <p:attrName>style.visibility</p:attrName>
                                        </p:attrNameLst>
                                      </p:cBhvr>
                                      <p:to>
                                        <p:strVal val="hidden"/>
                                      </p:to>
                                    </p:set>
                                  </p:childTnLst>
                                </p:cTn>
                              </p:par>
                            </p:childTnLst>
                          </p:cTn>
                        </p:par>
                        <p:par>
                          <p:cTn id="294" fill="hold">
                            <p:stCondLst>
                              <p:cond delay="240"/>
                            </p:stCondLst>
                            <p:childTnLst>
                              <p:par>
                                <p:cTn id="295" presetID="10" presetClass="entr" presetSubtype="0" fill="hold" nodeType="afterEffect">
                                  <p:stCondLst>
                                    <p:cond delay="0"/>
                                  </p:stCondLst>
                                  <p:childTnLst>
                                    <p:set>
                                      <p:cBhvr>
                                        <p:cTn id="296" dur="1" fill="hold">
                                          <p:stCondLst>
                                            <p:cond delay="0"/>
                                          </p:stCondLst>
                                        </p:cTn>
                                        <p:tgtEl>
                                          <p:spTgt spid="188"/>
                                        </p:tgtEl>
                                        <p:attrNameLst>
                                          <p:attrName>style.visibility</p:attrName>
                                        </p:attrNameLst>
                                      </p:cBhvr>
                                      <p:to>
                                        <p:strVal val="visible"/>
                                      </p:to>
                                    </p:set>
                                    <p:animEffect transition="in" filter="fade">
                                      <p:cBhvr>
                                        <p:cTn id="297" dur="120"/>
                                        <p:tgtEl>
                                          <p:spTgt spid="188"/>
                                        </p:tgtEl>
                                      </p:cBhvr>
                                    </p:animEffect>
                                  </p:childTnLst>
                                </p:cTn>
                              </p:par>
                            </p:childTnLst>
                          </p:cTn>
                        </p:par>
                        <p:par>
                          <p:cTn id="298" fill="hold">
                            <p:stCondLst>
                              <p:cond delay="360"/>
                            </p:stCondLst>
                            <p:childTnLst>
                              <p:par>
                                <p:cTn id="299" presetID="1" presetClass="exit" presetSubtype="0" fill="hold" nodeType="afterEffect">
                                  <p:stCondLst>
                                    <p:cond delay="0"/>
                                  </p:stCondLst>
                                  <p:childTnLst>
                                    <p:set>
                                      <p:cBhvr>
                                        <p:cTn id="300" dur="1" fill="hold">
                                          <p:stCondLst>
                                            <p:cond delay="119"/>
                                          </p:stCondLst>
                                        </p:cTn>
                                        <p:tgtEl>
                                          <p:spTgt spid="188"/>
                                        </p:tgtEl>
                                        <p:attrNameLst>
                                          <p:attrName>style.visibility</p:attrName>
                                        </p:attrNameLst>
                                      </p:cBhvr>
                                      <p:to>
                                        <p:strVal val="hidden"/>
                                      </p:to>
                                    </p:set>
                                  </p:childTnLst>
                                </p:cTn>
                              </p:par>
                            </p:childTnLst>
                          </p:cTn>
                        </p:par>
                        <p:par>
                          <p:cTn id="301" fill="hold">
                            <p:stCondLst>
                              <p:cond delay="480"/>
                            </p:stCondLst>
                            <p:childTnLst>
                              <p:par>
                                <p:cTn id="302" presetID="10" presetClass="entr" presetSubtype="0" fill="hold" nodeType="afterEffect">
                                  <p:stCondLst>
                                    <p:cond delay="0"/>
                                  </p:stCondLst>
                                  <p:childTnLst>
                                    <p:set>
                                      <p:cBhvr>
                                        <p:cTn id="303" dur="1" fill="hold">
                                          <p:stCondLst>
                                            <p:cond delay="0"/>
                                          </p:stCondLst>
                                        </p:cTn>
                                        <p:tgtEl>
                                          <p:spTgt spid="184"/>
                                        </p:tgtEl>
                                        <p:attrNameLst>
                                          <p:attrName>style.visibility</p:attrName>
                                        </p:attrNameLst>
                                      </p:cBhvr>
                                      <p:to>
                                        <p:strVal val="visible"/>
                                      </p:to>
                                    </p:set>
                                    <p:animEffect transition="in" filter="fade">
                                      <p:cBhvr>
                                        <p:cTn id="304" dur="120"/>
                                        <p:tgtEl>
                                          <p:spTgt spid="184"/>
                                        </p:tgtEl>
                                      </p:cBhvr>
                                    </p:animEffect>
                                  </p:childTnLst>
                                </p:cTn>
                              </p:par>
                            </p:childTnLst>
                          </p:cTn>
                        </p:par>
                        <p:par>
                          <p:cTn id="305" fill="hold">
                            <p:stCondLst>
                              <p:cond delay="600"/>
                            </p:stCondLst>
                            <p:childTnLst>
                              <p:par>
                                <p:cTn id="306" presetID="1" presetClass="exit" presetSubtype="0" fill="hold" nodeType="afterEffect">
                                  <p:stCondLst>
                                    <p:cond delay="0"/>
                                  </p:stCondLst>
                                  <p:childTnLst>
                                    <p:set>
                                      <p:cBhvr>
                                        <p:cTn id="307" dur="1" fill="hold">
                                          <p:stCondLst>
                                            <p:cond delay="119"/>
                                          </p:stCondLst>
                                        </p:cTn>
                                        <p:tgtEl>
                                          <p:spTgt spid="184"/>
                                        </p:tgtEl>
                                        <p:attrNameLst>
                                          <p:attrName>style.visibility</p:attrName>
                                        </p:attrNameLst>
                                      </p:cBhvr>
                                      <p:to>
                                        <p:strVal val="hidden"/>
                                      </p:to>
                                    </p:set>
                                  </p:childTnLst>
                                </p:cTn>
                              </p:par>
                            </p:childTnLst>
                          </p:cTn>
                        </p:par>
                        <p:par>
                          <p:cTn id="308" fill="hold">
                            <p:stCondLst>
                              <p:cond delay="720"/>
                            </p:stCondLst>
                            <p:childTnLst>
                              <p:par>
                                <p:cTn id="309" presetID="10" presetClass="entr" presetSubtype="0" fill="hold" nodeType="afterEffect">
                                  <p:stCondLst>
                                    <p:cond delay="0"/>
                                  </p:stCondLst>
                                  <p:childTnLst>
                                    <p:set>
                                      <p:cBhvr>
                                        <p:cTn id="310" dur="1" fill="hold">
                                          <p:stCondLst>
                                            <p:cond delay="0"/>
                                          </p:stCondLst>
                                        </p:cTn>
                                        <p:tgtEl>
                                          <p:spTgt spid="182"/>
                                        </p:tgtEl>
                                        <p:attrNameLst>
                                          <p:attrName>style.visibility</p:attrName>
                                        </p:attrNameLst>
                                      </p:cBhvr>
                                      <p:to>
                                        <p:strVal val="visible"/>
                                      </p:to>
                                    </p:set>
                                    <p:animEffect transition="in" filter="fade">
                                      <p:cBhvr>
                                        <p:cTn id="311" dur="120"/>
                                        <p:tgtEl>
                                          <p:spTgt spid="182"/>
                                        </p:tgtEl>
                                      </p:cBhvr>
                                    </p:animEffect>
                                  </p:childTnLst>
                                </p:cTn>
                              </p:par>
                            </p:childTnLst>
                          </p:cTn>
                        </p:par>
                        <p:par>
                          <p:cTn id="312" fill="hold">
                            <p:stCondLst>
                              <p:cond delay="840"/>
                            </p:stCondLst>
                            <p:childTnLst>
                              <p:par>
                                <p:cTn id="313" presetID="1" presetClass="exit" presetSubtype="0" fill="hold" nodeType="afterEffect">
                                  <p:stCondLst>
                                    <p:cond delay="0"/>
                                  </p:stCondLst>
                                  <p:childTnLst>
                                    <p:set>
                                      <p:cBhvr>
                                        <p:cTn id="314" dur="1" fill="hold">
                                          <p:stCondLst>
                                            <p:cond delay="119"/>
                                          </p:stCondLst>
                                        </p:cTn>
                                        <p:tgtEl>
                                          <p:spTgt spid="182"/>
                                        </p:tgtEl>
                                        <p:attrNameLst>
                                          <p:attrName>style.visibility</p:attrName>
                                        </p:attrNameLst>
                                      </p:cBhvr>
                                      <p:to>
                                        <p:strVal val="hidden"/>
                                      </p:to>
                                    </p:set>
                                  </p:childTnLst>
                                </p:cTn>
                              </p:par>
                            </p:childTnLst>
                          </p:cTn>
                        </p:par>
                        <p:par>
                          <p:cTn id="315" fill="hold">
                            <p:stCondLst>
                              <p:cond delay="960"/>
                            </p:stCondLst>
                            <p:childTnLst>
                              <p:par>
                                <p:cTn id="316" presetID="10" presetClass="entr" presetSubtype="0" fill="hold" nodeType="afterEffect">
                                  <p:stCondLst>
                                    <p:cond delay="0"/>
                                  </p:stCondLst>
                                  <p:childTnLst>
                                    <p:set>
                                      <p:cBhvr>
                                        <p:cTn id="317" dur="1" fill="hold">
                                          <p:stCondLst>
                                            <p:cond delay="0"/>
                                          </p:stCondLst>
                                        </p:cTn>
                                        <p:tgtEl>
                                          <p:spTgt spid="174"/>
                                        </p:tgtEl>
                                        <p:attrNameLst>
                                          <p:attrName>style.visibility</p:attrName>
                                        </p:attrNameLst>
                                      </p:cBhvr>
                                      <p:to>
                                        <p:strVal val="visible"/>
                                      </p:to>
                                    </p:set>
                                    <p:animEffect transition="in" filter="fade">
                                      <p:cBhvr>
                                        <p:cTn id="318" dur="120"/>
                                        <p:tgtEl>
                                          <p:spTgt spid="174"/>
                                        </p:tgtEl>
                                      </p:cBhvr>
                                    </p:animEffect>
                                  </p:childTnLst>
                                </p:cTn>
                              </p:par>
                            </p:childTnLst>
                          </p:cTn>
                        </p:par>
                        <p:par>
                          <p:cTn id="319" fill="hold">
                            <p:stCondLst>
                              <p:cond delay="1080"/>
                            </p:stCondLst>
                            <p:childTnLst>
                              <p:par>
                                <p:cTn id="320" presetID="1" presetClass="exit" presetSubtype="0" fill="hold" nodeType="afterEffect">
                                  <p:stCondLst>
                                    <p:cond delay="0"/>
                                  </p:stCondLst>
                                  <p:childTnLst>
                                    <p:set>
                                      <p:cBhvr>
                                        <p:cTn id="321" dur="1" fill="hold">
                                          <p:stCondLst>
                                            <p:cond delay="119"/>
                                          </p:stCondLst>
                                        </p:cTn>
                                        <p:tgtEl>
                                          <p:spTgt spid="174"/>
                                        </p:tgtEl>
                                        <p:attrNameLst>
                                          <p:attrName>style.visibility</p:attrName>
                                        </p:attrNameLst>
                                      </p:cBhvr>
                                      <p:to>
                                        <p:strVal val="hidden"/>
                                      </p:to>
                                    </p:set>
                                  </p:childTnLst>
                                </p:cTn>
                              </p:par>
                            </p:childTnLst>
                          </p:cTn>
                        </p:par>
                        <p:par>
                          <p:cTn id="322" fill="hold">
                            <p:stCondLst>
                              <p:cond delay="1200"/>
                            </p:stCondLst>
                            <p:childTnLst>
                              <p:par>
                                <p:cTn id="323" presetID="10" presetClass="entr" presetSubtype="0" fill="hold" nodeType="afterEffect">
                                  <p:stCondLst>
                                    <p:cond delay="0"/>
                                  </p:stCondLst>
                                  <p:childTnLst>
                                    <p:set>
                                      <p:cBhvr>
                                        <p:cTn id="324" dur="1" fill="hold">
                                          <p:stCondLst>
                                            <p:cond delay="0"/>
                                          </p:stCondLst>
                                        </p:cTn>
                                        <p:tgtEl>
                                          <p:spTgt spid="181"/>
                                        </p:tgtEl>
                                        <p:attrNameLst>
                                          <p:attrName>style.visibility</p:attrName>
                                        </p:attrNameLst>
                                      </p:cBhvr>
                                      <p:to>
                                        <p:strVal val="visible"/>
                                      </p:to>
                                    </p:set>
                                    <p:animEffect transition="in" filter="fade">
                                      <p:cBhvr>
                                        <p:cTn id="325" dur="120"/>
                                        <p:tgtEl>
                                          <p:spTgt spid="181"/>
                                        </p:tgtEl>
                                      </p:cBhvr>
                                    </p:animEffect>
                                  </p:childTnLst>
                                </p:cTn>
                              </p:par>
                            </p:childTnLst>
                          </p:cTn>
                        </p:par>
                        <p:par>
                          <p:cTn id="326" fill="hold">
                            <p:stCondLst>
                              <p:cond delay="1320"/>
                            </p:stCondLst>
                            <p:childTnLst>
                              <p:par>
                                <p:cTn id="327" presetID="1" presetClass="exit" presetSubtype="0" fill="hold" nodeType="afterEffect">
                                  <p:stCondLst>
                                    <p:cond delay="0"/>
                                  </p:stCondLst>
                                  <p:childTnLst>
                                    <p:set>
                                      <p:cBhvr>
                                        <p:cTn id="328" dur="1" fill="hold">
                                          <p:stCondLst>
                                            <p:cond delay="119"/>
                                          </p:stCondLst>
                                        </p:cTn>
                                        <p:tgtEl>
                                          <p:spTgt spid="181"/>
                                        </p:tgtEl>
                                        <p:attrNameLst>
                                          <p:attrName>style.visibility</p:attrName>
                                        </p:attrNameLst>
                                      </p:cBhvr>
                                      <p:to>
                                        <p:strVal val="hidden"/>
                                      </p:to>
                                    </p:set>
                                  </p:childTnLst>
                                </p:cTn>
                              </p:par>
                            </p:childTnLst>
                          </p:cTn>
                        </p:par>
                        <p:par>
                          <p:cTn id="329" fill="hold">
                            <p:stCondLst>
                              <p:cond delay="1440"/>
                            </p:stCondLst>
                            <p:childTnLst>
                              <p:par>
                                <p:cTn id="330" presetID="10" presetClass="entr" presetSubtype="0" fill="hold" nodeType="afterEffect">
                                  <p:stCondLst>
                                    <p:cond delay="0"/>
                                  </p:stCondLst>
                                  <p:childTnLst>
                                    <p:set>
                                      <p:cBhvr>
                                        <p:cTn id="331" dur="1" fill="hold">
                                          <p:stCondLst>
                                            <p:cond delay="0"/>
                                          </p:stCondLst>
                                        </p:cTn>
                                        <p:tgtEl>
                                          <p:spTgt spid="178"/>
                                        </p:tgtEl>
                                        <p:attrNameLst>
                                          <p:attrName>style.visibility</p:attrName>
                                        </p:attrNameLst>
                                      </p:cBhvr>
                                      <p:to>
                                        <p:strVal val="visible"/>
                                      </p:to>
                                    </p:set>
                                    <p:animEffect transition="in" filter="fade">
                                      <p:cBhvr>
                                        <p:cTn id="332" dur="120"/>
                                        <p:tgtEl>
                                          <p:spTgt spid="178"/>
                                        </p:tgtEl>
                                      </p:cBhvr>
                                    </p:animEffect>
                                  </p:childTnLst>
                                </p:cTn>
                              </p:par>
                            </p:childTnLst>
                          </p:cTn>
                        </p:par>
                        <p:par>
                          <p:cTn id="333" fill="hold">
                            <p:stCondLst>
                              <p:cond delay="1560"/>
                            </p:stCondLst>
                            <p:childTnLst>
                              <p:par>
                                <p:cTn id="334" presetID="1" presetClass="exit" presetSubtype="0" fill="hold" nodeType="afterEffect">
                                  <p:stCondLst>
                                    <p:cond delay="0"/>
                                  </p:stCondLst>
                                  <p:childTnLst>
                                    <p:set>
                                      <p:cBhvr>
                                        <p:cTn id="335" dur="1" fill="hold">
                                          <p:stCondLst>
                                            <p:cond delay="119"/>
                                          </p:stCondLst>
                                        </p:cTn>
                                        <p:tgtEl>
                                          <p:spTgt spid="178"/>
                                        </p:tgtEl>
                                        <p:attrNameLst>
                                          <p:attrName>style.visibility</p:attrName>
                                        </p:attrNameLst>
                                      </p:cBhvr>
                                      <p:to>
                                        <p:strVal val="hidden"/>
                                      </p:to>
                                    </p:set>
                                  </p:childTnLst>
                                </p:cTn>
                              </p:par>
                            </p:childTnLst>
                          </p:cTn>
                        </p:par>
                        <p:par>
                          <p:cTn id="336" fill="hold">
                            <p:stCondLst>
                              <p:cond delay="1680"/>
                            </p:stCondLst>
                            <p:childTnLst>
                              <p:par>
                                <p:cTn id="337" presetID="10" presetClass="entr" presetSubtype="0" fill="hold" nodeType="afterEffect">
                                  <p:stCondLst>
                                    <p:cond delay="0"/>
                                  </p:stCondLst>
                                  <p:childTnLst>
                                    <p:set>
                                      <p:cBhvr>
                                        <p:cTn id="338" dur="1" fill="hold">
                                          <p:stCondLst>
                                            <p:cond delay="0"/>
                                          </p:stCondLst>
                                        </p:cTn>
                                        <p:tgtEl>
                                          <p:spTgt spid="179"/>
                                        </p:tgtEl>
                                        <p:attrNameLst>
                                          <p:attrName>style.visibility</p:attrName>
                                        </p:attrNameLst>
                                      </p:cBhvr>
                                      <p:to>
                                        <p:strVal val="visible"/>
                                      </p:to>
                                    </p:set>
                                    <p:animEffect transition="in" filter="fade">
                                      <p:cBhvr>
                                        <p:cTn id="339" dur="120"/>
                                        <p:tgtEl>
                                          <p:spTgt spid="179"/>
                                        </p:tgtEl>
                                      </p:cBhvr>
                                    </p:animEffect>
                                  </p:childTnLst>
                                </p:cTn>
                              </p:par>
                            </p:childTnLst>
                          </p:cTn>
                        </p:par>
                        <p:par>
                          <p:cTn id="340" fill="hold">
                            <p:stCondLst>
                              <p:cond delay="1800"/>
                            </p:stCondLst>
                            <p:childTnLst>
                              <p:par>
                                <p:cTn id="341" presetID="1" presetClass="exit" presetSubtype="0" fill="hold" nodeType="afterEffect">
                                  <p:stCondLst>
                                    <p:cond delay="0"/>
                                  </p:stCondLst>
                                  <p:childTnLst>
                                    <p:set>
                                      <p:cBhvr>
                                        <p:cTn id="342" dur="1" fill="hold">
                                          <p:stCondLst>
                                            <p:cond delay="119"/>
                                          </p:stCondLst>
                                        </p:cTn>
                                        <p:tgtEl>
                                          <p:spTgt spid="179"/>
                                        </p:tgtEl>
                                        <p:attrNameLst>
                                          <p:attrName>style.visibility</p:attrName>
                                        </p:attrNameLst>
                                      </p:cBhvr>
                                      <p:to>
                                        <p:strVal val="hidden"/>
                                      </p:to>
                                    </p:set>
                                  </p:childTnLst>
                                </p:cTn>
                              </p:par>
                            </p:childTnLst>
                          </p:cTn>
                        </p:par>
                        <p:par>
                          <p:cTn id="343" fill="hold">
                            <p:stCondLst>
                              <p:cond delay="1920"/>
                            </p:stCondLst>
                            <p:childTnLst>
                              <p:par>
                                <p:cTn id="344" presetID="10" presetClass="entr" presetSubtype="0" fill="hold" nodeType="afterEffect">
                                  <p:stCondLst>
                                    <p:cond delay="0"/>
                                  </p:stCondLst>
                                  <p:childTnLst>
                                    <p:set>
                                      <p:cBhvr>
                                        <p:cTn id="345" dur="1" fill="hold">
                                          <p:stCondLst>
                                            <p:cond delay="0"/>
                                          </p:stCondLst>
                                        </p:cTn>
                                        <p:tgtEl>
                                          <p:spTgt spid="189"/>
                                        </p:tgtEl>
                                        <p:attrNameLst>
                                          <p:attrName>style.visibility</p:attrName>
                                        </p:attrNameLst>
                                      </p:cBhvr>
                                      <p:to>
                                        <p:strVal val="visible"/>
                                      </p:to>
                                    </p:set>
                                    <p:animEffect transition="in" filter="fade">
                                      <p:cBhvr>
                                        <p:cTn id="346" dur="120"/>
                                        <p:tgtEl>
                                          <p:spTgt spid="189"/>
                                        </p:tgtEl>
                                      </p:cBhvr>
                                    </p:animEffect>
                                  </p:childTnLst>
                                </p:cTn>
                              </p:par>
                            </p:childTnLst>
                          </p:cTn>
                        </p:par>
                        <p:par>
                          <p:cTn id="347" fill="hold">
                            <p:stCondLst>
                              <p:cond delay="2040"/>
                            </p:stCondLst>
                            <p:childTnLst>
                              <p:par>
                                <p:cTn id="348" presetID="1" presetClass="exit" presetSubtype="0" fill="hold" nodeType="afterEffect">
                                  <p:stCondLst>
                                    <p:cond delay="0"/>
                                  </p:stCondLst>
                                  <p:childTnLst>
                                    <p:set>
                                      <p:cBhvr>
                                        <p:cTn id="349" dur="1" fill="hold">
                                          <p:stCondLst>
                                            <p:cond delay="119"/>
                                          </p:stCondLst>
                                        </p:cTn>
                                        <p:tgtEl>
                                          <p:spTgt spid="189"/>
                                        </p:tgtEl>
                                        <p:attrNameLst>
                                          <p:attrName>style.visibility</p:attrName>
                                        </p:attrNameLst>
                                      </p:cBhvr>
                                      <p:to>
                                        <p:strVal val="hidden"/>
                                      </p:to>
                                    </p:set>
                                  </p:childTnLst>
                                </p:cTn>
                              </p:par>
                            </p:childTnLst>
                          </p:cTn>
                        </p:par>
                        <p:par>
                          <p:cTn id="350" fill="hold">
                            <p:stCondLst>
                              <p:cond delay="2160"/>
                            </p:stCondLst>
                            <p:childTnLst>
                              <p:par>
                                <p:cTn id="351" presetID="10" presetClass="entr" presetSubtype="0" fill="hold" nodeType="afterEffect">
                                  <p:stCondLst>
                                    <p:cond delay="0"/>
                                  </p:stCondLst>
                                  <p:childTnLst>
                                    <p:set>
                                      <p:cBhvr>
                                        <p:cTn id="352" dur="1" fill="hold">
                                          <p:stCondLst>
                                            <p:cond delay="0"/>
                                          </p:stCondLst>
                                        </p:cTn>
                                        <p:tgtEl>
                                          <p:spTgt spid="180"/>
                                        </p:tgtEl>
                                        <p:attrNameLst>
                                          <p:attrName>style.visibility</p:attrName>
                                        </p:attrNameLst>
                                      </p:cBhvr>
                                      <p:to>
                                        <p:strVal val="visible"/>
                                      </p:to>
                                    </p:set>
                                    <p:animEffect transition="in" filter="fade">
                                      <p:cBhvr>
                                        <p:cTn id="353" dur="120"/>
                                        <p:tgtEl>
                                          <p:spTgt spid="180"/>
                                        </p:tgtEl>
                                      </p:cBhvr>
                                    </p:animEffect>
                                  </p:childTnLst>
                                </p:cTn>
                              </p:par>
                            </p:childTnLst>
                          </p:cTn>
                        </p:par>
                        <p:par>
                          <p:cTn id="354" fill="hold">
                            <p:stCondLst>
                              <p:cond delay="2280"/>
                            </p:stCondLst>
                            <p:childTnLst>
                              <p:par>
                                <p:cTn id="355" presetID="1" presetClass="exit" presetSubtype="0" fill="hold" nodeType="afterEffect">
                                  <p:stCondLst>
                                    <p:cond delay="0"/>
                                  </p:stCondLst>
                                  <p:childTnLst>
                                    <p:set>
                                      <p:cBhvr>
                                        <p:cTn id="356" dur="1" fill="hold">
                                          <p:stCondLst>
                                            <p:cond delay="119"/>
                                          </p:stCondLst>
                                        </p:cTn>
                                        <p:tgtEl>
                                          <p:spTgt spid="180"/>
                                        </p:tgtEl>
                                        <p:attrNameLst>
                                          <p:attrName>style.visibility</p:attrName>
                                        </p:attrNameLst>
                                      </p:cBhvr>
                                      <p:to>
                                        <p:strVal val="hidden"/>
                                      </p:to>
                                    </p:set>
                                  </p:childTnLst>
                                </p:cTn>
                              </p:par>
                            </p:childTnLst>
                          </p:cTn>
                        </p:par>
                        <p:par>
                          <p:cTn id="357" fill="hold">
                            <p:stCondLst>
                              <p:cond delay="2400"/>
                            </p:stCondLst>
                            <p:childTnLst>
                              <p:par>
                                <p:cTn id="358" presetID="10" presetClass="entr" presetSubtype="0" fill="hold" nodeType="afterEffect">
                                  <p:stCondLst>
                                    <p:cond delay="0"/>
                                  </p:stCondLst>
                                  <p:childTnLst>
                                    <p:set>
                                      <p:cBhvr>
                                        <p:cTn id="359" dur="1" fill="hold">
                                          <p:stCondLst>
                                            <p:cond delay="0"/>
                                          </p:stCondLst>
                                        </p:cTn>
                                        <p:tgtEl>
                                          <p:spTgt spid="177"/>
                                        </p:tgtEl>
                                        <p:attrNameLst>
                                          <p:attrName>style.visibility</p:attrName>
                                        </p:attrNameLst>
                                      </p:cBhvr>
                                      <p:to>
                                        <p:strVal val="visible"/>
                                      </p:to>
                                    </p:set>
                                    <p:animEffect transition="in" filter="fade">
                                      <p:cBhvr>
                                        <p:cTn id="360" dur="120"/>
                                        <p:tgtEl>
                                          <p:spTgt spid="177"/>
                                        </p:tgtEl>
                                      </p:cBhvr>
                                    </p:animEffect>
                                  </p:childTnLst>
                                </p:cTn>
                              </p:par>
                            </p:childTnLst>
                          </p:cTn>
                        </p:par>
                        <p:par>
                          <p:cTn id="361" fill="hold">
                            <p:stCondLst>
                              <p:cond delay="2520"/>
                            </p:stCondLst>
                            <p:childTnLst>
                              <p:par>
                                <p:cTn id="362" presetID="1" presetClass="exit" presetSubtype="0" fill="hold" nodeType="afterEffect">
                                  <p:stCondLst>
                                    <p:cond delay="0"/>
                                  </p:stCondLst>
                                  <p:childTnLst>
                                    <p:set>
                                      <p:cBhvr>
                                        <p:cTn id="363" dur="1" fill="hold">
                                          <p:stCondLst>
                                            <p:cond delay="119"/>
                                          </p:stCondLst>
                                        </p:cTn>
                                        <p:tgtEl>
                                          <p:spTgt spid="177"/>
                                        </p:tgtEl>
                                        <p:attrNameLst>
                                          <p:attrName>style.visibility</p:attrName>
                                        </p:attrNameLst>
                                      </p:cBhvr>
                                      <p:to>
                                        <p:strVal val="hidden"/>
                                      </p:to>
                                    </p:set>
                                  </p:childTnLst>
                                </p:cTn>
                              </p:par>
                            </p:childTnLst>
                          </p:cTn>
                        </p:par>
                        <p:par>
                          <p:cTn id="364" fill="hold">
                            <p:stCondLst>
                              <p:cond delay="2640"/>
                            </p:stCondLst>
                            <p:childTnLst>
                              <p:par>
                                <p:cTn id="365" presetID="10" presetClass="entr" presetSubtype="0" fill="hold" nodeType="afterEffect">
                                  <p:stCondLst>
                                    <p:cond delay="0"/>
                                  </p:stCondLst>
                                  <p:childTnLst>
                                    <p:set>
                                      <p:cBhvr>
                                        <p:cTn id="366" dur="1" fill="hold">
                                          <p:stCondLst>
                                            <p:cond delay="0"/>
                                          </p:stCondLst>
                                        </p:cTn>
                                        <p:tgtEl>
                                          <p:spTgt spid="172"/>
                                        </p:tgtEl>
                                        <p:attrNameLst>
                                          <p:attrName>style.visibility</p:attrName>
                                        </p:attrNameLst>
                                      </p:cBhvr>
                                      <p:to>
                                        <p:strVal val="visible"/>
                                      </p:to>
                                    </p:set>
                                    <p:animEffect transition="in" filter="fade">
                                      <p:cBhvr>
                                        <p:cTn id="367" dur="120"/>
                                        <p:tgtEl>
                                          <p:spTgt spid="172"/>
                                        </p:tgtEl>
                                      </p:cBhvr>
                                    </p:animEffect>
                                  </p:childTnLst>
                                </p:cTn>
                              </p:par>
                            </p:childTnLst>
                          </p:cTn>
                        </p:par>
                        <p:par>
                          <p:cTn id="368" fill="hold">
                            <p:stCondLst>
                              <p:cond delay="2760"/>
                            </p:stCondLst>
                            <p:childTnLst>
                              <p:par>
                                <p:cTn id="369" presetID="1" presetClass="exit" presetSubtype="0" fill="hold" nodeType="afterEffect">
                                  <p:stCondLst>
                                    <p:cond delay="0"/>
                                  </p:stCondLst>
                                  <p:childTnLst>
                                    <p:set>
                                      <p:cBhvr>
                                        <p:cTn id="370" dur="1" fill="hold">
                                          <p:stCondLst>
                                            <p:cond delay="119"/>
                                          </p:stCondLst>
                                        </p:cTn>
                                        <p:tgtEl>
                                          <p:spTgt spid="172"/>
                                        </p:tgtEl>
                                        <p:attrNameLst>
                                          <p:attrName>style.visibility</p:attrName>
                                        </p:attrNameLst>
                                      </p:cBhvr>
                                      <p:to>
                                        <p:strVal val="hidden"/>
                                      </p:to>
                                    </p:set>
                                  </p:childTnLst>
                                </p:cTn>
                              </p:par>
                            </p:childTnLst>
                          </p:cTn>
                        </p:par>
                        <p:par>
                          <p:cTn id="371" fill="hold">
                            <p:stCondLst>
                              <p:cond delay="2880"/>
                            </p:stCondLst>
                            <p:childTnLst>
                              <p:par>
                                <p:cTn id="372" presetID="10" presetClass="entr" presetSubtype="0" fill="hold" nodeType="afterEffect">
                                  <p:stCondLst>
                                    <p:cond delay="0"/>
                                  </p:stCondLst>
                                  <p:childTnLst>
                                    <p:set>
                                      <p:cBhvr>
                                        <p:cTn id="373" dur="1" fill="hold">
                                          <p:stCondLst>
                                            <p:cond delay="0"/>
                                          </p:stCondLst>
                                        </p:cTn>
                                        <p:tgtEl>
                                          <p:spTgt spid="176"/>
                                        </p:tgtEl>
                                        <p:attrNameLst>
                                          <p:attrName>style.visibility</p:attrName>
                                        </p:attrNameLst>
                                      </p:cBhvr>
                                      <p:to>
                                        <p:strVal val="visible"/>
                                      </p:to>
                                    </p:set>
                                    <p:animEffect transition="in" filter="fade">
                                      <p:cBhvr>
                                        <p:cTn id="374" dur="120"/>
                                        <p:tgtEl>
                                          <p:spTgt spid="176"/>
                                        </p:tgtEl>
                                      </p:cBhvr>
                                    </p:animEffect>
                                  </p:childTnLst>
                                </p:cTn>
                              </p:par>
                            </p:childTnLst>
                          </p:cTn>
                        </p:par>
                        <p:par>
                          <p:cTn id="375" fill="hold">
                            <p:stCondLst>
                              <p:cond delay="3000"/>
                            </p:stCondLst>
                            <p:childTnLst>
                              <p:par>
                                <p:cTn id="376" presetID="1" presetClass="exit" presetSubtype="0" fill="hold" nodeType="afterEffect">
                                  <p:stCondLst>
                                    <p:cond delay="0"/>
                                  </p:stCondLst>
                                  <p:childTnLst>
                                    <p:set>
                                      <p:cBhvr>
                                        <p:cTn id="377" dur="1" fill="hold">
                                          <p:stCondLst>
                                            <p:cond delay="119"/>
                                          </p:stCondLst>
                                        </p:cTn>
                                        <p:tgtEl>
                                          <p:spTgt spid="176"/>
                                        </p:tgtEl>
                                        <p:attrNameLst>
                                          <p:attrName>style.visibility</p:attrName>
                                        </p:attrNameLst>
                                      </p:cBhvr>
                                      <p:to>
                                        <p:strVal val="hidden"/>
                                      </p:to>
                                    </p:set>
                                  </p:childTnLst>
                                </p:cTn>
                              </p:par>
                            </p:childTnLst>
                          </p:cTn>
                        </p:par>
                        <p:par>
                          <p:cTn id="378" fill="hold">
                            <p:stCondLst>
                              <p:cond delay="3120"/>
                            </p:stCondLst>
                            <p:childTnLst>
                              <p:par>
                                <p:cTn id="379" presetID="10" presetClass="entr" presetSubtype="0" fill="hold" nodeType="afterEffect">
                                  <p:stCondLst>
                                    <p:cond delay="0"/>
                                  </p:stCondLst>
                                  <p:childTnLst>
                                    <p:set>
                                      <p:cBhvr>
                                        <p:cTn id="380" dur="1" fill="hold">
                                          <p:stCondLst>
                                            <p:cond delay="0"/>
                                          </p:stCondLst>
                                        </p:cTn>
                                        <p:tgtEl>
                                          <p:spTgt spid="175"/>
                                        </p:tgtEl>
                                        <p:attrNameLst>
                                          <p:attrName>style.visibility</p:attrName>
                                        </p:attrNameLst>
                                      </p:cBhvr>
                                      <p:to>
                                        <p:strVal val="visible"/>
                                      </p:to>
                                    </p:set>
                                    <p:animEffect transition="in" filter="fade">
                                      <p:cBhvr>
                                        <p:cTn id="381" dur="120"/>
                                        <p:tgtEl>
                                          <p:spTgt spid="175"/>
                                        </p:tgtEl>
                                      </p:cBhvr>
                                    </p:animEffect>
                                  </p:childTnLst>
                                </p:cTn>
                              </p:par>
                            </p:childTnLst>
                          </p:cTn>
                        </p:par>
                        <p:par>
                          <p:cTn id="382" fill="hold">
                            <p:stCondLst>
                              <p:cond delay="3240"/>
                            </p:stCondLst>
                            <p:childTnLst>
                              <p:par>
                                <p:cTn id="383" presetID="1" presetClass="exit" presetSubtype="0" fill="hold" nodeType="afterEffect">
                                  <p:stCondLst>
                                    <p:cond delay="0"/>
                                  </p:stCondLst>
                                  <p:childTnLst>
                                    <p:set>
                                      <p:cBhvr>
                                        <p:cTn id="384" dur="1" fill="hold">
                                          <p:stCondLst>
                                            <p:cond delay="119"/>
                                          </p:stCondLst>
                                        </p:cTn>
                                        <p:tgtEl>
                                          <p:spTgt spid="175"/>
                                        </p:tgtEl>
                                        <p:attrNameLst>
                                          <p:attrName>style.visibility</p:attrName>
                                        </p:attrNameLst>
                                      </p:cBhvr>
                                      <p:to>
                                        <p:strVal val="hidden"/>
                                      </p:to>
                                    </p:set>
                                  </p:childTnLst>
                                </p:cTn>
                              </p:par>
                            </p:childTnLst>
                          </p:cTn>
                        </p:par>
                        <p:par>
                          <p:cTn id="385" fill="hold">
                            <p:stCondLst>
                              <p:cond delay="3360"/>
                            </p:stCondLst>
                            <p:childTnLst>
                              <p:par>
                                <p:cTn id="386" presetID="10" presetClass="entr" presetSubtype="0" fill="hold" nodeType="afterEffect">
                                  <p:stCondLst>
                                    <p:cond delay="0"/>
                                  </p:stCondLst>
                                  <p:childTnLst>
                                    <p:set>
                                      <p:cBhvr>
                                        <p:cTn id="387" dur="1" fill="hold">
                                          <p:stCondLst>
                                            <p:cond delay="0"/>
                                          </p:stCondLst>
                                        </p:cTn>
                                        <p:tgtEl>
                                          <p:spTgt spid="190"/>
                                        </p:tgtEl>
                                        <p:attrNameLst>
                                          <p:attrName>style.visibility</p:attrName>
                                        </p:attrNameLst>
                                      </p:cBhvr>
                                      <p:to>
                                        <p:strVal val="visible"/>
                                      </p:to>
                                    </p:set>
                                    <p:animEffect transition="in" filter="fade">
                                      <p:cBhvr>
                                        <p:cTn id="388" dur="120"/>
                                        <p:tgtEl>
                                          <p:spTgt spid="190"/>
                                        </p:tgtEl>
                                      </p:cBhvr>
                                    </p:animEffect>
                                  </p:childTnLst>
                                </p:cTn>
                              </p:par>
                            </p:childTnLst>
                          </p:cTn>
                        </p:par>
                        <p:par>
                          <p:cTn id="389" fill="hold">
                            <p:stCondLst>
                              <p:cond delay="3480"/>
                            </p:stCondLst>
                            <p:childTnLst>
                              <p:par>
                                <p:cTn id="390" presetID="26" presetClass="emph" presetSubtype="0" fill="hold" nodeType="afterEffect">
                                  <p:stCondLst>
                                    <p:cond delay="0"/>
                                  </p:stCondLst>
                                  <p:childTnLst>
                                    <p:animEffect transition="out" filter="fade">
                                      <p:cBhvr>
                                        <p:cTn id="391" dur="250" tmFilter="0, 0; .2, .5; .8, .5; 1, 0"/>
                                        <p:tgtEl>
                                          <p:spTgt spid="190"/>
                                        </p:tgtEl>
                                      </p:cBhvr>
                                    </p:animEffect>
                                    <p:animScale>
                                      <p:cBhvr>
                                        <p:cTn id="392" dur="125" autoRev="1" fill="hold"/>
                                        <p:tgtEl>
                                          <p:spTgt spid="190"/>
                                        </p:tgtEl>
                                      </p:cBhvr>
                                      <p:by x="105000" y="105000"/>
                                    </p:animScale>
                                  </p:childTnLst>
                                </p:cTn>
                              </p:par>
                            </p:childTnLst>
                          </p:cTn>
                        </p:par>
                        <p:par>
                          <p:cTn id="393" fill="hold">
                            <p:stCondLst>
                              <p:cond delay="3730"/>
                            </p:stCondLst>
                            <p:childTnLst>
                              <p:par>
                                <p:cTn id="394" presetID="26" presetClass="emph" presetSubtype="0" fill="hold" nodeType="afterEffect">
                                  <p:stCondLst>
                                    <p:cond delay="0"/>
                                  </p:stCondLst>
                                  <p:childTnLst>
                                    <p:animEffect transition="out" filter="fade">
                                      <p:cBhvr>
                                        <p:cTn id="395" dur="250" tmFilter="0, 0; .2, .5; .8, .5; 1, 0"/>
                                        <p:tgtEl>
                                          <p:spTgt spid="190"/>
                                        </p:tgtEl>
                                      </p:cBhvr>
                                    </p:animEffect>
                                    <p:animScale>
                                      <p:cBhvr>
                                        <p:cTn id="396" dur="125" autoRev="1" fill="hold"/>
                                        <p:tgtEl>
                                          <p:spTgt spid="190"/>
                                        </p:tgtEl>
                                      </p:cBhvr>
                                      <p:by x="105000" y="105000"/>
                                    </p:animScale>
                                  </p:childTnLst>
                                </p:cTn>
                              </p:par>
                            </p:childTnLst>
                          </p:cTn>
                        </p:par>
                        <p:par>
                          <p:cTn id="397" fill="hold">
                            <p:stCondLst>
                              <p:cond delay="3980"/>
                            </p:stCondLst>
                            <p:childTnLst>
                              <p:par>
                                <p:cTn id="398" presetID="26" presetClass="emph" presetSubtype="0" fill="hold" nodeType="afterEffect">
                                  <p:stCondLst>
                                    <p:cond delay="0"/>
                                  </p:stCondLst>
                                  <p:childTnLst>
                                    <p:animEffect transition="out" filter="fade">
                                      <p:cBhvr>
                                        <p:cTn id="399" dur="250" tmFilter="0, 0; .2, .5; .8, .5; 1, 0"/>
                                        <p:tgtEl>
                                          <p:spTgt spid="190"/>
                                        </p:tgtEl>
                                      </p:cBhvr>
                                    </p:animEffect>
                                    <p:animScale>
                                      <p:cBhvr>
                                        <p:cTn id="400" dur="125" autoRev="1" fill="hold"/>
                                        <p:tgtEl>
                                          <p:spTgt spid="190"/>
                                        </p:tgtEl>
                                      </p:cBhvr>
                                      <p:by x="105000" y="105000"/>
                                    </p:animScale>
                                  </p:childTnLst>
                                </p:cTn>
                              </p:par>
                            </p:childTnLst>
                          </p:cTn>
                        </p:par>
                        <p:par>
                          <p:cTn id="401" fill="hold">
                            <p:stCondLst>
                              <p:cond delay="4230"/>
                            </p:stCondLst>
                            <p:childTnLst>
                              <p:par>
                                <p:cTn id="402" presetID="26" presetClass="emph" presetSubtype="0" fill="hold" nodeType="afterEffect">
                                  <p:stCondLst>
                                    <p:cond delay="0"/>
                                  </p:stCondLst>
                                  <p:childTnLst>
                                    <p:animEffect transition="out" filter="fade">
                                      <p:cBhvr>
                                        <p:cTn id="403" dur="250" tmFilter="0, 0; .2, .5; .8, .5; 1, 0"/>
                                        <p:tgtEl>
                                          <p:spTgt spid="190"/>
                                        </p:tgtEl>
                                      </p:cBhvr>
                                    </p:animEffect>
                                    <p:animScale>
                                      <p:cBhvr>
                                        <p:cTn id="404" dur="125" autoRev="1" fill="hold"/>
                                        <p:tgtEl>
                                          <p:spTgt spid="190"/>
                                        </p:tgtEl>
                                      </p:cBhvr>
                                      <p:by x="105000" y="105000"/>
                                    </p:animScale>
                                  </p:childTnLst>
                                </p:cTn>
                              </p:par>
                            </p:childTnLst>
                          </p:cTn>
                        </p:par>
                        <p:par>
                          <p:cTn id="405" fill="hold">
                            <p:stCondLst>
                              <p:cond delay="4480"/>
                            </p:stCondLst>
                            <p:childTnLst>
                              <p:par>
                                <p:cTn id="406" presetID="26" presetClass="emph" presetSubtype="0" fill="hold" nodeType="afterEffect">
                                  <p:stCondLst>
                                    <p:cond delay="0"/>
                                  </p:stCondLst>
                                  <p:childTnLst>
                                    <p:animEffect transition="out" filter="fade">
                                      <p:cBhvr>
                                        <p:cTn id="407" dur="250" tmFilter="0, 0; .2, .5; .8, .5; 1, 0"/>
                                        <p:tgtEl>
                                          <p:spTgt spid="190"/>
                                        </p:tgtEl>
                                      </p:cBhvr>
                                    </p:animEffect>
                                    <p:animScale>
                                      <p:cBhvr>
                                        <p:cTn id="408" dur="125" autoRev="1" fill="hold"/>
                                        <p:tgtEl>
                                          <p:spTgt spid="190"/>
                                        </p:tgtEl>
                                      </p:cBhvr>
                                      <p:by x="105000" y="105000"/>
                                    </p:animScale>
                                  </p:childTnLst>
                                </p:cTn>
                              </p:par>
                              <p:par>
                                <p:cTn id="409" presetID="1" presetClass="mediacall" presetSubtype="0" fill="hold" nodeType="withEffect">
                                  <p:stCondLst>
                                    <p:cond delay="500"/>
                                  </p:stCondLst>
                                  <p:childTnLst>
                                    <p:cmd type="call" cmd="playFrom(0.0)">
                                      <p:cBhvr>
                                        <p:cTn id="410" dur="2693" fill="hold"/>
                                        <p:tgtEl>
                                          <p:spTgt spid="191"/>
                                        </p:tgtEl>
                                      </p:cBhvr>
                                    </p:cmd>
                                  </p:childTnLst>
                                </p:cTn>
                              </p:par>
                              <p:par>
                                <p:cTn id="411" presetID="47" presetClass="entr" presetSubtype="0" fill="hold" grpId="2" nodeType="withEffect">
                                  <p:stCondLst>
                                    <p:cond delay="500"/>
                                  </p:stCondLst>
                                  <p:childTnLst>
                                    <p:set>
                                      <p:cBhvr>
                                        <p:cTn id="412" dur="1" fill="hold">
                                          <p:stCondLst>
                                            <p:cond delay="0"/>
                                          </p:stCondLst>
                                        </p:cTn>
                                        <p:tgtEl>
                                          <p:spTgt spid="143"/>
                                        </p:tgtEl>
                                        <p:attrNameLst>
                                          <p:attrName>style.visibility</p:attrName>
                                        </p:attrNameLst>
                                      </p:cBhvr>
                                      <p:to>
                                        <p:strVal val="visible"/>
                                      </p:to>
                                    </p:set>
                                    <p:animEffect transition="in" filter="fade">
                                      <p:cBhvr>
                                        <p:cTn id="413" dur="1000"/>
                                        <p:tgtEl>
                                          <p:spTgt spid="143"/>
                                        </p:tgtEl>
                                      </p:cBhvr>
                                    </p:animEffect>
                                    <p:anim calcmode="lin" valueType="num">
                                      <p:cBhvr>
                                        <p:cTn id="414" dur="1000" fill="hold"/>
                                        <p:tgtEl>
                                          <p:spTgt spid="143"/>
                                        </p:tgtEl>
                                        <p:attrNameLst>
                                          <p:attrName>ppt_x</p:attrName>
                                        </p:attrNameLst>
                                      </p:cBhvr>
                                      <p:tavLst>
                                        <p:tav tm="0">
                                          <p:val>
                                            <p:strVal val="#ppt_x"/>
                                          </p:val>
                                        </p:tav>
                                        <p:tav tm="100000">
                                          <p:val>
                                            <p:strVal val="#ppt_x"/>
                                          </p:val>
                                        </p:tav>
                                      </p:tavLst>
                                    </p:anim>
                                    <p:anim calcmode="lin" valueType="num">
                                      <p:cBhvr>
                                        <p:cTn id="415" dur="1000" fill="hold"/>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83"/>
                  </p:tgtEl>
                </p:cond>
              </p:nextCondLst>
            </p:seq>
            <p:seq concurrent="1" nextAc="seek">
              <p:cTn id="416" restart="whenNotActive" fill="hold" evtFilter="cancelBubble" nodeType="interactiveSeq">
                <p:stCondLst>
                  <p:cond evt="onClick" delay="0">
                    <p:tgtEl>
                      <p:spTgt spid="190"/>
                    </p:tgtEl>
                  </p:cond>
                </p:stCondLst>
                <p:endSync evt="end" delay="0">
                  <p:rtn val="all"/>
                </p:endSync>
                <p:childTnLst>
                  <p:par>
                    <p:cTn id="417" fill="hold">
                      <p:stCondLst>
                        <p:cond delay="0"/>
                      </p:stCondLst>
                      <p:childTnLst>
                        <p:par>
                          <p:cTn id="418" fill="hold">
                            <p:stCondLst>
                              <p:cond delay="0"/>
                            </p:stCondLst>
                            <p:childTnLst>
                              <p:par>
                                <p:cTn id="419" presetID="1" presetClass="mediacall" presetSubtype="0" fill="hold" nodeType="clickEffect">
                                  <p:stCondLst>
                                    <p:cond delay="0"/>
                                  </p:stCondLst>
                                  <p:childTnLst>
                                    <p:cmd type="call" cmd="playFrom(0.0)">
                                      <p:cBhvr>
                                        <p:cTn id="420" dur="2693" fill="hold"/>
                                        <p:tgtEl>
                                          <p:spTgt spid="191"/>
                                        </p:tgtEl>
                                      </p:cBhvr>
                                    </p:cmd>
                                  </p:childTnLst>
                                </p:cTn>
                              </p:par>
                            </p:childTnLst>
                          </p:cTn>
                        </p:par>
                      </p:childTnLst>
                    </p:cTn>
                  </p:par>
                </p:childTnLst>
              </p:cTn>
              <p:nextCondLst>
                <p:cond evt="onClick" delay="0">
                  <p:tgtEl>
                    <p:spTgt spid="190"/>
                  </p:tgtEl>
                </p:cond>
              </p:nextCondLst>
            </p:seq>
            <p:audio>
              <p:cMediaNode vol="80000" showWhenStopped="0">
                <p:cTn id="421" fill="hold" display="0">
                  <p:stCondLst>
                    <p:cond delay="indefinite"/>
                  </p:stCondLst>
                  <p:endCondLst>
                    <p:cond evt="onStopAudio" delay="0">
                      <p:tgtEl>
                        <p:sldTgt/>
                      </p:tgtEl>
                    </p:cond>
                  </p:endCondLst>
                </p:cTn>
                <p:tgtEl>
                  <p:spTgt spid="191"/>
                </p:tgtEl>
              </p:cMediaNode>
            </p:audio>
          </p:childTnLst>
        </p:cTn>
      </p:par>
    </p:tnLst>
    <p:bldLst>
      <p:bldP spid="143" grpId="0" animBg="1"/>
      <p:bldP spid="143" grpId="1" animBg="1"/>
      <p:bldP spid="143" grpId="2"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 name="Picture 8" descr="C:\Users\Dawson\Desktop\Mario Kart Template\Item_Boo.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380289" y="3345149"/>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26"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3330780" y="3470857"/>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484163" y="3431596"/>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583052" y="3495858"/>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29"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424915" y="3387320"/>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6"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276414" y="3197235"/>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424915" y="3345734"/>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355738" y="3223676"/>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583052" y="3503872"/>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34" name="Picture 5" descr="C:\Users\Dawson\Desktop\Mario Kart Template\Item_Golden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604115" y="3351567"/>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35"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3484163" y="3404982"/>
            <a:ext cx="2175674" cy="2175674"/>
          </a:xfrm>
          <a:prstGeom prst="rect">
            <a:avLst/>
          </a:prstGeom>
          <a:noFill/>
          <a:extLst>
            <a:ext uri="{909E8E84-426E-40DD-AFC4-6F175D3DCCD1}">
              <a14:hiddenFill xmlns:a14="http://schemas.microsoft.com/office/drawing/2010/main">
                <a:solidFill>
                  <a:srgbClr val="FFFFFF"/>
                </a:solidFill>
              </a14:hiddenFill>
            </a:ext>
          </a:extLst>
        </p:spPr>
      </p:pic>
      <p:pic>
        <p:nvPicPr>
          <p:cNvPr id="136"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3302919" y="3108366"/>
            <a:ext cx="2538163" cy="2768906"/>
          </a:xfrm>
          <a:prstGeom prst="rect">
            <a:avLst/>
          </a:prstGeom>
          <a:noFill/>
          <a:extLst>
            <a:ext uri="{909E8E84-426E-40DD-AFC4-6F175D3DCCD1}">
              <a14:hiddenFill xmlns:a14="http://schemas.microsoft.com/office/drawing/2010/main">
                <a:solidFill>
                  <a:srgbClr val="FFFFFF"/>
                </a:solidFill>
              </a14:hiddenFill>
            </a:ext>
          </a:extLst>
        </p:spPr>
      </p:pic>
      <p:grpSp>
        <p:nvGrpSpPr>
          <p:cNvPr id="137" name="Group 128"/>
          <p:cNvGrpSpPr/>
          <p:nvPr/>
        </p:nvGrpSpPr>
        <p:grpSpPr>
          <a:xfrm>
            <a:off x="3343911" y="3255733"/>
            <a:ext cx="2456178" cy="2474172"/>
            <a:chOff x="8007349" y="-1244184"/>
            <a:chExt cx="6134100" cy="6179041"/>
          </a:xfrm>
        </p:grpSpPr>
        <p:pic>
          <p:nvPicPr>
            <p:cNvPr id="138"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39"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3" descr="C:\Users\Dawson\Desktop\Mario Kart Template\Item_Red_Shell.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41" name="Picture 9" descr="C:\Users\Dawson\Desktop\Mario Kart Template\Item_ThunderBolt_Glow.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3424915" y="3320123"/>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42"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3355738" y="3473087"/>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43" name="Triple Mushroom"/>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3442656" y="3363475"/>
            <a:ext cx="2258688" cy="2258688"/>
          </a:xfrm>
          <a:prstGeom prst="rect">
            <a:avLst/>
          </a:prstGeom>
          <a:noFill/>
          <a:extLst>
            <a:ext uri="{909E8E84-426E-40DD-AFC4-6F175D3DCCD1}">
              <a14:hiddenFill xmlns:a14="http://schemas.microsoft.com/office/drawing/2010/main">
                <a:solidFill>
                  <a:srgbClr val="FFFFFF"/>
                </a:solidFill>
              </a14:hiddenFill>
            </a:ext>
          </a:extLst>
        </p:spPr>
      </p:pic>
      <p:pic>
        <p:nvPicPr>
          <p:cNvPr id="144" name="mk64_boing">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4267200" y="4188019"/>
            <a:ext cx="609600" cy="609600"/>
          </a:xfrm>
          <a:prstGeom prst="rect">
            <a:avLst/>
          </a:prstGeom>
        </p:spPr>
      </p:pic>
      <p:sp>
        <p:nvSpPr>
          <p:cNvPr id="145" name="Text Placeholder 26"/>
          <p:cNvSpPr txBox="1">
            <a:spLocks/>
          </p:cNvSpPr>
          <p:nvPr/>
        </p:nvSpPr>
        <p:spPr>
          <a:xfrm>
            <a:off x="229646" y="261210"/>
            <a:ext cx="8684708" cy="97047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cap="flat" cmpd="sng" algn="ctr">
            <a:solidFill>
              <a:schemeClr val="bg1">
                <a:lumMod val="85000"/>
              </a:schemeClr>
            </a:solidFill>
            <a:prstDash val="solid"/>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800" b="1" baseline="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a:t>Catch up to the next kart!</a:t>
            </a:r>
          </a:p>
        </p:txBody>
      </p:sp>
      <p:pic>
        <p:nvPicPr>
          <p:cNvPr id="65" name="Picture 8" descr="C:\Users\Dawson\Desktop\Mario Kart Template\Item_Boo.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247822"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6198313"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351696"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450585"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292448"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6"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143947"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292448"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223271"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450585"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5" descr="C:\Users\Dawson\Desktop\Mario Kart Template\Item_Golden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471648"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351696"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6170452"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grpSp>
        <p:nvGrpSpPr>
          <p:cNvPr id="77" name="Group 128"/>
          <p:cNvGrpSpPr/>
          <p:nvPr/>
        </p:nvGrpSpPr>
        <p:grpSpPr>
          <a:xfrm>
            <a:off x="6211444" y="2191914"/>
            <a:ext cx="2456178" cy="2474172"/>
            <a:chOff x="8007349" y="-1244184"/>
            <a:chExt cx="6134100" cy="6179041"/>
          </a:xfrm>
        </p:grpSpPr>
        <p:pic>
          <p:nvPicPr>
            <p:cNvPr id="78"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3" descr="C:\Users\Dawson\Desktop\Mario Kart Template\Item_Red_Shell.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81" name="Picture 9" descr="C:\Users\Dawson\Desktop\Mario Kart Template\Item_ThunderBolt_Glow.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6292448"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6223271"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46" name="Triple Mushroom"/>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6310189" y="2299656"/>
            <a:ext cx="2258688" cy="2258688"/>
          </a:xfrm>
          <a:prstGeom prst="rect">
            <a:avLst/>
          </a:prstGeom>
          <a:noFill/>
          <a:extLst>
            <a:ext uri="{909E8E84-426E-40DD-AFC4-6F175D3DCCD1}">
              <a14:hiddenFill xmlns:a14="http://schemas.microsoft.com/office/drawing/2010/main">
                <a:solidFill>
                  <a:srgbClr val="FFFFFF"/>
                </a:solidFill>
              </a14:hiddenFill>
            </a:ext>
          </a:extLst>
        </p:spPr>
      </p:pic>
      <p:pic>
        <p:nvPicPr>
          <p:cNvPr id="147" name="mk64_boing">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7134733" y="3124200"/>
            <a:ext cx="609600" cy="609600"/>
          </a:xfrm>
          <a:prstGeom prst="rect">
            <a:avLst/>
          </a:prstGeom>
        </p:spPr>
      </p:pic>
      <p:pic>
        <p:nvPicPr>
          <p:cNvPr id="148" name="Picture 8" descr="C:\Users\Dawson\Desktop\Mario Kart Template\Item_Boo.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12758"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49"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463249"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50"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16632"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51"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15521"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52"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57384"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53" name="Picture 6"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408883"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54"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557384"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55"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488207"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56"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15521"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57" name="Picture 5" descr="C:\Users\Dawson\Desktop\Mario Kart Template\Item_Golden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36584"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58"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16632"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pic>
        <p:nvPicPr>
          <p:cNvPr id="159"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435388"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grpSp>
        <p:nvGrpSpPr>
          <p:cNvPr id="160" name="Group 128"/>
          <p:cNvGrpSpPr/>
          <p:nvPr/>
        </p:nvGrpSpPr>
        <p:grpSpPr>
          <a:xfrm>
            <a:off x="476380" y="2191914"/>
            <a:ext cx="2456178" cy="2474172"/>
            <a:chOff x="8007349" y="-1244184"/>
            <a:chExt cx="6134100" cy="6179041"/>
          </a:xfrm>
        </p:grpSpPr>
        <p:pic>
          <p:nvPicPr>
            <p:cNvPr id="161"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62"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63" name="Picture 3" descr="C:\Users\Dawson\Desktop\Mario Kart Template\Item_Red_Shell.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64" name="Picture 9" descr="C:\Users\Dawson\Desktop\Mario Kart Template\Item_ThunderBolt_Glow.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557384"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65" name="Picture 14" descr="C:\Users\Dawson\Desktop\Mario Kart Template\Item_Green_Shell.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488207" y="2409268"/>
            <a:ext cx="2432524"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66" name="Triple Mushroom"/>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575125" y="2299656"/>
            <a:ext cx="2258688" cy="2258688"/>
          </a:xfrm>
          <a:prstGeom prst="rect">
            <a:avLst/>
          </a:prstGeom>
          <a:noFill/>
          <a:extLst>
            <a:ext uri="{909E8E84-426E-40DD-AFC4-6F175D3DCCD1}">
              <a14:hiddenFill xmlns:a14="http://schemas.microsoft.com/office/drawing/2010/main">
                <a:solidFill>
                  <a:srgbClr val="FFFFFF"/>
                </a:solidFill>
              </a14:hiddenFill>
            </a:ext>
          </a:extLst>
        </p:spPr>
      </p:pic>
      <p:pic>
        <p:nvPicPr>
          <p:cNvPr id="167" name="mk64_boing">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1399669" y="3124200"/>
            <a:ext cx="609600" cy="609600"/>
          </a:xfrm>
          <a:prstGeom prst="rect">
            <a:avLst/>
          </a:prstGeom>
        </p:spPr>
      </p:pic>
    </p:spTree>
    <p:custDataLst>
      <p:tags r:id="rId1"/>
    </p:custDataLst>
    <p:extLst>
      <p:ext uri="{BB962C8B-B14F-4D97-AF65-F5344CB8AC3E}">
        <p14:creationId xmlns:p14="http://schemas.microsoft.com/office/powerpoint/2010/main" val="3139264193"/>
      </p:ext>
    </p:extLst>
  </p:cSld>
  <p:clrMapOvr>
    <a:masterClrMapping/>
  </p:clrMapOvr>
  <p:transition advClick="0">
    <p:fade/>
    <p:sndAc>
      <p:stSnd>
        <p:snd r:embed="rId5" name="Item_Box_Open.wav"/>
      </p:stSnd>
    </p:sndAc>
  </p:transition>
  <p:timing>
    <p:tnLst>
      <p:par>
        <p:cTn id="1" dur="indefinite" restart="never" nodeType="tmRoot">
          <p:childTnLst>
            <p:seq concurrent="1" nextAc="seek">
              <p:cTn id="2" restart="whenNotActive" fill="hold" evtFilter="cancelBubble" nodeType="interactiveSeq">
                <p:stCondLst>
                  <p:cond evt="onClick" delay="0">
                    <p:tgtEl>
                      <p:spTgt spid="136"/>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36"/>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6" name="Item_Box_Open_Definitive.wav"/>
                                        </p:tgtEl>
                                      </p:cMediaNode>
                                    </p:audio>
                                  </p:sub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26"/>
                                        </p:tgtEl>
                                        <p:attrNameLst>
                                          <p:attrName>style.visibility</p:attrName>
                                        </p:attrNameLst>
                                      </p:cBhvr>
                                      <p:to>
                                        <p:strVal val="visible"/>
                                      </p:to>
                                    </p:set>
                                    <p:animEffect transition="in" filter="fade">
                                      <p:cBhvr>
                                        <p:cTn id="10" dur="120"/>
                                        <p:tgtEl>
                                          <p:spTgt spid="126"/>
                                        </p:tgtEl>
                                      </p:cBhvr>
                                    </p:animEffect>
                                  </p:childTnLst>
                                </p:cTn>
                              </p:par>
                            </p:childTnLst>
                          </p:cTn>
                        </p:par>
                        <p:par>
                          <p:cTn id="11" fill="hold">
                            <p:stCondLst>
                              <p:cond delay="120"/>
                            </p:stCondLst>
                            <p:childTnLst>
                              <p:par>
                                <p:cTn id="12" presetID="1" presetClass="exit" presetSubtype="0" fill="hold" nodeType="afterEffect">
                                  <p:stCondLst>
                                    <p:cond delay="0"/>
                                  </p:stCondLst>
                                  <p:childTnLst>
                                    <p:set>
                                      <p:cBhvr>
                                        <p:cTn id="13" dur="1" fill="hold">
                                          <p:stCondLst>
                                            <p:cond delay="119"/>
                                          </p:stCondLst>
                                        </p:cTn>
                                        <p:tgtEl>
                                          <p:spTgt spid="126"/>
                                        </p:tgtEl>
                                        <p:attrNameLst>
                                          <p:attrName>style.visibility</p:attrName>
                                        </p:attrNameLst>
                                      </p:cBhvr>
                                      <p:to>
                                        <p:strVal val="hidden"/>
                                      </p:to>
                                    </p:set>
                                  </p:childTnLst>
                                </p:cTn>
                              </p:par>
                            </p:childTnLst>
                          </p:cTn>
                        </p:par>
                        <p:par>
                          <p:cTn id="14" fill="hold">
                            <p:stCondLst>
                              <p:cond delay="240"/>
                            </p:stCondLst>
                            <p:childTnLst>
                              <p:par>
                                <p:cTn id="15" presetID="10" presetClass="entr" presetSubtype="0" fill="hold" nodeType="afterEffect">
                                  <p:stCondLst>
                                    <p:cond delay="0"/>
                                  </p:stCondLst>
                                  <p:childTnLst>
                                    <p:set>
                                      <p:cBhvr>
                                        <p:cTn id="16" dur="1" fill="hold">
                                          <p:stCondLst>
                                            <p:cond delay="0"/>
                                          </p:stCondLst>
                                        </p:cTn>
                                        <p:tgtEl>
                                          <p:spTgt spid="141"/>
                                        </p:tgtEl>
                                        <p:attrNameLst>
                                          <p:attrName>style.visibility</p:attrName>
                                        </p:attrNameLst>
                                      </p:cBhvr>
                                      <p:to>
                                        <p:strVal val="visible"/>
                                      </p:to>
                                    </p:set>
                                    <p:animEffect transition="in" filter="fade">
                                      <p:cBhvr>
                                        <p:cTn id="17" dur="120"/>
                                        <p:tgtEl>
                                          <p:spTgt spid="141"/>
                                        </p:tgtEl>
                                      </p:cBhvr>
                                    </p:animEffect>
                                  </p:childTnLst>
                                </p:cTn>
                              </p:par>
                            </p:childTnLst>
                          </p:cTn>
                        </p:par>
                        <p:par>
                          <p:cTn id="18" fill="hold">
                            <p:stCondLst>
                              <p:cond delay="360"/>
                            </p:stCondLst>
                            <p:childTnLst>
                              <p:par>
                                <p:cTn id="19" presetID="1" presetClass="exit" presetSubtype="0" fill="hold" nodeType="afterEffect">
                                  <p:stCondLst>
                                    <p:cond delay="0"/>
                                  </p:stCondLst>
                                  <p:childTnLst>
                                    <p:set>
                                      <p:cBhvr>
                                        <p:cTn id="20" dur="1" fill="hold">
                                          <p:stCondLst>
                                            <p:cond delay="119"/>
                                          </p:stCondLst>
                                        </p:cTn>
                                        <p:tgtEl>
                                          <p:spTgt spid="141"/>
                                        </p:tgtEl>
                                        <p:attrNameLst>
                                          <p:attrName>style.visibility</p:attrName>
                                        </p:attrNameLst>
                                      </p:cBhvr>
                                      <p:to>
                                        <p:strVal val="hidden"/>
                                      </p:to>
                                    </p:set>
                                  </p:childTnLst>
                                </p:cTn>
                              </p:par>
                            </p:childTnLst>
                          </p:cTn>
                        </p:par>
                        <p:par>
                          <p:cTn id="21" fill="hold">
                            <p:stCondLst>
                              <p:cond delay="480"/>
                            </p:stCondLst>
                            <p:childTnLst>
                              <p:par>
                                <p:cTn id="22" presetID="10" presetClass="entr" presetSubtype="0" fill="hold" nodeType="afterEffect">
                                  <p:stCondLst>
                                    <p:cond delay="0"/>
                                  </p:stCondLst>
                                  <p:childTnLst>
                                    <p:set>
                                      <p:cBhvr>
                                        <p:cTn id="23" dur="1" fill="hold">
                                          <p:stCondLst>
                                            <p:cond delay="0"/>
                                          </p:stCondLst>
                                        </p:cTn>
                                        <p:tgtEl>
                                          <p:spTgt spid="137"/>
                                        </p:tgtEl>
                                        <p:attrNameLst>
                                          <p:attrName>style.visibility</p:attrName>
                                        </p:attrNameLst>
                                      </p:cBhvr>
                                      <p:to>
                                        <p:strVal val="visible"/>
                                      </p:to>
                                    </p:set>
                                    <p:animEffect transition="in" filter="fade">
                                      <p:cBhvr>
                                        <p:cTn id="24" dur="120"/>
                                        <p:tgtEl>
                                          <p:spTgt spid="137"/>
                                        </p:tgtEl>
                                      </p:cBhvr>
                                    </p:animEffect>
                                  </p:childTnLst>
                                </p:cTn>
                              </p:par>
                            </p:childTnLst>
                          </p:cTn>
                        </p:par>
                        <p:par>
                          <p:cTn id="25" fill="hold">
                            <p:stCondLst>
                              <p:cond delay="600"/>
                            </p:stCondLst>
                            <p:childTnLst>
                              <p:par>
                                <p:cTn id="26" presetID="1" presetClass="exit" presetSubtype="0" fill="hold" nodeType="afterEffect">
                                  <p:stCondLst>
                                    <p:cond delay="0"/>
                                  </p:stCondLst>
                                  <p:childTnLst>
                                    <p:set>
                                      <p:cBhvr>
                                        <p:cTn id="27" dur="1" fill="hold">
                                          <p:stCondLst>
                                            <p:cond delay="119"/>
                                          </p:stCondLst>
                                        </p:cTn>
                                        <p:tgtEl>
                                          <p:spTgt spid="137"/>
                                        </p:tgtEl>
                                        <p:attrNameLst>
                                          <p:attrName>style.visibility</p:attrName>
                                        </p:attrNameLst>
                                      </p:cBhvr>
                                      <p:to>
                                        <p:strVal val="hidden"/>
                                      </p:to>
                                    </p:set>
                                  </p:childTnLst>
                                </p:cTn>
                              </p:par>
                            </p:childTnLst>
                          </p:cTn>
                        </p:par>
                        <p:par>
                          <p:cTn id="28" fill="hold">
                            <p:stCondLst>
                              <p:cond delay="720"/>
                            </p:stCondLst>
                            <p:childTnLst>
                              <p:par>
                                <p:cTn id="29" presetID="10" presetClass="entr" presetSubtype="0" fill="hold" nodeType="afterEffect">
                                  <p:stCondLst>
                                    <p:cond delay="0"/>
                                  </p:stCondLst>
                                  <p:childTnLst>
                                    <p:set>
                                      <p:cBhvr>
                                        <p:cTn id="30" dur="1" fill="hold">
                                          <p:stCondLst>
                                            <p:cond delay="0"/>
                                          </p:stCondLst>
                                        </p:cTn>
                                        <p:tgtEl>
                                          <p:spTgt spid="135"/>
                                        </p:tgtEl>
                                        <p:attrNameLst>
                                          <p:attrName>style.visibility</p:attrName>
                                        </p:attrNameLst>
                                      </p:cBhvr>
                                      <p:to>
                                        <p:strVal val="visible"/>
                                      </p:to>
                                    </p:set>
                                    <p:animEffect transition="in" filter="fade">
                                      <p:cBhvr>
                                        <p:cTn id="31" dur="120"/>
                                        <p:tgtEl>
                                          <p:spTgt spid="135"/>
                                        </p:tgtEl>
                                      </p:cBhvr>
                                    </p:animEffect>
                                  </p:childTnLst>
                                </p:cTn>
                              </p:par>
                            </p:childTnLst>
                          </p:cTn>
                        </p:par>
                        <p:par>
                          <p:cTn id="32" fill="hold">
                            <p:stCondLst>
                              <p:cond delay="840"/>
                            </p:stCondLst>
                            <p:childTnLst>
                              <p:par>
                                <p:cTn id="33" presetID="1" presetClass="exit" presetSubtype="0" fill="hold" nodeType="afterEffect">
                                  <p:stCondLst>
                                    <p:cond delay="0"/>
                                  </p:stCondLst>
                                  <p:childTnLst>
                                    <p:set>
                                      <p:cBhvr>
                                        <p:cTn id="34" dur="1" fill="hold">
                                          <p:stCondLst>
                                            <p:cond delay="119"/>
                                          </p:stCondLst>
                                        </p:cTn>
                                        <p:tgtEl>
                                          <p:spTgt spid="135"/>
                                        </p:tgtEl>
                                        <p:attrNameLst>
                                          <p:attrName>style.visibility</p:attrName>
                                        </p:attrNameLst>
                                      </p:cBhvr>
                                      <p:to>
                                        <p:strVal val="hidden"/>
                                      </p:to>
                                    </p:set>
                                  </p:childTnLst>
                                </p:cTn>
                              </p:par>
                            </p:childTnLst>
                          </p:cTn>
                        </p:par>
                        <p:par>
                          <p:cTn id="35" fill="hold">
                            <p:stCondLst>
                              <p:cond delay="960"/>
                            </p:stCondLst>
                            <p:childTnLst>
                              <p:par>
                                <p:cTn id="36" presetID="10" presetClass="entr" presetSubtype="0" fill="hold" nodeType="afterEffect">
                                  <p:stCondLst>
                                    <p:cond delay="0"/>
                                  </p:stCondLst>
                                  <p:childTnLst>
                                    <p:set>
                                      <p:cBhvr>
                                        <p:cTn id="37" dur="1" fill="hold">
                                          <p:stCondLst>
                                            <p:cond delay="0"/>
                                          </p:stCondLst>
                                        </p:cTn>
                                        <p:tgtEl>
                                          <p:spTgt spid="127"/>
                                        </p:tgtEl>
                                        <p:attrNameLst>
                                          <p:attrName>style.visibility</p:attrName>
                                        </p:attrNameLst>
                                      </p:cBhvr>
                                      <p:to>
                                        <p:strVal val="visible"/>
                                      </p:to>
                                    </p:set>
                                    <p:animEffect transition="in" filter="fade">
                                      <p:cBhvr>
                                        <p:cTn id="38" dur="120"/>
                                        <p:tgtEl>
                                          <p:spTgt spid="127"/>
                                        </p:tgtEl>
                                      </p:cBhvr>
                                    </p:animEffect>
                                  </p:childTnLst>
                                </p:cTn>
                              </p:par>
                            </p:childTnLst>
                          </p:cTn>
                        </p:par>
                        <p:par>
                          <p:cTn id="39" fill="hold">
                            <p:stCondLst>
                              <p:cond delay="1080"/>
                            </p:stCondLst>
                            <p:childTnLst>
                              <p:par>
                                <p:cTn id="40" presetID="1" presetClass="exit" presetSubtype="0" fill="hold" nodeType="afterEffect">
                                  <p:stCondLst>
                                    <p:cond delay="0"/>
                                  </p:stCondLst>
                                  <p:childTnLst>
                                    <p:set>
                                      <p:cBhvr>
                                        <p:cTn id="41" dur="1" fill="hold">
                                          <p:stCondLst>
                                            <p:cond delay="119"/>
                                          </p:stCondLst>
                                        </p:cTn>
                                        <p:tgtEl>
                                          <p:spTgt spid="127"/>
                                        </p:tgtEl>
                                        <p:attrNameLst>
                                          <p:attrName>style.visibility</p:attrName>
                                        </p:attrNameLst>
                                      </p:cBhvr>
                                      <p:to>
                                        <p:strVal val="hidden"/>
                                      </p:to>
                                    </p:set>
                                  </p:childTnLst>
                                </p:cTn>
                              </p:par>
                            </p:childTnLst>
                          </p:cTn>
                        </p:par>
                        <p:par>
                          <p:cTn id="42" fill="hold">
                            <p:stCondLst>
                              <p:cond delay="1200"/>
                            </p:stCondLst>
                            <p:childTnLst>
                              <p:par>
                                <p:cTn id="43" presetID="10" presetClass="entr" presetSubtype="0" fill="hold" nodeType="afterEffect">
                                  <p:stCondLst>
                                    <p:cond delay="0"/>
                                  </p:stCondLst>
                                  <p:childTnLst>
                                    <p:set>
                                      <p:cBhvr>
                                        <p:cTn id="44" dur="1" fill="hold">
                                          <p:stCondLst>
                                            <p:cond delay="0"/>
                                          </p:stCondLst>
                                        </p:cTn>
                                        <p:tgtEl>
                                          <p:spTgt spid="134"/>
                                        </p:tgtEl>
                                        <p:attrNameLst>
                                          <p:attrName>style.visibility</p:attrName>
                                        </p:attrNameLst>
                                      </p:cBhvr>
                                      <p:to>
                                        <p:strVal val="visible"/>
                                      </p:to>
                                    </p:set>
                                    <p:animEffect transition="in" filter="fade">
                                      <p:cBhvr>
                                        <p:cTn id="45" dur="120"/>
                                        <p:tgtEl>
                                          <p:spTgt spid="134"/>
                                        </p:tgtEl>
                                      </p:cBhvr>
                                    </p:animEffect>
                                  </p:childTnLst>
                                </p:cTn>
                              </p:par>
                            </p:childTnLst>
                          </p:cTn>
                        </p:par>
                        <p:par>
                          <p:cTn id="46" fill="hold">
                            <p:stCondLst>
                              <p:cond delay="1320"/>
                            </p:stCondLst>
                            <p:childTnLst>
                              <p:par>
                                <p:cTn id="47" presetID="1" presetClass="exit" presetSubtype="0" fill="hold" nodeType="afterEffect">
                                  <p:stCondLst>
                                    <p:cond delay="0"/>
                                  </p:stCondLst>
                                  <p:childTnLst>
                                    <p:set>
                                      <p:cBhvr>
                                        <p:cTn id="48" dur="1" fill="hold">
                                          <p:stCondLst>
                                            <p:cond delay="119"/>
                                          </p:stCondLst>
                                        </p:cTn>
                                        <p:tgtEl>
                                          <p:spTgt spid="134"/>
                                        </p:tgtEl>
                                        <p:attrNameLst>
                                          <p:attrName>style.visibility</p:attrName>
                                        </p:attrNameLst>
                                      </p:cBhvr>
                                      <p:to>
                                        <p:strVal val="hidden"/>
                                      </p:to>
                                    </p:set>
                                  </p:childTnLst>
                                </p:cTn>
                              </p:par>
                            </p:childTnLst>
                          </p:cTn>
                        </p:par>
                        <p:par>
                          <p:cTn id="49" fill="hold">
                            <p:stCondLst>
                              <p:cond delay="1440"/>
                            </p:stCondLst>
                            <p:childTnLst>
                              <p:par>
                                <p:cTn id="50" presetID="10" presetClass="entr" presetSubtype="0" fill="hold" nodeType="afterEffect">
                                  <p:stCondLst>
                                    <p:cond delay="0"/>
                                  </p:stCondLst>
                                  <p:childTnLst>
                                    <p:set>
                                      <p:cBhvr>
                                        <p:cTn id="51" dur="1" fill="hold">
                                          <p:stCondLst>
                                            <p:cond delay="0"/>
                                          </p:stCondLst>
                                        </p:cTn>
                                        <p:tgtEl>
                                          <p:spTgt spid="131"/>
                                        </p:tgtEl>
                                        <p:attrNameLst>
                                          <p:attrName>style.visibility</p:attrName>
                                        </p:attrNameLst>
                                      </p:cBhvr>
                                      <p:to>
                                        <p:strVal val="visible"/>
                                      </p:to>
                                    </p:set>
                                    <p:animEffect transition="in" filter="fade">
                                      <p:cBhvr>
                                        <p:cTn id="52" dur="120"/>
                                        <p:tgtEl>
                                          <p:spTgt spid="131"/>
                                        </p:tgtEl>
                                      </p:cBhvr>
                                    </p:animEffect>
                                  </p:childTnLst>
                                </p:cTn>
                              </p:par>
                            </p:childTnLst>
                          </p:cTn>
                        </p:par>
                        <p:par>
                          <p:cTn id="53" fill="hold">
                            <p:stCondLst>
                              <p:cond delay="1560"/>
                            </p:stCondLst>
                            <p:childTnLst>
                              <p:par>
                                <p:cTn id="54" presetID="1" presetClass="exit" presetSubtype="0" fill="hold" nodeType="afterEffect">
                                  <p:stCondLst>
                                    <p:cond delay="0"/>
                                  </p:stCondLst>
                                  <p:childTnLst>
                                    <p:set>
                                      <p:cBhvr>
                                        <p:cTn id="55" dur="1" fill="hold">
                                          <p:stCondLst>
                                            <p:cond delay="119"/>
                                          </p:stCondLst>
                                        </p:cTn>
                                        <p:tgtEl>
                                          <p:spTgt spid="131"/>
                                        </p:tgtEl>
                                        <p:attrNameLst>
                                          <p:attrName>style.visibility</p:attrName>
                                        </p:attrNameLst>
                                      </p:cBhvr>
                                      <p:to>
                                        <p:strVal val="hidden"/>
                                      </p:to>
                                    </p:set>
                                  </p:childTnLst>
                                </p:cTn>
                              </p:par>
                            </p:childTnLst>
                          </p:cTn>
                        </p:par>
                        <p:par>
                          <p:cTn id="56" fill="hold">
                            <p:stCondLst>
                              <p:cond delay="1680"/>
                            </p:stCondLst>
                            <p:childTnLst>
                              <p:par>
                                <p:cTn id="57" presetID="10" presetClass="entr" presetSubtype="0" fill="hold" nodeType="afterEffect">
                                  <p:stCondLst>
                                    <p:cond delay="0"/>
                                  </p:stCondLst>
                                  <p:childTnLst>
                                    <p:set>
                                      <p:cBhvr>
                                        <p:cTn id="58" dur="1" fill="hold">
                                          <p:stCondLst>
                                            <p:cond delay="0"/>
                                          </p:stCondLst>
                                        </p:cTn>
                                        <p:tgtEl>
                                          <p:spTgt spid="132"/>
                                        </p:tgtEl>
                                        <p:attrNameLst>
                                          <p:attrName>style.visibility</p:attrName>
                                        </p:attrNameLst>
                                      </p:cBhvr>
                                      <p:to>
                                        <p:strVal val="visible"/>
                                      </p:to>
                                    </p:set>
                                    <p:animEffect transition="in" filter="fade">
                                      <p:cBhvr>
                                        <p:cTn id="59" dur="120"/>
                                        <p:tgtEl>
                                          <p:spTgt spid="132"/>
                                        </p:tgtEl>
                                      </p:cBhvr>
                                    </p:animEffect>
                                  </p:childTnLst>
                                </p:cTn>
                              </p:par>
                            </p:childTnLst>
                          </p:cTn>
                        </p:par>
                        <p:par>
                          <p:cTn id="60" fill="hold">
                            <p:stCondLst>
                              <p:cond delay="1800"/>
                            </p:stCondLst>
                            <p:childTnLst>
                              <p:par>
                                <p:cTn id="61" presetID="1" presetClass="exit" presetSubtype="0" fill="hold" nodeType="afterEffect">
                                  <p:stCondLst>
                                    <p:cond delay="0"/>
                                  </p:stCondLst>
                                  <p:childTnLst>
                                    <p:set>
                                      <p:cBhvr>
                                        <p:cTn id="62" dur="1" fill="hold">
                                          <p:stCondLst>
                                            <p:cond delay="119"/>
                                          </p:stCondLst>
                                        </p:cTn>
                                        <p:tgtEl>
                                          <p:spTgt spid="132"/>
                                        </p:tgtEl>
                                        <p:attrNameLst>
                                          <p:attrName>style.visibility</p:attrName>
                                        </p:attrNameLst>
                                      </p:cBhvr>
                                      <p:to>
                                        <p:strVal val="hidden"/>
                                      </p:to>
                                    </p:set>
                                  </p:childTnLst>
                                </p:cTn>
                              </p:par>
                            </p:childTnLst>
                          </p:cTn>
                        </p:par>
                        <p:par>
                          <p:cTn id="63" fill="hold">
                            <p:stCondLst>
                              <p:cond delay="1920"/>
                            </p:stCondLst>
                            <p:childTnLst>
                              <p:par>
                                <p:cTn id="64" presetID="10" presetClass="entr" presetSubtype="0" fill="hold" nodeType="afterEffect">
                                  <p:stCondLst>
                                    <p:cond delay="0"/>
                                  </p:stCondLst>
                                  <p:childTnLst>
                                    <p:set>
                                      <p:cBhvr>
                                        <p:cTn id="65" dur="1" fill="hold">
                                          <p:stCondLst>
                                            <p:cond delay="0"/>
                                          </p:stCondLst>
                                        </p:cTn>
                                        <p:tgtEl>
                                          <p:spTgt spid="142"/>
                                        </p:tgtEl>
                                        <p:attrNameLst>
                                          <p:attrName>style.visibility</p:attrName>
                                        </p:attrNameLst>
                                      </p:cBhvr>
                                      <p:to>
                                        <p:strVal val="visible"/>
                                      </p:to>
                                    </p:set>
                                    <p:animEffect transition="in" filter="fade">
                                      <p:cBhvr>
                                        <p:cTn id="66" dur="120"/>
                                        <p:tgtEl>
                                          <p:spTgt spid="142"/>
                                        </p:tgtEl>
                                      </p:cBhvr>
                                    </p:animEffect>
                                  </p:childTnLst>
                                </p:cTn>
                              </p:par>
                            </p:childTnLst>
                          </p:cTn>
                        </p:par>
                        <p:par>
                          <p:cTn id="67" fill="hold">
                            <p:stCondLst>
                              <p:cond delay="2040"/>
                            </p:stCondLst>
                            <p:childTnLst>
                              <p:par>
                                <p:cTn id="68" presetID="1" presetClass="exit" presetSubtype="0" fill="hold" nodeType="afterEffect">
                                  <p:stCondLst>
                                    <p:cond delay="0"/>
                                  </p:stCondLst>
                                  <p:childTnLst>
                                    <p:set>
                                      <p:cBhvr>
                                        <p:cTn id="69" dur="1" fill="hold">
                                          <p:stCondLst>
                                            <p:cond delay="119"/>
                                          </p:stCondLst>
                                        </p:cTn>
                                        <p:tgtEl>
                                          <p:spTgt spid="142"/>
                                        </p:tgtEl>
                                        <p:attrNameLst>
                                          <p:attrName>style.visibility</p:attrName>
                                        </p:attrNameLst>
                                      </p:cBhvr>
                                      <p:to>
                                        <p:strVal val="hidden"/>
                                      </p:to>
                                    </p:set>
                                  </p:childTnLst>
                                </p:cTn>
                              </p:par>
                            </p:childTnLst>
                          </p:cTn>
                        </p:par>
                        <p:par>
                          <p:cTn id="70" fill="hold">
                            <p:stCondLst>
                              <p:cond delay="2160"/>
                            </p:stCondLst>
                            <p:childTnLst>
                              <p:par>
                                <p:cTn id="71" presetID="10" presetClass="entr" presetSubtype="0" fill="hold" nodeType="afterEffect">
                                  <p:stCondLst>
                                    <p:cond delay="0"/>
                                  </p:stCondLst>
                                  <p:childTnLst>
                                    <p:set>
                                      <p:cBhvr>
                                        <p:cTn id="72" dur="1" fill="hold">
                                          <p:stCondLst>
                                            <p:cond delay="0"/>
                                          </p:stCondLst>
                                        </p:cTn>
                                        <p:tgtEl>
                                          <p:spTgt spid="133"/>
                                        </p:tgtEl>
                                        <p:attrNameLst>
                                          <p:attrName>style.visibility</p:attrName>
                                        </p:attrNameLst>
                                      </p:cBhvr>
                                      <p:to>
                                        <p:strVal val="visible"/>
                                      </p:to>
                                    </p:set>
                                    <p:animEffect transition="in" filter="fade">
                                      <p:cBhvr>
                                        <p:cTn id="73" dur="120"/>
                                        <p:tgtEl>
                                          <p:spTgt spid="133"/>
                                        </p:tgtEl>
                                      </p:cBhvr>
                                    </p:animEffect>
                                  </p:childTnLst>
                                </p:cTn>
                              </p:par>
                            </p:childTnLst>
                          </p:cTn>
                        </p:par>
                        <p:par>
                          <p:cTn id="74" fill="hold">
                            <p:stCondLst>
                              <p:cond delay="2280"/>
                            </p:stCondLst>
                            <p:childTnLst>
                              <p:par>
                                <p:cTn id="75" presetID="1" presetClass="exit" presetSubtype="0" fill="hold" nodeType="afterEffect">
                                  <p:stCondLst>
                                    <p:cond delay="0"/>
                                  </p:stCondLst>
                                  <p:childTnLst>
                                    <p:set>
                                      <p:cBhvr>
                                        <p:cTn id="76" dur="1" fill="hold">
                                          <p:stCondLst>
                                            <p:cond delay="119"/>
                                          </p:stCondLst>
                                        </p:cTn>
                                        <p:tgtEl>
                                          <p:spTgt spid="133"/>
                                        </p:tgtEl>
                                        <p:attrNameLst>
                                          <p:attrName>style.visibility</p:attrName>
                                        </p:attrNameLst>
                                      </p:cBhvr>
                                      <p:to>
                                        <p:strVal val="hidden"/>
                                      </p:to>
                                    </p:set>
                                  </p:childTnLst>
                                </p:cTn>
                              </p:par>
                            </p:childTnLst>
                          </p:cTn>
                        </p:par>
                        <p:par>
                          <p:cTn id="77" fill="hold">
                            <p:stCondLst>
                              <p:cond delay="2400"/>
                            </p:stCondLst>
                            <p:childTnLst>
                              <p:par>
                                <p:cTn id="78" presetID="10" presetClass="entr" presetSubtype="0" fill="hold" nodeType="afterEffect">
                                  <p:stCondLst>
                                    <p:cond delay="0"/>
                                  </p:stCondLst>
                                  <p:childTnLst>
                                    <p:set>
                                      <p:cBhvr>
                                        <p:cTn id="79" dur="1" fill="hold">
                                          <p:stCondLst>
                                            <p:cond delay="0"/>
                                          </p:stCondLst>
                                        </p:cTn>
                                        <p:tgtEl>
                                          <p:spTgt spid="130"/>
                                        </p:tgtEl>
                                        <p:attrNameLst>
                                          <p:attrName>style.visibility</p:attrName>
                                        </p:attrNameLst>
                                      </p:cBhvr>
                                      <p:to>
                                        <p:strVal val="visible"/>
                                      </p:to>
                                    </p:set>
                                    <p:animEffect transition="in" filter="fade">
                                      <p:cBhvr>
                                        <p:cTn id="80" dur="120"/>
                                        <p:tgtEl>
                                          <p:spTgt spid="130"/>
                                        </p:tgtEl>
                                      </p:cBhvr>
                                    </p:animEffect>
                                  </p:childTnLst>
                                </p:cTn>
                              </p:par>
                            </p:childTnLst>
                          </p:cTn>
                        </p:par>
                        <p:par>
                          <p:cTn id="81" fill="hold">
                            <p:stCondLst>
                              <p:cond delay="2520"/>
                            </p:stCondLst>
                            <p:childTnLst>
                              <p:par>
                                <p:cTn id="82" presetID="1" presetClass="exit" presetSubtype="0" fill="hold" nodeType="afterEffect">
                                  <p:stCondLst>
                                    <p:cond delay="0"/>
                                  </p:stCondLst>
                                  <p:childTnLst>
                                    <p:set>
                                      <p:cBhvr>
                                        <p:cTn id="83" dur="1" fill="hold">
                                          <p:stCondLst>
                                            <p:cond delay="119"/>
                                          </p:stCondLst>
                                        </p:cTn>
                                        <p:tgtEl>
                                          <p:spTgt spid="130"/>
                                        </p:tgtEl>
                                        <p:attrNameLst>
                                          <p:attrName>style.visibility</p:attrName>
                                        </p:attrNameLst>
                                      </p:cBhvr>
                                      <p:to>
                                        <p:strVal val="hidden"/>
                                      </p:to>
                                    </p:set>
                                  </p:childTnLst>
                                </p:cTn>
                              </p:par>
                            </p:childTnLst>
                          </p:cTn>
                        </p:par>
                        <p:par>
                          <p:cTn id="84" fill="hold">
                            <p:stCondLst>
                              <p:cond delay="2640"/>
                            </p:stCondLst>
                            <p:childTnLst>
                              <p:par>
                                <p:cTn id="85" presetID="10" presetClass="entr" presetSubtype="0" fill="hold" nodeType="afterEffect">
                                  <p:stCondLst>
                                    <p:cond delay="0"/>
                                  </p:stCondLst>
                                  <p:childTnLst>
                                    <p:set>
                                      <p:cBhvr>
                                        <p:cTn id="86" dur="1" fill="hold">
                                          <p:stCondLst>
                                            <p:cond delay="0"/>
                                          </p:stCondLst>
                                        </p:cTn>
                                        <p:tgtEl>
                                          <p:spTgt spid="125"/>
                                        </p:tgtEl>
                                        <p:attrNameLst>
                                          <p:attrName>style.visibility</p:attrName>
                                        </p:attrNameLst>
                                      </p:cBhvr>
                                      <p:to>
                                        <p:strVal val="visible"/>
                                      </p:to>
                                    </p:set>
                                    <p:animEffect transition="in" filter="fade">
                                      <p:cBhvr>
                                        <p:cTn id="87" dur="120"/>
                                        <p:tgtEl>
                                          <p:spTgt spid="125"/>
                                        </p:tgtEl>
                                      </p:cBhvr>
                                    </p:animEffect>
                                  </p:childTnLst>
                                </p:cTn>
                              </p:par>
                            </p:childTnLst>
                          </p:cTn>
                        </p:par>
                        <p:par>
                          <p:cTn id="88" fill="hold">
                            <p:stCondLst>
                              <p:cond delay="2760"/>
                            </p:stCondLst>
                            <p:childTnLst>
                              <p:par>
                                <p:cTn id="89" presetID="1" presetClass="exit" presetSubtype="0" fill="hold" nodeType="afterEffect">
                                  <p:stCondLst>
                                    <p:cond delay="0"/>
                                  </p:stCondLst>
                                  <p:childTnLst>
                                    <p:set>
                                      <p:cBhvr>
                                        <p:cTn id="90" dur="1" fill="hold">
                                          <p:stCondLst>
                                            <p:cond delay="119"/>
                                          </p:stCondLst>
                                        </p:cTn>
                                        <p:tgtEl>
                                          <p:spTgt spid="125"/>
                                        </p:tgtEl>
                                        <p:attrNameLst>
                                          <p:attrName>style.visibility</p:attrName>
                                        </p:attrNameLst>
                                      </p:cBhvr>
                                      <p:to>
                                        <p:strVal val="hidden"/>
                                      </p:to>
                                    </p:set>
                                  </p:childTnLst>
                                </p:cTn>
                              </p:par>
                            </p:childTnLst>
                          </p:cTn>
                        </p:par>
                        <p:par>
                          <p:cTn id="91" fill="hold">
                            <p:stCondLst>
                              <p:cond delay="2880"/>
                            </p:stCondLst>
                            <p:childTnLst>
                              <p:par>
                                <p:cTn id="92" presetID="10" presetClass="entr" presetSubtype="0" fill="hold" nodeType="afterEffect">
                                  <p:stCondLst>
                                    <p:cond delay="0"/>
                                  </p:stCondLst>
                                  <p:childTnLst>
                                    <p:set>
                                      <p:cBhvr>
                                        <p:cTn id="93" dur="1" fill="hold">
                                          <p:stCondLst>
                                            <p:cond delay="0"/>
                                          </p:stCondLst>
                                        </p:cTn>
                                        <p:tgtEl>
                                          <p:spTgt spid="129"/>
                                        </p:tgtEl>
                                        <p:attrNameLst>
                                          <p:attrName>style.visibility</p:attrName>
                                        </p:attrNameLst>
                                      </p:cBhvr>
                                      <p:to>
                                        <p:strVal val="visible"/>
                                      </p:to>
                                    </p:set>
                                    <p:animEffect transition="in" filter="fade">
                                      <p:cBhvr>
                                        <p:cTn id="94" dur="120"/>
                                        <p:tgtEl>
                                          <p:spTgt spid="129"/>
                                        </p:tgtEl>
                                      </p:cBhvr>
                                    </p:animEffect>
                                  </p:childTnLst>
                                </p:cTn>
                              </p:par>
                            </p:childTnLst>
                          </p:cTn>
                        </p:par>
                        <p:par>
                          <p:cTn id="95" fill="hold">
                            <p:stCondLst>
                              <p:cond delay="3000"/>
                            </p:stCondLst>
                            <p:childTnLst>
                              <p:par>
                                <p:cTn id="96" presetID="1" presetClass="exit" presetSubtype="0" fill="hold" nodeType="afterEffect">
                                  <p:stCondLst>
                                    <p:cond delay="0"/>
                                  </p:stCondLst>
                                  <p:childTnLst>
                                    <p:set>
                                      <p:cBhvr>
                                        <p:cTn id="97" dur="1" fill="hold">
                                          <p:stCondLst>
                                            <p:cond delay="119"/>
                                          </p:stCondLst>
                                        </p:cTn>
                                        <p:tgtEl>
                                          <p:spTgt spid="129"/>
                                        </p:tgtEl>
                                        <p:attrNameLst>
                                          <p:attrName>style.visibility</p:attrName>
                                        </p:attrNameLst>
                                      </p:cBhvr>
                                      <p:to>
                                        <p:strVal val="hidden"/>
                                      </p:to>
                                    </p:set>
                                  </p:childTnLst>
                                </p:cTn>
                              </p:par>
                            </p:childTnLst>
                          </p:cTn>
                        </p:par>
                        <p:par>
                          <p:cTn id="98" fill="hold">
                            <p:stCondLst>
                              <p:cond delay="3120"/>
                            </p:stCondLst>
                            <p:childTnLst>
                              <p:par>
                                <p:cTn id="99" presetID="10" presetClass="entr" presetSubtype="0" fill="hold" nodeType="afterEffect">
                                  <p:stCondLst>
                                    <p:cond delay="0"/>
                                  </p:stCondLst>
                                  <p:childTnLst>
                                    <p:set>
                                      <p:cBhvr>
                                        <p:cTn id="100" dur="1" fill="hold">
                                          <p:stCondLst>
                                            <p:cond delay="0"/>
                                          </p:stCondLst>
                                        </p:cTn>
                                        <p:tgtEl>
                                          <p:spTgt spid="128"/>
                                        </p:tgtEl>
                                        <p:attrNameLst>
                                          <p:attrName>style.visibility</p:attrName>
                                        </p:attrNameLst>
                                      </p:cBhvr>
                                      <p:to>
                                        <p:strVal val="visible"/>
                                      </p:to>
                                    </p:set>
                                    <p:animEffect transition="in" filter="fade">
                                      <p:cBhvr>
                                        <p:cTn id="101" dur="120"/>
                                        <p:tgtEl>
                                          <p:spTgt spid="128"/>
                                        </p:tgtEl>
                                      </p:cBhvr>
                                    </p:animEffect>
                                  </p:childTnLst>
                                </p:cTn>
                              </p:par>
                            </p:childTnLst>
                          </p:cTn>
                        </p:par>
                        <p:par>
                          <p:cTn id="102" fill="hold">
                            <p:stCondLst>
                              <p:cond delay="3240"/>
                            </p:stCondLst>
                            <p:childTnLst>
                              <p:par>
                                <p:cTn id="103" presetID="1" presetClass="exit" presetSubtype="0" fill="hold" nodeType="afterEffect">
                                  <p:stCondLst>
                                    <p:cond delay="0"/>
                                  </p:stCondLst>
                                  <p:childTnLst>
                                    <p:set>
                                      <p:cBhvr>
                                        <p:cTn id="104" dur="1" fill="hold">
                                          <p:stCondLst>
                                            <p:cond delay="119"/>
                                          </p:stCondLst>
                                        </p:cTn>
                                        <p:tgtEl>
                                          <p:spTgt spid="128"/>
                                        </p:tgtEl>
                                        <p:attrNameLst>
                                          <p:attrName>style.visibility</p:attrName>
                                        </p:attrNameLst>
                                      </p:cBhvr>
                                      <p:to>
                                        <p:strVal val="hidden"/>
                                      </p:to>
                                    </p:set>
                                  </p:childTnLst>
                                </p:cTn>
                              </p:par>
                            </p:childTnLst>
                          </p:cTn>
                        </p:par>
                        <p:par>
                          <p:cTn id="105" fill="hold">
                            <p:stCondLst>
                              <p:cond delay="3360"/>
                            </p:stCondLst>
                            <p:childTnLst>
                              <p:par>
                                <p:cTn id="106" presetID="10" presetClass="entr" presetSubtype="0" fill="hold" nodeType="afterEffect">
                                  <p:stCondLst>
                                    <p:cond delay="0"/>
                                  </p:stCondLst>
                                  <p:childTnLst>
                                    <p:set>
                                      <p:cBhvr>
                                        <p:cTn id="107" dur="1" fill="hold">
                                          <p:stCondLst>
                                            <p:cond delay="0"/>
                                          </p:stCondLst>
                                        </p:cTn>
                                        <p:tgtEl>
                                          <p:spTgt spid="143"/>
                                        </p:tgtEl>
                                        <p:attrNameLst>
                                          <p:attrName>style.visibility</p:attrName>
                                        </p:attrNameLst>
                                      </p:cBhvr>
                                      <p:to>
                                        <p:strVal val="visible"/>
                                      </p:to>
                                    </p:set>
                                    <p:animEffect transition="in" filter="fade">
                                      <p:cBhvr>
                                        <p:cTn id="108" dur="120"/>
                                        <p:tgtEl>
                                          <p:spTgt spid="143"/>
                                        </p:tgtEl>
                                      </p:cBhvr>
                                    </p:animEffect>
                                  </p:childTnLst>
                                </p:cTn>
                              </p:par>
                            </p:childTnLst>
                          </p:cTn>
                        </p:par>
                        <p:par>
                          <p:cTn id="109" fill="hold">
                            <p:stCondLst>
                              <p:cond delay="3480"/>
                            </p:stCondLst>
                            <p:childTnLst>
                              <p:par>
                                <p:cTn id="110" presetID="26" presetClass="emph" presetSubtype="0" fill="hold" nodeType="afterEffect">
                                  <p:stCondLst>
                                    <p:cond delay="0"/>
                                  </p:stCondLst>
                                  <p:childTnLst>
                                    <p:animEffect transition="out" filter="fade">
                                      <p:cBhvr>
                                        <p:cTn id="111" dur="250" tmFilter="0, 0; .2, .5; .8, .5; 1, 0"/>
                                        <p:tgtEl>
                                          <p:spTgt spid="143"/>
                                        </p:tgtEl>
                                      </p:cBhvr>
                                    </p:animEffect>
                                    <p:animScale>
                                      <p:cBhvr>
                                        <p:cTn id="112" dur="125" autoRev="1" fill="hold"/>
                                        <p:tgtEl>
                                          <p:spTgt spid="143"/>
                                        </p:tgtEl>
                                      </p:cBhvr>
                                      <p:by x="105000" y="105000"/>
                                    </p:animScale>
                                  </p:childTnLst>
                                </p:cTn>
                              </p:par>
                            </p:childTnLst>
                          </p:cTn>
                        </p:par>
                        <p:par>
                          <p:cTn id="113" fill="hold">
                            <p:stCondLst>
                              <p:cond delay="3730"/>
                            </p:stCondLst>
                            <p:childTnLst>
                              <p:par>
                                <p:cTn id="114" presetID="26" presetClass="emph" presetSubtype="0" fill="hold" nodeType="afterEffect">
                                  <p:stCondLst>
                                    <p:cond delay="0"/>
                                  </p:stCondLst>
                                  <p:childTnLst>
                                    <p:animEffect transition="out" filter="fade">
                                      <p:cBhvr>
                                        <p:cTn id="115" dur="250" tmFilter="0, 0; .2, .5; .8, .5; 1, 0"/>
                                        <p:tgtEl>
                                          <p:spTgt spid="143"/>
                                        </p:tgtEl>
                                      </p:cBhvr>
                                    </p:animEffect>
                                    <p:animScale>
                                      <p:cBhvr>
                                        <p:cTn id="116" dur="125" autoRev="1" fill="hold"/>
                                        <p:tgtEl>
                                          <p:spTgt spid="143"/>
                                        </p:tgtEl>
                                      </p:cBhvr>
                                      <p:by x="105000" y="105000"/>
                                    </p:animScale>
                                  </p:childTnLst>
                                </p:cTn>
                              </p:par>
                            </p:childTnLst>
                          </p:cTn>
                        </p:par>
                        <p:par>
                          <p:cTn id="117" fill="hold">
                            <p:stCondLst>
                              <p:cond delay="3980"/>
                            </p:stCondLst>
                            <p:childTnLst>
                              <p:par>
                                <p:cTn id="118" presetID="26" presetClass="emph" presetSubtype="0" fill="hold" nodeType="afterEffect">
                                  <p:stCondLst>
                                    <p:cond delay="0"/>
                                  </p:stCondLst>
                                  <p:childTnLst>
                                    <p:animEffect transition="out" filter="fade">
                                      <p:cBhvr>
                                        <p:cTn id="119" dur="250" tmFilter="0, 0; .2, .5; .8, .5; 1, 0"/>
                                        <p:tgtEl>
                                          <p:spTgt spid="143"/>
                                        </p:tgtEl>
                                      </p:cBhvr>
                                    </p:animEffect>
                                    <p:animScale>
                                      <p:cBhvr>
                                        <p:cTn id="120" dur="125" autoRev="1" fill="hold"/>
                                        <p:tgtEl>
                                          <p:spTgt spid="143"/>
                                        </p:tgtEl>
                                      </p:cBhvr>
                                      <p:by x="105000" y="105000"/>
                                    </p:animScale>
                                  </p:childTnLst>
                                </p:cTn>
                              </p:par>
                            </p:childTnLst>
                          </p:cTn>
                        </p:par>
                        <p:par>
                          <p:cTn id="121" fill="hold">
                            <p:stCondLst>
                              <p:cond delay="4230"/>
                            </p:stCondLst>
                            <p:childTnLst>
                              <p:par>
                                <p:cTn id="122" presetID="26" presetClass="emph" presetSubtype="0" fill="hold" nodeType="afterEffect">
                                  <p:stCondLst>
                                    <p:cond delay="0"/>
                                  </p:stCondLst>
                                  <p:childTnLst>
                                    <p:animEffect transition="out" filter="fade">
                                      <p:cBhvr>
                                        <p:cTn id="123" dur="250" tmFilter="0, 0; .2, .5; .8, .5; 1, 0"/>
                                        <p:tgtEl>
                                          <p:spTgt spid="143"/>
                                        </p:tgtEl>
                                      </p:cBhvr>
                                    </p:animEffect>
                                    <p:animScale>
                                      <p:cBhvr>
                                        <p:cTn id="124" dur="125" autoRev="1" fill="hold"/>
                                        <p:tgtEl>
                                          <p:spTgt spid="143"/>
                                        </p:tgtEl>
                                      </p:cBhvr>
                                      <p:by x="105000" y="105000"/>
                                    </p:animScale>
                                  </p:childTnLst>
                                </p:cTn>
                              </p:par>
                            </p:childTnLst>
                          </p:cTn>
                        </p:par>
                        <p:par>
                          <p:cTn id="125" fill="hold">
                            <p:stCondLst>
                              <p:cond delay="4480"/>
                            </p:stCondLst>
                            <p:childTnLst>
                              <p:par>
                                <p:cTn id="126" presetID="26" presetClass="emph" presetSubtype="0" fill="hold" nodeType="afterEffect">
                                  <p:stCondLst>
                                    <p:cond delay="0"/>
                                  </p:stCondLst>
                                  <p:childTnLst>
                                    <p:animEffect transition="out" filter="fade">
                                      <p:cBhvr>
                                        <p:cTn id="127" dur="250" tmFilter="0, 0; .2, .5; .8, .5; 1, 0"/>
                                        <p:tgtEl>
                                          <p:spTgt spid="143"/>
                                        </p:tgtEl>
                                      </p:cBhvr>
                                    </p:animEffect>
                                    <p:animScale>
                                      <p:cBhvr>
                                        <p:cTn id="128" dur="125" autoRev="1" fill="hold"/>
                                        <p:tgtEl>
                                          <p:spTgt spid="143"/>
                                        </p:tgtEl>
                                      </p:cBhvr>
                                      <p:by x="105000" y="105000"/>
                                    </p:animScale>
                                  </p:childTnLst>
                                </p:cTn>
                              </p:par>
                              <p:par>
                                <p:cTn id="129" presetID="1" presetClass="mediacall" presetSubtype="0" fill="hold" nodeType="withEffect">
                                  <p:stCondLst>
                                    <p:cond delay="500"/>
                                  </p:stCondLst>
                                  <p:childTnLst>
                                    <p:cmd type="call" cmd="playFrom(0.0)">
                                      <p:cBhvr>
                                        <p:cTn id="130" dur="441" fill="hold"/>
                                        <p:tgtEl>
                                          <p:spTgt spid="144"/>
                                        </p:tgtEl>
                                      </p:cBhvr>
                                    </p:cmd>
                                  </p:childTnLst>
                                </p:cTn>
                              </p:par>
                              <p:par>
                                <p:cTn id="131" presetID="47" presetClass="entr" presetSubtype="0" fill="hold" grpId="0" nodeType="withEffect">
                                  <p:stCondLst>
                                    <p:cond delay="500"/>
                                  </p:stCondLst>
                                  <p:childTnLst>
                                    <p:set>
                                      <p:cBhvr>
                                        <p:cTn id="132" dur="1" fill="hold">
                                          <p:stCondLst>
                                            <p:cond delay="0"/>
                                          </p:stCondLst>
                                        </p:cTn>
                                        <p:tgtEl>
                                          <p:spTgt spid="145"/>
                                        </p:tgtEl>
                                        <p:attrNameLst>
                                          <p:attrName>style.visibility</p:attrName>
                                        </p:attrNameLst>
                                      </p:cBhvr>
                                      <p:to>
                                        <p:strVal val="visible"/>
                                      </p:to>
                                    </p:set>
                                    <p:animEffect transition="in" filter="fade">
                                      <p:cBhvr>
                                        <p:cTn id="133" dur="1000"/>
                                        <p:tgtEl>
                                          <p:spTgt spid="145"/>
                                        </p:tgtEl>
                                      </p:cBhvr>
                                    </p:animEffect>
                                    <p:anim calcmode="lin" valueType="num">
                                      <p:cBhvr>
                                        <p:cTn id="134" dur="1000" fill="hold"/>
                                        <p:tgtEl>
                                          <p:spTgt spid="145"/>
                                        </p:tgtEl>
                                        <p:attrNameLst>
                                          <p:attrName>ppt_x</p:attrName>
                                        </p:attrNameLst>
                                      </p:cBhvr>
                                      <p:tavLst>
                                        <p:tav tm="0">
                                          <p:val>
                                            <p:strVal val="#ppt_x"/>
                                          </p:val>
                                        </p:tav>
                                        <p:tav tm="100000">
                                          <p:val>
                                            <p:strVal val="#ppt_x"/>
                                          </p:val>
                                        </p:tav>
                                      </p:tavLst>
                                    </p:anim>
                                    <p:anim calcmode="lin" valueType="num">
                                      <p:cBhvr>
                                        <p:cTn id="135" dur="1000" fill="hold"/>
                                        <p:tgtEl>
                                          <p:spTgt spid="145"/>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36"/>
                  </p:tgtEl>
                </p:cond>
              </p:nextCondLst>
            </p:seq>
            <p:seq concurrent="1" nextAc="seek">
              <p:cTn id="136" restart="whenNotActive" fill="hold" evtFilter="cancelBubble" nodeType="interactiveSeq">
                <p:stCondLst>
                  <p:cond evt="onClick" delay="0">
                    <p:tgtEl>
                      <p:spTgt spid="143"/>
                    </p:tgtEl>
                  </p:cond>
                </p:stCondLst>
                <p:endSync evt="end" delay="0">
                  <p:rtn val="all"/>
                </p:endSync>
                <p:childTnLst>
                  <p:par>
                    <p:cTn id="137" fill="hold">
                      <p:stCondLst>
                        <p:cond delay="0"/>
                      </p:stCondLst>
                      <p:childTnLst>
                        <p:par>
                          <p:cTn id="138" fill="hold">
                            <p:stCondLst>
                              <p:cond delay="0"/>
                            </p:stCondLst>
                            <p:childTnLst>
                              <p:par>
                                <p:cTn id="139" presetID="1" presetClass="mediacall" presetSubtype="0" fill="hold" nodeType="clickEffect">
                                  <p:stCondLst>
                                    <p:cond delay="0"/>
                                  </p:stCondLst>
                                  <p:childTnLst>
                                    <p:cmd type="call" cmd="playFrom(0.0)">
                                      <p:cBhvr>
                                        <p:cTn id="140" dur="441" fill="hold"/>
                                        <p:tgtEl>
                                          <p:spTgt spid="144"/>
                                        </p:tgtEl>
                                      </p:cBhvr>
                                    </p:cmd>
                                  </p:childTnLst>
                                </p:cTn>
                              </p:par>
                            </p:childTnLst>
                          </p:cTn>
                        </p:par>
                      </p:childTnLst>
                    </p:cTn>
                  </p:par>
                </p:childTnLst>
              </p:cTn>
              <p:nextCondLst>
                <p:cond evt="onClick" delay="0">
                  <p:tgtEl>
                    <p:spTgt spid="143"/>
                  </p:tgtEl>
                </p:cond>
              </p:nextCondLst>
            </p:seq>
            <p:audio>
              <p:cMediaNode vol="80000" showWhenStopped="0">
                <p:cTn id="141" fill="hold" display="0">
                  <p:stCondLst>
                    <p:cond delay="indefinite"/>
                  </p:stCondLst>
                  <p:endCondLst>
                    <p:cond evt="onStopAudio" delay="0">
                      <p:tgtEl>
                        <p:sldTgt/>
                      </p:tgtEl>
                    </p:cond>
                  </p:endCondLst>
                </p:cTn>
                <p:tgtEl>
                  <p:spTgt spid="144"/>
                </p:tgtEl>
              </p:cMediaNode>
            </p:audio>
            <p:seq concurrent="1" nextAc="seek">
              <p:cTn id="142" restart="whenNotActive" fill="hold" evtFilter="cancelBubble" nodeType="interactiveSeq">
                <p:stCondLst>
                  <p:cond evt="onClick" delay="0">
                    <p:tgtEl>
                      <p:spTgt spid="76"/>
                    </p:tgtEl>
                  </p:cond>
                </p:stCondLst>
                <p:endSync evt="end" delay="0">
                  <p:rtn val="all"/>
                </p:endSync>
                <p:childTnLst>
                  <p:par>
                    <p:cTn id="143" fill="hold">
                      <p:stCondLst>
                        <p:cond delay="0"/>
                      </p:stCondLst>
                      <p:childTnLst>
                        <p:par>
                          <p:cTn id="144" fill="hold">
                            <p:stCondLst>
                              <p:cond delay="0"/>
                            </p:stCondLst>
                            <p:childTnLst>
                              <p:par>
                                <p:cTn id="145" presetID="1" presetClass="exit" presetSubtype="0" fill="hold" nodeType="clickEffect">
                                  <p:stCondLst>
                                    <p:cond delay="0"/>
                                  </p:stCondLst>
                                  <p:childTnLst>
                                    <p:set>
                                      <p:cBhvr>
                                        <p:cTn id="146" dur="1" fill="hold">
                                          <p:stCondLst>
                                            <p:cond delay="0"/>
                                          </p:stCondLst>
                                        </p:cTn>
                                        <p:tgtEl>
                                          <p:spTgt spid="76"/>
                                        </p:tgtEl>
                                        <p:attrNameLst>
                                          <p:attrName>style.visibility</p:attrName>
                                        </p:attrNameLst>
                                      </p:cBhvr>
                                      <p:to>
                                        <p:strVal val="hidden"/>
                                      </p:to>
                                    </p:set>
                                  </p:childTnLst>
                                  <p:subTnLst>
                                    <p:audio>
                                      <p:cMediaNode>
                                        <p:cTn display="0" masterRel="sameClick">
                                          <p:stCondLst>
                                            <p:cond evt="begin" delay="0">
                                              <p:tn val="145"/>
                                            </p:cond>
                                          </p:stCondLst>
                                          <p:endCondLst>
                                            <p:cond evt="onStopAudio" delay="0">
                                              <p:tgtEl>
                                                <p:sldTgt/>
                                              </p:tgtEl>
                                            </p:cond>
                                          </p:endCondLst>
                                        </p:cTn>
                                        <p:tgtEl>
                                          <p:sndTgt r:embed="rId6" name="Item_Box_Open_Definitive.wav"/>
                                        </p:tgtEl>
                                      </p:cMediaNode>
                                    </p:audio>
                                  </p:subTnLst>
                                </p:cTn>
                              </p:par>
                            </p:childTnLst>
                          </p:cTn>
                        </p:par>
                        <p:par>
                          <p:cTn id="147" fill="hold">
                            <p:stCondLst>
                              <p:cond delay="0"/>
                            </p:stCondLst>
                            <p:childTnLst>
                              <p:par>
                                <p:cTn id="148" presetID="10" presetClass="entr" presetSubtype="0" fill="hold" nodeType="afterEffect">
                                  <p:stCondLst>
                                    <p:cond delay="0"/>
                                  </p:stCondLst>
                                  <p:childTnLst>
                                    <p:set>
                                      <p:cBhvr>
                                        <p:cTn id="149" dur="1" fill="hold">
                                          <p:stCondLst>
                                            <p:cond delay="0"/>
                                          </p:stCondLst>
                                        </p:cTn>
                                        <p:tgtEl>
                                          <p:spTgt spid="66"/>
                                        </p:tgtEl>
                                        <p:attrNameLst>
                                          <p:attrName>style.visibility</p:attrName>
                                        </p:attrNameLst>
                                      </p:cBhvr>
                                      <p:to>
                                        <p:strVal val="visible"/>
                                      </p:to>
                                    </p:set>
                                    <p:animEffect transition="in" filter="fade">
                                      <p:cBhvr>
                                        <p:cTn id="150" dur="120"/>
                                        <p:tgtEl>
                                          <p:spTgt spid="66"/>
                                        </p:tgtEl>
                                      </p:cBhvr>
                                    </p:animEffect>
                                  </p:childTnLst>
                                </p:cTn>
                              </p:par>
                            </p:childTnLst>
                          </p:cTn>
                        </p:par>
                        <p:par>
                          <p:cTn id="151" fill="hold">
                            <p:stCondLst>
                              <p:cond delay="120"/>
                            </p:stCondLst>
                            <p:childTnLst>
                              <p:par>
                                <p:cTn id="152" presetID="1" presetClass="exit" presetSubtype="0" fill="hold" nodeType="afterEffect">
                                  <p:stCondLst>
                                    <p:cond delay="0"/>
                                  </p:stCondLst>
                                  <p:childTnLst>
                                    <p:set>
                                      <p:cBhvr>
                                        <p:cTn id="153" dur="1" fill="hold">
                                          <p:stCondLst>
                                            <p:cond delay="119"/>
                                          </p:stCondLst>
                                        </p:cTn>
                                        <p:tgtEl>
                                          <p:spTgt spid="66"/>
                                        </p:tgtEl>
                                        <p:attrNameLst>
                                          <p:attrName>style.visibility</p:attrName>
                                        </p:attrNameLst>
                                      </p:cBhvr>
                                      <p:to>
                                        <p:strVal val="hidden"/>
                                      </p:to>
                                    </p:set>
                                  </p:childTnLst>
                                </p:cTn>
                              </p:par>
                            </p:childTnLst>
                          </p:cTn>
                        </p:par>
                        <p:par>
                          <p:cTn id="154" fill="hold">
                            <p:stCondLst>
                              <p:cond delay="240"/>
                            </p:stCondLst>
                            <p:childTnLst>
                              <p:par>
                                <p:cTn id="155" presetID="10" presetClass="entr" presetSubtype="0" fill="hold" nodeType="afterEffect">
                                  <p:stCondLst>
                                    <p:cond delay="0"/>
                                  </p:stCondLst>
                                  <p:childTnLst>
                                    <p:set>
                                      <p:cBhvr>
                                        <p:cTn id="156" dur="1" fill="hold">
                                          <p:stCondLst>
                                            <p:cond delay="0"/>
                                          </p:stCondLst>
                                        </p:cTn>
                                        <p:tgtEl>
                                          <p:spTgt spid="81"/>
                                        </p:tgtEl>
                                        <p:attrNameLst>
                                          <p:attrName>style.visibility</p:attrName>
                                        </p:attrNameLst>
                                      </p:cBhvr>
                                      <p:to>
                                        <p:strVal val="visible"/>
                                      </p:to>
                                    </p:set>
                                    <p:animEffect transition="in" filter="fade">
                                      <p:cBhvr>
                                        <p:cTn id="157" dur="120"/>
                                        <p:tgtEl>
                                          <p:spTgt spid="81"/>
                                        </p:tgtEl>
                                      </p:cBhvr>
                                    </p:animEffect>
                                  </p:childTnLst>
                                </p:cTn>
                              </p:par>
                            </p:childTnLst>
                          </p:cTn>
                        </p:par>
                        <p:par>
                          <p:cTn id="158" fill="hold">
                            <p:stCondLst>
                              <p:cond delay="360"/>
                            </p:stCondLst>
                            <p:childTnLst>
                              <p:par>
                                <p:cTn id="159" presetID="1" presetClass="exit" presetSubtype="0" fill="hold" nodeType="afterEffect">
                                  <p:stCondLst>
                                    <p:cond delay="0"/>
                                  </p:stCondLst>
                                  <p:childTnLst>
                                    <p:set>
                                      <p:cBhvr>
                                        <p:cTn id="160" dur="1" fill="hold">
                                          <p:stCondLst>
                                            <p:cond delay="119"/>
                                          </p:stCondLst>
                                        </p:cTn>
                                        <p:tgtEl>
                                          <p:spTgt spid="81"/>
                                        </p:tgtEl>
                                        <p:attrNameLst>
                                          <p:attrName>style.visibility</p:attrName>
                                        </p:attrNameLst>
                                      </p:cBhvr>
                                      <p:to>
                                        <p:strVal val="hidden"/>
                                      </p:to>
                                    </p:set>
                                  </p:childTnLst>
                                </p:cTn>
                              </p:par>
                            </p:childTnLst>
                          </p:cTn>
                        </p:par>
                        <p:par>
                          <p:cTn id="161" fill="hold">
                            <p:stCondLst>
                              <p:cond delay="480"/>
                            </p:stCondLst>
                            <p:childTnLst>
                              <p:par>
                                <p:cTn id="162" presetID="10" presetClass="entr" presetSubtype="0" fill="hold" nodeType="afterEffect">
                                  <p:stCondLst>
                                    <p:cond delay="0"/>
                                  </p:stCondLst>
                                  <p:childTnLst>
                                    <p:set>
                                      <p:cBhvr>
                                        <p:cTn id="163" dur="1" fill="hold">
                                          <p:stCondLst>
                                            <p:cond delay="0"/>
                                          </p:stCondLst>
                                        </p:cTn>
                                        <p:tgtEl>
                                          <p:spTgt spid="77"/>
                                        </p:tgtEl>
                                        <p:attrNameLst>
                                          <p:attrName>style.visibility</p:attrName>
                                        </p:attrNameLst>
                                      </p:cBhvr>
                                      <p:to>
                                        <p:strVal val="visible"/>
                                      </p:to>
                                    </p:set>
                                    <p:animEffect transition="in" filter="fade">
                                      <p:cBhvr>
                                        <p:cTn id="164" dur="120"/>
                                        <p:tgtEl>
                                          <p:spTgt spid="77"/>
                                        </p:tgtEl>
                                      </p:cBhvr>
                                    </p:animEffect>
                                  </p:childTnLst>
                                </p:cTn>
                              </p:par>
                            </p:childTnLst>
                          </p:cTn>
                        </p:par>
                        <p:par>
                          <p:cTn id="165" fill="hold">
                            <p:stCondLst>
                              <p:cond delay="600"/>
                            </p:stCondLst>
                            <p:childTnLst>
                              <p:par>
                                <p:cTn id="166" presetID="1" presetClass="exit" presetSubtype="0" fill="hold" nodeType="afterEffect">
                                  <p:stCondLst>
                                    <p:cond delay="0"/>
                                  </p:stCondLst>
                                  <p:childTnLst>
                                    <p:set>
                                      <p:cBhvr>
                                        <p:cTn id="167" dur="1" fill="hold">
                                          <p:stCondLst>
                                            <p:cond delay="119"/>
                                          </p:stCondLst>
                                        </p:cTn>
                                        <p:tgtEl>
                                          <p:spTgt spid="77"/>
                                        </p:tgtEl>
                                        <p:attrNameLst>
                                          <p:attrName>style.visibility</p:attrName>
                                        </p:attrNameLst>
                                      </p:cBhvr>
                                      <p:to>
                                        <p:strVal val="hidden"/>
                                      </p:to>
                                    </p:set>
                                  </p:childTnLst>
                                </p:cTn>
                              </p:par>
                            </p:childTnLst>
                          </p:cTn>
                        </p:par>
                        <p:par>
                          <p:cTn id="168" fill="hold">
                            <p:stCondLst>
                              <p:cond delay="720"/>
                            </p:stCondLst>
                            <p:childTnLst>
                              <p:par>
                                <p:cTn id="169" presetID="10" presetClass="entr" presetSubtype="0" fill="hold" nodeType="afterEffect">
                                  <p:stCondLst>
                                    <p:cond delay="0"/>
                                  </p:stCondLst>
                                  <p:childTnLst>
                                    <p:set>
                                      <p:cBhvr>
                                        <p:cTn id="170" dur="1" fill="hold">
                                          <p:stCondLst>
                                            <p:cond delay="0"/>
                                          </p:stCondLst>
                                        </p:cTn>
                                        <p:tgtEl>
                                          <p:spTgt spid="75"/>
                                        </p:tgtEl>
                                        <p:attrNameLst>
                                          <p:attrName>style.visibility</p:attrName>
                                        </p:attrNameLst>
                                      </p:cBhvr>
                                      <p:to>
                                        <p:strVal val="visible"/>
                                      </p:to>
                                    </p:set>
                                    <p:animEffect transition="in" filter="fade">
                                      <p:cBhvr>
                                        <p:cTn id="171" dur="120"/>
                                        <p:tgtEl>
                                          <p:spTgt spid="75"/>
                                        </p:tgtEl>
                                      </p:cBhvr>
                                    </p:animEffect>
                                  </p:childTnLst>
                                </p:cTn>
                              </p:par>
                            </p:childTnLst>
                          </p:cTn>
                        </p:par>
                        <p:par>
                          <p:cTn id="172" fill="hold">
                            <p:stCondLst>
                              <p:cond delay="840"/>
                            </p:stCondLst>
                            <p:childTnLst>
                              <p:par>
                                <p:cTn id="173" presetID="1" presetClass="exit" presetSubtype="0" fill="hold" nodeType="afterEffect">
                                  <p:stCondLst>
                                    <p:cond delay="0"/>
                                  </p:stCondLst>
                                  <p:childTnLst>
                                    <p:set>
                                      <p:cBhvr>
                                        <p:cTn id="174" dur="1" fill="hold">
                                          <p:stCondLst>
                                            <p:cond delay="119"/>
                                          </p:stCondLst>
                                        </p:cTn>
                                        <p:tgtEl>
                                          <p:spTgt spid="75"/>
                                        </p:tgtEl>
                                        <p:attrNameLst>
                                          <p:attrName>style.visibility</p:attrName>
                                        </p:attrNameLst>
                                      </p:cBhvr>
                                      <p:to>
                                        <p:strVal val="hidden"/>
                                      </p:to>
                                    </p:set>
                                  </p:childTnLst>
                                </p:cTn>
                              </p:par>
                            </p:childTnLst>
                          </p:cTn>
                        </p:par>
                        <p:par>
                          <p:cTn id="175" fill="hold">
                            <p:stCondLst>
                              <p:cond delay="960"/>
                            </p:stCondLst>
                            <p:childTnLst>
                              <p:par>
                                <p:cTn id="176" presetID="10" presetClass="entr" presetSubtype="0" fill="hold" nodeType="afterEffect">
                                  <p:stCondLst>
                                    <p:cond delay="0"/>
                                  </p:stCondLst>
                                  <p:childTnLst>
                                    <p:set>
                                      <p:cBhvr>
                                        <p:cTn id="177" dur="1" fill="hold">
                                          <p:stCondLst>
                                            <p:cond delay="0"/>
                                          </p:stCondLst>
                                        </p:cTn>
                                        <p:tgtEl>
                                          <p:spTgt spid="67"/>
                                        </p:tgtEl>
                                        <p:attrNameLst>
                                          <p:attrName>style.visibility</p:attrName>
                                        </p:attrNameLst>
                                      </p:cBhvr>
                                      <p:to>
                                        <p:strVal val="visible"/>
                                      </p:to>
                                    </p:set>
                                    <p:animEffect transition="in" filter="fade">
                                      <p:cBhvr>
                                        <p:cTn id="178" dur="120"/>
                                        <p:tgtEl>
                                          <p:spTgt spid="67"/>
                                        </p:tgtEl>
                                      </p:cBhvr>
                                    </p:animEffect>
                                  </p:childTnLst>
                                </p:cTn>
                              </p:par>
                            </p:childTnLst>
                          </p:cTn>
                        </p:par>
                        <p:par>
                          <p:cTn id="179" fill="hold">
                            <p:stCondLst>
                              <p:cond delay="1080"/>
                            </p:stCondLst>
                            <p:childTnLst>
                              <p:par>
                                <p:cTn id="180" presetID="1" presetClass="exit" presetSubtype="0" fill="hold" nodeType="afterEffect">
                                  <p:stCondLst>
                                    <p:cond delay="0"/>
                                  </p:stCondLst>
                                  <p:childTnLst>
                                    <p:set>
                                      <p:cBhvr>
                                        <p:cTn id="181" dur="1" fill="hold">
                                          <p:stCondLst>
                                            <p:cond delay="119"/>
                                          </p:stCondLst>
                                        </p:cTn>
                                        <p:tgtEl>
                                          <p:spTgt spid="67"/>
                                        </p:tgtEl>
                                        <p:attrNameLst>
                                          <p:attrName>style.visibility</p:attrName>
                                        </p:attrNameLst>
                                      </p:cBhvr>
                                      <p:to>
                                        <p:strVal val="hidden"/>
                                      </p:to>
                                    </p:set>
                                  </p:childTnLst>
                                </p:cTn>
                              </p:par>
                            </p:childTnLst>
                          </p:cTn>
                        </p:par>
                        <p:par>
                          <p:cTn id="182" fill="hold">
                            <p:stCondLst>
                              <p:cond delay="1200"/>
                            </p:stCondLst>
                            <p:childTnLst>
                              <p:par>
                                <p:cTn id="183" presetID="10" presetClass="entr" presetSubtype="0" fill="hold" nodeType="afterEffect">
                                  <p:stCondLst>
                                    <p:cond delay="0"/>
                                  </p:stCondLst>
                                  <p:childTnLst>
                                    <p:set>
                                      <p:cBhvr>
                                        <p:cTn id="184" dur="1" fill="hold">
                                          <p:stCondLst>
                                            <p:cond delay="0"/>
                                          </p:stCondLst>
                                        </p:cTn>
                                        <p:tgtEl>
                                          <p:spTgt spid="74"/>
                                        </p:tgtEl>
                                        <p:attrNameLst>
                                          <p:attrName>style.visibility</p:attrName>
                                        </p:attrNameLst>
                                      </p:cBhvr>
                                      <p:to>
                                        <p:strVal val="visible"/>
                                      </p:to>
                                    </p:set>
                                    <p:animEffect transition="in" filter="fade">
                                      <p:cBhvr>
                                        <p:cTn id="185" dur="120"/>
                                        <p:tgtEl>
                                          <p:spTgt spid="74"/>
                                        </p:tgtEl>
                                      </p:cBhvr>
                                    </p:animEffect>
                                  </p:childTnLst>
                                </p:cTn>
                              </p:par>
                            </p:childTnLst>
                          </p:cTn>
                        </p:par>
                        <p:par>
                          <p:cTn id="186" fill="hold">
                            <p:stCondLst>
                              <p:cond delay="1320"/>
                            </p:stCondLst>
                            <p:childTnLst>
                              <p:par>
                                <p:cTn id="187" presetID="1" presetClass="exit" presetSubtype="0" fill="hold" nodeType="afterEffect">
                                  <p:stCondLst>
                                    <p:cond delay="0"/>
                                  </p:stCondLst>
                                  <p:childTnLst>
                                    <p:set>
                                      <p:cBhvr>
                                        <p:cTn id="188" dur="1" fill="hold">
                                          <p:stCondLst>
                                            <p:cond delay="119"/>
                                          </p:stCondLst>
                                        </p:cTn>
                                        <p:tgtEl>
                                          <p:spTgt spid="74"/>
                                        </p:tgtEl>
                                        <p:attrNameLst>
                                          <p:attrName>style.visibility</p:attrName>
                                        </p:attrNameLst>
                                      </p:cBhvr>
                                      <p:to>
                                        <p:strVal val="hidden"/>
                                      </p:to>
                                    </p:set>
                                  </p:childTnLst>
                                </p:cTn>
                              </p:par>
                            </p:childTnLst>
                          </p:cTn>
                        </p:par>
                        <p:par>
                          <p:cTn id="189" fill="hold">
                            <p:stCondLst>
                              <p:cond delay="1440"/>
                            </p:stCondLst>
                            <p:childTnLst>
                              <p:par>
                                <p:cTn id="190" presetID="10" presetClass="entr" presetSubtype="0" fill="hold" nodeType="afterEffect">
                                  <p:stCondLst>
                                    <p:cond delay="0"/>
                                  </p:stCondLst>
                                  <p:childTnLst>
                                    <p:set>
                                      <p:cBhvr>
                                        <p:cTn id="191" dur="1" fill="hold">
                                          <p:stCondLst>
                                            <p:cond delay="0"/>
                                          </p:stCondLst>
                                        </p:cTn>
                                        <p:tgtEl>
                                          <p:spTgt spid="71"/>
                                        </p:tgtEl>
                                        <p:attrNameLst>
                                          <p:attrName>style.visibility</p:attrName>
                                        </p:attrNameLst>
                                      </p:cBhvr>
                                      <p:to>
                                        <p:strVal val="visible"/>
                                      </p:to>
                                    </p:set>
                                    <p:animEffect transition="in" filter="fade">
                                      <p:cBhvr>
                                        <p:cTn id="192" dur="120"/>
                                        <p:tgtEl>
                                          <p:spTgt spid="71"/>
                                        </p:tgtEl>
                                      </p:cBhvr>
                                    </p:animEffect>
                                  </p:childTnLst>
                                </p:cTn>
                              </p:par>
                            </p:childTnLst>
                          </p:cTn>
                        </p:par>
                        <p:par>
                          <p:cTn id="193" fill="hold">
                            <p:stCondLst>
                              <p:cond delay="1560"/>
                            </p:stCondLst>
                            <p:childTnLst>
                              <p:par>
                                <p:cTn id="194" presetID="1" presetClass="exit" presetSubtype="0" fill="hold" nodeType="afterEffect">
                                  <p:stCondLst>
                                    <p:cond delay="0"/>
                                  </p:stCondLst>
                                  <p:childTnLst>
                                    <p:set>
                                      <p:cBhvr>
                                        <p:cTn id="195" dur="1" fill="hold">
                                          <p:stCondLst>
                                            <p:cond delay="119"/>
                                          </p:stCondLst>
                                        </p:cTn>
                                        <p:tgtEl>
                                          <p:spTgt spid="71"/>
                                        </p:tgtEl>
                                        <p:attrNameLst>
                                          <p:attrName>style.visibility</p:attrName>
                                        </p:attrNameLst>
                                      </p:cBhvr>
                                      <p:to>
                                        <p:strVal val="hidden"/>
                                      </p:to>
                                    </p:set>
                                  </p:childTnLst>
                                </p:cTn>
                              </p:par>
                            </p:childTnLst>
                          </p:cTn>
                        </p:par>
                        <p:par>
                          <p:cTn id="196" fill="hold">
                            <p:stCondLst>
                              <p:cond delay="1680"/>
                            </p:stCondLst>
                            <p:childTnLst>
                              <p:par>
                                <p:cTn id="197" presetID="10" presetClass="entr" presetSubtype="0" fill="hold" nodeType="afterEffect">
                                  <p:stCondLst>
                                    <p:cond delay="0"/>
                                  </p:stCondLst>
                                  <p:childTnLst>
                                    <p:set>
                                      <p:cBhvr>
                                        <p:cTn id="198" dur="1" fill="hold">
                                          <p:stCondLst>
                                            <p:cond delay="0"/>
                                          </p:stCondLst>
                                        </p:cTn>
                                        <p:tgtEl>
                                          <p:spTgt spid="72"/>
                                        </p:tgtEl>
                                        <p:attrNameLst>
                                          <p:attrName>style.visibility</p:attrName>
                                        </p:attrNameLst>
                                      </p:cBhvr>
                                      <p:to>
                                        <p:strVal val="visible"/>
                                      </p:to>
                                    </p:set>
                                    <p:animEffect transition="in" filter="fade">
                                      <p:cBhvr>
                                        <p:cTn id="199" dur="120"/>
                                        <p:tgtEl>
                                          <p:spTgt spid="72"/>
                                        </p:tgtEl>
                                      </p:cBhvr>
                                    </p:animEffect>
                                  </p:childTnLst>
                                </p:cTn>
                              </p:par>
                            </p:childTnLst>
                          </p:cTn>
                        </p:par>
                        <p:par>
                          <p:cTn id="200" fill="hold">
                            <p:stCondLst>
                              <p:cond delay="1800"/>
                            </p:stCondLst>
                            <p:childTnLst>
                              <p:par>
                                <p:cTn id="201" presetID="1" presetClass="exit" presetSubtype="0" fill="hold" nodeType="afterEffect">
                                  <p:stCondLst>
                                    <p:cond delay="0"/>
                                  </p:stCondLst>
                                  <p:childTnLst>
                                    <p:set>
                                      <p:cBhvr>
                                        <p:cTn id="202" dur="1" fill="hold">
                                          <p:stCondLst>
                                            <p:cond delay="119"/>
                                          </p:stCondLst>
                                        </p:cTn>
                                        <p:tgtEl>
                                          <p:spTgt spid="72"/>
                                        </p:tgtEl>
                                        <p:attrNameLst>
                                          <p:attrName>style.visibility</p:attrName>
                                        </p:attrNameLst>
                                      </p:cBhvr>
                                      <p:to>
                                        <p:strVal val="hidden"/>
                                      </p:to>
                                    </p:set>
                                  </p:childTnLst>
                                </p:cTn>
                              </p:par>
                            </p:childTnLst>
                          </p:cTn>
                        </p:par>
                        <p:par>
                          <p:cTn id="203" fill="hold">
                            <p:stCondLst>
                              <p:cond delay="1920"/>
                            </p:stCondLst>
                            <p:childTnLst>
                              <p:par>
                                <p:cTn id="204" presetID="10" presetClass="entr" presetSubtype="0" fill="hold" nodeType="afterEffect">
                                  <p:stCondLst>
                                    <p:cond delay="0"/>
                                  </p:stCondLst>
                                  <p:childTnLst>
                                    <p:set>
                                      <p:cBhvr>
                                        <p:cTn id="205" dur="1" fill="hold">
                                          <p:stCondLst>
                                            <p:cond delay="0"/>
                                          </p:stCondLst>
                                        </p:cTn>
                                        <p:tgtEl>
                                          <p:spTgt spid="82"/>
                                        </p:tgtEl>
                                        <p:attrNameLst>
                                          <p:attrName>style.visibility</p:attrName>
                                        </p:attrNameLst>
                                      </p:cBhvr>
                                      <p:to>
                                        <p:strVal val="visible"/>
                                      </p:to>
                                    </p:set>
                                    <p:animEffect transition="in" filter="fade">
                                      <p:cBhvr>
                                        <p:cTn id="206" dur="120"/>
                                        <p:tgtEl>
                                          <p:spTgt spid="82"/>
                                        </p:tgtEl>
                                      </p:cBhvr>
                                    </p:animEffect>
                                  </p:childTnLst>
                                </p:cTn>
                              </p:par>
                            </p:childTnLst>
                          </p:cTn>
                        </p:par>
                        <p:par>
                          <p:cTn id="207" fill="hold">
                            <p:stCondLst>
                              <p:cond delay="2040"/>
                            </p:stCondLst>
                            <p:childTnLst>
                              <p:par>
                                <p:cTn id="208" presetID="1" presetClass="exit" presetSubtype="0" fill="hold" nodeType="afterEffect">
                                  <p:stCondLst>
                                    <p:cond delay="0"/>
                                  </p:stCondLst>
                                  <p:childTnLst>
                                    <p:set>
                                      <p:cBhvr>
                                        <p:cTn id="209" dur="1" fill="hold">
                                          <p:stCondLst>
                                            <p:cond delay="119"/>
                                          </p:stCondLst>
                                        </p:cTn>
                                        <p:tgtEl>
                                          <p:spTgt spid="82"/>
                                        </p:tgtEl>
                                        <p:attrNameLst>
                                          <p:attrName>style.visibility</p:attrName>
                                        </p:attrNameLst>
                                      </p:cBhvr>
                                      <p:to>
                                        <p:strVal val="hidden"/>
                                      </p:to>
                                    </p:set>
                                  </p:childTnLst>
                                </p:cTn>
                              </p:par>
                            </p:childTnLst>
                          </p:cTn>
                        </p:par>
                        <p:par>
                          <p:cTn id="210" fill="hold">
                            <p:stCondLst>
                              <p:cond delay="2160"/>
                            </p:stCondLst>
                            <p:childTnLst>
                              <p:par>
                                <p:cTn id="211" presetID="10" presetClass="entr" presetSubtype="0" fill="hold" nodeType="afterEffect">
                                  <p:stCondLst>
                                    <p:cond delay="0"/>
                                  </p:stCondLst>
                                  <p:childTnLst>
                                    <p:set>
                                      <p:cBhvr>
                                        <p:cTn id="212" dur="1" fill="hold">
                                          <p:stCondLst>
                                            <p:cond delay="0"/>
                                          </p:stCondLst>
                                        </p:cTn>
                                        <p:tgtEl>
                                          <p:spTgt spid="73"/>
                                        </p:tgtEl>
                                        <p:attrNameLst>
                                          <p:attrName>style.visibility</p:attrName>
                                        </p:attrNameLst>
                                      </p:cBhvr>
                                      <p:to>
                                        <p:strVal val="visible"/>
                                      </p:to>
                                    </p:set>
                                    <p:animEffect transition="in" filter="fade">
                                      <p:cBhvr>
                                        <p:cTn id="213" dur="120"/>
                                        <p:tgtEl>
                                          <p:spTgt spid="73"/>
                                        </p:tgtEl>
                                      </p:cBhvr>
                                    </p:animEffect>
                                  </p:childTnLst>
                                </p:cTn>
                              </p:par>
                            </p:childTnLst>
                          </p:cTn>
                        </p:par>
                        <p:par>
                          <p:cTn id="214" fill="hold">
                            <p:stCondLst>
                              <p:cond delay="2280"/>
                            </p:stCondLst>
                            <p:childTnLst>
                              <p:par>
                                <p:cTn id="215" presetID="1" presetClass="exit" presetSubtype="0" fill="hold" nodeType="afterEffect">
                                  <p:stCondLst>
                                    <p:cond delay="0"/>
                                  </p:stCondLst>
                                  <p:childTnLst>
                                    <p:set>
                                      <p:cBhvr>
                                        <p:cTn id="216" dur="1" fill="hold">
                                          <p:stCondLst>
                                            <p:cond delay="119"/>
                                          </p:stCondLst>
                                        </p:cTn>
                                        <p:tgtEl>
                                          <p:spTgt spid="73"/>
                                        </p:tgtEl>
                                        <p:attrNameLst>
                                          <p:attrName>style.visibility</p:attrName>
                                        </p:attrNameLst>
                                      </p:cBhvr>
                                      <p:to>
                                        <p:strVal val="hidden"/>
                                      </p:to>
                                    </p:set>
                                  </p:childTnLst>
                                </p:cTn>
                              </p:par>
                            </p:childTnLst>
                          </p:cTn>
                        </p:par>
                        <p:par>
                          <p:cTn id="217" fill="hold">
                            <p:stCondLst>
                              <p:cond delay="2400"/>
                            </p:stCondLst>
                            <p:childTnLst>
                              <p:par>
                                <p:cTn id="218" presetID="10" presetClass="entr" presetSubtype="0" fill="hold" nodeType="afterEffect">
                                  <p:stCondLst>
                                    <p:cond delay="0"/>
                                  </p:stCondLst>
                                  <p:childTnLst>
                                    <p:set>
                                      <p:cBhvr>
                                        <p:cTn id="219" dur="1" fill="hold">
                                          <p:stCondLst>
                                            <p:cond delay="0"/>
                                          </p:stCondLst>
                                        </p:cTn>
                                        <p:tgtEl>
                                          <p:spTgt spid="70"/>
                                        </p:tgtEl>
                                        <p:attrNameLst>
                                          <p:attrName>style.visibility</p:attrName>
                                        </p:attrNameLst>
                                      </p:cBhvr>
                                      <p:to>
                                        <p:strVal val="visible"/>
                                      </p:to>
                                    </p:set>
                                    <p:animEffect transition="in" filter="fade">
                                      <p:cBhvr>
                                        <p:cTn id="220" dur="120"/>
                                        <p:tgtEl>
                                          <p:spTgt spid="70"/>
                                        </p:tgtEl>
                                      </p:cBhvr>
                                    </p:animEffect>
                                  </p:childTnLst>
                                </p:cTn>
                              </p:par>
                            </p:childTnLst>
                          </p:cTn>
                        </p:par>
                        <p:par>
                          <p:cTn id="221" fill="hold">
                            <p:stCondLst>
                              <p:cond delay="2520"/>
                            </p:stCondLst>
                            <p:childTnLst>
                              <p:par>
                                <p:cTn id="222" presetID="1" presetClass="exit" presetSubtype="0" fill="hold" nodeType="afterEffect">
                                  <p:stCondLst>
                                    <p:cond delay="0"/>
                                  </p:stCondLst>
                                  <p:childTnLst>
                                    <p:set>
                                      <p:cBhvr>
                                        <p:cTn id="223" dur="1" fill="hold">
                                          <p:stCondLst>
                                            <p:cond delay="119"/>
                                          </p:stCondLst>
                                        </p:cTn>
                                        <p:tgtEl>
                                          <p:spTgt spid="70"/>
                                        </p:tgtEl>
                                        <p:attrNameLst>
                                          <p:attrName>style.visibility</p:attrName>
                                        </p:attrNameLst>
                                      </p:cBhvr>
                                      <p:to>
                                        <p:strVal val="hidden"/>
                                      </p:to>
                                    </p:set>
                                  </p:childTnLst>
                                </p:cTn>
                              </p:par>
                            </p:childTnLst>
                          </p:cTn>
                        </p:par>
                        <p:par>
                          <p:cTn id="224" fill="hold">
                            <p:stCondLst>
                              <p:cond delay="2640"/>
                            </p:stCondLst>
                            <p:childTnLst>
                              <p:par>
                                <p:cTn id="225" presetID="10" presetClass="entr" presetSubtype="0" fill="hold" nodeType="afterEffect">
                                  <p:stCondLst>
                                    <p:cond delay="0"/>
                                  </p:stCondLst>
                                  <p:childTnLst>
                                    <p:set>
                                      <p:cBhvr>
                                        <p:cTn id="226" dur="1" fill="hold">
                                          <p:stCondLst>
                                            <p:cond delay="0"/>
                                          </p:stCondLst>
                                        </p:cTn>
                                        <p:tgtEl>
                                          <p:spTgt spid="65"/>
                                        </p:tgtEl>
                                        <p:attrNameLst>
                                          <p:attrName>style.visibility</p:attrName>
                                        </p:attrNameLst>
                                      </p:cBhvr>
                                      <p:to>
                                        <p:strVal val="visible"/>
                                      </p:to>
                                    </p:set>
                                    <p:animEffect transition="in" filter="fade">
                                      <p:cBhvr>
                                        <p:cTn id="227" dur="120"/>
                                        <p:tgtEl>
                                          <p:spTgt spid="65"/>
                                        </p:tgtEl>
                                      </p:cBhvr>
                                    </p:animEffect>
                                  </p:childTnLst>
                                </p:cTn>
                              </p:par>
                            </p:childTnLst>
                          </p:cTn>
                        </p:par>
                        <p:par>
                          <p:cTn id="228" fill="hold">
                            <p:stCondLst>
                              <p:cond delay="2760"/>
                            </p:stCondLst>
                            <p:childTnLst>
                              <p:par>
                                <p:cTn id="229" presetID="1" presetClass="exit" presetSubtype="0" fill="hold" nodeType="afterEffect">
                                  <p:stCondLst>
                                    <p:cond delay="0"/>
                                  </p:stCondLst>
                                  <p:childTnLst>
                                    <p:set>
                                      <p:cBhvr>
                                        <p:cTn id="230" dur="1" fill="hold">
                                          <p:stCondLst>
                                            <p:cond delay="119"/>
                                          </p:stCondLst>
                                        </p:cTn>
                                        <p:tgtEl>
                                          <p:spTgt spid="65"/>
                                        </p:tgtEl>
                                        <p:attrNameLst>
                                          <p:attrName>style.visibility</p:attrName>
                                        </p:attrNameLst>
                                      </p:cBhvr>
                                      <p:to>
                                        <p:strVal val="hidden"/>
                                      </p:to>
                                    </p:set>
                                  </p:childTnLst>
                                </p:cTn>
                              </p:par>
                            </p:childTnLst>
                          </p:cTn>
                        </p:par>
                        <p:par>
                          <p:cTn id="231" fill="hold">
                            <p:stCondLst>
                              <p:cond delay="2880"/>
                            </p:stCondLst>
                            <p:childTnLst>
                              <p:par>
                                <p:cTn id="232" presetID="10" presetClass="entr" presetSubtype="0" fill="hold" nodeType="afterEffect">
                                  <p:stCondLst>
                                    <p:cond delay="0"/>
                                  </p:stCondLst>
                                  <p:childTnLst>
                                    <p:set>
                                      <p:cBhvr>
                                        <p:cTn id="233" dur="1" fill="hold">
                                          <p:stCondLst>
                                            <p:cond delay="0"/>
                                          </p:stCondLst>
                                        </p:cTn>
                                        <p:tgtEl>
                                          <p:spTgt spid="69"/>
                                        </p:tgtEl>
                                        <p:attrNameLst>
                                          <p:attrName>style.visibility</p:attrName>
                                        </p:attrNameLst>
                                      </p:cBhvr>
                                      <p:to>
                                        <p:strVal val="visible"/>
                                      </p:to>
                                    </p:set>
                                    <p:animEffect transition="in" filter="fade">
                                      <p:cBhvr>
                                        <p:cTn id="234" dur="120"/>
                                        <p:tgtEl>
                                          <p:spTgt spid="69"/>
                                        </p:tgtEl>
                                      </p:cBhvr>
                                    </p:animEffect>
                                  </p:childTnLst>
                                </p:cTn>
                              </p:par>
                            </p:childTnLst>
                          </p:cTn>
                        </p:par>
                        <p:par>
                          <p:cTn id="235" fill="hold">
                            <p:stCondLst>
                              <p:cond delay="3000"/>
                            </p:stCondLst>
                            <p:childTnLst>
                              <p:par>
                                <p:cTn id="236" presetID="1" presetClass="exit" presetSubtype="0" fill="hold" nodeType="afterEffect">
                                  <p:stCondLst>
                                    <p:cond delay="0"/>
                                  </p:stCondLst>
                                  <p:childTnLst>
                                    <p:set>
                                      <p:cBhvr>
                                        <p:cTn id="237" dur="1" fill="hold">
                                          <p:stCondLst>
                                            <p:cond delay="119"/>
                                          </p:stCondLst>
                                        </p:cTn>
                                        <p:tgtEl>
                                          <p:spTgt spid="69"/>
                                        </p:tgtEl>
                                        <p:attrNameLst>
                                          <p:attrName>style.visibility</p:attrName>
                                        </p:attrNameLst>
                                      </p:cBhvr>
                                      <p:to>
                                        <p:strVal val="hidden"/>
                                      </p:to>
                                    </p:set>
                                  </p:childTnLst>
                                </p:cTn>
                              </p:par>
                            </p:childTnLst>
                          </p:cTn>
                        </p:par>
                        <p:par>
                          <p:cTn id="238" fill="hold">
                            <p:stCondLst>
                              <p:cond delay="3120"/>
                            </p:stCondLst>
                            <p:childTnLst>
                              <p:par>
                                <p:cTn id="239" presetID="10" presetClass="entr" presetSubtype="0" fill="hold" nodeType="afterEffect">
                                  <p:stCondLst>
                                    <p:cond delay="0"/>
                                  </p:stCondLst>
                                  <p:childTnLst>
                                    <p:set>
                                      <p:cBhvr>
                                        <p:cTn id="240" dur="1" fill="hold">
                                          <p:stCondLst>
                                            <p:cond delay="0"/>
                                          </p:stCondLst>
                                        </p:cTn>
                                        <p:tgtEl>
                                          <p:spTgt spid="68"/>
                                        </p:tgtEl>
                                        <p:attrNameLst>
                                          <p:attrName>style.visibility</p:attrName>
                                        </p:attrNameLst>
                                      </p:cBhvr>
                                      <p:to>
                                        <p:strVal val="visible"/>
                                      </p:to>
                                    </p:set>
                                    <p:animEffect transition="in" filter="fade">
                                      <p:cBhvr>
                                        <p:cTn id="241" dur="120"/>
                                        <p:tgtEl>
                                          <p:spTgt spid="68"/>
                                        </p:tgtEl>
                                      </p:cBhvr>
                                    </p:animEffect>
                                  </p:childTnLst>
                                </p:cTn>
                              </p:par>
                            </p:childTnLst>
                          </p:cTn>
                        </p:par>
                        <p:par>
                          <p:cTn id="242" fill="hold">
                            <p:stCondLst>
                              <p:cond delay="3240"/>
                            </p:stCondLst>
                            <p:childTnLst>
                              <p:par>
                                <p:cTn id="243" presetID="1" presetClass="exit" presetSubtype="0" fill="hold" nodeType="afterEffect">
                                  <p:stCondLst>
                                    <p:cond delay="0"/>
                                  </p:stCondLst>
                                  <p:childTnLst>
                                    <p:set>
                                      <p:cBhvr>
                                        <p:cTn id="244" dur="1" fill="hold">
                                          <p:stCondLst>
                                            <p:cond delay="119"/>
                                          </p:stCondLst>
                                        </p:cTn>
                                        <p:tgtEl>
                                          <p:spTgt spid="68"/>
                                        </p:tgtEl>
                                        <p:attrNameLst>
                                          <p:attrName>style.visibility</p:attrName>
                                        </p:attrNameLst>
                                      </p:cBhvr>
                                      <p:to>
                                        <p:strVal val="hidden"/>
                                      </p:to>
                                    </p:set>
                                  </p:childTnLst>
                                </p:cTn>
                              </p:par>
                            </p:childTnLst>
                          </p:cTn>
                        </p:par>
                        <p:par>
                          <p:cTn id="245" fill="hold">
                            <p:stCondLst>
                              <p:cond delay="3360"/>
                            </p:stCondLst>
                            <p:childTnLst>
                              <p:par>
                                <p:cTn id="246" presetID="10" presetClass="entr" presetSubtype="0" fill="hold" nodeType="afterEffect">
                                  <p:stCondLst>
                                    <p:cond delay="0"/>
                                  </p:stCondLst>
                                  <p:childTnLst>
                                    <p:set>
                                      <p:cBhvr>
                                        <p:cTn id="247" dur="1" fill="hold">
                                          <p:stCondLst>
                                            <p:cond delay="0"/>
                                          </p:stCondLst>
                                        </p:cTn>
                                        <p:tgtEl>
                                          <p:spTgt spid="146"/>
                                        </p:tgtEl>
                                        <p:attrNameLst>
                                          <p:attrName>style.visibility</p:attrName>
                                        </p:attrNameLst>
                                      </p:cBhvr>
                                      <p:to>
                                        <p:strVal val="visible"/>
                                      </p:to>
                                    </p:set>
                                    <p:animEffect transition="in" filter="fade">
                                      <p:cBhvr>
                                        <p:cTn id="248" dur="120"/>
                                        <p:tgtEl>
                                          <p:spTgt spid="146"/>
                                        </p:tgtEl>
                                      </p:cBhvr>
                                    </p:animEffect>
                                  </p:childTnLst>
                                </p:cTn>
                              </p:par>
                            </p:childTnLst>
                          </p:cTn>
                        </p:par>
                        <p:par>
                          <p:cTn id="249" fill="hold">
                            <p:stCondLst>
                              <p:cond delay="3480"/>
                            </p:stCondLst>
                            <p:childTnLst>
                              <p:par>
                                <p:cTn id="250" presetID="26" presetClass="emph" presetSubtype="0" fill="hold" nodeType="afterEffect">
                                  <p:stCondLst>
                                    <p:cond delay="0"/>
                                  </p:stCondLst>
                                  <p:childTnLst>
                                    <p:animEffect transition="out" filter="fade">
                                      <p:cBhvr>
                                        <p:cTn id="251" dur="250" tmFilter="0, 0; .2, .5; .8, .5; 1, 0"/>
                                        <p:tgtEl>
                                          <p:spTgt spid="146"/>
                                        </p:tgtEl>
                                      </p:cBhvr>
                                    </p:animEffect>
                                    <p:animScale>
                                      <p:cBhvr>
                                        <p:cTn id="252" dur="125" autoRev="1" fill="hold"/>
                                        <p:tgtEl>
                                          <p:spTgt spid="146"/>
                                        </p:tgtEl>
                                      </p:cBhvr>
                                      <p:by x="105000" y="105000"/>
                                    </p:animScale>
                                  </p:childTnLst>
                                </p:cTn>
                              </p:par>
                            </p:childTnLst>
                          </p:cTn>
                        </p:par>
                        <p:par>
                          <p:cTn id="253" fill="hold">
                            <p:stCondLst>
                              <p:cond delay="3730"/>
                            </p:stCondLst>
                            <p:childTnLst>
                              <p:par>
                                <p:cTn id="254" presetID="26" presetClass="emph" presetSubtype="0" fill="hold" nodeType="afterEffect">
                                  <p:stCondLst>
                                    <p:cond delay="0"/>
                                  </p:stCondLst>
                                  <p:childTnLst>
                                    <p:animEffect transition="out" filter="fade">
                                      <p:cBhvr>
                                        <p:cTn id="255" dur="250" tmFilter="0, 0; .2, .5; .8, .5; 1, 0"/>
                                        <p:tgtEl>
                                          <p:spTgt spid="146"/>
                                        </p:tgtEl>
                                      </p:cBhvr>
                                    </p:animEffect>
                                    <p:animScale>
                                      <p:cBhvr>
                                        <p:cTn id="256" dur="125" autoRev="1" fill="hold"/>
                                        <p:tgtEl>
                                          <p:spTgt spid="146"/>
                                        </p:tgtEl>
                                      </p:cBhvr>
                                      <p:by x="105000" y="105000"/>
                                    </p:animScale>
                                  </p:childTnLst>
                                </p:cTn>
                              </p:par>
                            </p:childTnLst>
                          </p:cTn>
                        </p:par>
                        <p:par>
                          <p:cTn id="257" fill="hold">
                            <p:stCondLst>
                              <p:cond delay="3980"/>
                            </p:stCondLst>
                            <p:childTnLst>
                              <p:par>
                                <p:cTn id="258" presetID="26" presetClass="emph" presetSubtype="0" fill="hold" nodeType="afterEffect">
                                  <p:stCondLst>
                                    <p:cond delay="0"/>
                                  </p:stCondLst>
                                  <p:childTnLst>
                                    <p:animEffect transition="out" filter="fade">
                                      <p:cBhvr>
                                        <p:cTn id="259" dur="250" tmFilter="0, 0; .2, .5; .8, .5; 1, 0"/>
                                        <p:tgtEl>
                                          <p:spTgt spid="146"/>
                                        </p:tgtEl>
                                      </p:cBhvr>
                                    </p:animEffect>
                                    <p:animScale>
                                      <p:cBhvr>
                                        <p:cTn id="260" dur="125" autoRev="1" fill="hold"/>
                                        <p:tgtEl>
                                          <p:spTgt spid="146"/>
                                        </p:tgtEl>
                                      </p:cBhvr>
                                      <p:by x="105000" y="105000"/>
                                    </p:animScale>
                                  </p:childTnLst>
                                </p:cTn>
                              </p:par>
                            </p:childTnLst>
                          </p:cTn>
                        </p:par>
                        <p:par>
                          <p:cTn id="261" fill="hold">
                            <p:stCondLst>
                              <p:cond delay="4230"/>
                            </p:stCondLst>
                            <p:childTnLst>
                              <p:par>
                                <p:cTn id="262" presetID="26" presetClass="emph" presetSubtype="0" fill="hold" nodeType="afterEffect">
                                  <p:stCondLst>
                                    <p:cond delay="0"/>
                                  </p:stCondLst>
                                  <p:childTnLst>
                                    <p:animEffect transition="out" filter="fade">
                                      <p:cBhvr>
                                        <p:cTn id="263" dur="250" tmFilter="0, 0; .2, .5; .8, .5; 1, 0"/>
                                        <p:tgtEl>
                                          <p:spTgt spid="146"/>
                                        </p:tgtEl>
                                      </p:cBhvr>
                                    </p:animEffect>
                                    <p:animScale>
                                      <p:cBhvr>
                                        <p:cTn id="264" dur="125" autoRev="1" fill="hold"/>
                                        <p:tgtEl>
                                          <p:spTgt spid="146"/>
                                        </p:tgtEl>
                                      </p:cBhvr>
                                      <p:by x="105000" y="105000"/>
                                    </p:animScale>
                                  </p:childTnLst>
                                </p:cTn>
                              </p:par>
                            </p:childTnLst>
                          </p:cTn>
                        </p:par>
                        <p:par>
                          <p:cTn id="265" fill="hold">
                            <p:stCondLst>
                              <p:cond delay="4480"/>
                            </p:stCondLst>
                            <p:childTnLst>
                              <p:par>
                                <p:cTn id="266" presetID="26" presetClass="emph" presetSubtype="0" fill="hold" nodeType="afterEffect">
                                  <p:stCondLst>
                                    <p:cond delay="0"/>
                                  </p:stCondLst>
                                  <p:childTnLst>
                                    <p:animEffect transition="out" filter="fade">
                                      <p:cBhvr>
                                        <p:cTn id="267" dur="250" tmFilter="0, 0; .2, .5; .8, .5; 1, 0"/>
                                        <p:tgtEl>
                                          <p:spTgt spid="146"/>
                                        </p:tgtEl>
                                      </p:cBhvr>
                                    </p:animEffect>
                                    <p:animScale>
                                      <p:cBhvr>
                                        <p:cTn id="268" dur="125" autoRev="1" fill="hold"/>
                                        <p:tgtEl>
                                          <p:spTgt spid="146"/>
                                        </p:tgtEl>
                                      </p:cBhvr>
                                      <p:by x="105000" y="105000"/>
                                    </p:animScale>
                                  </p:childTnLst>
                                </p:cTn>
                              </p:par>
                              <p:par>
                                <p:cTn id="269" presetID="1" presetClass="mediacall" presetSubtype="0" fill="hold" nodeType="withEffect">
                                  <p:stCondLst>
                                    <p:cond delay="500"/>
                                  </p:stCondLst>
                                  <p:childTnLst>
                                    <p:cmd type="call" cmd="playFrom(0.0)">
                                      <p:cBhvr>
                                        <p:cTn id="270" dur="441" fill="hold"/>
                                        <p:tgtEl>
                                          <p:spTgt spid="147"/>
                                        </p:tgtEl>
                                      </p:cBhvr>
                                    </p:cmd>
                                  </p:childTnLst>
                                </p:cTn>
                              </p:par>
                              <p:par>
                                <p:cTn id="271" presetID="47" presetClass="entr" presetSubtype="0" fill="hold" grpId="1" nodeType="withEffect">
                                  <p:stCondLst>
                                    <p:cond delay="500"/>
                                  </p:stCondLst>
                                  <p:childTnLst>
                                    <p:set>
                                      <p:cBhvr>
                                        <p:cTn id="272" dur="1" fill="hold">
                                          <p:stCondLst>
                                            <p:cond delay="0"/>
                                          </p:stCondLst>
                                        </p:cTn>
                                        <p:tgtEl>
                                          <p:spTgt spid="145"/>
                                        </p:tgtEl>
                                        <p:attrNameLst>
                                          <p:attrName>style.visibility</p:attrName>
                                        </p:attrNameLst>
                                      </p:cBhvr>
                                      <p:to>
                                        <p:strVal val="visible"/>
                                      </p:to>
                                    </p:set>
                                    <p:animEffect transition="in" filter="fade">
                                      <p:cBhvr>
                                        <p:cTn id="273" dur="1000"/>
                                        <p:tgtEl>
                                          <p:spTgt spid="145"/>
                                        </p:tgtEl>
                                      </p:cBhvr>
                                    </p:animEffect>
                                    <p:anim calcmode="lin" valueType="num">
                                      <p:cBhvr>
                                        <p:cTn id="274" dur="1000" fill="hold"/>
                                        <p:tgtEl>
                                          <p:spTgt spid="145"/>
                                        </p:tgtEl>
                                        <p:attrNameLst>
                                          <p:attrName>ppt_x</p:attrName>
                                        </p:attrNameLst>
                                      </p:cBhvr>
                                      <p:tavLst>
                                        <p:tav tm="0">
                                          <p:val>
                                            <p:strVal val="#ppt_x"/>
                                          </p:val>
                                        </p:tav>
                                        <p:tav tm="100000">
                                          <p:val>
                                            <p:strVal val="#ppt_x"/>
                                          </p:val>
                                        </p:tav>
                                      </p:tavLst>
                                    </p:anim>
                                    <p:anim calcmode="lin" valueType="num">
                                      <p:cBhvr>
                                        <p:cTn id="275" dur="1000" fill="hold"/>
                                        <p:tgtEl>
                                          <p:spTgt spid="145"/>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76"/>
                  </p:tgtEl>
                </p:cond>
              </p:nextCondLst>
            </p:seq>
            <p:seq concurrent="1" nextAc="seek">
              <p:cTn id="276" restart="whenNotActive" fill="hold" evtFilter="cancelBubble" nodeType="interactiveSeq">
                <p:stCondLst>
                  <p:cond evt="onClick" delay="0">
                    <p:tgtEl>
                      <p:spTgt spid="146"/>
                    </p:tgtEl>
                  </p:cond>
                </p:stCondLst>
                <p:endSync evt="end" delay="0">
                  <p:rtn val="all"/>
                </p:endSync>
                <p:childTnLst>
                  <p:par>
                    <p:cTn id="277" fill="hold">
                      <p:stCondLst>
                        <p:cond delay="0"/>
                      </p:stCondLst>
                      <p:childTnLst>
                        <p:par>
                          <p:cTn id="278" fill="hold">
                            <p:stCondLst>
                              <p:cond delay="0"/>
                            </p:stCondLst>
                            <p:childTnLst>
                              <p:par>
                                <p:cTn id="279" presetID="1" presetClass="mediacall" presetSubtype="0" fill="hold" nodeType="clickEffect">
                                  <p:stCondLst>
                                    <p:cond delay="0"/>
                                  </p:stCondLst>
                                  <p:childTnLst>
                                    <p:cmd type="call" cmd="playFrom(0.0)">
                                      <p:cBhvr>
                                        <p:cTn id="280" dur="441" fill="hold"/>
                                        <p:tgtEl>
                                          <p:spTgt spid="147"/>
                                        </p:tgtEl>
                                      </p:cBhvr>
                                    </p:cmd>
                                  </p:childTnLst>
                                </p:cTn>
                              </p:par>
                            </p:childTnLst>
                          </p:cTn>
                        </p:par>
                      </p:childTnLst>
                    </p:cTn>
                  </p:par>
                </p:childTnLst>
              </p:cTn>
              <p:nextCondLst>
                <p:cond evt="onClick" delay="0">
                  <p:tgtEl>
                    <p:spTgt spid="146"/>
                  </p:tgtEl>
                </p:cond>
              </p:nextCondLst>
            </p:seq>
            <p:audio>
              <p:cMediaNode vol="80000" showWhenStopped="0">
                <p:cTn id="281" fill="hold" display="0">
                  <p:stCondLst>
                    <p:cond delay="indefinite"/>
                  </p:stCondLst>
                  <p:endCondLst>
                    <p:cond evt="onStopAudio" delay="0">
                      <p:tgtEl>
                        <p:sldTgt/>
                      </p:tgtEl>
                    </p:cond>
                  </p:endCondLst>
                </p:cTn>
                <p:tgtEl>
                  <p:spTgt spid="147"/>
                </p:tgtEl>
              </p:cMediaNode>
            </p:audio>
            <p:seq concurrent="1" nextAc="seek">
              <p:cTn id="282" restart="whenNotActive" fill="hold" evtFilter="cancelBubble" nodeType="interactiveSeq">
                <p:stCondLst>
                  <p:cond evt="onClick" delay="0">
                    <p:tgtEl>
                      <p:spTgt spid="159"/>
                    </p:tgtEl>
                  </p:cond>
                </p:stCondLst>
                <p:endSync evt="end" delay="0">
                  <p:rtn val="all"/>
                </p:endSync>
                <p:childTnLst>
                  <p:par>
                    <p:cTn id="283" fill="hold">
                      <p:stCondLst>
                        <p:cond delay="0"/>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159"/>
                                        </p:tgtEl>
                                        <p:attrNameLst>
                                          <p:attrName>style.visibility</p:attrName>
                                        </p:attrNameLst>
                                      </p:cBhvr>
                                      <p:to>
                                        <p:strVal val="hidden"/>
                                      </p:to>
                                    </p:set>
                                  </p:childTnLst>
                                  <p:subTnLst>
                                    <p:audio>
                                      <p:cMediaNode>
                                        <p:cTn display="0" masterRel="sameClick">
                                          <p:stCondLst>
                                            <p:cond evt="begin" delay="0">
                                              <p:tn val="285"/>
                                            </p:cond>
                                          </p:stCondLst>
                                          <p:endCondLst>
                                            <p:cond evt="onStopAudio" delay="0">
                                              <p:tgtEl>
                                                <p:sldTgt/>
                                              </p:tgtEl>
                                            </p:cond>
                                          </p:endCondLst>
                                        </p:cTn>
                                        <p:tgtEl>
                                          <p:sndTgt r:embed="rId6" name="Item_Box_Open_Definitive.wav"/>
                                        </p:tgtEl>
                                      </p:cMediaNode>
                                    </p:audio>
                                  </p:subTnLst>
                                </p:cTn>
                              </p:par>
                            </p:childTnLst>
                          </p:cTn>
                        </p:par>
                        <p:par>
                          <p:cTn id="287" fill="hold">
                            <p:stCondLst>
                              <p:cond delay="0"/>
                            </p:stCondLst>
                            <p:childTnLst>
                              <p:par>
                                <p:cTn id="288" presetID="10" presetClass="entr" presetSubtype="0" fill="hold" nodeType="afterEffect">
                                  <p:stCondLst>
                                    <p:cond delay="0"/>
                                  </p:stCondLst>
                                  <p:childTnLst>
                                    <p:set>
                                      <p:cBhvr>
                                        <p:cTn id="289" dur="1" fill="hold">
                                          <p:stCondLst>
                                            <p:cond delay="0"/>
                                          </p:stCondLst>
                                        </p:cTn>
                                        <p:tgtEl>
                                          <p:spTgt spid="149"/>
                                        </p:tgtEl>
                                        <p:attrNameLst>
                                          <p:attrName>style.visibility</p:attrName>
                                        </p:attrNameLst>
                                      </p:cBhvr>
                                      <p:to>
                                        <p:strVal val="visible"/>
                                      </p:to>
                                    </p:set>
                                    <p:animEffect transition="in" filter="fade">
                                      <p:cBhvr>
                                        <p:cTn id="290" dur="120"/>
                                        <p:tgtEl>
                                          <p:spTgt spid="149"/>
                                        </p:tgtEl>
                                      </p:cBhvr>
                                    </p:animEffect>
                                  </p:childTnLst>
                                </p:cTn>
                              </p:par>
                            </p:childTnLst>
                          </p:cTn>
                        </p:par>
                        <p:par>
                          <p:cTn id="291" fill="hold">
                            <p:stCondLst>
                              <p:cond delay="120"/>
                            </p:stCondLst>
                            <p:childTnLst>
                              <p:par>
                                <p:cTn id="292" presetID="1" presetClass="exit" presetSubtype="0" fill="hold" nodeType="afterEffect">
                                  <p:stCondLst>
                                    <p:cond delay="0"/>
                                  </p:stCondLst>
                                  <p:childTnLst>
                                    <p:set>
                                      <p:cBhvr>
                                        <p:cTn id="293" dur="1" fill="hold">
                                          <p:stCondLst>
                                            <p:cond delay="119"/>
                                          </p:stCondLst>
                                        </p:cTn>
                                        <p:tgtEl>
                                          <p:spTgt spid="149"/>
                                        </p:tgtEl>
                                        <p:attrNameLst>
                                          <p:attrName>style.visibility</p:attrName>
                                        </p:attrNameLst>
                                      </p:cBhvr>
                                      <p:to>
                                        <p:strVal val="hidden"/>
                                      </p:to>
                                    </p:set>
                                  </p:childTnLst>
                                </p:cTn>
                              </p:par>
                            </p:childTnLst>
                          </p:cTn>
                        </p:par>
                        <p:par>
                          <p:cTn id="294" fill="hold">
                            <p:stCondLst>
                              <p:cond delay="240"/>
                            </p:stCondLst>
                            <p:childTnLst>
                              <p:par>
                                <p:cTn id="295" presetID="10" presetClass="entr" presetSubtype="0" fill="hold" nodeType="afterEffect">
                                  <p:stCondLst>
                                    <p:cond delay="0"/>
                                  </p:stCondLst>
                                  <p:childTnLst>
                                    <p:set>
                                      <p:cBhvr>
                                        <p:cTn id="296" dur="1" fill="hold">
                                          <p:stCondLst>
                                            <p:cond delay="0"/>
                                          </p:stCondLst>
                                        </p:cTn>
                                        <p:tgtEl>
                                          <p:spTgt spid="164"/>
                                        </p:tgtEl>
                                        <p:attrNameLst>
                                          <p:attrName>style.visibility</p:attrName>
                                        </p:attrNameLst>
                                      </p:cBhvr>
                                      <p:to>
                                        <p:strVal val="visible"/>
                                      </p:to>
                                    </p:set>
                                    <p:animEffect transition="in" filter="fade">
                                      <p:cBhvr>
                                        <p:cTn id="297" dur="120"/>
                                        <p:tgtEl>
                                          <p:spTgt spid="164"/>
                                        </p:tgtEl>
                                      </p:cBhvr>
                                    </p:animEffect>
                                  </p:childTnLst>
                                </p:cTn>
                              </p:par>
                            </p:childTnLst>
                          </p:cTn>
                        </p:par>
                        <p:par>
                          <p:cTn id="298" fill="hold">
                            <p:stCondLst>
                              <p:cond delay="360"/>
                            </p:stCondLst>
                            <p:childTnLst>
                              <p:par>
                                <p:cTn id="299" presetID="1" presetClass="exit" presetSubtype="0" fill="hold" nodeType="afterEffect">
                                  <p:stCondLst>
                                    <p:cond delay="0"/>
                                  </p:stCondLst>
                                  <p:childTnLst>
                                    <p:set>
                                      <p:cBhvr>
                                        <p:cTn id="300" dur="1" fill="hold">
                                          <p:stCondLst>
                                            <p:cond delay="119"/>
                                          </p:stCondLst>
                                        </p:cTn>
                                        <p:tgtEl>
                                          <p:spTgt spid="164"/>
                                        </p:tgtEl>
                                        <p:attrNameLst>
                                          <p:attrName>style.visibility</p:attrName>
                                        </p:attrNameLst>
                                      </p:cBhvr>
                                      <p:to>
                                        <p:strVal val="hidden"/>
                                      </p:to>
                                    </p:set>
                                  </p:childTnLst>
                                </p:cTn>
                              </p:par>
                            </p:childTnLst>
                          </p:cTn>
                        </p:par>
                        <p:par>
                          <p:cTn id="301" fill="hold">
                            <p:stCondLst>
                              <p:cond delay="480"/>
                            </p:stCondLst>
                            <p:childTnLst>
                              <p:par>
                                <p:cTn id="302" presetID="10" presetClass="entr" presetSubtype="0" fill="hold" nodeType="afterEffect">
                                  <p:stCondLst>
                                    <p:cond delay="0"/>
                                  </p:stCondLst>
                                  <p:childTnLst>
                                    <p:set>
                                      <p:cBhvr>
                                        <p:cTn id="303" dur="1" fill="hold">
                                          <p:stCondLst>
                                            <p:cond delay="0"/>
                                          </p:stCondLst>
                                        </p:cTn>
                                        <p:tgtEl>
                                          <p:spTgt spid="160"/>
                                        </p:tgtEl>
                                        <p:attrNameLst>
                                          <p:attrName>style.visibility</p:attrName>
                                        </p:attrNameLst>
                                      </p:cBhvr>
                                      <p:to>
                                        <p:strVal val="visible"/>
                                      </p:to>
                                    </p:set>
                                    <p:animEffect transition="in" filter="fade">
                                      <p:cBhvr>
                                        <p:cTn id="304" dur="120"/>
                                        <p:tgtEl>
                                          <p:spTgt spid="160"/>
                                        </p:tgtEl>
                                      </p:cBhvr>
                                    </p:animEffect>
                                  </p:childTnLst>
                                </p:cTn>
                              </p:par>
                            </p:childTnLst>
                          </p:cTn>
                        </p:par>
                        <p:par>
                          <p:cTn id="305" fill="hold">
                            <p:stCondLst>
                              <p:cond delay="600"/>
                            </p:stCondLst>
                            <p:childTnLst>
                              <p:par>
                                <p:cTn id="306" presetID="1" presetClass="exit" presetSubtype="0" fill="hold" nodeType="afterEffect">
                                  <p:stCondLst>
                                    <p:cond delay="0"/>
                                  </p:stCondLst>
                                  <p:childTnLst>
                                    <p:set>
                                      <p:cBhvr>
                                        <p:cTn id="307" dur="1" fill="hold">
                                          <p:stCondLst>
                                            <p:cond delay="119"/>
                                          </p:stCondLst>
                                        </p:cTn>
                                        <p:tgtEl>
                                          <p:spTgt spid="160"/>
                                        </p:tgtEl>
                                        <p:attrNameLst>
                                          <p:attrName>style.visibility</p:attrName>
                                        </p:attrNameLst>
                                      </p:cBhvr>
                                      <p:to>
                                        <p:strVal val="hidden"/>
                                      </p:to>
                                    </p:set>
                                  </p:childTnLst>
                                </p:cTn>
                              </p:par>
                            </p:childTnLst>
                          </p:cTn>
                        </p:par>
                        <p:par>
                          <p:cTn id="308" fill="hold">
                            <p:stCondLst>
                              <p:cond delay="720"/>
                            </p:stCondLst>
                            <p:childTnLst>
                              <p:par>
                                <p:cTn id="309" presetID="10" presetClass="entr" presetSubtype="0" fill="hold" nodeType="afterEffect">
                                  <p:stCondLst>
                                    <p:cond delay="0"/>
                                  </p:stCondLst>
                                  <p:childTnLst>
                                    <p:set>
                                      <p:cBhvr>
                                        <p:cTn id="310" dur="1" fill="hold">
                                          <p:stCondLst>
                                            <p:cond delay="0"/>
                                          </p:stCondLst>
                                        </p:cTn>
                                        <p:tgtEl>
                                          <p:spTgt spid="158"/>
                                        </p:tgtEl>
                                        <p:attrNameLst>
                                          <p:attrName>style.visibility</p:attrName>
                                        </p:attrNameLst>
                                      </p:cBhvr>
                                      <p:to>
                                        <p:strVal val="visible"/>
                                      </p:to>
                                    </p:set>
                                    <p:animEffect transition="in" filter="fade">
                                      <p:cBhvr>
                                        <p:cTn id="311" dur="120"/>
                                        <p:tgtEl>
                                          <p:spTgt spid="158"/>
                                        </p:tgtEl>
                                      </p:cBhvr>
                                    </p:animEffect>
                                  </p:childTnLst>
                                </p:cTn>
                              </p:par>
                            </p:childTnLst>
                          </p:cTn>
                        </p:par>
                        <p:par>
                          <p:cTn id="312" fill="hold">
                            <p:stCondLst>
                              <p:cond delay="840"/>
                            </p:stCondLst>
                            <p:childTnLst>
                              <p:par>
                                <p:cTn id="313" presetID="1" presetClass="exit" presetSubtype="0" fill="hold" nodeType="afterEffect">
                                  <p:stCondLst>
                                    <p:cond delay="0"/>
                                  </p:stCondLst>
                                  <p:childTnLst>
                                    <p:set>
                                      <p:cBhvr>
                                        <p:cTn id="314" dur="1" fill="hold">
                                          <p:stCondLst>
                                            <p:cond delay="119"/>
                                          </p:stCondLst>
                                        </p:cTn>
                                        <p:tgtEl>
                                          <p:spTgt spid="158"/>
                                        </p:tgtEl>
                                        <p:attrNameLst>
                                          <p:attrName>style.visibility</p:attrName>
                                        </p:attrNameLst>
                                      </p:cBhvr>
                                      <p:to>
                                        <p:strVal val="hidden"/>
                                      </p:to>
                                    </p:set>
                                  </p:childTnLst>
                                </p:cTn>
                              </p:par>
                            </p:childTnLst>
                          </p:cTn>
                        </p:par>
                        <p:par>
                          <p:cTn id="315" fill="hold">
                            <p:stCondLst>
                              <p:cond delay="960"/>
                            </p:stCondLst>
                            <p:childTnLst>
                              <p:par>
                                <p:cTn id="316" presetID="10" presetClass="entr" presetSubtype="0" fill="hold" nodeType="afterEffect">
                                  <p:stCondLst>
                                    <p:cond delay="0"/>
                                  </p:stCondLst>
                                  <p:childTnLst>
                                    <p:set>
                                      <p:cBhvr>
                                        <p:cTn id="317" dur="1" fill="hold">
                                          <p:stCondLst>
                                            <p:cond delay="0"/>
                                          </p:stCondLst>
                                        </p:cTn>
                                        <p:tgtEl>
                                          <p:spTgt spid="150"/>
                                        </p:tgtEl>
                                        <p:attrNameLst>
                                          <p:attrName>style.visibility</p:attrName>
                                        </p:attrNameLst>
                                      </p:cBhvr>
                                      <p:to>
                                        <p:strVal val="visible"/>
                                      </p:to>
                                    </p:set>
                                    <p:animEffect transition="in" filter="fade">
                                      <p:cBhvr>
                                        <p:cTn id="318" dur="120"/>
                                        <p:tgtEl>
                                          <p:spTgt spid="150"/>
                                        </p:tgtEl>
                                      </p:cBhvr>
                                    </p:animEffect>
                                  </p:childTnLst>
                                </p:cTn>
                              </p:par>
                            </p:childTnLst>
                          </p:cTn>
                        </p:par>
                        <p:par>
                          <p:cTn id="319" fill="hold">
                            <p:stCondLst>
                              <p:cond delay="1080"/>
                            </p:stCondLst>
                            <p:childTnLst>
                              <p:par>
                                <p:cTn id="320" presetID="1" presetClass="exit" presetSubtype="0" fill="hold" nodeType="afterEffect">
                                  <p:stCondLst>
                                    <p:cond delay="0"/>
                                  </p:stCondLst>
                                  <p:childTnLst>
                                    <p:set>
                                      <p:cBhvr>
                                        <p:cTn id="321" dur="1" fill="hold">
                                          <p:stCondLst>
                                            <p:cond delay="119"/>
                                          </p:stCondLst>
                                        </p:cTn>
                                        <p:tgtEl>
                                          <p:spTgt spid="150"/>
                                        </p:tgtEl>
                                        <p:attrNameLst>
                                          <p:attrName>style.visibility</p:attrName>
                                        </p:attrNameLst>
                                      </p:cBhvr>
                                      <p:to>
                                        <p:strVal val="hidden"/>
                                      </p:to>
                                    </p:set>
                                  </p:childTnLst>
                                </p:cTn>
                              </p:par>
                            </p:childTnLst>
                          </p:cTn>
                        </p:par>
                        <p:par>
                          <p:cTn id="322" fill="hold">
                            <p:stCondLst>
                              <p:cond delay="1200"/>
                            </p:stCondLst>
                            <p:childTnLst>
                              <p:par>
                                <p:cTn id="323" presetID="10" presetClass="entr" presetSubtype="0" fill="hold" nodeType="afterEffect">
                                  <p:stCondLst>
                                    <p:cond delay="0"/>
                                  </p:stCondLst>
                                  <p:childTnLst>
                                    <p:set>
                                      <p:cBhvr>
                                        <p:cTn id="324" dur="1" fill="hold">
                                          <p:stCondLst>
                                            <p:cond delay="0"/>
                                          </p:stCondLst>
                                        </p:cTn>
                                        <p:tgtEl>
                                          <p:spTgt spid="157"/>
                                        </p:tgtEl>
                                        <p:attrNameLst>
                                          <p:attrName>style.visibility</p:attrName>
                                        </p:attrNameLst>
                                      </p:cBhvr>
                                      <p:to>
                                        <p:strVal val="visible"/>
                                      </p:to>
                                    </p:set>
                                    <p:animEffect transition="in" filter="fade">
                                      <p:cBhvr>
                                        <p:cTn id="325" dur="120"/>
                                        <p:tgtEl>
                                          <p:spTgt spid="157"/>
                                        </p:tgtEl>
                                      </p:cBhvr>
                                    </p:animEffect>
                                  </p:childTnLst>
                                </p:cTn>
                              </p:par>
                            </p:childTnLst>
                          </p:cTn>
                        </p:par>
                        <p:par>
                          <p:cTn id="326" fill="hold">
                            <p:stCondLst>
                              <p:cond delay="1320"/>
                            </p:stCondLst>
                            <p:childTnLst>
                              <p:par>
                                <p:cTn id="327" presetID="1" presetClass="exit" presetSubtype="0" fill="hold" nodeType="afterEffect">
                                  <p:stCondLst>
                                    <p:cond delay="0"/>
                                  </p:stCondLst>
                                  <p:childTnLst>
                                    <p:set>
                                      <p:cBhvr>
                                        <p:cTn id="328" dur="1" fill="hold">
                                          <p:stCondLst>
                                            <p:cond delay="119"/>
                                          </p:stCondLst>
                                        </p:cTn>
                                        <p:tgtEl>
                                          <p:spTgt spid="157"/>
                                        </p:tgtEl>
                                        <p:attrNameLst>
                                          <p:attrName>style.visibility</p:attrName>
                                        </p:attrNameLst>
                                      </p:cBhvr>
                                      <p:to>
                                        <p:strVal val="hidden"/>
                                      </p:to>
                                    </p:set>
                                  </p:childTnLst>
                                </p:cTn>
                              </p:par>
                            </p:childTnLst>
                          </p:cTn>
                        </p:par>
                        <p:par>
                          <p:cTn id="329" fill="hold">
                            <p:stCondLst>
                              <p:cond delay="1440"/>
                            </p:stCondLst>
                            <p:childTnLst>
                              <p:par>
                                <p:cTn id="330" presetID="10" presetClass="entr" presetSubtype="0" fill="hold" nodeType="afterEffect">
                                  <p:stCondLst>
                                    <p:cond delay="0"/>
                                  </p:stCondLst>
                                  <p:childTnLst>
                                    <p:set>
                                      <p:cBhvr>
                                        <p:cTn id="331" dur="1" fill="hold">
                                          <p:stCondLst>
                                            <p:cond delay="0"/>
                                          </p:stCondLst>
                                        </p:cTn>
                                        <p:tgtEl>
                                          <p:spTgt spid="154"/>
                                        </p:tgtEl>
                                        <p:attrNameLst>
                                          <p:attrName>style.visibility</p:attrName>
                                        </p:attrNameLst>
                                      </p:cBhvr>
                                      <p:to>
                                        <p:strVal val="visible"/>
                                      </p:to>
                                    </p:set>
                                    <p:animEffect transition="in" filter="fade">
                                      <p:cBhvr>
                                        <p:cTn id="332" dur="120"/>
                                        <p:tgtEl>
                                          <p:spTgt spid="154"/>
                                        </p:tgtEl>
                                      </p:cBhvr>
                                    </p:animEffect>
                                  </p:childTnLst>
                                </p:cTn>
                              </p:par>
                            </p:childTnLst>
                          </p:cTn>
                        </p:par>
                        <p:par>
                          <p:cTn id="333" fill="hold">
                            <p:stCondLst>
                              <p:cond delay="1560"/>
                            </p:stCondLst>
                            <p:childTnLst>
                              <p:par>
                                <p:cTn id="334" presetID="1" presetClass="exit" presetSubtype="0" fill="hold" nodeType="afterEffect">
                                  <p:stCondLst>
                                    <p:cond delay="0"/>
                                  </p:stCondLst>
                                  <p:childTnLst>
                                    <p:set>
                                      <p:cBhvr>
                                        <p:cTn id="335" dur="1" fill="hold">
                                          <p:stCondLst>
                                            <p:cond delay="119"/>
                                          </p:stCondLst>
                                        </p:cTn>
                                        <p:tgtEl>
                                          <p:spTgt spid="154"/>
                                        </p:tgtEl>
                                        <p:attrNameLst>
                                          <p:attrName>style.visibility</p:attrName>
                                        </p:attrNameLst>
                                      </p:cBhvr>
                                      <p:to>
                                        <p:strVal val="hidden"/>
                                      </p:to>
                                    </p:set>
                                  </p:childTnLst>
                                </p:cTn>
                              </p:par>
                            </p:childTnLst>
                          </p:cTn>
                        </p:par>
                        <p:par>
                          <p:cTn id="336" fill="hold">
                            <p:stCondLst>
                              <p:cond delay="1680"/>
                            </p:stCondLst>
                            <p:childTnLst>
                              <p:par>
                                <p:cTn id="337" presetID="10" presetClass="entr" presetSubtype="0" fill="hold" nodeType="afterEffect">
                                  <p:stCondLst>
                                    <p:cond delay="0"/>
                                  </p:stCondLst>
                                  <p:childTnLst>
                                    <p:set>
                                      <p:cBhvr>
                                        <p:cTn id="338" dur="1" fill="hold">
                                          <p:stCondLst>
                                            <p:cond delay="0"/>
                                          </p:stCondLst>
                                        </p:cTn>
                                        <p:tgtEl>
                                          <p:spTgt spid="155"/>
                                        </p:tgtEl>
                                        <p:attrNameLst>
                                          <p:attrName>style.visibility</p:attrName>
                                        </p:attrNameLst>
                                      </p:cBhvr>
                                      <p:to>
                                        <p:strVal val="visible"/>
                                      </p:to>
                                    </p:set>
                                    <p:animEffect transition="in" filter="fade">
                                      <p:cBhvr>
                                        <p:cTn id="339" dur="120"/>
                                        <p:tgtEl>
                                          <p:spTgt spid="155"/>
                                        </p:tgtEl>
                                      </p:cBhvr>
                                    </p:animEffect>
                                  </p:childTnLst>
                                </p:cTn>
                              </p:par>
                            </p:childTnLst>
                          </p:cTn>
                        </p:par>
                        <p:par>
                          <p:cTn id="340" fill="hold">
                            <p:stCondLst>
                              <p:cond delay="1800"/>
                            </p:stCondLst>
                            <p:childTnLst>
                              <p:par>
                                <p:cTn id="341" presetID="1" presetClass="exit" presetSubtype="0" fill="hold" nodeType="afterEffect">
                                  <p:stCondLst>
                                    <p:cond delay="0"/>
                                  </p:stCondLst>
                                  <p:childTnLst>
                                    <p:set>
                                      <p:cBhvr>
                                        <p:cTn id="342" dur="1" fill="hold">
                                          <p:stCondLst>
                                            <p:cond delay="119"/>
                                          </p:stCondLst>
                                        </p:cTn>
                                        <p:tgtEl>
                                          <p:spTgt spid="155"/>
                                        </p:tgtEl>
                                        <p:attrNameLst>
                                          <p:attrName>style.visibility</p:attrName>
                                        </p:attrNameLst>
                                      </p:cBhvr>
                                      <p:to>
                                        <p:strVal val="hidden"/>
                                      </p:to>
                                    </p:set>
                                  </p:childTnLst>
                                </p:cTn>
                              </p:par>
                            </p:childTnLst>
                          </p:cTn>
                        </p:par>
                        <p:par>
                          <p:cTn id="343" fill="hold">
                            <p:stCondLst>
                              <p:cond delay="1920"/>
                            </p:stCondLst>
                            <p:childTnLst>
                              <p:par>
                                <p:cTn id="344" presetID="10" presetClass="entr" presetSubtype="0" fill="hold" nodeType="afterEffect">
                                  <p:stCondLst>
                                    <p:cond delay="0"/>
                                  </p:stCondLst>
                                  <p:childTnLst>
                                    <p:set>
                                      <p:cBhvr>
                                        <p:cTn id="345" dur="1" fill="hold">
                                          <p:stCondLst>
                                            <p:cond delay="0"/>
                                          </p:stCondLst>
                                        </p:cTn>
                                        <p:tgtEl>
                                          <p:spTgt spid="165"/>
                                        </p:tgtEl>
                                        <p:attrNameLst>
                                          <p:attrName>style.visibility</p:attrName>
                                        </p:attrNameLst>
                                      </p:cBhvr>
                                      <p:to>
                                        <p:strVal val="visible"/>
                                      </p:to>
                                    </p:set>
                                    <p:animEffect transition="in" filter="fade">
                                      <p:cBhvr>
                                        <p:cTn id="346" dur="120"/>
                                        <p:tgtEl>
                                          <p:spTgt spid="165"/>
                                        </p:tgtEl>
                                      </p:cBhvr>
                                    </p:animEffect>
                                  </p:childTnLst>
                                </p:cTn>
                              </p:par>
                            </p:childTnLst>
                          </p:cTn>
                        </p:par>
                        <p:par>
                          <p:cTn id="347" fill="hold">
                            <p:stCondLst>
                              <p:cond delay="2040"/>
                            </p:stCondLst>
                            <p:childTnLst>
                              <p:par>
                                <p:cTn id="348" presetID="1" presetClass="exit" presetSubtype="0" fill="hold" nodeType="afterEffect">
                                  <p:stCondLst>
                                    <p:cond delay="0"/>
                                  </p:stCondLst>
                                  <p:childTnLst>
                                    <p:set>
                                      <p:cBhvr>
                                        <p:cTn id="349" dur="1" fill="hold">
                                          <p:stCondLst>
                                            <p:cond delay="119"/>
                                          </p:stCondLst>
                                        </p:cTn>
                                        <p:tgtEl>
                                          <p:spTgt spid="165"/>
                                        </p:tgtEl>
                                        <p:attrNameLst>
                                          <p:attrName>style.visibility</p:attrName>
                                        </p:attrNameLst>
                                      </p:cBhvr>
                                      <p:to>
                                        <p:strVal val="hidden"/>
                                      </p:to>
                                    </p:set>
                                  </p:childTnLst>
                                </p:cTn>
                              </p:par>
                            </p:childTnLst>
                          </p:cTn>
                        </p:par>
                        <p:par>
                          <p:cTn id="350" fill="hold">
                            <p:stCondLst>
                              <p:cond delay="2160"/>
                            </p:stCondLst>
                            <p:childTnLst>
                              <p:par>
                                <p:cTn id="351" presetID="10" presetClass="entr" presetSubtype="0" fill="hold" nodeType="afterEffect">
                                  <p:stCondLst>
                                    <p:cond delay="0"/>
                                  </p:stCondLst>
                                  <p:childTnLst>
                                    <p:set>
                                      <p:cBhvr>
                                        <p:cTn id="352" dur="1" fill="hold">
                                          <p:stCondLst>
                                            <p:cond delay="0"/>
                                          </p:stCondLst>
                                        </p:cTn>
                                        <p:tgtEl>
                                          <p:spTgt spid="156"/>
                                        </p:tgtEl>
                                        <p:attrNameLst>
                                          <p:attrName>style.visibility</p:attrName>
                                        </p:attrNameLst>
                                      </p:cBhvr>
                                      <p:to>
                                        <p:strVal val="visible"/>
                                      </p:to>
                                    </p:set>
                                    <p:animEffect transition="in" filter="fade">
                                      <p:cBhvr>
                                        <p:cTn id="353" dur="120"/>
                                        <p:tgtEl>
                                          <p:spTgt spid="156"/>
                                        </p:tgtEl>
                                      </p:cBhvr>
                                    </p:animEffect>
                                  </p:childTnLst>
                                </p:cTn>
                              </p:par>
                            </p:childTnLst>
                          </p:cTn>
                        </p:par>
                        <p:par>
                          <p:cTn id="354" fill="hold">
                            <p:stCondLst>
                              <p:cond delay="2280"/>
                            </p:stCondLst>
                            <p:childTnLst>
                              <p:par>
                                <p:cTn id="355" presetID="1" presetClass="exit" presetSubtype="0" fill="hold" nodeType="afterEffect">
                                  <p:stCondLst>
                                    <p:cond delay="0"/>
                                  </p:stCondLst>
                                  <p:childTnLst>
                                    <p:set>
                                      <p:cBhvr>
                                        <p:cTn id="356" dur="1" fill="hold">
                                          <p:stCondLst>
                                            <p:cond delay="119"/>
                                          </p:stCondLst>
                                        </p:cTn>
                                        <p:tgtEl>
                                          <p:spTgt spid="156"/>
                                        </p:tgtEl>
                                        <p:attrNameLst>
                                          <p:attrName>style.visibility</p:attrName>
                                        </p:attrNameLst>
                                      </p:cBhvr>
                                      <p:to>
                                        <p:strVal val="hidden"/>
                                      </p:to>
                                    </p:set>
                                  </p:childTnLst>
                                </p:cTn>
                              </p:par>
                            </p:childTnLst>
                          </p:cTn>
                        </p:par>
                        <p:par>
                          <p:cTn id="357" fill="hold">
                            <p:stCondLst>
                              <p:cond delay="2400"/>
                            </p:stCondLst>
                            <p:childTnLst>
                              <p:par>
                                <p:cTn id="358" presetID="10" presetClass="entr" presetSubtype="0" fill="hold" nodeType="afterEffect">
                                  <p:stCondLst>
                                    <p:cond delay="0"/>
                                  </p:stCondLst>
                                  <p:childTnLst>
                                    <p:set>
                                      <p:cBhvr>
                                        <p:cTn id="359" dur="1" fill="hold">
                                          <p:stCondLst>
                                            <p:cond delay="0"/>
                                          </p:stCondLst>
                                        </p:cTn>
                                        <p:tgtEl>
                                          <p:spTgt spid="153"/>
                                        </p:tgtEl>
                                        <p:attrNameLst>
                                          <p:attrName>style.visibility</p:attrName>
                                        </p:attrNameLst>
                                      </p:cBhvr>
                                      <p:to>
                                        <p:strVal val="visible"/>
                                      </p:to>
                                    </p:set>
                                    <p:animEffect transition="in" filter="fade">
                                      <p:cBhvr>
                                        <p:cTn id="360" dur="120"/>
                                        <p:tgtEl>
                                          <p:spTgt spid="153"/>
                                        </p:tgtEl>
                                      </p:cBhvr>
                                    </p:animEffect>
                                  </p:childTnLst>
                                </p:cTn>
                              </p:par>
                            </p:childTnLst>
                          </p:cTn>
                        </p:par>
                        <p:par>
                          <p:cTn id="361" fill="hold">
                            <p:stCondLst>
                              <p:cond delay="2520"/>
                            </p:stCondLst>
                            <p:childTnLst>
                              <p:par>
                                <p:cTn id="362" presetID="1" presetClass="exit" presetSubtype="0" fill="hold" nodeType="afterEffect">
                                  <p:stCondLst>
                                    <p:cond delay="0"/>
                                  </p:stCondLst>
                                  <p:childTnLst>
                                    <p:set>
                                      <p:cBhvr>
                                        <p:cTn id="363" dur="1" fill="hold">
                                          <p:stCondLst>
                                            <p:cond delay="119"/>
                                          </p:stCondLst>
                                        </p:cTn>
                                        <p:tgtEl>
                                          <p:spTgt spid="153"/>
                                        </p:tgtEl>
                                        <p:attrNameLst>
                                          <p:attrName>style.visibility</p:attrName>
                                        </p:attrNameLst>
                                      </p:cBhvr>
                                      <p:to>
                                        <p:strVal val="hidden"/>
                                      </p:to>
                                    </p:set>
                                  </p:childTnLst>
                                </p:cTn>
                              </p:par>
                            </p:childTnLst>
                          </p:cTn>
                        </p:par>
                        <p:par>
                          <p:cTn id="364" fill="hold">
                            <p:stCondLst>
                              <p:cond delay="2640"/>
                            </p:stCondLst>
                            <p:childTnLst>
                              <p:par>
                                <p:cTn id="365" presetID="10" presetClass="entr" presetSubtype="0" fill="hold" nodeType="afterEffect">
                                  <p:stCondLst>
                                    <p:cond delay="0"/>
                                  </p:stCondLst>
                                  <p:childTnLst>
                                    <p:set>
                                      <p:cBhvr>
                                        <p:cTn id="366" dur="1" fill="hold">
                                          <p:stCondLst>
                                            <p:cond delay="0"/>
                                          </p:stCondLst>
                                        </p:cTn>
                                        <p:tgtEl>
                                          <p:spTgt spid="148"/>
                                        </p:tgtEl>
                                        <p:attrNameLst>
                                          <p:attrName>style.visibility</p:attrName>
                                        </p:attrNameLst>
                                      </p:cBhvr>
                                      <p:to>
                                        <p:strVal val="visible"/>
                                      </p:to>
                                    </p:set>
                                    <p:animEffect transition="in" filter="fade">
                                      <p:cBhvr>
                                        <p:cTn id="367" dur="120"/>
                                        <p:tgtEl>
                                          <p:spTgt spid="148"/>
                                        </p:tgtEl>
                                      </p:cBhvr>
                                    </p:animEffect>
                                  </p:childTnLst>
                                </p:cTn>
                              </p:par>
                            </p:childTnLst>
                          </p:cTn>
                        </p:par>
                        <p:par>
                          <p:cTn id="368" fill="hold">
                            <p:stCondLst>
                              <p:cond delay="2760"/>
                            </p:stCondLst>
                            <p:childTnLst>
                              <p:par>
                                <p:cTn id="369" presetID="1" presetClass="exit" presetSubtype="0" fill="hold" nodeType="afterEffect">
                                  <p:stCondLst>
                                    <p:cond delay="0"/>
                                  </p:stCondLst>
                                  <p:childTnLst>
                                    <p:set>
                                      <p:cBhvr>
                                        <p:cTn id="370" dur="1" fill="hold">
                                          <p:stCondLst>
                                            <p:cond delay="119"/>
                                          </p:stCondLst>
                                        </p:cTn>
                                        <p:tgtEl>
                                          <p:spTgt spid="148"/>
                                        </p:tgtEl>
                                        <p:attrNameLst>
                                          <p:attrName>style.visibility</p:attrName>
                                        </p:attrNameLst>
                                      </p:cBhvr>
                                      <p:to>
                                        <p:strVal val="hidden"/>
                                      </p:to>
                                    </p:set>
                                  </p:childTnLst>
                                </p:cTn>
                              </p:par>
                            </p:childTnLst>
                          </p:cTn>
                        </p:par>
                        <p:par>
                          <p:cTn id="371" fill="hold">
                            <p:stCondLst>
                              <p:cond delay="2880"/>
                            </p:stCondLst>
                            <p:childTnLst>
                              <p:par>
                                <p:cTn id="372" presetID="10" presetClass="entr" presetSubtype="0" fill="hold" nodeType="afterEffect">
                                  <p:stCondLst>
                                    <p:cond delay="0"/>
                                  </p:stCondLst>
                                  <p:childTnLst>
                                    <p:set>
                                      <p:cBhvr>
                                        <p:cTn id="373" dur="1" fill="hold">
                                          <p:stCondLst>
                                            <p:cond delay="0"/>
                                          </p:stCondLst>
                                        </p:cTn>
                                        <p:tgtEl>
                                          <p:spTgt spid="152"/>
                                        </p:tgtEl>
                                        <p:attrNameLst>
                                          <p:attrName>style.visibility</p:attrName>
                                        </p:attrNameLst>
                                      </p:cBhvr>
                                      <p:to>
                                        <p:strVal val="visible"/>
                                      </p:to>
                                    </p:set>
                                    <p:animEffect transition="in" filter="fade">
                                      <p:cBhvr>
                                        <p:cTn id="374" dur="120"/>
                                        <p:tgtEl>
                                          <p:spTgt spid="152"/>
                                        </p:tgtEl>
                                      </p:cBhvr>
                                    </p:animEffect>
                                  </p:childTnLst>
                                </p:cTn>
                              </p:par>
                            </p:childTnLst>
                          </p:cTn>
                        </p:par>
                        <p:par>
                          <p:cTn id="375" fill="hold">
                            <p:stCondLst>
                              <p:cond delay="3000"/>
                            </p:stCondLst>
                            <p:childTnLst>
                              <p:par>
                                <p:cTn id="376" presetID="1" presetClass="exit" presetSubtype="0" fill="hold" nodeType="afterEffect">
                                  <p:stCondLst>
                                    <p:cond delay="0"/>
                                  </p:stCondLst>
                                  <p:childTnLst>
                                    <p:set>
                                      <p:cBhvr>
                                        <p:cTn id="377" dur="1" fill="hold">
                                          <p:stCondLst>
                                            <p:cond delay="119"/>
                                          </p:stCondLst>
                                        </p:cTn>
                                        <p:tgtEl>
                                          <p:spTgt spid="152"/>
                                        </p:tgtEl>
                                        <p:attrNameLst>
                                          <p:attrName>style.visibility</p:attrName>
                                        </p:attrNameLst>
                                      </p:cBhvr>
                                      <p:to>
                                        <p:strVal val="hidden"/>
                                      </p:to>
                                    </p:set>
                                  </p:childTnLst>
                                </p:cTn>
                              </p:par>
                            </p:childTnLst>
                          </p:cTn>
                        </p:par>
                        <p:par>
                          <p:cTn id="378" fill="hold">
                            <p:stCondLst>
                              <p:cond delay="3120"/>
                            </p:stCondLst>
                            <p:childTnLst>
                              <p:par>
                                <p:cTn id="379" presetID="10" presetClass="entr" presetSubtype="0" fill="hold" nodeType="afterEffect">
                                  <p:stCondLst>
                                    <p:cond delay="0"/>
                                  </p:stCondLst>
                                  <p:childTnLst>
                                    <p:set>
                                      <p:cBhvr>
                                        <p:cTn id="380" dur="1" fill="hold">
                                          <p:stCondLst>
                                            <p:cond delay="0"/>
                                          </p:stCondLst>
                                        </p:cTn>
                                        <p:tgtEl>
                                          <p:spTgt spid="151"/>
                                        </p:tgtEl>
                                        <p:attrNameLst>
                                          <p:attrName>style.visibility</p:attrName>
                                        </p:attrNameLst>
                                      </p:cBhvr>
                                      <p:to>
                                        <p:strVal val="visible"/>
                                      </p:to>
                                    </p:set>
                                    <p:animEffect transition="in" filter="fade">
                                      <p:cBhvr>
                                        <p:cTn id="381" dur="120"/>
                                        <p:tgtEl>
                                          <p:spTgt spid="151"/>
                                        </p:tgtEl>
                                      </p:cBhvr>
                                    </p:animEffect>
                                  </p:childTnLst>
                                </p:cTn>
                              </p:par>
                            </p:childTnLst>
                          </p:cTn>
                        </p:par>
                        <p:par>
                          <p:cTn id="382" fill="hold">
                            <p:stCondLst>
                              <p:cond delay="3240"/>
                            </p:stCondLst>
                            <p:childTnLst>
                              <p:par>
                                <p:cTn id="383" presetID="1" presetClass="exit" presetSubtype="0" fill="hold" nodeType="afterEffect">
                                  <p:stCondLst>
                                    <p:cond delay="0"/>
                                  </p:stCondLst>
                                  <p:childTnLst>
                                    <p:set>
                                      <p:cBhvr>
                                        <p:cTn id="384" dur="1" fill="hold">
                                          <p:stCondLst>
                                            <p:cond delay="119"/>
                                          </p:stCondLst>
                                        </p:cTn>
                                        <p:tgtEl>
                                          <p:spTgt spid="151"/>
                                        </p:tgtEl>
                                        <p:attrNameLst>
                                          <p:attrName>style.visibility</p:attrName>
                                        </p:attrNameLst>
                                      </p:cBhvr>
                                      <p:to>
                                        <p:strVal val="hidden"/>
                                      </p:to>
                                    </p:set>
                                  </p:childTnLst>
                                </p:cTn>
                              </p:par>
                            </p:childTnLst>
                          </p:cTn>
                        </p:par>
                        <p:par>
                          <p:cTn id="385" fill="hold">
                            <p:stCondLst>
                              <p:cond delay="3360"/>
                            </p:stCondLst>
                            <p:childTnLst>
                              <p:par>
                                <p:cTn id="386" presetID="10" presetClass="entr" presetSubtype="0" fill="hold" nodeType="afterEffect">
                                  <p:stCondLst>
                                    <p:cond delay="0"/>
                                  </p:stCondLst>
                                  <p:childTnLst>
                                    <p:set>
                                      <p:cBhvr>
                                        <p:cTn id="387" dur="1" fill="hold">
                                          <p:stCondLst>
                                            <p:cond delay="0"/>
                                          </p:stCondLst>
                                        </p:cTn>
                                        <p:tgtEl>
                                          <p:spTgt spid="166"/>
                                        </p:tgtEl>
                                        <p:attrNameLst>
                                          <p:attrName>style.visibility</p:attrName>
                                        </p:attrNameLst>
                                      </p:cBhvr>
                                      <p:to>
                                        <p:strVal val="visible"/>
                                      </p:to>
                                    </p:set>
                                    <p:animEffect transition="in" filter="fade">
                                      <p:cBhvr>
                                        <p:cTn id="388" dur="120"/>
                                        <p:tgtEl>
                                          <p:spTgt spid="166"/>
                                        </p:tgtEl>
                                      </p:cBhvr>
                                    </p:animEffect>
                                  </p:childTnLst>
                                </p:cTn>
                              </p:par>
                            </p:childTnLst>
                          </p:cTn>
                        </p:par>
                        <p:par>
                          <p:cTn id="389" fill="hold">
                            <p:stCondLst>
                              <p:cond delay="3480"/>
                            </p:stCondLst>
                            <p:childTnLst>
                              <p:par>
                                <p:cTn id="390" presetID="26" presetClass="emph" presetSubtype="0" fill="hold" nodeType="afterEffect">
                                  <p:stCondLst>
                                    <p:cond delay="0"/>
                                  </p:stCondLst>
                                  <p:childTnLst>
                                    <p:animEffect transition="out" filter="fade">
                                      <p:cBhvr>
                                        <p:cTn id="391" dur="250" tmFilter="0, 0; .2, .5; .8, .5; 1, 0"/>
                                        <p:tgtEl>
                                          <p:spTgt spid="166"/>
                                        </p:tgtEl>
                                      </p:cBhvr>
                                    </p:animEffect>
                                    <p:animScale>
                                      <p:cBhvr>
                                        <p:cTn id="392" dur="125" autoRev="1" fill="hold"/>
                                        <p:tgtEl>
                                          <p:spTgt spid="166"/>
                                        </p:tgtEl>
                                      </p:cBhvr>
                                      <p:by x="105000" y="105000"/>
                                    </p:animScale>
                                  </p:childTnLst>
                                </p:cTn>
                              </p:par>
                            </p:childTnLst>
                          </p:cTn>
                        </p:par>
                        <p:par>
                          <p:cTn id="393" fill="hold">
                            <p:stCondLst>
                              <p:cond delay="3730"/>
                            </p:stCondLst>
                            <p:childTnLst>
                              <p:par>
                                <p:cTn id="394" presetID="26" presetClass="emph" presetSubtype="0" fill="hold" nodeType="afterEffect">
                                  <p:stCondLst>
                                    <p:cond delay="0"/>
                                  </p:stCondLst>
                                  <p:childTnLst>
                                    <p:animEffect transition="out" filter="fade">
                                      <p:cBhvr>
                                        <p:cTn id="395" dur="250" tmFilter="0, 0; .2, .5; .8, .5; 1, 0"/>
                                        <p:tgtEl>
                                          <p:spTgt spid="166"/>
                                        </p:tgtEl>
                                      </p:cBhvr>
                                    </p:animEffect>
                                    <p:animScale>
                                      <p:cBhvr>
                                        <p:cTn id="396" dur="125" autoRev="1" fill="hold"/>
                                        <p:tgtEl>
                                          <p:spTgt spid="166"/>
                                        </p:tgtEl>
                                      </p:cBhvr>
                                      <p:by x="105000" y="105000"/>
                                    </p:animScale>
                                  </p:childTnLst>
                                </p:cTn>
                              </p:par>
                            </p:childTnLst>
                          </p:cTn>
                        </p:par>
                        <p:par>
                          <p:cTn id="397" fill="hold">
                            <p:stCondLst>
                              <p:cond delay="3980"/>
                            </p:stCondLst>
                            <p:childTnLst>
                              <p:par>
                                <p:cTn id="398" presetID="26" presetClass="emph" presetSubtype="0" fill="hold" nodeType="afterEffect">
                                  <p:stCondLst>
                                    <p:cond delay="0"/>
                                  </p:stCondLst>
                                  <p:childTnLst>
                                    <p:animEffect transition="out" filter="fade">
                                      <p:cBhvr>
                                        <p:cTn id="399" dur="250" tmFilter="0, 0; .2, .5; .8, .5; 1, 0"/>
                                        <p:tgtEl>
                                          <p:spTgt spid="166"/>
                                        </p:tgtEl>
                                      </p:cBhvr>
                                    </p:animEffect>
                                    <p:animScale>
                                      <p:cBhvr>
                                        <p:cTn id="400" dur="125" autoRev="1" fill="hold"/>
                                        <p:tgtEl>
                                          <p:spTgt spid="166"/>
                                        </p:tgtEl>
                                      </p:cBhvr>
                                      <p:by x="105000" y="105000"/>
                                    </p:animScale>
                                  </p:childTnLst>
                                </p:cTn>
                              </p:par>
                            </p:childTnLst>
                          </p:cTn>
                        </p:par>
                        <p:par>
                          <p:cTn id="401" fill="hold">
                            <p:stCondLst>
                              <p:cond delay="4230"/>
                            </p:stCondLst>
                            <p:childTnLst>
                              <p:par>
                                <p:cTn id="402" presetID="26" presetClass="emph" presetSubtype="0" fill="hold" nodeType="afterEffect">
                                  <p:stCondLst>
                                    <p:cond delay="0"/>
                                  </p:stCondLst>
                                  <p:childTnLst>
                                    <p:animEffect transition="out" filter="fade">
                                      <p:cBhvr>
                                        <p:cTn id="403" dur="250" tmFilter="0, 0; .2, .5; .8, .5; 1, 0"/>
                                        <p:tgtEl>
                                          <p:spTgt spid="166"/>
                                        </p:tgtEl>
                                      </p:cBhvr>
                                    </p:animEffect>
                                    <p:animScale>
                                      <p:cBhvr>
                                        <p:cTn id="404" dur="125" autoRev="1" fill="hold"/>
                                        <p:tgtEl>
                                          <p:spTgt spid="166"/>
                                        </p:tgtEl>
                                      </p:cBhvr>
                                      <p:by x="105000" y="105000"/>
                                    </p:animScale>
                                  </p:childTnLst>
                                </p:cTn>
                              </p:par>
                            </p:childTnLst>
                          </p:cTn>
                        </p:par>
                        <p:par>
                          <p:cTn id="405" fill="hold">
                            <p:stCondLst>
                              <p:cond delay="4480"/>
                            </p:stCondLst>
                            <p:childTnLst>
                              <p:par>
                                <p:cTn id="406" presetID="26" presetClass="emph" presetSubtype="0" fill="hold" nodeType="afterEffect">
                                  <p:stCondLst>
                                    <p:cond delay="0"/>
                                  </p:stCondLst>
                                  <p:childTnLst>
                                    <p:animEffect transition="out" filter="fade">
                                      <p:cBhvr>
                                        <p:cTn id="407" dur="250" tmFilter="0, 0; .2, .5; .8, .5; 1, 0"/>
                                        <p:tgtEl>
                                          <p:spTgt spid="166"/>
                                        </p:tgtEl>
                                      </p:cBhvr>
                                    </p:animEffect>
                                    <p:animScale>
                                      <p:cBhvr>
                                        <p:cTn id="408" dur="125" autoRev="1" fill="hold"/>
                                        <p:tgtEl>
                                          <p:spTgt spid="166"/>
                                        </p:tgtEl>
                                      </p:cBhvr>
                                      <p:by x="105000" y="105000"/>
                                    </p:animScale>
                                  </p:childTnLst>
                                </p:cTn>
                              </p:par>
                              <p:par>
                                <p:cTn id="409" presetID="1" presetClass="mediacall" presetSubtype="0" fill="hold" nodeType="withEffect">
                                  <p:stCondLst>
                                    <p:cond delay="500"/>
                                  </p:stCondLst>
                                  <p:childTnLst>
                                    <p:cmd type="call" cmd="playFrom(0.0)">
                                      <p:cBhvr>
                                        <p:cTn id="410" dur="441" fill="hold"/>
                                        <p:tgtEl>
                                          <p:spTgt spid="167"/>
                                        </p:tgtEl>
                                      </p:cBhvr>
                                    </p:cmd>
                                  </p:childTnLst>
                                </p:cTn>
                              </p:par>
                              <p:par>
                                <p:cTn id="411" presetID="47" presetClass="entr" presetSubtype="0" fill="hold" grpId="2" nodeType="withEffect">
                                  <p:stCondLst>
                                    <p:cond delay="500"/>
                                  </p:stCondLst>
                                  <p:childTnLst>
                                    <p:set>
                                      <p:cBhvr>
                                        <p:cTn id="412" dur="1" fill="hold">
                                          <p:stCondLst>
                                            <p:cond delay="0"/>
                                          </p:stCondLst>
                                        </p:cTn>
                                        <p:tgtEl>
                                          <p:spTgt spid="145"/>
                                        </p:tgtEl>
                                        <p:attrNameLst>
                                          <p:attrName>style.visibility</p:attrName>
                                        </p:attrNameLst>
                                      </p:cBhvr>
                                      <p:to>
                                        <p:strVal val="visible"/>
                                      </p:to>
                                    </p:set>
                                    <p:animEffect transition="in" filter="fade">
                                      <p:cBhvr>
                                        <p:cTn id="413" dur="1000"/>
                                        <p:tgtEl>
                                          <p:spTgt spid="145"/>
                                        </p:tgtEl>
                                      </p:cBhvr>
                                    </p:animEffect>
                                    <p:anim calcmode="lin" valueType="num">
                                      <p:cBhvr>
                                        <p:cTn id="414" dur="1000" fill="hold"/>
                                        <p:tgtEl>
                                          <p:spTgt spid="145"/>
                                        </p:tgtEl>
                                        <p:attrNameLst>
                                          <p:attrName>ppt_x</p:attrName>
                                        </p:attrNameLst>
                                      </p:cBhvr>
                                      <p:tavLst>
                                        <p:tav tm="0">
                                          <p:val>
                                            <p:strVal val="#ppt_x"/>
                                          </p:val>
                                        </p:tav>
                                        <p:tav tm="100000">
                                          <p:val>
                                            <p:strVal val="#ppt_x"/>
                                          </p:val>
                                        </p:tav>
                                      </p:tavLst>
                                    </p:anim>
                                    <p:anim calcmode="lin" valueType="num">
                                      <p:cBhvr>
                                        <p:cTn id="415" dur="1000" fill="hold"/>
                                        <p:tgtEl>
                                          <p:spTgt spid="145"/>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59"/>
                  </p:tgtEl>
                </p:cond>
              </p:nextCondLst>
            </p:seq>
            <p:seq concurrent="1" nextAc="seek">
              <p:cTn id="416" restart="whenNotActive" fill="hold" evtFilter="cancelBubble" nodeType="interactiveSeq">
                <p:stCondLst>
                  <p:cond evt="onClick" delay="0">
                    <p:tgtEl>
                      <p:spTgt spid="166"/>
                    </p:tgtEl>
                  </p:cond>
                </p:stCondLst>
                <p:endSync evt="end" delay="0">
                  <p:rtn val="all"/>
                </p:endSync>
                <p:childTnLst>
                  <p:par>
                    <p:cTn id="417" fill="hold">
                      <p:stCondLst>
                        <p:cond delay="0"/>
                      </p:stCondLst>
                      <p:childTnLst>
                        <p:par>
                          <p:cTn id="418" fill="hold">
                            <p:stCondLst>
                              <p:cond delay="0"/>
                            </p:stCondLst>
                            <p:childTnLst>
                              <p:par>
                                <p:cTn id="419" presetID="1" presetClass="mediacall" presetSubtype="0" fill="hold" nodeType="clickEffect">
                                  <p:stCondLst>
                                    <p:cond delay="0"/>
                                  </p:stCondLst>
                                  <p:childTnLst>
                                    <p:cmd type="call" cmd="playFrom(0.0)">
                                      <p:cBhvr>
                                        <p:cTn id="420" dur="441" fill="hold"/>
                                        <p:tgtEl>
                                          <p:spTgt spid="167"/>
                                        </p:tgtEl>
                                      </p:cBhvr>
                                    </p:cmd>
                                  </p:childTnLst>
                                </p:cTn>
                              </p:par>
                            </p:childTnLst>
                          </p:cTn>
                        </p:par>
                      </p:childTnLst>
                    </p:cTn>
                  </p:par>
                </p:childTnLst>
              </p:cTn>
              <p:nextCondLst>
                <p:cond evt="onClick" delay="0">
                  <p:tgtEl>
                    <p:spTgt spid="166"/>
                  </p:tgtEl>
                </p:cond>
              </p:nextCondLst>
            </p:seq>
            <p:audio>
              <p:cMediaNode vol="80000" showWhenStopped="0">
                <p:cTn id="421" fill="hold" display="0">
                  <p:stCondLst>
                    <p:cond delay="indefinite"/>
                  </p:stCondLst>
                  <p:endCondLst>
                    <p:cond evt="onStopAudio" delay="0">
                      <p:tgtEl>
                        <p:sldTgt/>
                      </p:tgtEl>
                    </p:cond>
                  </p:endCondLst>
                </p:cTn>
                <p:tgtEl>
                  <p:spTgt spid="167"/>
                </p:tgtEl>
              </p:cMediaNode>
            </p:audio>
          </p:childTnLst>
        </p:cTn>
      </p:par>
    </p:tnLst>
    <p:bldLst>
      <p:bldP spid="145" grpId="0" animBg="1"/>
      <p:bldP spid="145" grpId="1" animBg="1"/>
      <p:bldP spid="145" grpId="2"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Picture 8" descr="C:\Users\Dawson\Desktop\Mario Kart Template\Item_Boo.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247822"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6198313"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351696"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450585"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292448"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6"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143947"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292448"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223271"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450585"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5" descr="C:\Users\Dawson\Desktop\Mario Kart Template\Item_Golden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471648"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351696"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pic>
        <p:nvPicPr>
          <p:cNvPr id="115"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6170452"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grpSp>
        <p:nvGrpSpPr>
          <p:cNvPr id="116" name="Group 115"/>
          <p:cNvGrpSpPr/>
          <p:nvPr/>
        </p:nvGrpSpPr>
        <p:grpSpPr>
          <a:xfrm>
            <a:off x="6211444" y="2191914"/>
            <a:ext cx="2456178" cy="2474172"/>
            <a:chOff x="8007349" y="-1244184"/>
            <a:chExt cx="6134100" cy="6179041"/>
          </a:xfrm>
        </p:grpSpPr>
        <p:pic>
          <p:nvPicPr>
            <p:cNvPr id="117"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3" descr="C:\Users\Dawson\Desktop\Mario Kart Template\Item_Red_Shell.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20" name="Picture 9" descr="C:\Users\Dawson\Desktop\Mario Kart Template\Item_ThunderBolt_Glow.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6292448"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21" name="Picture 3" descr="C:\Users\Dawson\Desktop\Mario Kart Template\Item_Mushroom_Boost.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6548110"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22" name="Green Shell" descr="C:\Users\Dawson\Desktop\Mario Kart Template\Item_Green_Shell.png"/>
          <p:cNvPicPr>
            <a:picLocks noChangeAspect="1" noChangeArrowheads="1"/>
          </p:cNvPicPr>
          <p:nvPr/>
        </p:nvPicPr>
        <p:blipFill>
          <a:blip r:embed="rId24"/>
          <a:stretch>
            <a:fillRect/>
          </a:stretch>
        </p:blipFill>
        <p:spPr bwMode="auto">
          <a:xfrm>
            <a:off x="6391854" y="2409268"/>
            <a:ext cx="2095359"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23" name="mk64_toad0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7134733" y="3124200"/>
            <a:ext cx="609600" cy="609600"/>
          </a:xfrm>
          <a:prstGeom prst="rect">
            <a:avLst/>
          </a:prstGeom>
        </p:spPr>
      </p:pic>
      <p:sp>
        <p:nvSpPr>
          <p:cNvPr id="124" name="Text Placeholder 26"/>
          <p:cNvSpPr txBox="1">
            <a:spLocks/>
          </p:cNvSpPr>
          <p:nvPr/>
        </p:nvSpPr>
        <p:spPr>
          <a:xfrm>
            <a:off x="229646" y="261210"/>
            <a:ext cx="8684708" cy="970478"/>
          </a:xfrm>
          <a:prstGeom prst="roundRect">
            <a:avLst/>
          </a:prstGeom>
          <a:gradFill>
            <a:gsLst>
              <a:gs pos="100000">
                <a:schemeClr val="tx1">
                  <a:lumMod val="95000"/>
                  <a:lumOff val="5000"/>
                </a:schemeClr>
              </a:gs>
              <a:gs pos="50000">
                <a:schemeClr val="tx1">
                  <a:lumMod val="75000"/>
                  <a:lumOff val="25000"/>
                </a:schemeClr>
              </a:gs>
              <a:gs pos="0">
                <a:schemeClr val="tx1">
                  <a:lumMod val="65000"/>
                  <a:lumOff val="35000"/>
                </a:schemeClr>
              </a:gs>
            </a:gsLst>
            <a:path path="circle">
              <a:fillToRect l="50000" t="50000" r="50000" b="50000"/>
            </a:path>
          </a:gradFill>
          <a:ln w="127000" cap="flat" cmpd="sng" algn="ctr">
            <a:solidFill>
              <a:schemeClr val="bg1">
                <a:lumMod val="85000"/>
              </a:schemeClr>
            </a:solidFill>
            <a:prstDash val="solid"/>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91440" rtlCol="0" anchor="t" anchorCtr="1">
            <a:spAutoFit/>
          </a:bodyPr>
          <a:lstStyle>
            <a:defPPr>
              <a:defRPr lang="ko-KR"/>
            </a:defPPr>
            <a:lvl1pPr indent="0" algn="ctr" latinLnBrk="0">
              <a:spcBef>
                <a:spcPct val="20000"/>
              </a:spcBef>
              <a:buFont typeface="Arial" pitchFamily="34" charset="0"/>
              <a:buNone/>
              <a:defRPr sz="4800" b="1" baseline="0">
                <a:gradFill>
                  <a:gsLst>
                    <a:gs pos="50000">
                      <a:schemeClr val="bg1"/>
                    </a:gs>
                    <a:gs pos="0">
                      <a:schemeClr val="bg1">
                        <a:lumMod val="75000"/>
                      </a:schemeClr>
                    </a:gs>
                  </a:gsLst>
                  <a:lin ang="16200000" scaled="1"/>
                </a:gradFill>
                <a:effectLst>
                  <a:outerShdw blurRad="165100" dist="101600" dir="3600000" sx="105000" sy="105000" algn="ctr" rotWithShape="0">
                    <a:srgbClr val="000000">
                      <a:alpha val="70000"/>
                    </a:srgbClr>
                  </a:outerShdw>
                </a:effectLst>
                <a:latin typeface="Century Gothic" panose="020B0502020202020204"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a:t>Catch up to the winner!</a:t>
            </a:r>
          </a:p>
        </p:txBody>
      </p:sp>
      <p:pic>
        <p:nvPicPr>
          <p:cNvPr id="65" name="Picture 8" descr="C:\Users\Dawson\Desktop\Mario Kart Template\Item_Boo.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380289" y="3345149"/>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3330780" y="3470857"/>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484163" y="3431596"/>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583052" y="3495858"/>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424915" y="3387320"/>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6"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276414" y="3197235"/>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424915" y="3345734"/>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3355738" y="3223676"/>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583052" y="3503872"/>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5" descr="C:\Users\Dawson\Desktop\Mario Kart Template\Item_Golden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604115" y="3351567"/>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3484163" y="3404982"/>
            <a:ext cx="2175674" cy="2175674"/>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3302919" y="3108366"/>
            <a:ext cx="2538163" cy="2768906"/>
          </a:xfrm>
          <a:prstGeom prst="rect">
            <a:avLst/>
          </a:prstGeom>
          <a:noFill/>
          <a:extLst>
            <a:ext uri="{909E8E84-426E-40DD-AFC4-6F175D3DCCD1}">
              <a14:hiddenFill xmlns:a14="http://schemas.microsoft.com/office/drawing/2010/main">
                <a:solidFill>
                  <a:srgbClr val="FFFFFF"/>
                </a:solidFill>
              </a14:hiddenFill>
            </a:ext>
          </a:extLst>
        </p:spPr>
      </p:pic>
      <p:grpSp>
        <p:nvGrpSpPr>
          <p:cNvPr id="77" name="Group 76"/>
          <p:cNvGrpSpPr/>
          <p:nvPr/>
        </p:nvGrpSpPr>
        <p:grpSpPr>
          <a:xfrm>
            <a:off x="3343911" y="3255733"/>
            <a:ext cx="2456178" cy="2474172"/>
            <a:chOff x="8007349" y="-1244184"/>
            <a:chExt cx="6134100" cy="6179041"/>
          </a:xfrm>
        </p:grpSpPr>
        <p:pic>
          <p:nvPicPr>
            <p:cNvPr id="78"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3" descr="C:\Users\Dawson\Desktop\Mario Kart Template\Item_Red_Shell.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81" name="Picture 9" descr="C:\Users\Dawson\Desktop\Mario Kart Template\Item_ThunderBolt_Glow.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3424915" y="3320123"/>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3" descr="C:\Users\Dawson\Desktop\Mario Kart Template\Item_Mushroom_Boost.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3680577" y="3607003"/>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46" name="Green Shell" descr="C:\Users\Dawson\Desktop\Mario Kart Template\Item_Green_Shell.png"/>
          <p:cNvPicPr>
            <a:picLocks noChangeAspect="1" noChangeArrowheads="1"/>
          </p:cNvPicPr>
          <p:nvPr/>
        </p:nvPicPr>
        <p:blipFill>
          <a:blip r:embed="rId24"/>
          <a:stretch>
            <a:fillRect/>
          </a:stretch>
        </p:blipFill>
        <p:spPr bwMode="auto">
          <a:xfrm>
            <a:off x="3524321" y="3473087"/>
            <a:ext cx="2095359"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47" name="mk64_toad0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4267200" y="4188019"/>
            <a:ext cx="609600" cy="609600"/>
          </a:xfrm>
          <a:prstGeom prst="rect">
            <a:avLst/>
          </a:prstGeom>
        </p:spPr>
      </p:pic>
      <p:pic>
        <p:nvPicPr>
          <p:cNvPr id="149" name="Picture 8" descr="C:\Users\Dawson\Desktop\Mario Kart Template\Item_Boo.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12758" y="2281330"/>
            <a:ext cx="2383423" cy="2295341"/>
          </a:xfrm>
          <a:prstGeom prst="rect">
            <a:avLst/>
          </a:prstGeom>
          <a:noFill/>
          <a:extLst>
            <a:ext uri="{909E8E84-426E-40DD-AFC4-6F175D3DCCD1}">
              <a14:hiddenFill xmlns:a14="http://schemas.microsoft.com/office/drawing/2010/main">
                <a:solidFill>
                  <a:srgbClr val="FFFFFF"/>
                </a:solidFill>
              </a14:hiddenFill>
            </a:ext>
          </a:extLst>
        </p:spPr>
      </p:pic>
      <p:pic>
        <p:nvPicPr>
          <p:cNvPr id="150" name="Picture 15" descr="C:\Users\Dawson\Desktop\Mario Kart Template\Item_Red_Shell.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463249" y="2407038"/>
            <a:ext cx="2482440" cy="2043924"/>
          </a:xfrm>
          <a:prstGeom prst="rect">
            <a:avLst/>
          </a:prstGeom>
          <a:noFill/>
          <a:extLst>
            <a:ext uri="{909E8E84-426E-40DD-AFC4-6F175D3DCCD1}">
              <a14:hiddenFill xmlns:a14="http://schemas.microsoft.com/office/drawing/2010/main">
                <a:solidFill>
                  <a:srgbClr val="FFFFFF"/>
                </a:solidFill>
              </a14:hiddenFill>
            </a:ext>
          </a:extLst>
        </p:spPr>
      </p:pic>
      <p:pic>
        <p:nvPicPr>
          <p:cNvPr id="151" name="Picture 12" descr="C:\Users\Dawson\Desktop\Mario Kart Template\Item_Banana_Peel.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16632" y="2367777"/>
            <a:ext cx="2175674" cy="2122446"/>
          </a:xfrm>
          <a:prstGeom prst="rect">
            <a:avLst/>
          </a:prstGeom>
          <a:noFill/>
          <a:extLst>
            <a:ext uri="{909E8E84-426E-40DD-AFC4-6F175D3DCCD1}">
              <a14:hiddenFill xmlns:a14="http://schemas.microsoft.com/office/drawing/2010/main">
                <a:solidFill>
                  <a:srgbClr val="FFFFFF"/>
                </a:solidFill>
              </a14:hiddenFill>
            </a:ext>
          </a:extLst>
        </p:spPr>
      </p:pic>
      <p:pic>
        <p:nvPicPr>
          <p:cNvPr id="152" name="Picture 2" descr="C:\Users\Dawson\Desktop\Mario Kart Template\Enemy_Bob-omb_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15521" y="2432039"/>
            <a:ext cx="1977896" cy="1993922"/>
          </a:xfrm>
          <a:prstGeom prst="rect">
            <a:avLst/>
          </a:prstGeom>
          <a:noFill/>
          <a:extLst>
            <a:ext uri="{909E8E84-426E-40DD-AFC4-6F175D3DCCD1}">
              <a14:hiddenFill xmlns:a14="http://schemas.microsoft.com/office/drawing/2010/main">
                <a:solidFill>
                  <a:srgbClr val="FFFFFF"/>
                </a:solidFill>
              </a14:hiddenFill>
            </a:ext>
          </a:extLst>
        </p:spPr>
      </p:pic>
      <p:pic>
        <p:nvPicPr>
          <p:cNvPr id="153" name="Picture 8" descr="C:\Users\Dawson\Desktop\Mario Kart Template\Item_Star.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57384" y="2323501"/>
            <a:ext cx="2294170" cy="2210998"/>
          </a:xfrm>
          <a:prstGeom prst="rect">
            <a:avLst/>
          </a:prstGeom>
          <a:noFill/>
          <a:extLst>
            <a:ext uri="{909E8E84-426E-40DD-AFC4-6F175D3DCCD1}">
              <a14:hiddenFill xmlns:a14="http://schemas.microsoft.com/office/drawing/2010/main">
                <a:solidFill>
                  <a:srgbClr val="FFFFFF"/>
                </a:solidFill>
              </a14:hiddenFill>
            </a:ext>
          </a:extLst>
        </p:spPr>
      </p:pic>
      <p:pic>
        <p:nvPicPr>
          <p:cNvPr id="154" name="Picture 6" descr="C:\Users\Dawson\Desktop\Mario Kart Template\Item_Blue_Shell.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408883" y="2133416"/>
            <a:ext cx="2591172" cy="2591168"/>
          </a:xfrm>
          <a:prstGeom prst="rect">
            <a:avLst/>
          </a:prstGeom>
          <a:noFill/>
          <a:extLst>
            <a:ext uri="{909E8E84-426E-40DD-AFC4-6F175D3DCCD1}">
              <a14:hiddenFill xmlns:a14="http://schemas.microsoft.com/office/drawing/2010/main">
                <a:solidFill>
                  <a:srgbClr val="FFFFFF"/>
                </a:solidFill>
              </a14:hiddenFill>
            </a:ext>
          </a:extLst>
        </p:spPr>
      </p:pic>
      <p:pic>
        <p:nvPicPr>
          <p:cNvPr id="155" name="Picture 10" descr="C:\Users\Dawson\Desktop\Mario Kart Template\Item_Thunder_Cloud.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557384" y="2281915"/>
            <a:ext cx="2294170" cy="2294170"/>
          </a:xfrm>
          <a:prstGeom prst="rect">
            <a:avLst/>
          </a:prstGeom>
          <a:noFill/>
          <a:extLst>
            <a:ext uri="{909E8E84-426E-40DD-AFC4-6F175D3DCCD1}">
              <a14:hiddenFill xmlns:a14="http://schemas.microsoft.com/office/drawing/2010/main">
                <a:solidFill>
                  <a:srgbClr val="FFFFFF"/>
                </a:solidFill>
              </a14:hiddenFill>
            </a:ext>
          </a:extLst>
        </p:spPr>
      </p:pic>
      <p:pic>
        <p:nvPicPr>
          <p:cNvPr id="156" name="Picture 2" descr="C:\Users\Dawson\Desktop\Mario Kart Template\Item_Triple_Green_Shells.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488207" y="2159857"/>
            <a:ext cx="2432524" cy="2538286"/>
          </a:xfrm>
          <a:prstGeom prst="rect">
            <a:avLst/>
          </a:prstGeom>
          <a:noFill/>
          <a:extLst>
            <a:ext uri="{909E8E84-426E-40DD-AFC4-6F175D3DCCD1}">
              <a14:hiddenFill xmlns:a14="http://schemas.microsoft.com/office/drawing/2010/main">
                <a:solidFill>
                  <a:srgbClr val="FFFFFF"/>
                </a:solidFill>
              </a14:hiddenFill>
            </a:ext>
          </a:extLst>
        </p:spPr>
      </p:pic>
      <p:pic>
        <p:nvPicPr>
          <p:cNvPr id="157" name="Picture 4" descr="C:\Users\Dawson\Desktop\Mario Kart Template\Item_Star_Mushroom.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15521" y="2440053"/>
            <a:ext cx="1977896" cy="1977894"/>
          </a:xfrm>
          <a:prstGeom prst="rect">
            <a:avLst/>
          </a:prstGeom>
          <a:noFill/>
          <a:extLst>
            <a:ext uri="{909E8E84-426E-40DD-AFC4-6F175D3DCCD1}">
              <a14:hiddenFill xmlns:a14="http://schemas.microsoft.com/office/drawing/2010/main">
                <a:solidFill>
                  <a:srgbClr val="FFFFFF"/>
                </a:solidFill>
              </a14:hiddenFill>
            </a:ext>
          </a:extLst>
        </p:spPr>
      </p:pic>
      <p:pic>
        <p:nvPicPr>
          <p:cNvPr id="158" name="Picture 5" descr="C:\Users\Dawson\Desktop\Mario Kart Template\Item_Golden_Mushroom.pn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36584" y="2287748"/>
            <a:ext cx="1935770" cy="2282504"/>
          </a:xfrm>
          <a:prstGeom prst="rect">
            <a:avLst/>
          </a:prstGeom>
          <a:noFill/>
          <a:extLst>
            <a:ext uri="{909E8E84-426E-40DD-AFC4-6F175D3DCCD1}">
              <a14:hiddenFill xmlns:a14="http://schemas.microsoft.com/office/drawing/2010/main">
                <a:solidFill>
                  <a:srgbClr val="FFFFFF"/>
                </a:solidFill>
              </a14:hiddenFill>
            </a:ext>
          </a:extLst>
        </p:spPr>
      </p:pic>
      <p:pic>
        <p:nvPicPr>
          <p:cNvPr id="159" name="Picture 7" descr="C:\Users\Dawson\Desktop\Mario Kart Template\Item_Blue_Shell_Spikes_Wings.pn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16632" y="2341163"/>
            <a:ext cx="2175674" cy="2175674"/>
          </a:xfrm>
          <a:prstGeom prst="rect">
            <a:avLst/>
          </a:prstGeom>
          <a:noFill/>
          <a:extLst>
            <a:ext uri="{909E8E84-426E-40DD-AFC4-6F175D3DCCD1}">
              <a14:hiddenFill xmlns:a14="http://schemas.microsoft.com/office/drawing/2010/main">
                <a:solidFill>
                  <a:srgbClr val="FFFFFF"/>
                </a:solidFill>
              </a14:hiddenFill>
            </a:ext>
          </a:extLst>
        </p:spPr>
      </p:pic>
      <p:pic>
        <p:nvPicPr>
          <p:cNvPr id="160"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435388" y="2044547"/>
            <a:ext cx="2538163" cy="2768906"/>
          </a:xfrm>
          <a:prstGeom prst="rect">
            <a:avLst/>
          </a:prstGeom>
          <a:noFill/>
          <a:extLst>
            <a:ext uri="{909E8E84-426E-40DD-AFC4-6F175D3DCCD1}">
              <a14:hiddenFill xmlns:a14="http://schemas.microsoft.com/office/drawing/2010/main">
                <a:solidFill>
                  <a:srgbClr val="FFFFFF"/>
                </a:solidFill>
              </a14:hiddenFill>
            </a:ext>
          </a:extLst>
        </p:spPr>
      </p:pic>
      <p:grpSp>
        <p:nvGrpSpPr>
          <p:cNvPr id="161" name="Group 160"/>
          <p:cNvGrpSpPr/>
          <p:nvPr/>
        </p:nvGrpSpPr>
        <p:grpSpPr>
          <a:xfrm>
            <a:off x="476380" y="2191914"/>
            <a:ext cx="2456178" cy="2474172"/>
            <a:chOff x="8007349" y="-1244184"/>
            <a:chExt cx="6134100" cy="6179041"/>
          </a:xfrm>
        </p:grpSpPr>
        <p:pic>
          <p:nvPicPr>
            <p:cNvPr id="162" name="Picture 3" descr="C:\Users\Dawson\Desktop\Mario Kart Template\Item_Red_Shell.png"/>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flipH="1">
              <a:off x="8007349" y="-1244184"/>
              <a:ext cx="3662136" cy="3015231"/>
            </a:xfrm>
            <a:prstGeom prst="rect">
              <a:avLst/>
            </a:prstGeom>
            <a:noFill/>
            <a:extLst>
              <a:ext uri="{909E8E84-426E-40DD-AFC4-6F175D3DCCD1}">
                <a14:hiddenFill xmlns:a14="http://schemas.microsoft.com/office/drawing/2010/main">
                  <a:solidFill>
                    <a:srgbClr val="FFFFFF"/>
                  </a:solidFill>
                </a14:hiddenFill>
              </a:ext>
            </a:extLst>
          </p:spPr>
        </p:pic>
        <p:pic>
          <p:nvPicPr>
            <p:cNvPr id="163" name="Picture 3" descr="C:\Users\Dawson\Desktop\Mario Kart Template\Item_Red_Shell.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flipH="1">
              <a:off x="10319656" y="-348887"/>
              <a:ext cx="3821793" cy="3146685"/>
            </a:xfrm>
            <a:prstGeom prst="rect">
              <a:avLst/>
            </a:prstGeom>
            <a:noFill/>
            <a:extLst>
              <a:ext uri="{909E8E84-426E-40DD-AFC4-6F175D3DCCD1}">
                <a14:hiddenFill xmlns:a14="http://schemas.microsoft.com/office/drawing/2010/main">
                  <a:solidFill>
                    <a:srgbClr val="FFFFFF"/>
                  </a:solidFill>
                </a14:hiddenFill>
              </a:ext>
            </a:extLst>
          </p:spPr>
        </p:pic>
        <p:pic>
          <p:nvPicPr>
            <p:cNvPr id="164" name="Picture 3" descr="C:\Users\Dawson\Desktop\Mario Kart Template\Item_Red_Shell.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flipH="1">
              <a:off x="8208434" y="1482196"/>
              <a:ext cx="4193415" cy="3452661"/>
            </a:xfrm>
            <a:prstGeom prst="rect">
              <a:avLst/>
            </a:prstGeom>
            <a:noFill/>
            <a:extLst>
              <a:ext uri="{909E8E84-426E-40DD-AFC4-6F175D3DCCD1}">
                <a14:hiddenFill xmlns:a14="http://schemas.microsoft.com/office/drawing/2010/main">
                  <a:solidFill>
                    <a:srgbClr val="FFFFFF"/>
                  </a:solidFill>
                </a14:hiddenFill>
              </a:ext>
            </a:extLst>
          </p:spPr>
        </p:pic>
      </p:grpSp>
      <p:pic>
        <p:nvPicPr>
          <p:cNvPr id="165" name="Picture 9" descr="C:\Users\Dawson\Desktop\Mario Kart Template\Item_ThunderBolt_Glow.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557384" y="2256304"/>
            <a:ext cx="2294170" cy="2345392"/>
          </a:xfrm>
          <a:prstGeom prst="rect">
            <a:avLst/>
          </a:prstGeom>
          <a:noFill/>
          <a:extLst>
            <a:ext uri="{909E8E84-426E-40DD-AFC4-6F175D3DCCD1}">
              <a14:hiddenFill xmlns:a14="http://schemas.microsoft.com/office/drawing/2010/main">
                <a:solidFill>
                  <a:srgbClr val="FFFFFF"/>
                </a:solidFill>
              </a14:hiddenFill>
            </a:ext>
          </a:extLst>
        </p:spPr>
      </p:pic>
      <p:pic>
        <p:nvPicPr>
          <p:cNvPr id="166" name="Picture 3" descr="C:\Users\Dawson\Desktop\Mario Kart Template\Item_Mushroom_Boost.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813046" y="2543184"/>
            <a:ext cx="1782846" cy="1771632"/>
          </a:xfrm>
          <a:prstGeom prst="rect">
            <a:avLst/>
          </a:prstGeom>
          <a:noFill/>
          <a:extLst>
            <a:ext uri="{909E8E84-426E-40DD-AFC4-6F175D3DCCD1}">
              <a14:hiddenFill xmlns:a14="http://schemas.microsoft.com/office/drawing/2010/main">
                <a:solidFill>
                  <a:srgbClr val="FFFFFF"/>
                </a:solidFill>
              </a14:hiddenFill>
            </a:ext>
          </a:extLst>
        </p:spPr>
      </p:pic>
      <p:pic>
        <p:nvPicPr>
          <p:cNvPr id="167" name="Green Shell" descr="C:\Users\Dawson\Desktop\Mario Kart Template\Item_Green_Shell.png"/>
          <p:cNvPicPr>
            <a:picLocks noChangeAspect="1" noChangeArrowheads="1"/>
          </p:cNvPicPr>
          <p:nvPr/>
        </p:nvPicPr>
        <p:blipFill>
          <a:blip r:embed="rId24"/>
          <a:stretch>
            <a:fillRect/>
          </a:stretch>
        </p:blipFill>
        <p:spPr bwMode="auto">
          <a:xfrm>
            <a:off x="656790" y="2409268"/>
            <a:ext cx="2095359" cy="2039464"/>
          </a:xfrm>
          <a:prstGeom prst="rect">
            <a:avLst/>
          </a:prstGeom>
          <a:noFill/>
          <a:extLst>
            <a:ext uri="{909E8E84-426E-40DD-AFC4-6F175D3DCCD1}">
              <a14:hiddenFill xmlns:a14="http://schemas.microsoft.com/office/drawing/2010/main">
                <a:solidFill>
                  <a:srgbClr val="FFFFFF"/>
                </a:solidFill>
              </a14:hiddenFill>
            </a:ext>
          </a:extLst>
        </p:spPr>
      </p:pic>
      <p:pic>
        <p:nvPicPr>
          <p:cNvPr id="168" name="mk64_toad0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a:stretch>
            <a:fillRect/>
          </a:stretch>
        </p:blipFill>
        <p:spPr>
          <a:xfrm>
            <a:off x="1399669" y="3124200"/>
            <a:ext cx="609600" cy="609600"/>
          </a:xfrm>
          <a:prstGeom prst="rect">
            <a:avLst/>
          </a:prstGeom>
        </p:spPr>
      </p:pic>
    </p:spTree>
    <p:custDataLst>
      <p:tags r:id="rId1"/>
    </p:custDataLst>
    <p:extLst>
      <p:ext uri="{BB962C8B-B14F-4D97-AF65-F5344CB8AC3E}">
        <p14:creationId xmlns:p14="http://schemas.microsoft.com/office/powerpoint/2010/main" val="1667622050"/>
      </p:ext>
    </p:extLst>
  </p:cSld>
  <p:clrMapOvr>
    <a:masterClrMapping/>
  </p:clrMapOvr>
  <p:transition advClick="0">
    <p:fade/>
    <p:sndAc>
      <p:stSnd>
        <p:snd r:embed="rId5" name="Item_Box_Open.wav"/>
      </p:stSnd>
    </p:sndAc>
  </p:transition>
  <p:timing>
    <p:tnLst>
      <p:par>
        <p:cTn id="1" dur="indefinite" restart="never" nodeType="tmRoot">
          <p:childTnLst>
            <p:seq concurrent="1" nextAc="seek">
              <p:cTn id="2" restart="whenNotActive" fill="hold" evtFilter="cancelBubble" nodeType="interactiveSeq">
                <p:stCondLst>
                  <p:cond evt="onClick" delay="0">
                    <p:tgtEl>
                      <p:spTgt spid="11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6" name="Item_Box_Open_Definitive.wav"/>
                                        </p:tgtEl>
                                      </p:cMediaNode>
                                    </p:audio>
                                  </p:sub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21"/>
                                        </p:tgtEl>
                                        <p:attrNameLst>
                                          <p:attrName>style.visibility</p:attrName>
                                        </p:attrNameLst>
                                      </p:cBhvr>
                                      <p:to>
                                        <p:strVal val="visible"/>
                                      </p:to>
                                    </p:set>
                                    <p:animEffect transition="in" filter="fade">
                                      <p:cBhvr>
                                        <p:cTn id="10" dur="120"/>
                                        <p:tgtEl>
                                          <p:spTgt spid="121"/>
                                        </p:tgtEl>
                                      </p:cBhvr>
                                    </p:animEffect>
                                  </p:childTnLst>
                                </p:cTn>
                              </p:par>
                            </p:childTnLst>
                          </p:cTn>
                        </p:par>
                        <p:par>
                          <p:cTn id="11" fill="hold">
                            <p:stCondLst>
                              <p:cond delay="120"/>
                            </p:stCondLst>
                            <p:childTnLst>
                              <p:par>
                                <p:cTn id="12" presetID="1" presetClass="exit" presetSubtype="0" fill="hold" nodeType="afterEffect">
                                  <p:stCondLst>
                                    <p:cond delay="0"/>
                                  </p:stCondLst>
                                  <p:childTnLst>
                                    <p:set>
                                      <p:cBhvr>
                                        <p:cTn id="13" dur="1" fill="hold">
                                          <p:stCondLst>
                                            <p:cond delay="119"/>
                                          </p:stCondLst>
                                        </p:cTn>
                                        <p:tgtEl>
                                          <p:spTgt spid="121"/>
                                        </p:tgtEl>
                                        <p:attrNameLst>
                                          <p:attrName>style.visibility</p:attrName>
                                        </p:attrNameLst>
                                      </p:cBhvr>
                                      <p:to>
                                        <p:strVal val="hidden"/>
                                      </p:to>
                                    </p:set>
                                  </p:childTnLst>
                                </p:cTn>
                              </p:par>
                            </p:childTnLst>
                          </p:cTn>
                        </p:par>
                        <p:par>
                          <p:cTn id="14" fill="hold">
                            <p:stCondLst>
                              <p:cond delay="240"/>
                            </p:stCondLst>
                            <p:childTnLst>
                              <p:par>
                                <p:cTn id="15" presetID="10" presetClass="entr" presetSubtype="0" fill="hold" nodeType="afterEffect">
                                  <p:stCondLst>
                                    <p:cond delay="0"/>
                                  </p:stCondLst>
                                  <p:childTnLst>
                                    <p:set>
                                      <p:cBhvr>
                                        <p:cTn id="16" dur="1" fill="hold">
                                          <p:stCondLst>
                                            <p:cond delay="0"/>
                                          </p:stCondLst>
                                        </p:cTn>
                                        <p:tgtEl>
                                          <p:spTgt spid="104"/>
                                        </p:tgtEl>
                                        <p:attrNameLst>
                                          <p:attrName>style.visibility</p:attrName>
                                        </p:attrNameLst>
                                      </p:cBhvr>
                                      <p:to>
                                        <p:strVal val="visible"/>
                                      </p:to>
                                    </p:set>
                                    <p:animEffect transition="in" filter="fade">
                                      <p:cBhvr>
                                        <p:cTn id="17" dur="120"/>
                                        <p:tgtEl>
                                          <p:spTgt spid="104"/>
                                        </p:tgtEl>
                                      </p:cBhvr>
                                    </p:animEffect>
                                  </p:childTnLst>
                                </p:cTn>
                              </p:par>
                            </p:childTnLst>
                          </p:cTn>
                        </p:par>
                        <p:par>
                          <p:cTn id="18" fill="hold">
                            <p:stCondLst>
                              <p:cond delay="360"/>
                            </p:stCondLst>
                            <p:childTnLst>
                              <p:par>
                                <p:cTn id="19" presetID="1" presetClass="exit" presetSubtype="0" fill="hold" nodeType="afterEffect">
                                  <p:stCondLst>
                                    <p:cond delay="0"/>
                                  </p:stCondLst>
                                  <p:childTnLst>
                                    <p:set>
                                      <p:cBhvr>
                                        <p:cTn id="20" dur="1" fill="hold">
                                          <p:stCondLst>
                                            <p:cond delay="119"/>
                                          </p:stCondLst>
                                        </p:cTn>
                                        <p:tgtEl>
                                          <p:spTgt spid="104"/>
                                        </p:tgtEl>
                                        <p:attrNameLst>
                                          <p:attrName>style.visibility</p:attrName>
                                        </p:attrNameLst>
                                      </p:cBhvr>
                                      <p:to>
                                        <p:strVal val="hidden"/>
                                      </p:to>
                                    </p:set>
                                  </p:childTnLst>
                                </p:cTn>
                              </p:par>
                            </p:childTnLst>
                          </p:cTn>
                        </p:par>
                        <p:par>
                          <p:cTn id="21" fill="hold">
                            <p:stCondLst>
                              <p:cond delay="480"/>
                            </p:stCondLst>
                            <p:childTnLst>
                              <p:par>
                                <p:cTn id="22" presetID="10" presetClass="entr" presetSubtype="0" fill="hold" nodeType="afterEffect">
                                  <p:stCondLst>
                                    <p:cond delay="0"/>
                                  </p:stCondLst>
                                  <p:childTnLst>
                                    <p:set>
                                      <p:cBhvr>
                                        <p:cTn id="23" dur="1" fill="hold">
                                          <p:stCondLst>
                                            <p:cond delay="0"/>
                                          </p:stCondLst>
                                        </p:cTn>
                                        <p:tgtEl>
                                          <p:spTgt spid="120"/>
                                        </p:tgtEl>
                                        <p:attrNameLst>
                                          <p:attrName>style.visibility</p:attrName>
                                        </p:attrNameLst>
                                      </p:cBhvr>
                                      <p:to>
                                        <p:strVal val="visible"/>
                                      </p:to>
                                    </p:set>
                                    <p:animEffect transition="in" filter="fade">
                                      <p:cBhvr>
                                        <p:cTn id="24" dur="120"/>
                                        <p:tgtEl>
                                          <p:spTgt spid="120"/>
                                        </p:tgtEl>
                                      </p:cBhvr>
                                    </p:animEffect>
                                  </p:childTnLst>
                                </p:cTn>
                              </p:par>
                            </p:childTnLst>
                          </p:cTn>
                        </p:par>
                        <p:par>
                          <p:cTn id="25" fill="hold">
                            <p:stCondLst>
                              <p:cond delay="600"/>
                            </p:stCondLst>
                            <p:childTnLst>
                              <p:par>
                                <p:cTn id="26" presetID="1" presetClass="exit" presetSubtype="0" fill="hold" nodeType="afterEffect">
                                  <p:stCondLst>
                                    <p:cond delay="0"/>
                                  </p:stCondLst>
                                  <p:childTnLst>
                                    <p:set>
                                      <p:cBhvr>
                                        <p:cTn id="27" dur="1" fill="hold">
                                          <p:stCondLst>
                                            <p:cond delay="119"/>
                                          </p:stCondLst>
                                        </p:cTn>
                                        <p:tgtEl>
                                          <p:spTgt spid="120"/>
                                        </p:tgtEl>
                                        <p:attrNameLst>
                                          <p:attrName>style.visibility</p:attrName>
                                        </p:attrNameLst>
                                      </p:cBhvr>
                                      <p:to>
                                        <p:strVal val="hidden"/>
                                      </p:to>
                                    </p:set>
                                  </p:childTnLst>
                                </p:cTn>
                              </p:par>
                            </p:childTnLst>
                          </p:cTn>
                        </p:par>
                        <p:par>
                          <p:cTn id="28" fill="hold">
                            <p:stCondLst>
                              <p:cond delay="720"/>
                            </p:stCondLst>
                            <p:childTnLst>
                              <p:par>
                                <p:cTn id="29" presetID="10" presetClass="entr" presetSubtype="0" fill="hold" nodeType="afterEffect">
                                  <p:stCondLst>
                                    <p:cond delay="0"/>
                                  </p:stCondLst>
                                  <p:childTnLst>
                                    <p:set>
                                      <p:cBhvr>
                                        <p:cTn id="30" dur="1" fill="hold">
                                          <p:stCondLst>
                                            <p:cond delay="0"/>
                                          </p:stCondLst>
                                        </p:cTn>
                                        <p:tgtEl>
                                          <p:spTgt spid="116"/>
                                        </p:tgtEl>
                                        <p:attrNameLst>
                                          <p:attrName>style.visibility</p:attrName>
                                        </p:attrNameLst>
                                      </p:cBhvr>
                                      <p:to>
                                        <p:strVal val="visible"/>
                                      </p:to>
                                    </p:set>
                                    <p:animEffect transition="in" filter="fade">
                                      <p:cBhvr>
                                        <p:cTn id="31" dur="120"/>
                                        <p:tgtEl>
                                          <p:spTgt spid="116"/>
                                        </p:tgtEl>
                                      </p:cBhvr>
                                    </p:animEffect>
                                  </p:childTnLst>
                                </p:cTn>
                              </p:par>
                            </p:childTnLst>
                          </p:cTn>
                        </p:par>
                        <p:par>
                          <p:cTn id="32" fill="hold">
                            <p:stCondLst>
                              <p:cond delay="840"/>
                            </p:stCondLst>
                            <p:childTnLst>
                              <p:par>
                                <p:cTn id="33" presetID="1" presetClass="exit" presetSubtype="0" fill="hold" nodeType="afterEffect">
                                  <p:stCondLst>
                                    <p:cond delay="0"/>
                                  </p:stCondLst>
                                  <p:childTnLst>
                                    <p:set>
                                      <p:cBhvr>
                                        <p:cTn id="34" dur="1" fill="hold">
                                          <p:stCondLst>
                                            <p:cond delay="119"/>
                                          </p:stCondLst>
                                        </p:cTn>
                                        <p:tgtEl>
                                          <p:spTgt spid="116"/>
                                        </p:tgtEl>
                                        <p:attrNameLst>
                                          <p:attrName>style.visibility</p:attrName>
                                        </p:attrNameLst>
                                      </p:cBhvr>
                                      <p:to>
                                        <p:strVal val="hidden"/>
                                      </p:to>
                                    </p:set>
                                  </p:childTnLst>
                                </p:cTn>
                              </p:par>
                            </p:childTnLst>
                          </p:cTn>
                        </p:par>
                        <p:par>
                          <p:cTn id="35" fill="hold">
                            <p:stCondLst>
                              <p:cond delay="960"/>
                            </p:stCondLst>
                            <p:childTnLst>
                              <p:par>
                                <p:cTn id="36" presetID="10" presetClass="entr" presetSubtype="0" fill="hold" nodeType="afterEffect">
                                  <p:stCondLst>
                                    <p:cond delay="0"/>
                                  </p:stCondLst>
                                  <p:childTnLst>
                                    <p:set>
                                      <p:cBhvr>
                                        <p:cTn id="37" dur="1" fill="hold">
                                          <p:stCondLst>
                                            <p:cond delay="0"/>
                                          </p:stCondLst>
                                        </p:cTn>
                                        <p:tgtEl>
                                          <p:spTgt spid="114"/>
                                        </p:tgtEl>
                                        <p:attrNameLst>
                                          <p:attrName>style.visibility</p:attrName>
                                        </p:attrNameLst>
                                      </p:cBhvr>
                                      <p:to>
                                        <p:strVal val="visible"/>
                                      </p:to>
                                    </p:set>
                                    <p:animEffect transition="in" filter="fade">
                                      <p:cBhvr>
                                        <p:cTn id="38" dur="120"/>
                                        <p:tgtEl>
                                          <p:spTgt spid="114"/>
                                        </p:tgtEl>
                                      </p:cBhvr>
                                    </p:animEffect>
                                  </p:childTnLst>
                                </p:cTn>
                              </p:par>
                            </p:childTnLst>
                          </p:cTn>
                        </p:par>
                        <p:par>
                          <p:cTn id="39" fill="hold">
                            <p:stCondLst>
                              <p:cond delay="1080"/>
                            </p:stCondLst>
                            <p:childTnLst>
                              <p:par>
                                <p:cTn id="40" presetID="1" presetClass="exit" presetSubtype="0" fill="hold" nodeType="afterEffect">
                                  <p:stCondLst>
                                    <p:cond delay="0"/>
                                  </p:stCondLst>
                                  <p:childTnLst>
                                    <p:set>
                                      <p:cBhvr>
                                        <p:cTn id="41" dur="1" fill="hold">
                                          <p:stCondLst>
                                            <p:cond delay="119"/>
                                          </p:stCondLst>
                                        </p:cTn>
                                        <p:tgtEl>
                                          <p:spTgt spid="114"/>
                                        </p:tgtEl>
                                        <p:attrNameLst>
                                          <p:attrName>style.visibility</p:attrName>
                                        </p:attrNameLst>
                                      </p:cBhvr>
                                      <p:to>
                                        <p:strVal val="hidden"/>
                                      </p:to>
                                    </p:set>
                                  </p:childTnLst>
                                </p:cTn>
                              </p:par>
                            </p:childTnLst>
                          </p:cTn>
                        </p:par>
                        <p:par>
                          <p:cTn id="42" fill="hold">
                            <p:stCondLst>
                              <p:cond delay="1200"/>
                            </p:stCondLst>
                            <p:childTnLst>
                              <p:par>
                                <p:cTn id="43" presetID="10" presetClass="entr" presetSubtype="0" fill="hold" nodeType="afterEffect">
                                  <p:stCondLst>
                                    <p:cond delay="0"/>
                                  </p:stCondLst>
                                  <p:childTnLst>
                                    <p:set>
                                      <p:cBhvr>
                                        <p:cTn id="44" dur="1" fill="hold">
                                          <p:stCondLst>
                                            <p:cond delay="0"/>
                                          </p:stCondLst>
                                        </p:cTn>
                                        <p:tgtEl>
                                          <p:spTgt spid="113"/>
                                        </p:tgtEl>
                                        <p:attrNameLst>
                                          <p:attrName>style.visibility</p:attrName>
                                        </p:attrNameLst>
                                      </p:cBhvr>
                                      <p:to>
                                        <p:strVal val="visible"/>
                                      </p:to>
                                    </p:set>
                                    <p:animEffect transition="in" filter="fade">
                                      <p:cBhvr>
                                        <p:cTn id="45" dur="120"/>
                                        <p:tgtEl>
                                          <p:spTgt spid="113"/>
                                        </p:tgtEl>
                                      </p:cBhvr>
                                    </p:animEffect>
                                  </p:childTnLst>
                                </p:cTn>
                              </p:par>
                            </p:childTnLst>
                          </p:cTn>
                        </p:par>
                        <p:par>
                          <p:cTn id="46" fill="hold">
                            <p:stCondLst>
                              <p:cond delay="1320"/>
                            </p:stCondLst>
                            <p:childTnLst>
                              <p:par>
                                <p:cTn id="47" presetID="1" presetClass="exit" presetSubtype="0" fill="hold" nodeType="afterEffect">
                                  <p:stCondLst>
                                    <p:cond delay="0"/>
                                  </p:stCondLst>
                                  <p:childTnLst>
                                    <p:set>
                                      <p:cBhvr>
                                        <p:cTn id="48" dur="1" fill="hold">
                                          <p:stCondLst>
                                            <p:cond delay="119"/>
                                          </p:stCondLst>
                                        </p:cTn>
                                        <p:tgtEl>
                                          <p:spTgt spid="113"/>
                                        </p:tgtEl>
                                        <p:attrNameLst>
                                          <p:attrName>style.visibility</p:attrName>
                                        </p:attrNameLst>
                                      </p:cBhvr>
                                      <p:to>
                                        <p:strVal val="hidden"/>
                                      </p:to>
                                    </p:set>
                                  </p:childTnLst>
                                </p:cTn>
                              </p:par>
                            </p:childTnLst>
                          </p:cTn>
                        </p:par>
                        <p:par>
                          <p:cTn id="49" fill="hold">
                            <p:stCondLst>
                              <p:cond delay="1440"/>
                            </p:stCondLst>
                            <p:childTnLst>
                              <p:par>
                                <p:cTn id="50" presetID="10" presetClass="entr" presetSubtype="0" fill="hold" nodeType="afterEffect">
                                  <p:stCondLst>
                                    <p:cond delay="0"/>
                                  </p:stCondLst>
                                  <p:childTnLst>
                                    <p:set>
                                      <p:cBhvr>
                                        <p:cTn id="51" dur="1" fill="hold">
                                          <p:stCondLst>
                                            <p:cond delay="0"/>
                                          </p:stCondLst>
                                        </p:cTn>
                                        <p:tgtEl>
                                          <p:spTgt spid="112"/>
                                        </p:tgtEl>
                                        <p:attrNameLst>
                                          <p:attrName>style.visibility</p:attrName>
                                        </p:attrNameLst>
                                      </p:cBhvr>
                                      <p:to>
                                        <p:strVal val="visible"/>
                                      </p:to>
                                    </p:set>
                                    <p:animEffect transition="in" filter="fade">
                                      <p:cBhvr>
                                        <p:cTn id="52" dur="120"/>
                                        <p:tgtEl>
                                          <p:spTgt spid="112"/>
                                        </p:tgtEl>
                                      </p:cBhvr>
                                    </p:animEffect>
                                  </p:childTnLst>
                                </p:cTn>
                              </p:par>
                            </p:childTnLst>
                          </p:cTn>
                        </p:par>
                        <p:par>
                          <p:cTn id="53" fill="hold">
                            <p:stCondLst>
                              <p:cond delay="1560"/>
                            </p:stCondLst>
                            <p:childTnLst>
                              <p:par>
                                <p:cTn id="54" presetID="1" presetClass="exit" presetSubtype="0" fill="hold" nodeType="afterEffect">
                                  <p:stCondLst>
                                    <p:cond delay="0"/>
                                  </p:stCondLst>
                                  <p:childTnLst>
                                    <p:set>
                                      <p:cBhvr>
                                        <p:cTn id="55" dur="1" fill="hold">
                                          <p:stCondLst>
                                            <p:cond delay="119"/>
                                          </p:stCondLst>
                                        </p:cTn>
                                        <p:tgtEl>
                                          <p:spTgt spid="112"/>
                                        </p:tgtEl>
                                        <p:attrNameLst>
                                          <p:attrName>style.visibility</p:attrName>
                                        </p:attrNameLst>
                                      </p:cBhvr>
                                      <p:to>
                                        <p:strVal val="hidden"/>
                                      </p:to>
                                    </p:set>
                                  </p:childTnLst>
                                </p:cTn>
                              </p:par>
                            </p:childTnLst>
                          </p:cTn>
                        </p:par>
                        <p:par>
                          <p:cTn id="56" fill="hold">
                            <p:stCondLst>
                              <p:cond delay="1680"/>
                            </p:stCondLst>
                            <p:childTnLst>
                              <p:par>
                                <p:cTn id="57" presetID="10" presetClass="entr" presetSubtype="0" fill="hold" nodeType="afterEffect">
                                  <p:stCondLst>
                                    <p:cond delay="0"/>
                                  </p:stCondLst>
                                  <p:childTnLst>
                                    <p:set>
                                      <p:cBhvr>
                                        <p:cTn id="58" dur="1" fill="hold">
                                          <p:stCondLst>
                                            <p:cond delay="0"/>
                                          </p:stCondLst>
                                        </p:cTn>
                                        <p:tgtEl>
                                          <p:spTgt spid="111"/>
                                        </p:tgtEl>
                                        <p:attrNameLst>
                                          <p:attrName>style.visibility</p:attrName>
                                        </p:attrNameLst>
                                      </p:cBhvr>
                                      <p:to>
                                        <p:strVal val="visible"/>
                                      </p:to>
                                    </p:set>
                                    <p:animEffect transition="in" filter="fade">
                                      <p:cBhvr>
                                        <p:cTn id="59" dur="120"/>
                                        <p:tgtEl>
                                          <p:spTgt spid="111"/>
                                        </p:tgtEl>
                                      </p:cBhvr>
                                    </p:animEffect>
                                  </p:childTnLst>
                                </p:cTn>
                              </p:par>
                            </p:childTnLst>
                          </p:cTn>
                        </p:par>
                        <p:par>
                          <p:cTn id="60" fill="hold">
                            <p:stCondLst>
                              <p:cond delay="1800"/>
                            </p:stCondLst>
                            <p:childTnLst>
                              <p:par>
                                <p:cTn id="61" presetID="1" presetClass="exit" presetSubtype="0" fill="hold" nodeType="afterEffect">
                                  <p:stCondLst>
                                    <p:cond delay="0"/>
                                  </p:stCondLst>
                                  <p:childTnLst>
                                    <p:set>
                                      <p:cBhvr>
                                        <p:cTn id="62" dur="1" fill="hold">
                                          <p:stCondLst>
                                            <p:cond delay="119"/>
                                          </p:stCondLst>
                                        </p:cTn>
                                        <p:tgtEl>
                                          <p:spTgt spid="111"/>
                                        </p:tgtEl>
                                        <p:attrNameLst>
                                          <p:attrName>style.visibility</p:attrName>
                                        </p:attrNameLst>
                                      </p:cBhvr>
                                      <p:to>
                                        <p:strVal val="hidden"/>
                                      </p:to>
                                    </p:set>
                                  </p:childTnLst>
                                </p:cTn>
                              </p:par>
                            </p:childTnLst>
                          </p:cTn>
                        </p:par>
                        <p:par>
                          <p:cTn id="63" fill="hold">
                            <p:stCondLst>
                              <p:cond delay="1920"/>
                            </p:stCondLst>
                            <p:childTnLst>
                              <p:par>
                                <p:cTn id="64" presetID="10" presetClass="entr" presetSubtype="0" fill="hold" nodeType="afterEffect">
                                  <p:stCondLst>
                                    <p:cond delay="0"/>
                                  </p:stCondLst>
                                  <p:childTnLst>
                                    <p:set>
                                      <p:cBhvr>
                                        <p:cTn id="65" dur="1" fill="hold">
                                          <p:stCondLst>
                                            <p:cond delay="0"/>
                                          </p:stCondLst>
                                        </p:cTn>
                                        <p:tgtEl>
                                          <p:spTgt spid="110"/>
                                        </p:tgtEl>
                                        <p:attrNameLst>
                                          <p:attrName>style.visibility</p:attrName>
                                        </p:attrNameLst>
                                      </p:cBhvr>
                                      <p:to>
                                        <p:strVal val="visible"/>
                                      </p:to>
                                    </p:set>
                                    <p:animEffect transition="in" filter="fade">
                                      <p:cBhvr>
                                        <p:cTn id="66" dur="120"/>
                                        <p:tgtEl>
                                          <p:spTgt spid="110"/>
                                        </p:tgtEl>
                                      </p:cBhvr>
                                    </p:animEffect>
                                  </p:childTnLst>
                                </p:cTn>
                              </p:par>
                            </p:childTnLst>
                          </p:cTn>
                        </p:par>
                        <p:par>
                          <p:cTn id="67" fill="hold">
                            <p:stCondLst>
                              <p:cond delay="2040"/>
                            </p:stCondLst>
                            <p:childTnLst>
                              <p:par>
                                <p:cTn id="68" presetID="1" presetClass="exit" presetSubtype="0" fill="hold" nodeType="afterEffect">
                                  <p:stCondLst>
                                    <p:cond delay="0"/>
                                  </p:stCondLst>
                                  <p:childTnLst>
                                    <p:set>
                                      <p:cBhvr>
                                        <p:cTn id="69" dur="1" fill="hold">
                                          <p:stCondLst>
                                            <p:cond delay="119"/>
                                          </p:stCondLst>
                                        </p:cTn>
                                        <p:tgtEl>
                                          <p:spTgt spid="110"/>
                                        </p:tgtEl>
                                        <p:attrNameLst>
                                          <p:attrName>style.visibility</p:attrName>
                                        </p:attrNameLst>
                                      </p:cBhvr>
                                      <p:to>
                                        <p:strVal val="hidden"/>
                                      </p:to>
                                    </p:set>
                                  </p:childTnLst>
                                </p:cTn>
                              </p:par>
                            </p:childTnLst>
                          </p:cTn>
                        </p:par>
                        <p:par>
                          <p:cTn id="70" fill="hold">
                            <p:stCondLst>
                              <p:cond delay="2160"/>
                            </p:stCondLst>
                            <p:childTnLst>
                              <p:par>
                                <p:cTn id="71" presetID="10" presetClass="entr" presetSubtype="0" fill="hold" nodeType="after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fade">
                                      <p:cBhvr>
                                        <p:cTn id="73" dur="120"/>
                                        <p:tgtEl>
                                          <p:spTgt spid="109"/>
                                        </p:tgtEl>
                                      </p:cBhvr>
                                    </p:animEffect>
                                  </p:childTnLst>
                                </p:cTn>
                              </p:par>
                            </p:childTnLst>
                          </p:cTn>
                        </p:par>
                        <p:par>
                          <p:cTn id="74" fill="hold">
                            <p:stCondLst>
                              <p:cond delay="2280"/>
                            </p:stCondLst>
                            <p:childTnLst>
                              <p:par>
                                <p:cTn id="75" presetID="1" presetClass="exit" presetSubtype="0" fill="hold" nodeType="afterEffect">
                                  <p:stCondLst>
                                    <p:cond delay="0"/>
                                  </p:stCondLst>
                                  <p:childTnLst>
                                    <p:set>
                                      <p:cBhvr>
                                        <p:cTn id="76" dur="1" fill="hold">
                                          <p:stCondLst>
                                            <p:cond delay="119"/>
                                          </p:stCondLst>
                                        </p:cTn>
                                        <p:tgtEl>
                                          <p:spTgt spid="109"/>
                                        </p:tgtEl>
                                        <p:attrNameLst>
                                          <p:attrName>style.visibility</p:attrName>
                                        </p:attrNameLst>
                                      </p:cBhvr>
                                      <p:to>
                                        <p:strVal val="hidden"/>
                                      </p:to>
                                    </p:set>
                                  </p:childTnLst>
                                </p:cTn>
                              </p:par>
                            </p:childTnLst>
                          </p:cTn>
                        </p:par>
                        <p:par>
                          <p:cTn id="77" fill="hold">
                            <p:stCondLst>
                              <p:cond delay="2400"/>
                            </p:stCondLst>
                            <p:childTnLst>
                              <p:par>
                                <p:cTn id="78" presetID="10" presetClass="entr" presetSubtype="0" fill="hold" nodeType="afterEffect">
                                  <p:stCondLst>
                                    <p:cond delay="0"/>
                                  </p:stCondLst>
                                  <p:childTnLst>
                                    <p:set>
                                      <p:cBhvr>
                                        <p:cTn id="79" dur="1" fill="hold">
                                          <p:stCondLst>
                                            <p:cond delay="0"/>
                                          </p:stCondLst>
                                        </p:cTn>
                                        <p:tgtEl>
                                          <p:spTgt spid="108"/>
                                        </p:tgtEl>
                                        <p:attrNameLst>
                                          <p:attrName>style.visibility</p:attrName>
                                        </p:attrNameLst>
                                      </p:cBhvr>
                                      <p:to>
                                        <p:strVal val="visible"/>
                                      </p:to>
                                    </p:set>
                                    <p:animEffect transition="in" filter="fade">
                                      <p:cBhvr>
                                        <p:cTn id="80" dur="120"/>
                                        <p:tgtEl>
                                          <p:spTgt spid="108"/>
                                        </p:tgtEl>
                                      </p:cBhvr>
                                    </p:animEffect>
                                  </p:childTnLst>
                                </p:cTn>
                              </p:par>
                            </p:childTnLst>
                          </p:cTn>
                        </p:par>
                        <p:par>
                          <p:cTn id="81" fill="hold">
                            <p:stCondLst>
                              <p:cond delay="2520"/>
                            </p:stCondLst>
                            <p:childTnLst>
                              <p:par>
                                <p:cTn id="82" presetID="1" presetClass="exit" presetSubtype="0" fill="hold" nodeType="afterEffect">
                                  <p:stCondLst>
                                    <p:cond delay="0"/>
                                  </p:stCondLst>
                                  <p:childTnLst>
                                    <p:set>
                                      <p:cBhvr>
                                        <p:cTn id="83" dur="1" fill="hold">
                                          <p:stCondLst>
                                            <p:cond delay="119"/>
                                          </p:stCondLst>
                                        </p:cTn>
                                        <p:tgtEl>
                                          <p:spTgt spid="108"/>
                                        </p:tgtEl>
                                        <p:attrNameLst>
                                          <p:attrName>style.visibility</p:attrName>
                                        </p:attrNameLst>
                                      </p:cBhvr>
                                      <p:to>
                                        <p:strVal val="hidden"/>
                                      </p:to>
                                    </p:set>
                                  </p:childTnLst>
                                </p:cTn>
                              </p:par>
                            </p:childTnLst>
                          </p:cTn>
                        </p:par>
                        <p:par>
                          <p:cTn id="84" fill="hold">
                            <p:stCondLst>
                              <p:cond delay="2640"/>
                            </p:stCondLst>
                            <p:childTnLst>
                              <p:par>
                                <p:cTn id="85" presetID="10" presetClass="entr" presetSubtype="0" fill="hold" nodeType="afterEffect">
                                  <p:stCondLst>
                                    <p:cond delay="0"/>
                                  </p:stCondLst>
                                  <p:childTnLst>
                                    <p:set>
                                      <p:cBhvr>
                                        <p:cTn id="86" dur="1" fill="hold">
                                          <p:stCondLst>
                                            <p:cond delay="0"/>
                                          </p:stCondLst>
                                        </p:cTn>
                                        <p:tgtEl>
                                          <p:spTgt spid="107"/>
                                        </p:tgtEl>
                                        <p:attrNameLst>
                                          <p:attrName>style.visibility</p:attrName>
                                        </p:attrNameLst>
                                      </p:cBhvr>
                                      <p:to>
                                        <p:strVal val="visible"/>
                                      </p:to>
                                    </p:set>
                                    <p:animEffect transition="in" filter="fade">
                                      <p:cBhvr>
                                        <p:cTn id="87" dur="120"/>
                                        <p:tgtEl>
                                          <p:spTgt spid="107"/>
                                        </p:tgtEl>
                                      </p:cBhvr>
                                    </p:animEffect>
                                  </p:childTnLst>
                                </p:cTn>
                              </p:par>
                            </p:childTnLst>
                          </p:cTn>
                        </p:par>
                        <p:par>
                          <p:cTn id="88" fill="hold">
                            <p:stCondLst>
                              <p:cond delay="2760"/>
                            </p:stCondLst>
                            <p:childTnLst>
                              <p:par>
                                <p:cTn id="89" presetID="1" presetClass="exit" presetSubtype="0" fill="hold" nodeType="afterEffect">
                                  <p:stCondLst>
                                    <p:cond delay="0"/>
                                  </p:stCondLst>
                                  <p:childTnLst>
                                    <p:set>
                                      <p:cBhvr>
                                        <p:cTn id="90" dur="1" fill="hold">
                                          <p:stCondLst>
                                            <p:cond delay="119"/>
                                          </p:stCondLst>
                                        </p:cTn>
                                        <p:tgtEl>
                                          <p:spTgt spid="107"/>
                                        </p:tgtEl>
                                        <p:attrNameLst>
                                          <p:attrName>style.visibility</p:attrName>
                                        </p:attrNameLst>
                                      </p:cBhvr>
                                      <p:to>
                                        <p:strVal val="hidden"/>
                                      </p:to>
                                    </p:set>
                                  </p:childTnLst>
                                </p:cTn>
                              </p:par>
                            </p:childTnLst>
                          </p:cTn>
                        </p:par>
                        <p:par>
                          <p:cTn id="91" fill="hold">
                            <p:stCondLst>
                              <p:cond delay="2880"/>
                            </p:stCondLst>
                            <p:childTnLst>
                              <p:par>
                                <p:cTn id="92" presetID="10" presetClass="entr" presetSubtype="0" fill="hold" nodeType="afterEffect">
                                  <p:stCondLst>
                                    <p:cond delay="0"/>
                                  </p:stCondLst>
                                  <p:childTnLst>
                                    <p:set>
                                      <p:cBhvr>
                                        <p:cTn id="93" dur="1" fill="hold">
                                          <p:stCondLst>
                                            <p:cond delay="0"/>
                                          </p:stCondLst>
                                        </p:cTn>
                                        <p:tgtEl>
                                          <p:spTgt spid="106"/>
                                        </p:tgtEl>
                                        <p:attrNameLst>
                                          <p:attrName>style.visibility</p:attrName>
                                        </p:attrNameLst>
                                      </p:cBhvr>
                                      <p:to>
                                        <p:strVal val="visible"/>
                                      </p:to>
                                    </p:set>
                                    <p:animEffect transition="in" filter="fade">
                                      <p:cBhvr>
                                        <p:cTn id="94" dur="120"/>
                                        <p:tgtEl>
                                          <p:spTgt spid="106"/>
                                        </p:tgtEl>
                                      </p:cBhvr>
                                    </p:animEffect>
                                  </p:childTnLst>
                                </p:cTn>
                              </p:par>
                            </p:childTnLst>
                          </p:cTn>
                        </p:par>
                        <p:par>
                          <p:cTn id="95" fill="hold">
                            <p:stCondLst>
                              <p:cond delay="3000"/>
                            </p:stCondLst>
                            <p:childTnLst>
                              <p:par>
                                <p:cTn id="96" presetID="1" presetClass="exit" presetSubtype="0" fill="hold" nodeType="afterEffect">
                                  <p:stCondLst>
                                    <p:cond delay="0"/>
                                  </p:stCondLst>
                                  <p:childTnLst>
                                    <p:set>
                                      <p:cBhvr>
                                        <p:cTn id="97" dur="1" fill="hold">
                                          <p:stCondLst>
                                            <p:cond delay="119"/>
                                          </p:stCondLst>
                                        </p:cTn>
                                        <p:tgtEl>
                                          <p:spTgt spid="106"/>
                                        </p:tgtEl>
                                        <p:attrNameLst>
                                          <p:attrName>style.visibility</p:attrName>
                                        </p:attrNameLst>
                                      </p:cBhvr>
                                      <p:to>
                                        <p:strVal val="hidden"/>
                                      </p:to>
                                    </p:set>
                                  </p:childTnLst>
                                </p:cTn>
                              </p:par>
                            </p:childTnLst>
                          </p:cTn>
                        </p:par>
                        <p:par>
                          <p:cTn id="98" fill="hold">
                            <p:stCondLst>
                              <p:cond delay="3120"/>
                            </p:stCondLst>
                            <p:childTnLst>
                              <p:par>
                                <p:cTn id="99" presetID="10" presetClass="entr" presetSubtype="0" fill="hold" nodeType="afterEffect">
                                  <p:stCondLst>
                                    <p:cond delay="0"/>
                                  </p:stCondLst>
                                  <p:childTnLst>
                                    <p:set>
                                      <p:cBhvr>
                                        <p:cTn id="100" dur="1" fill="hold">
                                          <p:stCondLst>
                                            <p:cond delay="0"/>
                                          </p:stCondLst>
                                        </p:cTn>
                                        <p:tgtEl>
                                          <p:spTgt spid="105"/>
                                        </p:tgtEl>
                                        <p:attrNameLst>
                                          <p:attrName>style.visibility</p:attrName>
                                        </p:attrNameLst>
                                      </p:cBhvr>
                                      <p:to>
                                        <p:strVal val="visible"/>
                                      </p:to>
                                    </p:set>
                                    <p:animEffect transition="in" filter="fade">
                                      <p:cBhvr>
                                        <p:cTn id="101" dur="120"/>
                                        <p:tgtEl>
                                          <p:spTgt spid="105"/>
                                        </p:tgtEl>
                                      </p:cBhvr>
                                    </p:animEffect>
                                  </p:childTnLst>
                                </p:cTn>
                              </p:par>
                            </p:childTnLst>
                          </p:cTn>
                        </p:par>
                        <p:par>
                          <p:cTn id="102" fill="hold">
                            <p:stCondLst>
                              <p:cond delay="3240"/>
                            </p:stCondLst>
                            <p:childTnLst>
                              <p:par>
                                <p:cTn id="103" presetID="1" presetClass="exit" presetSubtype="0" fill="hold" nodeType="afterEffect">
                                  <p:stCondLst>
                                    <p:cond delay="0"/>
                                  </p:stCondLst>
                                  <p:childTnLst>
                                    <p:set>
                                      <p:cBhvr>
                                        <p:cTn id="104" dur="1" fill="hold">
                                          <p:stCondLst>
                                            <p:cond delay="119"/>
                                          </p:stCondLst>
                                        </p:cTn>
                                        <p:tgtEl>
                                          <p:spTgt spid="105"/>
                                        </p:tgtEl>
                                        <p:attrNameLst>
                                          <p:attrName>style.visibility</p:attrName>
                                        </p:attrNameLst>
                                      </p:cBhvr>
                                      <p:to>
                                        <p:strVal val="hidden"/>
                                      </p:to>
                                    </p:set>
                                  </p:childTnLst>
                                </p:cTn>
                              </p:par>
                            </p:childTnLst>
                          </p:cTn>
                        </p:par>
                        <p:par>
                          <p:cTn id="105" fill="hold">
                            <p:stCondLst>
                              <p:cond delay="3360"/>
                            </p:stCondLst>
                            <p:childTnLst>
                              <p:par>
                                <p:cTn id="106" presetID="10" presetClass="entr" presetSubtype="0" fill="hold" nodeType="afterEffect">
                                  <p:stCondLst>
                                    <p:cond delay="0"/>
                                  </p:stCondLst>
                                  <p:childTnLst>
                                    <p:set>
                                      <p:cBhvr>
                                        <p:cTn id="107" dur="1" fill="hold">
                                          <p:stCondLst>
                                            <p:cond delay="0"/>
                                          </p:stCondLst>
                                        </p:cTn>
                                        <p:tgtEl>
                                          <p:spTgt spid="122"/>
                                        </p:tgtEl>
                                        <p:attrNameLst>
                                          <p:attrName>style.visibility</p:attrName>
                                        </p:attrNameLst>
                                      </p:cBhvr>
                                      <p:to>
                                        <p:strVal val="visible"/>
                                      </p:to>
                                    </p:set>
                                    <p:animEffect transition="in" filter="fade">
                                      <p:cBhvr>
                                        <p:cTn id="108" dur="120"/>
                                        <p:tgtEl>
                                          <p:spTgt spid="122"/>
                                        </p:tgtEl>
                                      </p:cBhvr>
                                    </p:animEffect>
                                  </p:childTnLst>
                                </p:cTn>
                              </p:par>
                            </p:childTnLst>
                          </p:cTn>
                        </p:par>
                        <p:par>
                          <p:cTn id="109" fill="hold">
                            <p:stCondLst>
                              <p:cond delay="3480"/>
                            </p:stCondLst>
                            <p:childTnLst>
                              <p:par>
                                <p:cTn id="110" presetID="26" presetClass="emph" presetSubtype="0" fill="hold" nodeType="afterEffect">
                                  <p:stCondLst>
                                    <p:cond delay="0"/>
                                  </p:stCondLst>
                                  <p:childTnLst>
                                    <p:animEffect transition="out" filter="fade">
                                      <p:cBhvr>
                                        <p:cTn id="111" dur="250" tmFilter="0, 0; .2, .5; .8, .5; 1, 0"/>
                                        <p:tgtEl>
                                          <p:spTgt spid="122"/>
                                        </p:tgtEl>
                                      </p:cBhvr>
                                    </p:animEffect>
                                    <p:animScale>
                                      <p:cBhvr>
                                        <p:cTn id="112" dur="125" autoRev="1" fill="hold"/>
                                        <p:tgtEl>
                                          <p:spTgt spid="122"/>
                                        </p:tgtEl>
                                      </p:cBhvr>
                                      <p:by x="105000" y="105000"/>
                                    </p:animScale>
                                  </p:childTnLst>
                                </p:cTn>
                              </p:par>
                            </p:childTnLst>
                          </p:cTn>
                        </p:par>
                        <p:par>
                          <p:cTn id="113" fill="hold">
                            <p:stCondLst>
                              <p:cond delay="3730"/>
                            </p:stCondLst>
                            <p:childTnLst>
                              <p:par>
                                <p:cTn id="114" presetID="26" presetClass="emph" presetSubtype="0" fill="hold" nodeType="afterEffect">
                                  <p:stCondLst>
                                    <p:cond delay="0"/>
                                  </p:stCondLst>
                                  <p:childTnLst>
                                    <p:animEffect transition="out" filter="fade">
                                      <p:cBhvr>
                                        <p:cTn id="115" dur="250" tmFilter="0, 0; .2, .5; .8, .5; 1, 0"/>
                                        <p:tgtEl>
                                          <p:spTgt spid="122"/>
                                        </p:tgtEl>
                                      </p:cBhvr>
                                    </p:animEffect>
                                    <p:animScale>
                                      <p:cBhvr>
                                        <p:cTn id="116" dur="125" autoRev="1" fill="hold"/>
                                        <p:tgtEl>
                                          <p:spTgt spid="122"/>
                                        </p:tgtEl>
                                      </p:cBhvr>
                                      <p:by x="105000" y="105000"/>
                                    </p:animScale>
                                  </p:childTnLst>
                                </p:cTn>
                              </p:par>
                            </p:childTnLst>
                          </p:cTn>
                        </p:par>
                        <p:par>
                          <p:cTn id="117" fill="hold">
                            <p:stCondLst>
                              <p:cond delay="3980"/>
                            </p:stCondLst>
                            <p:childTnLst>
                              <p:par>
                                <p:cTn id="118" presetID="26" presetClass="emph" presetSubtype="0" fill="hold" nodeType="afterEffect">
                                  <p:stCondLst>
                                    <p:cond delay="0"/>
                                  </p:stCondLst>
                                  <p:childTnLst>
                                    <p:animEffect transition="out" filter="fade">
                                      <p:cBhvr>
                                        <p:cTn id="119" dur="250" tmFilter="0, 0; .2, .5; .8, .5; 1, 0"/>
                                        <p:tgtEl>
                                          <p:spTgt spid="122"/>
                                        </p:tgtEl>
                                      </p:cBhvr>
                                    </p:animEffect>
                                    <p:animScale>
                                      <p:cBhvr>
                                        <p:cTn id="120" dur="125" autoRev="1" fill="hold"/>
                                        <p:tgtEl>
                                          <p:spTgt spid="122"/>
                                        </p:tgtEl>
                                      </p:cBhvr>
                                      <p:by x="105000" y="105000"/>
                                    </p:animScale>
                                  </p:childTnLst>
                                </p:cTn>
                              </p:par>
                            </p:childTnLst>
                          </p:cTn>
                        </p:par>
                        <p:par>
                          <p:cTn id="121" fill="hold">
                            <p:stCondLst>
                              <p:cond delay="4230"/>
                            </p:stCondLst>
                            <p:childTnLst>
                              <p:par>
                                <p:cTn id="122" presetID="26" presetClass="emph" presetSubtype="0" fill="hold" nodeType="afterEffect">
                                  <p:stCondLst>
                                    <p:cond delay="0"/>
                                  </p:stCondLst>
                                  <p:childTnLst>
                                    <p:animEffect transition="out" filter="fade">
                                      <p:cBhvr>
                                        <p:cTn id="123" dur="250" tmFilter="0, 0; .2, .5; .8, .5; 1, 0"/>
                                        <p:tgtEl>
                                          <p:spTgt spid="122"/>
                                        </p:tgtEl>
                                      </p:cBhvr>
                                    </p:animEffect>
                                    <p:animScale>
                                      <p:cBhvr>
                                        <p:cTn id="124" dur="125" autoRev="1" fill="hold"/>
                                        <p:tgtEl>
                                          <p:spTgt spid="122"/>
                                        </p:tgtEl>
                                      </p:cBhvr>
                                      <p:by x="105000" y="105000"/>
                                    </p:animScale>
                                  </p:childTnLst>
                                </p:cTn>
                              </p:par>
                            </p:childTnLst>
                          </p:cTn>
                        </p:par>
                        <p:par>
                          <p:cTn id="125" fill="hold">
                            <p:stCondLst>
                              <p:cond delay="4480"/>
                            </p:stCondLst>
                            <p:childTnLst>
                              <p:par>
                                <p:cTn id="126" presetID="26" presetClass="emph" presetSubtype="0" fill="hold" nodeType="afterEffect">
                                  <p:stCondLst>
                                    <p:cond delay="0"/>
                                  </p:stCondLst>
                                  <p:childTnLst>
                                    <p:animEffect transition="out" filter="fade">
                                      <p:cBhvr>
                                        <p:cTn id="127" dur="250" tmFilter="0, 0; .2, .5; .8, .5; 1, 0"/>
                                        <p:tgtEl>
                                          <p:spTgt spid="122"/>
                                        </p:tgtEl>
                                      </p:cBhvr>
                                    </p:animEffect>
                                    <p:animScale>
                                      <p:cBhvr>
                                        <p:cTn id="128" dur="125" autoRev="1" fill="hold"/>
                                        <p:tgtEl>
                                          <p:spTgt spid="122"/>
                                        </p:tgtEl>
                                      </p:cBhvr>
                                      <p:by x="105000" y="105000"/>
                                    </p:animScale>
                                  </p:childTnLst>
                                </p:cTn>
                              </p:par>
                              <p:par>
                                <p:cTn id="129" presetID="1" presetClass="mediacall" presetSubtype="0" fill="hold" nodeType="withEffect">
                                  <p:stCondLst>
                                    <p:cond delay="500"/>
                                  </p:stCondLst>
                                  <p:childTnLst>
                                    <p:cmd type="call" cmd="playFrom(0.0)">
                                      <p:cBhvr>
                                        <p:cTn id="130" dur="1" fill="hold"/>
                                        <p:tgtEl>
                                          <p:spTgt spid="123"/>
                                        </p:tgtEl>
                                      </p:cBhvr>
                                    </p:cmd>
                                  </p:childTnLst>
                                </p:cTn>
                              </p:par>
                              <p:par>
                                <p:cTn id="131" presetID="47" presetClass="entr" presetSubtype="0" fill="hold" grpId="0" nodeType="withEffect">
                                  <p:stCondLst>
                                    <p:cond delay="500"/>
                                  </p:stCondLst>
                                  <p:childTnLst>
                                    <p:set>
                                      <p:cBhvr>
                                        <p:cTn id="132" dur="1" fill="hold">
                                          <p:stCondLst>
                                            <p:cond delay="0"/>
                                          </p:stCondLst>
                                        </p:cTn>
                                        <p:tgtEl>
                                          <p:spTgt spid="124"/>
                                        </p:tgtEl>
                                        <p:attrNameLst>
                                          <p:attrName>style.visibility</p:attrName>
                                        </p:attrNameLst>
                                      </p:cBhvr>
                                      <p:to>
                                        <p:strVal val="visible"/>
                                      </p:to>
                                    </p:set>
                                    <p:animEffect transition="in" filter="fade">
                                      <p:cBhvr>
                                        <p:cTn id="133" dur="1000"/>
                                        <p:tgtEl>
                                          <p:spTgt spid="124"/>
                                        </p:tgtEl>
                                      </p:cBhvr>
                                    </p:animEffect>
                                    <p:anim calcmode="lin" valueType="num">
                                      <p:cBhvr>
                                        <p:cTn id="134" dur="1000" fill="hold"/>
                                        <p:tgtEl>
                                          <p:spTgt spid="124"/>
                                        </p:tgtEl>
                                        <p:attrNameLst>
                                          <p:attrName>ppt_x</p:attrName>
                                        </p:attrNameLst>
                                      </p:cBhvr>
                                      <p:tavLst>
                                        <p:tav tm="0">
                                          <p:val>
                                            <p:strVal val="#ppt_x"/>
                                          </p:val>
                                        </p:tav>
                                        <p:tav tm="100000">
                                          <p:val>
                                            <p:strVal val="#ppt_x"/>
                                          </p:val>
                                        </p:tav>
                                      </p:tavLst>
                                    </p:anim>
                                    <p:anim calcmode="lin" valueType="num">
                                      <p:cBhvr>
                                        <p:cTn id="135"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15"/>
                  </p:tgtEl>
                </p:cond>
              </p:nextCondLst>
            </p:seq>
            <p:seq concurrent="1" nextAc="seek">
              <p:cTn id="136" restart="whenNotActive" fill="hold" evtFilter="cancelBubble" nodeType="interactiveSeq">
                <p:stCondLst>
                  <p:cond evt="onClick" delay="0">
                    <p:tgtEl>
                      <p:spTgt spid="122"/>
                    </p:tgtEl>
                  </p:cond>
                </p:stCondLst>
                <p:endSync evt="end" delay="0">
                  <p:rtn val="all"/>
                </p:endSync>
                <p:childTnLst>
                  <p:par>
                    <p:cTn id="137" fill="hold">
                      <p:stCondLst>
                        <p:cond delay="0"/>
                      </p:stCondLst>
                      <p:childTnLst>
                        <p:par>
                          <p:cTn id="138" fill="hold">
                            <p:stCondLst>
                              <p:cond delay="0"/>
                            </p:stCondLst>
                            <p:childTnLst>
                              <p:par>
                                <p:cTn id="139" presetID="1" presetClass="mediacall" presetSubtype="0" fill="hold" nodeType="clickEffect">
                                  <p:stCondLst>
                                    <p:cond delay="0"/>
                                  </p:stCondLst>
                                  <p:childTnLst>
                                    <p:cmd type="call" cmd="playFrom(0.0)">
                                      <p:cBhvr>
                                        <p:cTn id="140" dur="1" fill="hold"/>
                                        <p:tgtEl>
                                          <p:spTgt spid="123"/>
                                        </p:tgtEl>
                                      </p:cBhvr>
                                    </p:cmd>
                                  </p:childTnLst>
                                </p:cTn>
                              </p:par>
                            </p:childTnLst>
                          </p:cTn>
                        </p:par>
                      </p:childTnLst>
                    </p:cTn>
                  </p:par>
                </p:childTnLst>
              </p:cTn>
              <p:nextCondLst>
                <p:cond evt="onClick" delay="0">
                  <p:tgtEl>
                    <p:spTgt spid="122"/>
                  </p:tgtEl>
                </p:cond>
              </p:nextCondLst>
            </p:seq>
            <p:audio>
              <p:cMediaNode vol="80000" numSld="999" showWhenStopped="0">
                <p:cTn id="141" fill="hold" display="0">
                  <p:stCondLst>
                    <p:cond delay="indefinite"/>
                  </p:stCondLst>
                  <p:endCondLst>
                    <p:cond evt="onStopAudio" delay="0">
                      <p:tgtEl>
                        <p:sldTgt/>
                      </p:tgtEl>
                    </p:cond>
                  </p:endCondLst>
                </p:cTn>
                <p:tgtEl>
                  <p:spTgt spid="123"/>
                </p:tgtEl>
              </p:cMediaNode>
            </p:audio>
            <p:seq concurrent="1" nextAc="seek">
              <p:cTn id="142" restart="whenNotActive" fill="hold" evtFilter="cancelBubble" nodeType="interactiveSeq">
                <p:stCondLst>
                  <p:cond evt="onClick" delay="0">
                    <p:tgtEl>
                      <p:spTgt spid="76"/>
                    </p:tgtEl>
                  </p:cond>
                </p:stCondLst>
                <p:endSync evt="end" delay="0">
                  <p:rtn val="all"/>
                </p:endSync>
                <p:childTnLst>
                  <p:par>
                    <p:cTn id="143" fill="hold">
                      <p:stCondLst>
                        <p:cond delay="0"/>
                      </p:stCondLst>
                      <p:childTnLst>
                        <p:par>
                          <p:cTn id="144" fill="hold">
                            <p:stCondLst>
                              <p:cond delay="0"/>
                            </p:stCondLst>
                            <p:childTnLst>
                              <p:par>
                                <p:cTn id="145" presetID="1" presetClass="exit" presetSubtype="0" fill="hold" nodeType="clickEffect">
                                  <p:stCondLst>
                                    <p:cond delay="0"/>
                                  </p:stCondLst>
                                  <p:childTnLst>
                                    <p:set>
                                      <p:cBhvr>
                                        <p:cTn id="146" dur="1" fill="hold">
                                          <p:stCondLst>
                                            <p:cond delay="0"/>
                                          </p:stCondLst>
                                        </p:cTn>
                                        <p:tgtEl>
                                          <p:spTgt spid="76"/>
                                        </p:tgtEl>
                                        <p:attrNameLst>
                                          <p:attrName>style.visibility</p:attrName>
                                        </p:attrNameLst>
                                      </p:cBhvr>
                                      <p:to>
                                        <p:strVal val="hidden"/>
                                      </p:to>
                                    </p:set>
                                  </p:childTnLst>
                                  <p:subTnLst>
                                    <p:audio>
                                      <p:cMediaNode>
                                        <p:cTn display="0" masterRel="sameClick">
                                          <p:stCondLst>
                                            <p:cond evt="begin" delay="0">
                                              <p:tn val="145"/>
                                            </p:cond>
                                          </p:stCondLst>
                                          <p:endCondLst>
                                            <p:cond evt="onStopAudio" delay="0">
                                              <p:tgtEl>
                                                <p:sldTgt/>
                                              </p:tgtEl>
                                            </p:cond>
                                          </p:endCondLst>
                                        </p:cTn>
                                        <p:tgtEl>
                                          <p:sndTgt r:embed="rId6" name="Item_Box_Open_Definitive.wav"/>
                                        </p:tgtEl>
                                      </p:cMediaNode>
                                    </p:audio>
                                  </p:subTnLst>
                                </p:cTn>
                              </p:par>
                            </p:childTnLst>
                          </p:cTn>
                        </p:par>
                        <p:par>
                          <p:cTn id="147" fill="hold">
                            <p:stCondLst>
                              <p:cond delay="0"/>
                            </p:stCondLst>
                            <p:childTnLst>
                              <p:par>
                                <p:cTn id="148" presetID="10" presetClass="entr" presetSubtype="0" fill="hold" nodeType="afterEffect">
                                  <p:stCondLst>
                                    <p:cond delay="0"/>
                                  </p:stCondLst>
                                  <p:childTnLst>
                                    <p:set>
                                      <p:cBhvr>
                                        <p:cTn id="149" dur="1" fill="hold">
                                          <p:stCondLst>
                                            <p:cond delay="0"/>
                                          </p:stCondLst>
                                        </p:cTn>
                                        <p:tgtEl>
                                          <p:spTgt spid="82"/>
                                        </p:tgtEl>
                                        <p:attrNameLst>
                                          <p:attrName>style.visibility</p:attrName>
                                        </p:attrNameLst>
                                      </p:cBhvr>
                                      <p:to>
                                        <p:strVal val="visible"/>
                                      </p:to>
                                    </p:set>
                                    <p:animEffect transition="in" filter="fade">
                                      <p:cBhvr>
                                        <p:cTn id="150" dur="120"/>
                                        <p:tgtEl>
                                          <p:spTgt spid="82"/>
                                        </p:tgtEl>
                                      </p:cBhvr>
                                    </p:animEffect>
                                  </p:childTnLst>
                                </p:cTn>
                              </p:par>
                            </p:childTnLst>
                          </p:cTn>
                        </p:par>
                        <p:par>
                          <p:cTn id="151" fill="hold">
                            <p:stCondLst>
                              <p:cond delay="120"/>
                            </p:stCondLst>
                            <p:childTnLst>
                              <p:par>
                                <p:cTn id="152" presetID="1" presetClass="exit" presetSubtype="0" fill="hold" nodeType="afterEffect">
                                  <p:stCondLst>
                                    <p:cond delay="0"/>
                                  </p:stCondLst>
                                  <p:childTnLst>
                                    <p:set>
                                      <p:cBhvr>
                                        <p:cTn id="153" dur="1" fill="hold">
                                          <p:stCondLst>
                                            <p:cond delay="119"/>
                                          </p:stCondLst>
                                        </p:cTn>
                                        <p:tgtEl>
                                          <p:spTgt spid="82"/>
                                        </p:tgtEl>
                                        <p:attrNameLst>
                                          <p:attrName>style.visibility</p:attrName>
                                        </p:attrNameLst>
                                      </p:cBhvr>
                                      <p:to>
                                        <p:strVal val="hidden"/>
                                      </p:to>
                                    </p:set>
                                  </p:childTnLst>
                                </p:cTn>
                              </p:par>
                            </p:childTnLst>
                          </p:cTn>
                        </p:par>
                        <p:par>
                          <p:cTn id="154" fill="hold">
                            <p:stCondLst>
                              <p:cond delay="240"/>
                            </p:stCondLst>
                            <p:childTnLst>
                              <p:par>
                                <p:cTn id="155" presetID="10" presetClass="entr" presetSubtype="0" fill="hold" nodeType="afterEffect">
                                  <p:stCondLst>
                                    <p:cond delay="0"/>
                                  </p:stCondLst>
                                  <p:childTnLst>
                                    <p:set>
                                      <p:cBhvr>
                                        <p:cTn id="156" dur="1" fill="hold">
                                          <p:stCondLst>
                                            <p:cond delay="0"/>
                                          </p:stCondLst>
                                        </p:cTn>
                                        <p:tgtEl>
                                          <p:spTgt spid="65"/>
                                        </p:tgtEl>
                                        <p:attrNameLst>
                                          <p:attrName>style.visibility</p:attrName>
                                        </p:attrNameLst>
                                      </p:cBhvr>
                                      <p:to>
                                        <p:strVal val="visible"/>
                                      </p:to>
                                    </p:set>
                                    <p:animEffect transition="in" filter="fade">
                                      <p:cBhvr>
                                        <p:cTn id="157" dur="120"/>
                                        <p:tgtEl>
                                          <p:spTgt spid="65"/>
                                        </p:tgtEl>
                                      </p:cBhvr>
                                    </p:animEffect>
                                  </p:childTnLst>
                                </p:cTn>
                              </p:par>
                            </p:childTnLst>
                          </p:cTn>
                        </p:par>
                        <p:par>
                          <p:cTn id="158" fill="hold">
                            <p:stCondLst>
                              <p:cond delay="360"/>
                            </p:stCondLst>
                            <p:childTnLst>
                              <p:par>
                                <p:cTn id="159" presetID="1" presetClass="exit" presetSubtype="0" fill="hold" nodeType="afterEffect">
                                  <p:stCondLst>
                                    <p:cond delay="0"/>
                                  </p:stCondLst>
                                  <p:childTnLst>
                                    <p:set>
                                      <p:cBhvr>
                                        <p:cTn id="160" dur="1" fill="hold">
                                          <p:stCondLst>
                                            <p:cond delay="119"/>
                                          </p:stCondLst>
                                        </p:cTn>
                                        <p:tgtEl>
                                          <p:spTgt spid="65"/>
                                        </p:tgtEl>
                                        <p:attrNameLst>
                                          <p:attrName>style.visibility</p:attrName>
                                        </p:attrNameLst>
                                      </p:cBhvr>
                                      <p:to>
                                        <p:strVal val="hidden"/>
                                      </p:to>
                                    </p:set>
                                  </p:childTnLst>
                                </p:cTn>
                              </p:par>
                            </p:childTnLst>
                          </p:cTn>
                        </p:par>
                        <p:par>
                          <p:cTn id="161" fill="hold">
                            <p:stCondLst>
                              <p:cond delay="480"/>
                            </p:stCondLst>
                            <p:childTnLst>
                              <p:par>
                                <p:cTn id="162" presetID="10" presetClass="entr" presetSubtype="0" fill="hold" nodeType="afterEffect">
                                  <p:stCondLst>
                                    <p:cond delay="0"/>
                                  </p:stCondLst>
                                  <p:childTnLst>
                                    <p:set>
                                      <p:cBhvr>
                                        <p:cTn id="163" dur="1" fill="hold">
                                          <p:stCondLst>
                                            <p:cond delay="0"/>
                                          </p:stCondLst>
                                        </p:cTn>
                                        <p:tgtEl>
                                          <p:spTgt spid="81"/>
                                        </p:tgtEl>
                                        <p:attrNameLst>
                                          <p:attrName>style.visibility</p:attrName>
                                        </p:attrNameLst>
                                      </p:cBhvr>
                                      <p:to>
                                        <p:strVal val="visible"/>
                                      </p:to>
                                    </p:set>
                                    <p:animEffect transition="in" filter="fade">
                                      <p:cBhvr>
                                        <p:cTn id="164" dur="120"/>
                                        <p:tgtEl>
                                          <p:spTgt spid="81"/>
                                        </p:tgtEl>
                                      </p:cBhvr>
                                    </p:animEffect>
                                  </p:childTnLst>
                                </p:cTn>
                              </p:par>
                            </p:childTnLst>
                          </p:cTn>
                        </p:par>
                        <p:par>
                          <p:cTn id="165" fill="hold">
                            <p:stCondLst>
                              <p:cond delay="600"/>
                            </p:stCondLst>
                            <p:childTnLst>
                              <p:par>
                                <p:cTn id="166" presetID="1" presetClass="exit" presetSubtype="0" fill="hold" nodeType="afterEffect">
                                  <p:stCondLst>
                                    <p:cond delay="0"/>
                                  </p:stCondLst>
                                  <p:childTnLst>
                                    <p:set>
                                      <p:cBhvr>
                                        <p:cTn id="167" dur="1" fill="hold">
                                          <p:stCondLst>
                                            <p:cond delay="119"/>
                                          </p:stCondLst>
                                        </p:cTn>
                                        <p:tgtEl>
                                          <p:spTgt spid="81"/>
                                        </p:tgtEl>
                                        <p:attrNameLst>
                                          <p:attrName>style.visibility</p:attrName>
                                        </p:attrNameLst>
                                      </p:cBhvr>
                                      <p:to>
                                        <p:strVal val="hidden"/>
                                      </p:to>
                                    </p:set>
                                  </p:childTnLst>
                                </p:cTn>
                              </p:par>
                            </p:childTnLst>
                          </p:cTn>
                        </p:par>
                        <p:par>
                          <p:cTn id="168" fill="hold">
                            <p:stCondLst>
                              <p:cond delay="720"/>
                            </p:stCondLst>
                            <p:childTnLst>
                              <p:par>
                                <p:cTn id="169" presetID="10" presetClass="entr" presetSubtype="0" fill="hold" nodeType="afterEffect">
                                  <p:stCondLst>
                                    <p:cond delay="0"/>
                                  </p:stCondLst>
                                  <p:childTnLst>
                                    <p:set>
                                      <p:cBhvr>
                                        <p:cTn id="170" dur="1" fill="hold">
                                          <p:stCondLst>
                                            <p:cond delay="0"/>
                                          </p:stCondLst>
                                        </p:cTn>
                                        <p:tgtEl>
                                          <p:spTgt spid="77"/>
                                        </p:tgtEl>
                                        <p:attrNameLst>
                                          <p:attrName>style.visibility</p:attrName>
                                        </p:attrNameLst>
                                      </p:cBhvr>
                                      <p:to>
                                        <p:strVal val="visible"/>
                                      </p:to>
                                    </p:set>
                                    <p:animEffect transition="in" filter="fade">
                                      <p:cBhvr>
                                        <p:cTn id="171" dur="120"/>
                                        <p:tgtEl>
                                          <p:spTgt spid="77"/>
                                        </p:tgtEl>
                                      </p:cBhvr>
                                    </p:animEffect>
                                  </p:childTnLst>
                                </p:cTn>
                              </p:par>
                            </p:childTnLst>
                          </p:cTn>
                        </p:par>
                        <p:par>
                          <p:cTn id="172" fill="hold">
                            <p:stCondLst>
                              <p:cond delay="840"/>
                            </p:stCondLst>
                            <p:childTnLst>
                              <p:par>
                                <p:cTn id="173" presetID="1" presetClass="exit" presetSubtype="0" fill="hold" nodeType="afterEffect">
                                  <p:stCondLst>
                                    <p:cond delay="0"/>
                                  </p:stCondLst>
                                  <p:childTnLst>
                                    <p:set>
                                      <p:cBhvr>
                                        <p:cTn id="174" dur="1" fill="hold">
                                          <p:stCondLst>
                                            <p:cond delay="119"/>
                                          </p:stCondLst>
                                        </p:cTn>
                                        <p:tgtEl>
                                          <p:spTgt spid="77"/>
                                        </p:tgtEl>
                                        <p:attrNameLst>
                                          <p:attrName>style.visibility</p:attrName>
                                        </p:attrNameLst>
                                      </p:cBhvr>
                                      <p:to>
                                        <p:strVal val="hidden"/>
                                      </p:to>
                                    </p:set>
                                  </p:childTnLst>
                                </p:cTn>
                              </p:par>
                            </p:childTnLst>
                          </p:cTn>
                        </p:par>
                        <p:par>
                          <p:cTn id="175" fill="hold">
                            <p:stCondLst>
                              <p:cond delay="960"/>
                            </p:stCondLst>
                            <p:childTnLst>
                              <p:par>
                                <p:cTn id="176" presetID="10" presetClass="entr" presetSubtype="0" fill="hold" nodeType="afterEffect">
                                  <p:stCondLst>
                                    <p:cond delay="0"/>
                                  </p:stCondLst>
                                  <p:childTnLst>
                                    <p:set>
                                      <p:cBhvr>
                                        <p:cTn id="177" dur="1" fill="hold">
                                          <p:stCondLst>
                                            <p:cond delay="0"/>
                                          </p:stCondLst>
                                        </p:cTn>
                                        <p:tgtEl>
                                          <p:spTgt spid="75"/>
                                        </p:tgtEl>
                                        <p:attrNameLst>
                                          <p:attrName>style.visibility</p:attrName>
                                        </p:attrNameLst>
                                      </p:cBhvr>
                                      <p:to>
                                        <p:strVal val="visible"/>
                                      </p:to>
                                    </p:set>
                                    <p:animEffect transition="in" filter="fade">
                                      <p:cBhvr>
                                        <p:cTn id="178" dur="120"/>
                                        <p:tgtEl>
                                          <p:spTgt spid="75"/>
                                        </p:tgtEl>
                                      </p:cBhvr>
                                    </p:animEffect>
                                  </p:childTnLst>
                                </p:cTn>
                              </p:par>
                            </p:childTnLst>
                          </p:cTn>
                        </p:par>
                        <p:par>
                          <p:cTn id="179" fill="hold">
                            <p:stCondLst>
                              <p:cond delay="1080"/>
                            </p:stCondLst>
                            <p:childTnLst>
                              <p:par>
                                <p:cTn id="180" presetID="1" presetClass="exit" presetSubtype="0" fill="hold" nodeType="afterEffect">
                                  <p:stCondLst>
                                    <p:cond delay="0"/>
                                  </p:stCondLst>
                                  <p:childTnLst>
                                    <p:set>
                                      <p:cBhvr>
                                        <p:cTn id="181" dur="1" fill="hold">
                                          <p:stCondLst>
                                            <p:cond delay="119"/>
                                          </p:stCondLst>
                                        </p:cTn>
                                        <p:tgtEl>
                                          <p:spTgt spid="75"/>
                                        </p:tgtEl>
                                        <p:attrNameLst>
                                          <p:attrName>style.visibility</p:attrName>
                                        </p:attrNameLst>
                                      </p:cBhvr>
                                      <p:to>
                                        <p:strVal val="hidden"/>
                                      </p:to>
                                    </p:set>
                                  </p:childTnLst>
                                </p:cTn>
                              </p:par>
                            </p:childTnLst>
                          </p:cTn>
                        </p:par>
                        <p:par>
                          <p:cTn id="182" fill="hold">
                            <p:stCondLst>
                              <p:cond delay="1200"/>
                            </p:stCondLst>
                            <p:childTnLst>
                              <p:par>
                                <p:cTn id="183" presetID="10" presetClass="entr" presetSubtype="0" fill="hold" nodeType="afterEffect">
                                  <p:stCondLst>
                                    <p:cond delay="0"/>
                                  </p:stCondLst>
                                  <p:childTnLst>
                                    <p:set>
                                      <p:cBhvr>
                                        <p:cTn id="184" dur="1" fill="hold">
                                          <p:stCondLst>
                                            <p:cond delay="0"/>
                                          </p:stCondLst>
                                        </p:cTn>
                                        <p:tgtEl>
                                          <p:spTgt spid="74"/>
                                        </p:tgtEl>
                                        <p:attrNameLst>
                                          <p:attrName>style.visibility</p:attrName>
                                        </p:attrNameLst>
                                      </p:cBhvr>
                                      <p:to>
                                        <p:strVal val="visible"/>
                                      </p:to>
                                    </p:set>
                                    <p:animEffect transition="in" filter="fade">
                                      <p:cBhvr>
                                        <p:cTn id="185" dur="120"/>
                                        <p:tgtEl>
                                          <p:spTgt spid="74"/>
                                        </p:tgtEl>
                                      </p:cBhvr>
                                    </p:animEffect>
                                  </p:childTnLst>
                                </p:cTn>
                              </p:par>
                            </p:childTnLst>
                          </p:cTn>
                        </p:par>
                        <p:par>
                          <p:cTn id="186" fill="hold">
                            <p:stCondLst>
                              <p:cond delay="1320"/>
                            </p:stCondLst>
                            <p:childTnLst>
                              <p:par>
                                <p:cTn id="187" presetID="1" presetClass="exit" presetSubtype="0" fill="hold" nodeType="afterEffect">
                                  <p:stCondLst>
                                    <p:cond delay="0"/>
                                  </p:stCondLst>
                                  <p:childTnLst>
                                    <p:set>
                                      <p:cBhvr>
                                        <p:cTn id="188" dur="1" fill="hold">
                                          <p:stCondLst>
                                            <p:cond delay="119"/>
                                          </p:stCondLst>
                                        </p:cTn>
                                        <p:tgtEl>
                                          <p:spTgt spid="74"/>
                                        </p:tgtEl>
                                        <p:attrNameLst>
                                          <p:attrName>style.visibility</p:attrName>
                                        </p:attrNameLst>
                                      </p:cBhvr>
                                      <p:to>
                                        <p:strVal val="hidden"/>
                                      </p:to>
                                    </p:set>
                                  </p:childTnLst>
                                </p:cTn>
                              </p:par>
                            </p:childTnLst>
                          </p:cTn>
                        </p:par>
                        <p:par>
                          <p:cTn id="189" fill="hold">
                            <p:stCondLst>
                              <p:cond delay="1440"/>
                            </p:stCondLst>
                            <p:childTnLst>
                              <p:par>
                                <p:cTn id="190" presetID="10" presetClass="entr" presetSubtype="0" fill="hold" nodeType="afterEffect">
                                  <p:stCondLst>
                                    <p:cond delay="0"/>
                                  </p:stCondLst>
                                  <p:childTnLst>
                                    <p:set>
                                      <p:cBhvr>
                                        <p:cTn id="191" dur="1" fill="hold">
                                          <p:stCondLst>
                                            <p:cond delay="0"/>
                                          </p:stCondLst>
                                        </p:cTn>
                                        <p:tgtEl>
                                          <p:spTgt spid="73"/>
                                        </p:tgtEl>
                                        <p:attrNameLst>
                                          <p:attrName>style.visibility</p:attrName>
                                        </p:attrNameLst>
                                      </p:cBhvr>
                                      <p:to>
                                        <p:strVal val="visible"/>
                                      </p:to>
                                    </p:set>
                                    <p:animEffect transition="in" filter="fade">
                                      <p:cBhvr>
                                        <p:cTn id="192" dur="120"/>
                                        <p:tgtEl>
                                          <p:spTgt spid="73"/>
                                        </p:tgtEl>
                                      </p:cBhvr>
                                    </p:animEffect>
                                  </p:childTnLst>
                                </p:cTn>
                              </p:par>
                            </p:childTnLst>
                          </p:cTn>
                        </p:par>
                        <p:par>
                          <p:cTn id="193" fill="hold">
                            <p:stCondLst>
                              <p:cond delay="1560"/>
                            </p:stCondLst>
                            <p:childTnLst>
                              <p:par>
                                <p:cTn id="194" presetID="1" presetClass="exit" presetSubtype="0" fill="hold" nodeType="afterEffect">
                                  <p:stCondLst>
                                    <p:cond delay="0"/>
                                  </p:stCondLst>
                                  <p:childTnLst>
                                    <p:set>
                                      <p:cBhvr>
                                        <p:cTn id="195" dur="1" fill="hold">
                                          <p:stCondLst>
                                            <p:cond delay="119"/>
                                          </p:stCondLst>
                                        </p:cTn>
                                        <p:tgtEl>
                                          <p:spTgt spid="73"/>
                                        </p:tgtEl>
                                        <p:attrNameLst>
                                          <p:attrName>style.visibility</p:attrName>
                                        </p:attrNameLst>
                                      </p:cBhvr>
                                      <p:to>
                                        <p:strVal val="hidden"/>
                                      </p:to>
                                    </p:set>
                                  </p:childTnLst>
                                </p:cTn>
                              </p:par>
                            </p:childTnLst>
                          </p:cTn>
                        </p:par>
                        <p:par>
                          <p:cTn id="196" fill="hold">
                            <p:stCondLst>
                              <p:cond delay="1680"/>
                            </p:stCondLst>
                            <p:childTnLst>
                              <p:par>
                                <p:cTn id="197" presetID="10" presetClass="entr" presetSubtype="0" fill="hold" nodeType="afterEffect">
                                  <p:stCondLst>
                                    <p:cond delay="0"/>
                                  </p:stCondLst>
                                  <p:childTnLst>
                                    <p:set>
                                      <p:cBhvr>
                                        <p:cTn id="198" dur="1" fill="hold">
                                          <p:stCondLst>
                                            <p:cond delay="0"/>
                                          </p:stCondLst>
                                        </p:cTn>
                                        <p:tgtEl>
                                          <p:spTgt spid="72"/>
                                        </p:tgtEl>
                                        <p:attrNameLst>
                                          <p:attrName>style.visibility</p:attrName>
                                        </p:attrNameLst>
                                      </p:cBhvr>
                                      <p:to>
                                        <p:strVal val="visible"/>
                                      </p:to>
                                    </p:set>
                                    <p:animEffect transition="in" filter="fade">
                                      <p:cBhvr>
                                        <p:cTn id="199" dur="120"/>
                                        <p:tgtEl>
                                          <p:spTgt spid="72"/>
                                        </p:tgtEl>
                                      </p:cBhvr>
                                    </p:animEffect>
                                  </p:childTnLst>
                                </p:cTn>
                              </p:par>
                            </p:childTnLst>
                          </p:cTn>
                        </p:par>
                        <p:par>
                          <p:cTn id="200" fill="hold">
                            <p:stCondLst>
                              <p:cond delay="1800"/>
                            </p:stCondLst>
                            <p:childTnLst>
                              <p:par>
                                <p:cTn id="201" presetID="1" presetClass="exit" presetSubtype="0" fill="hold" nodeType="afterEffect">
                                  <p:stCondLst>
                                    <p:cond delay="0"/>
                                  </p:stCondLst>
                                  <p:childTnLst>
                                    <p:set>
                                      <p:cBhvr>
                                        <p:cTn id="202" dur="1" fill="hold">
                                          <p:stCondLst>
                                            <p:cond delay="119"/>
                                          </p:stCondLst>
                                        </p:cTn>
                                        <p:tgtEl>
                                          <p:spTgt spid="72"/>
                                        </p:tgtEl>
                                        <p:attrNameLst>
                                          <p:attrName>style.visibility</p:attrName>
                                        </p:attrNameLst>
                                      </p:cBhvr>
                                      <p:to>
                                        <p:strVal val="hidden"/>
                                      </p:to>
                                    </p:set>
                                  </p:childTnLst>
                                </p:cTn>
                              </p:par>
                            </p:childTnLst>
                          </p:cTn>
                        </p:par>
                        <p:par>
                          <p:cTn id="203" fill="hold">
                            <p:stCondLst>
                              <p:cond delay="1920"/>
                            </p:stCondLst>
                            <p:childTnLst>
                              <p:par>
                                <p:cTn id="204" presetID="10" presetClass="entr" presetSubtype="0" fill="hold" nodeType="afterEffect">
                                  <p:stCondLst>
                                    <p:cond delay="0"/>
                                  </p:stCondLst>
                                  <p:childTnLst>
                                    <p:set>
                                      <p:cBhvr>
                                        <p:cTn id="205" dur="1" fill="hold">
                                          <p:stCondLst>
                                            <p:cond delay="0"/>
                                          </p:stCondLst>
                                        </p:cTn>
                                        <p:tgtEl>
                                          <p:spTgt spid="71"/>
                                        </p:tgtEl>
                                        <p:attrNameLst>
                                          <p:attrName>style.visibility</p:attrName>
                                        </p:attrNameLst>
                                      </p:cBhvr>
                                      <p:to>
                                        <p:strVal val="visible"/>
                                      </p:to>
                                    </p:set>
                                    <p:animEffect transition="in" filter="fade">
                                      <p:cBhvr>
                                        <p:cTn id="206" dur="120"/>
                                        <p:tgtEl>
                                          <p:spTgt spid="71"/>
                                        </p:tgtEl>
                                      </p:cBhvr>
                                    </p:animEffect>
                                  </p:childTnLst>
                                </p:cTn>
                              </p:par>
                            </p:childTnLst>
                          </p:cTn>
                        </p:par>
                        <p:par>
                          <p:cTn id="207" fill="hold">
                            <p:stCondLst>
                              <p:cond delay="2040"/>
                            </p:stCondLst>
                            <p:childTnLst>
                              <p:par>
                                <p:cTn id="208" presetID="1" presetClass="exit" presetSubtype="0" fill="hold" nodeType="afterEffect">
                                  <p:stCondLst>
                                    <p:cond delay="0"/>
                                  </p:stCondLst>
                                  <p:childTnLst>
                                    <p:set>
                                      <p:cBhvr>
                                        <p:cTn id="209" dur="1" fill="hold">
                                          <p:stCondLst>
                                            <p:cond delay="119"/>
                                          </p:stCondLst>
                                        </p:cTn>
                                        <p:tgtEl>
                                          <p:spTgt spid="71"/>
                                        </p:tgtEl>
                                        <p:attrNameLst>
                                          <p:attrName>style.visibility</p:attrName>
                                        </p:attrNameLst>
                                      </p:cBhvr>
                                      <p:to>
                                        <p:strVal val="hidden"/>
                                      </p:to>
                                    </p:set>
                                  </p:childTnLst>
                                </p:cTn>
                              </p:par>
                            </p:childTnLst>
                          </p:cTn>
                        </p:par>
                        <p:par>
                          <p:cTn id="210" fill="hold">
                            <p:stCondLst>
                              <p:cond delay="2160"/>
                            </p:stCondLst>
                            <p:childTnLst>
                              <p:par>
                                <p:cTn id="211" presetID="10" presetClass="entr" presetSubtype="0" fill="hold" nodeType="afterEffect">
                                  <p:stCondLst>
                                    <p:cond delay="0"/>
                                  </p:stCondLst>
                                  <p:childTnLst>
                                    <p:set>
                                      <p:cBhvr>
                                        <p:cTn id="212" dur="1" fill="hold">
                                          <p:stCondLst>
                                            <p:cond delay="0"/>
                                          </p:stCondLst>
                                        </p:cTn>
                                        <p:tgtEl>
                                          <p:spTgt spid="70"/>
                                        </p:tgtEl>
                                        <p:attrNameLst>
                                          <p:attrName>style.visibility</p:attrName>
                                        </p:attrNameLst>
                                      </p:cBhvr>
                                      <p:to>
                                        <p:strVal val="visible"/>
                                      </p:to>
                                    </p:set>
                                    <p:animEffect transition="in" filter="fade">
                                      <p:cBhvr>
                                        <p:cTn id="213" dur="120"/>
                                        <p:tgtEl>
                                          <p:spTgt spid="70"/>
                                        </p:tgtEl>
                                      </p:cBhvr>
                                    </p:animEffect>
                                  </p:childTnLst>
                                </p:cTn>
                              </p:par>
                            </p:childTnLst>
                          </p:cTn>
                        </p:par>
                        <p:par>
                          <p:cTn id="214" fill="hold">
                            <p:stCondLst>
                              <p:cond delay="2280"/>
                            </p:stCondLst>
                            <p:childTnLst>
                              <p:par>
                                <p:cTn id="215" presetID="1" presetClass="exit" presetSubtype="0" fill="hold" nodeType="afterEffect">
                                  <p:stCondLst>
                                    <p:cond delay="0"/>
                                  </p:stCondLst>
                                  <p:childTnLst>
                                    <p:set>
                                      <p:cBhvr>
                                        <p:cTn id="216" dur="1" fill="hold">
                                          <p:stCondLst>
                                            <p:cond delay="119"/>
                                          </p:stCondLst>
                                        </p:cTn>
                                        <p:tgtEl>
                                          <p:spTgt spid="70"/>
                                        </p:tgtEl>
                                        <p:attrNameLst>
                                          <p:attrName>style.visibility</p:attrName>
                                        </p:attrNameLst>
                                      </p:cBhvr>
                                      <p:to>
                                        <p:strVal val="hidden"/>
                                      </p:to>
                                    </p:set>
                                  </p:childTnLst>
                                </p:cTn>
                              </p:par>
                            </p:childTnLst>
                          </p:cTn>
                        </p:par>
                        <p:par>
                          <p:cTn id="217" fill="hold">
                            <p:stCondLst>
                              <p:cond delay="2400"/>
                            </p:stCondLst>
                            <p:childTnLst>
                              <p:par>
                                <p:cTn id="218" presetID="10" presetClass="entr" presetSubtype="0" fill="hold" nodeType="afterEffect">
                                  <p:stCondLst>
                                    <p:cond delay="0"/>
                                  </p:stCondLst>
                                  <p:childTnLst>
                                    <p:set>
                                      <p:cBhvr>
                                        <p:cTn id="219" dur="1" fill="hold">
                                          <p:stCondLst>
                                            <p:cond delay="0"/>
                                          </p:stCondLst>
                                        </p:cTn>
                                        <p:tgtEl>
                                          <p:spTgt spid="69"/>
                                        </p:tgtEl>
                                        <p:attrNameLst>
                                          <p:attrName>style.visibility</p:attrName>
                                        </p:attrNameLst>
                                      </p:cBhvr>
                                      <p:to>
                                        <p:strVal val="visible"/>
                                      </p:to>
                                    </p:set>
                                    <p:animEffect transition="in" filter="fade">
                                      <p:cBhvr>
                                        <p:cTn id="220" dur="120"/>
                                        <p:tgtEl>
                                          <p:spTgt spid="69"/>
                                        </p:tgtEl>
                                      </p:cBhvr>
                                    </p:animEffect>
                                  </p:childTnLst>
                                </p:cTn>
                              </p:par>
                            </p:childTnLst>
                          </p:cTn>
                        </p:par>
                        <p:par>
                          <p:cTn id="221" fill="hold">
                            <p:stCondLst>
                              <p:cond delay="2520"/>
                            </p:stCondLst>
                            <p:childTnLst>
                              <p:par>
                                <p:cTn id="222" presetID="1" presetClass="exit" presetSubtype="0" fill="hold" nodeType="afterEffect">
                                  <p:stCondLst>
                                    <p:cond delay="0"/>
                                  </p:stCondLst>
                                  <p:childTnLst>
                                    <p:set>
                                      <p:cBhvr>
                                        <p:cTn id="223" dur="1" fill="hold">
                                          <p:stCondLst>
                                            <p:cond delay="119"/>
                                          </p:stCondLst>
                                        </p:cTn>
                                        <p:tgtEl>
                                          <p:spTgt spid="69"/>
                                        </p:tgtEl>
                                        <p:attrNameLst>
                                          <p:attrName>style.visibility</p:attrName>
                                        </p:attrNameLst>
                                      </p:cBhvr>
                                      <p:to>
                                        <p:strVal val="hidden"/>
                                      </p:to>
                                    </p:set>
                                  </p:childTnLst>
                                </p:cTn>
                              </p:par>
                            </p:childTnLst>
                          </p:cTn>
                        </p:par>
                        <p:par>
                          <p:cTn id="224" fill="hold">
                            <p:stCondLst>
                              <p:cond delay="2640"/>
                            </p:stCondLst>
                            <p:childTnLst>
                              <p:par>
                                <p:cTn id="225" presetID="10" presetClass="entr" presetSubtype="0" fill="hold" nodeType="afterEffect">
                                  <p:stCondLst>
                                    <p:cond delay="0"/>
                                  </p:stCondLst>
                                  <p:childTnLst>
                                    <p:set>
                                      <p:cBhvr>
                                        <p:cTn id="226" dur="1" fill="hold">
                                          <p:stCondLst>
                                            <p:cond delay="0"/>
                                          </p:stCondLst>
                                        </p:cTn>
                                        <p:tgtEl>
                                          <p:spTgt spid="68"/>
                                        </p:tgtEl>
                                        <p:attrNameLst>
                                          <p:attrName>style.visibility</p:attrName>
                                        </p:attrNameLst>
                                      </p:cBhvr>
                                      <p:to>
                                        <p:strVal val="visible"/>
                                      </p:to>
                                    </p:set>
                                    <p:animEffect transition="in" filter="fade">
                                      <p:cBhvr>
                                        <p:cTn id="227" dur="120"/>
                                        <p:tgtEl>
                                          <p:spTgt spid="68"/>
                                        </p:tgtEl>
                                      </p:cBhvr>
                                    </p:animEffect>
                                  </p:childTnLst>
                                </p:cTn>
                              </p:par>
                            </p:childTnLst>
                          </p:cTn>
                        </p:par>
                        <p:par>
                          <p:cTn id="228" fill="hold">
                            <p:stCondLst>
                              <p:cond delay="2760"/>
                            </p:stCondLst>
                            <p:childTnLst>
                              <p:par>
                                <p:cTn id="229" presetID="1" presetClass="exit" presetSubtype="0" fill="hold" nodeType="afterEffect">
                                  <p:stCondLst>
                                    <p:cond delay="0"/>
                                  </p:stCondLst>
                                  <p:childTnLst>
                                    <p:set>
                                      <p:cBhvr>
                                        <p:cTn id="230" dur="1" fill="hold">
                                          <p:stCondLst>
                                            <p:cond delay="119"/>
                                          </p:stCondLst>
                                        </p:cTn>
                                        <p:tgtEl>
                                          <p:spTgt spid="68"/>
                                        </p:tgtEl>
                                        <p:attrNameLst>
                                          <p:attrName>style.visibility</p:attrName>
                                        </p:attrNameLst>
                                      </p:cBhvr>
                                      <p:to>
                                        <p:strVal val="hidden"/>
                                      </p:to>
                                    </p:set>
                                  </p:childTnLst>
                                </p:cTn>
                              </p:par>
                            </p:childTnLst>
                          </p:cTn>
                        </p:par>
                        <p:par>
                          <p:cTn id="231" fill="hold">
                            <p:stCondLst>
                              <p:cond delay="2880"/>
                            </p:stCondLst>
                            <p:childTnLst>
                              <p:par>
                                <p:cTn id="232" presetID="10" presetClass="entr" presetSubtype="0" fill="hold" nodeType="afterEffect">
                                  <p:stCondLst>
                                    <p:cond delay="0"/>
                                  </p:stCondLst>
                                  <p:childTnLst>
                                    <p:set>
                                      <p:cBhvr>
                                        <p:cTn id="233" dur="1" fill="hold">
                                          <p:stCondLst>
                                            <p:cond delay="0"/>
                                          </p:stCondLst>
                                        </p:cTn>
                                        <p:tgtEl>
                                          <p:spTgt spid="67"/>
                                        </p:tgtEl>
                                        <p:attrNameLst>
                                          <p:attrName>style.visibility</p:attrName>
                                        </p:attrNameLst>
                                      </p:cBhvr>
                                      <p:to>
                                        <p:strVal val="visible"/>
                                      </p:to>
                                    </p:set>
                                    <p:animEffect transition="in" filter="fade">
                                      <p:cBhvr>
                                        <p:cTn id="234" dur="120"/>
                                        <p:tgtEl>
                                          <p:spTgt spid="67"/>
                                        </p:tgtEl>
                                      </p:cBhvr>
                                    </p:animEffect>
                                  </p:childTnLst>
                                </p:cTn>
                              </p:par>
                            </p:childTnLst>
                          </p:cTn>
                        </p:par>
                        <p:par>
                          <p:cTn id="235" fill="hold">
                            <p:stCondLst>
                              <p:cond delay="3000"/>
                            </p:stCondLst>
                            <p:childTnLst>
                              <p:par>
                                <p:cTn id="236" presetID="1" presetClass="exit" presetSubtype="0" fill="hold" nodeType="afterEffect">
                                  <p:stCondLst>
                                    <p:cond delay="0"/>
                                  </p:stCondLst>
                                  <p:childTnLst>
                                    <p:set>
                                      <p:cBhvr>
                                        <p:cTn id="237" dur="1" fill="hold">
                                          <p:stCondLst>
                                            <p:cond delay="119"/>
                                          </p:stCondLst>
                                        </p:cTn>
                                        <p:tgtEl>
                                          <p:spTgt spid="67"/>
                                        </p:tgtEl>
                                        <p:attrNameLst>
                                          <p:attrName>style.visibility</p:attrName>
                                        </p:attrNameLst>
                                      </p:cBhvr>
                                      <p:to>
                                        <p:strVal val="hidden"/>
                                      </p:to>
                                    </p:set>
                                  </p:childTnLst>
                                </p:cTn>
                              </p:par>
                            </p:childTnLst>
                          </p:cTn>
                        </p:par>
                        <p:par>
                          <p:cTn id="238" fill="hold">
                            <p:stCondLst>
                              <p:cond delay="3120"/>
                            </p:stCondLst>
                            <p:childTnLst>
                              <p:par>
                                <p:cTn id="239" presetID="10" presetClass="entr" presetSubtype="0" fill="hold" nodeType="afterEffect">
                                  <p:stCondLst>
                                    <p:cond delay="0"/>
                                  </p:stCondLst>
                                  <p:childTnLst>
                                    <p:set>
                                      <p:cBhvr>
                                        <p:cTn id="240" dur="1" fill="hold">
                                          <p:stCondLst>
                                            <p:cond delay="0"/>
                                          </p:stCondLst>
                                        </p:cTn>
                                        <p:tgtEl>
                                          <p:spTgt spid="66"/>
                                        </p:tgtEl>
                                        <p:attrNameLst>
                                          <p:attrName>style.visibility</p:attrName>
                                        </p:attrNameLst>
                                      </p:cBhvr>
                                      <p:to>
                                        <p:strVal val="visible"/>
                                      </p:to>
                                    </p:set>
                                    <p:animEffect transition="in" filter="fade">
                                      <p:cBhvr>
                                        <p:cTn id="241" dur="120"/>
                                        <p:tgtEl>
                                          <p:spTgt spid="66"/>
                                        </p:tgtEl>
                                      </p:cBhvr>
                                    </p:animEffect>
                                  </p:childTnLst>
                                </p:cTn>
                              </p:par>
                            </p:childTnLst>
                          </p:cTn>
                        </p:par>
                        <p:par>
                          <p:cTn id="242" fill="hold">
                            <p:stCondLst>
                              <p:cond delay="3240"/>
                            </p:stCondLst>
                            <p:childTnLst>
                              <p:par>
                                <p:cTn id="243" presetID="1" presetClass="exit" presetSubtype="0" fill="hold" nodeType="afterEffect">
                                  <p:stCondLst>
                                    <p:cond delay="0"/>
                                  </p:stCondLst>
                                  <p:childTnLst>
                                    <p:set>
                                      <p:cBhvr>
                                        <p:cTn id="244" dur="1" fill="hold">
                                          <p:stCondLst>
                                            <p:cond delay="119"/>
                                          </p:stCondLst>
                                        </p:cTn>
                                        <p:tgtEl>
                                          <p:spTgt spid="66"/>
                                        </p:tgtEl>
                                        <p:attrNameLst>
                                          <p:attrName>style.visibility</p:attrName>
                                        </p:attrNameLst>
                                      </p:cBhvr>
                                      <p:to>
                                        <p:strVal val="hidden"/>
                                      </p:to>
                                    </p:set>
                                  </p:childTnLst>
                                </p:cTn>
                              </p:par>
                            </p:childTnLst>
                          </p:cTn>
                        </p:par>
                        <p:par>
                          <p:cTn id="245" fill="hold">
                            <p:stCondLst>
                              <p:cond delay="3360"/>
                            </p:stCondLst>
                            <p:childTnLst>
                              <p:par>
                                <p:cTn id="246" presetID="10" presetClass="entr" presetSubtype="0" fill="hold" nodeType="afterEffect">
                                  <p:stCondLst>
                                    <p:cond delay="0"/>
                                  </p:stCondLst>
                                  <p:childTnLst>
                                    <p:set>
                                      <p:cBhvr>
                                        <p:cTn id="247" dur="1" fill="hold">
                                          <p:stCondLst>
                                            <p:cond delay="0"/>
                                          </p:stCondLst>
                                        </p:cTn>
                                        <p:tgtEl>
                                          <p:spTgt spid="146"/>
                                        </p:tgtEl>
                                        <p:attrNameLst>
                                          <p:attrName>style.visibility</p:attrName>
                                        </p:attrNameLst>
                                      </p:cBhvr>
                                      <p:to>
                                        <p:strVal val="visible"/>
                                      </p:to>
                                    </p:set>
                                    <p:animEffect transition="in" filter="fade">
                                      <p:cBhvr>
                                        <p:cTn id="248" dur="120"/>
                                        <p:tgtEl>
                                          <p:spTgt spid="146"/>
                                        </p:tgtEl>
                                      </p:cBhvr>
                                    </p:animEffect>
                                  </p:childTnLst>
                                </p:cTn>
                              </p:par>
                            </p:childTnLst>
                          </p:cTn>
                        </p:par>
                        <p:par>
                          <p:cTn id="249" fill="hold">
                            <p:stCondLst>
                              <p:cond delay="3480"/>
                            </p:stCondLst>
                            <p:childTnLst>
                              <p:par>
                                <p:cTn id="250" presetID="26" presetClass="emph" presetSubtype="0" fill="hold" nodeType="afterEffect">
                                  <p:stCondLst>
                                    <p:cond delay="0"/>
                                  </p:stCondLst>
                                  <p:childTnLst>
                                    <p:animEffect transition="out" filter="fade">
                                      <p:cBhvr>
                                        <p:cTn id="251" dur="250" tmFilter="0, 0; .2, .5; .8, .5; 1, 0"/>
                                        <p:tgtEl>
                                          <p:spTgt spid="146"/>
                                        </p:tgtEl>
                                      </p:cBhvr>
                                    </p:animEffect>
                                    <p:animScale>
                                      <p:cBhvr>
                                        <p:cTn id="252" dur="125" autoRev="1" fill="hold"/>
                                        <p:tgtEl>
                                          <p:spTgt spid="146"/>
                                        </p:tgtEl>
                                      </p:cBhvr>
                                      <p:by x="105000" y="105000"/>
                                    </p:animScale>
                                  </p:childTnLst>
                                </p:cTn>
                              </p:par>
                            </p:childTnLst>
                          </p:cTn>
                        </p:par>
                        <p:par>
                          <p:cTn id="253" fill="hold">
                            <p:stCondLst>
                              <p:cond delay="3730"/>
                            </p:stCondLst>
                            <p:childTnLst>
                              <p:par>
                                <p:cTn id="254" presetID="26" presetClass="emph" presetSubtype="0" fill="hold" nodeType="afterEffect">
                                  <p:stCondLst>
                                    <p:cond delay="0"/>
                                  </p:stCondLst>
                                  <p:childTnLst>
                                    <p:animEffect transition="out" filter="fade">
                                      <p:cBhvr>
                                        <p:cTn id="255" dur="250" tmFilter="0, 0; .2, .5; .8, .5; 1, 0"/>
                                        <p:tgtEl>
                                          <p:spTgt spid="146"/>
                                        </p:tgtEl>
                                      </p:cBhvr>
                                    </p:animEffect>
                                    <p:animScale>
                                      <p:cBhvr>
                                        <p:cTn id="256" dur="125" autoRev="1" fill="hold"/>
                                        <p:tgtEl>
                                          <p:spTgt spid="146"/>
                                        </p:tgtEl>
                                      </p:cBhvr>
                                      <p:by x="105000" y="105000"/>
                                    </p:animScale>
                                  </p:childTnLst>
                                </p:cTn>
                              </p:par>
                            </p:childTnLst>
                          </p:cTn>
                        </p:par>
                        <p:par>
                          <p:cTn id="257" fill="hold">
                            <p:stCondLst>
                              <p:cond delay="3980"/>
                            </p:stCondLst>
                            <p:childTnLst>
                              <p:par>
                                <p:cTn id="258" presetID="26" presetClass="emph" presetSubtype="0" fill="hold" nodeType="afterEffect">
                                  <p:stCondLst>
                                    <p:cond delay="0"/>
                                  </p:stCondLst>
                                  <p:childTnLst>
                                    <p:animEffect transition="out" filter="fade">
                                      <p:cBhvr>
                                        <p:cTn id="259" dur="250" tmFilter="0, 0; .2, .5; .8, .5; 1, 0"/>
                                        <p:tgtEl>
                                          <p:spTgt spid="146"/>
                                        </p:tgtEl>
                                      </p:cBhvr>
                                    </p:animEffect>
                                    <p:animScale>
                                      <p:cBhvr>
                                        <p:cTn id="260" dur="125" autoRev="1" fill="hold"/>
                                        <p:tgtEl>
                                          <p:spTgt spid="146"/>
                                        </p:tgtEl>
                                      </p:cBhvr>
                                      <p:by x="105000" y="105000"/>
                                    </p:animScale>
                                  </p:childTnLst>
                                </p:cTn>
                              </p:par>
                            </p:childTnLst>
                          </p:cTn>
                        </p:par>
                        <p:par>
                          <p:cTn id="261" fill="hold">
                            <p:stCondLst>
                              <p:cond delay="4230"/>
                            </p:stCondLst>
                            <p:childTnLst>
                              <p:par>
                                <p:cTn id="262" presetID="26" presetClass="emph" presetSubtype="0" fill="hold" nodeType="afterEffect">
                                  <p:stCondLst>
                                    <p:cond delay="0"/>
                                  </p:stCondLst>
                                  <p:childTnLst>
                                    <p:animEffect transition="out" filter="fade">
                                      <p:cBhvr>
                                        <p:cTn id="263" dur="250" tmFilter="0, 0; .2, .5; .8, .5; 1, 0"/>
                                        <p:tgtEl>
                                          <p:spTgt spid="146"/>
                                        </p:tgtEl>
                                      </p:cBhvr>
                                    </p:animEffect>
                                    <p:animScale>
                                      <p:cBhvr>
                                        <p:cTn id="264" dur="125" autoRev="1" fill="hold"/>
                                        <p:tgtEl>
                                          <p:spTgt spid="146"/>
                                        </p:tgtEl>
                                      </p:cBhvr>
                                      <p:by x="105000" y="105000"/>
                                    </p:animScale>
                                  </p:childTnLst>
                                </p:cTn>
                              </p:par>
                            </p:childTnLst>
                          </p:cTn>
                        </p:par>
                        <p:par>
                          <p:cTn id="265" fill="hold">
                            <p:stCondLst>
                              <p:cond delay="4480"/>
                            </p:stCondLst>
                            <p:childTnLst>
                              <p:par>
                                <p:cTn id="266" presetID="26" presetClass="emph" presetSubtype="0" fill="hold" nodeType="afterEffect">
                                  <p:stCondLst>
                                    <p:cond delay="0"/>
                                  </p:stCondLst>
                                  <p:childTnLst>
                                    <p:animEffect transition="out" filter="fade">
                                      <p:cBhvr>
                                        <p:cTn id="267" dur="250" tmFilter="0, 0; .2, .5; .8, .5; 1, 0"/>
                                        <p:tgtEl>
                                          <p:spTgt spid="146"/>
                                        </p:tgtEl>
                                      </p:cBhvr>
                                    </p:animEffect>
                                    <p:animScale>
                                      <p:cBhvr>
                                        <p:cTn id="268" dur="125" autoRev="1" fill="hold"/>
                                        <p:tgtEl>
                                          <p:spTgt spid="146"/>
                                        </p:tgtEl>
                                      </p:cBhvr>
                                      <p:by x="105000" y="105000"/>
                                    </p:animScale>
                                  </p:childTnLst>
                                </p:cTn>
                              </p:par>
                              <p:par>
                                <p:cTn id="269" presetID="1" presetClass="mediacall" presetSubtype="0" fill="hold" nodeType="withEffect">
                                  <p:stCondLst>
                                    <p:cond delay="500"/>
                                  </p:stCondLst>
                                  <p:childTnLst>
                                    <p:cmd type="call" cmd="playFrom(0.0)">
                                      <p:cBhvr>
                                        <p:cTn id="270" dur="1" fill="hold"/>
                                        <p:tgtEl>
                                          <p:spTgt spid="147"/>
                                        </p:tgtEl>
                                      </p:cBhvr>
                                    </p:cmd>
                                  </p:childTnLst>
                                </p:cTn>
                              </p:par>
                              <p:par>
                                <p:cTn id="271" presetID="47" presetClass="entr" presetSubtype="0" fill="hold" grpId="1" nodeType="withEffect">
                                  <p:stCondLst>
                                    <p:cond delay="500"/>
                                  </p:stCondLst>
                                  <p:childTnLst>
                                    <p:set>
                                      <p:cBhvr>
                                        <p:cTn id="272" dur="1" fill="hold">
                                          <p:stCondLst>
                                            <p:cond delay="0"/>
                                          </p:stCondLst>
                                        </p:cTn>
                                        <p:tgtEl>
                                          <p:spTgt spid="124"/>
                                        </p:tgtEl>
                                        <p:attrNameLst>
                                          <p:attrName>style.visibility</p:attrName>
                                        </p:attrNameLst>
                                      </p:cBhvr>
                                      <p:to>
                                        <p:strVal val="visible"/>
                                      </p:to>
                                    </p:set>
                                    <p:animEffect transition="in" filter="fade">
                                      <p:cBhvr>
                                        <p:cTn id="273" dur="1000"/>
                                        <p:tgtEl>
                                          <p:spTgt spid="124"/>
                                        </p:tgtEl>
                                      </p:cBhvr>
                                    </p:animEffect>
                                    <p:anim calcmode="lin" valueType="num">
                                      <p:cBhvr>
                                        <p:cTn id="274" dur="1000" fill="hold"/>
                                        <p:tgtEl>
                                          <p:spTgt spid="124"/>
                                        </p:tgtEl>
                                        <p:attrNameLst>
                                          <p:attrName>ppt_x</p:attrName>
                                        </p:attrNameLst>
                                      </p:cBhvr>
                                      <p:tavLst>
                                        <p:tav tm="0">
                                          <p:val>
                                            <p:strVal val="#ppt_x"/>
                                          </p:val>
                                        </p:tav>
                                        <p:tav tm="100000">
                                          <p:val>
                                            <p:strVal val="#ppt_x"/>
                                          </p:val>
                                        </p:tav>
                                      </p:tavLst>
                                    </p:anim>
                                    <p:anim calcmode="lin" valueType="num">
                                      <p:cBhvr>
                                        <p:cTn id="275"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76"/>
                  </p:tgtEl>
                </p:cond>
              </p:nextCondLst>
            </p:seq>
            <p:seq concurrent="1" nextAc="seek">
              <p:cTn id="276" restart="whenNotActive" fill="hold" evtFilter="cancelBubble" nodeType="interactiveSeq">
                <p:stCondLst>
                  <p:cond evt="onClick" delay="0">
                    <p:tgtEl>
                      <p:spTgt spid="146"/>
                    </p:tgtEl>
                  </p:cond>
                </p:stCondLst>
                <p:endSync evt="end" delay="0">
                  <p:rtn val="all"/>
                </p:endSync>
                <p:childTnLst>
                  <p:par>
                    <p:cTn id="277" fill="hold">
                      <p:stCondLst>
                        <p:cond delay="0"/>
                      </p:stCondLst>
                      <p:childTnLst>
                        <p:par>
                          <p:cTn id="278" fill="hold">
                            <p:stCondLst>
                              <p:cond delay="0"/>
                            </p:stCondLst>
                            <p:childTnLst>
                              <p:par>
                                <p:cTn id="279" presetID="1" presetClass="mediacall" presetSubtype="0" fill="hold" nodeType="clickEffect">
                                  <p:stCondLst>
                                    <p:cond delay="0"/>
                                  </p:stCondLst>
                                  <p:childTnLst>
                                    <p:cmd type="call" cmd="playFrom(0.0)">
                                      <p:cBhvr>
                                        <p:cTn id="280" dur="1" fill="hold"/>
                                        <p:tgtEl>
                                          <p:spTgt spid="147"/>
                                        </p:tgtEl>
                                      </p:cBhvr>
                                    </p:cmd>
                                  </p:childTnLst>
                                </p:cTn>
                              </p:par>
                            </p:childTnLst>
                          </p:cTn>
                        </p:par>
                      </p:childTnLst>
                    </p:cTn>
                  </p:par>
                </p:childTnLst>
              </p:cTn>
              <p:nextCondLst>
                <p:cond evt="onClick" delay="0">
                  <p:tgtEl>
                    <p:spTgt spid="146"/>
                  </p:tgtEl>
                </p:cond>
              </p:nextCondLst>
            </p:seq>
            <p:audio>
              <p:cMediaNode vol="80000" numSld="999" showWhenStopped="0">
                <p:cTn id="281" fill="hold" display="0">
                  <p:stCondLst>
                    <p:cond delay="indefinite"/>
                  </p:stCondLst>
                  <p:endCondLst>
                    <p:cond evt="onStopAudio" delay="0">
                      <p:tgtEl>
                        <p:sldTgt/>
                      </p:tgtEl>
                    </p:cond>
                  </p:endCondLst>
                </p:cTn>
                <p:tgtEl>
                  <p:spTgt spid="147"/>
                </p:tgtEl>
              </p:cMediaNode>
            </p:audio>
            <p:seq concurrent="1" nextAc="seek">
              <p:cTn id="282" restart="whenNotActive" fill="hold" evtFilter="cancelBubble" nodeType="interactiveSeq">
                <p:stCondLst>
                  <p:cond evt="onClick" delay="0">
                    <p:tgtEl>
                      <p:spTgt spid="160"/>
                    </p:tgtEl>
                  </p:cond>
                </p:stCondLst>
                <p:endSync evt="end" delay="0">
                  <p:rtn val="all"/>
                </p:endSync>
                <p:childTnLst>
                  <p:par>
                    <p:cTn id="283" fill="hold">
                      <p:stCondLst>
                        <p:cond delay="0"/>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160"/>
                                        </p:tgtEl>
                                        <p:attrNameLst>
                                          <p:attrName>style.visibility</p:attrName>
                                        </p:attrNameLst>
                                      </p:cBhvr>
                                      <p:to>
                                        <p:strVal val="hidden"/>
                                      </p:to>
                                    </p:set>
                                  </p:childTnLst>
                                  <p:subTnLst>
                                    <p:audio>
                                      <p:cMediaNode>
                                        <p:cTn display="0" masterRel="sameClick">
                                          <p:stCondLst>
                                            <p:cond evt="begin" delay="0">
                                              <p:tn val="285"/>
                                            </p:cond>
                                          </p:stCondLst>
                                          <p:endCondLst>
                                            <p:cond evt="onStopAudio" delay="0">
                                              <p:tgtEl>
                                                <p:sldTgt/>
                                              </p:tgtEl>
                                            </p:cond>
                                          </p:endCondLst>
                                        </p:cTn>
                                        <p:tgtEl>
                                          <p:sndTgt r:embed="rId6" name="Item_Box_Open_Definitive.wav"/>
                                        </p:tgtEl>
                                      </p:cMediaNode>
                                    </p:audio>
                                  </p:subTnLst>
                                </p:cTn>
                              </p:par>
                            </p:childTnLst>
                          </p:cTn>
                        </p:par>
                        <p:par>
                          <p:cTn id="287" fill="hold">
                            <p:stCondLst>
                              <p:cond delay="0"/>
                            </p:stCondLst>
                            <p:childTnLst>
                              <p:par>
                                <p:cTn id="288" presetID="10" presetClass="entr" presetSubtype="0" fill="hold" nodeType="afterEffect">
                                  <p:stCondLst>
                                    <p:cond delay="0"/>
                                  </p:stCondLst>
                                  <p:childTnLst>
                                    <p:set>
                                      <p:cBhvr>
                                        <p:cTn id="289" dur="1" fill="hold">
                                          <p:stCondLst>
                                            <p:cond delay="0"/>
                                          </p:stCondLst>
                                        </p:cTn>
                                        <p:tgtEl>
                                          <p:spTgt spid="166"/>
                                        </p:tgtEl>
                                        <p:attrNameLst>
                                          <p:attrName>style.visibility</p:attrName>
                                        </p:attrNameLst>
                                      </p:cBhvr>
                                      <p:to>
                                        <p:strVal val="visible"/>
                                      </p:to>
                                    </p:set>
                                    <p:animEffect transition="in" filter="fade">
                                      <p:cBhvr>
                                        <p:cTn id="290" dur="120"/>
                                        <p:tgtEl>
                                          <p:spTgt spid="166"/>
                                        </p:tgtEl>
                                      </p:cBhvr>
                                    </p:animEffect>
                                  </p:childTnLst>
                                </p:cTn>
                              </p:par>
                            </p:childTnLst>
                          </p:cTn>
                        </p:par>
                        <p:par>
                          <p:cTn id="291" fill="hold">
                            <p:stCondLst>
                              <p:cond delay="120"/>
                            </p:stCondLst>
                            <p:childTnLst>
                              <p:par>
                                <p:cTn id="292" presetID="1" presetClass="exit" presetSubtype="0" fill="hold" nodeType="afterEffect">
                                  <p:stCondLst>
                                    <p:cond delay="0"/>
                                  </p:stCondLst>
                                  <p:childTnLst>
                                    <p:set>
                                      <p:cBhvr>
                                        <p:cTn id="293" dur="1" fill="hold">
                                          <p:stCondLst>
                                            <p:cond delay="119"/>
                                          </p:stCondLst>
                                        </p:cTn>
                                        <p:tgtEl>
                                          <p:spTgt spid="166"/>
                                        </p:tgtEl>
                                        <p:attrNameLst>
                                          <p:attrName>style.visibility</p:attrName>
                                        </p:attrNameLst>
                                      </p:cBhvr>
                                      <p:to>
                                        <p:strVal val="hidden"/>
                                      </p:to>
                                    </p:set>
                                  </p:childTnLst>
                                </p:cTn>
                              </p:par>
                            </p:childTnLst>
                          </p:cTn>
                        </p:par>
                        <p:par>
                          <p:cTn id="294" fill="hold">
                            <p:stCondLst>
                              <p:cond delay="240"/>
                            </p:stCondLst>
                            <p:childTnLst>
                              <p:par>
                                <p:cTn id="295" presetID="10" presetClass="entr" presetSubtype="0" fill="hold" nodeType="afterEffect">
                                  <p:stCondLst>
                                    <p:cond delay="0"/>
                                  </p:stCondLst>
                                  <p:childTnLst>
                                    <p:set>
                                      <p:cBhvr>
                                        <p:cTn id="296" dur="1" fill="hold">
                                          <p:stCondLst>
                                            <p:cond delay="0"/>
                                          </p:stCondLst>
                                        </p:cTn>
                                        <p:tgtEl>
                                          <p:spTgt spid="149"/>
                                        </p:tgtEl>
                                        <p:attrNameLst>
                                          <p:attrName>style.visibility</p:attrName>
                                        </p:attrNameLst>
                                      </p:cBhvr>
                                      <p:to>
                                        <p:strVal val="visible"/>
                                      </p:to>
                                    </p:set>
                                    <p:animEffect transition="in" filter="fade">
                                      <p:cBhvr>
                                        <p:cTn id="297" dur="120"/>
                                        <p:tgtEl>
                                          <p:spTgt spid="149"/>
                                        </p:tgtEl>
                                      </p:cBhvr>
                                    </p:animEffect>
                                  </p:childTnLst>
                                </p:cTn>
                              </p:par>
                            </p:childTnLst>
                          </p:cTn>
                        </p:par>
                        <p:par>
                          <p:cTn id="298" fill="hold">
                            <p:stCondLst>
                              <p:cond delay="360"/>
                            </p:stCondLst>
                            <p:childTnLst>
                              <p:par>
                                <p:cTn id="299" presetID="1" presetClass="exit" presetSubtype="0" fill="hold" nodeType="afterEffect">
                                  <p:stCondLst>
                                    <p:cond delay="0"/>
                                  </p:stCondLst>
                                  <p:childTnLst>
                                    <p:set>
                                      <p:cBhvr>
                                        <p:cTn id="300" dur="1" fill="hold">
                                          <p:stCondLst>
                                            <p:cond delay="119"/>
                                          </p:stCondLst>
                                        </p:cTn>
                                        <p:tgtEl>
                                          <p:spTgt spid="149"/>
                                        </p:tgtEl>
                                        <p:attrNameLst>
                                          <p:attrName>style.visibility</p:attrName>
                                        </p:attrNameLst>
                                      </p:cBhvr>
                                      <p:to>
                                        <p:strVal val="hidden"/>
                                      </p:to>
                                    </p:set>
                                  </p:childTnLst>
                                </p:cTn>
                              </p:par>
                            </p:childTnLst>
                          </p:cTn>
                        </p:par>
                        <p:par>
                          <p:cTn id="301" fill="hold">
                            <p:stCondLst>
                              <p:cond delay="480"/>
                            </p:stCondLst>
                            <p:childTnLst>
                              <p:par>
                                <p:cTn id="302" presetID="10" presetClass="entr" presetSubtype="0" fill="hold" nodeType="afterEffect">
                                  <p:stCondLst>
                                    <p:cond delay="0"/>
                                  </p:stCondLst>
                                  <p:childTnLst>
                                    <p:set>
                                      <p:cBhvr>
                                        <p:cTn id="303" dur="1" fill="hold">
                                          <p:stCondLst>
                                            <p:cond delay="0"/>
                                          </p:stCondLst>
                                        </p:cTn>
                                        <p:tgtEl>
                                          <p:spTgt spid="165"/>
                                        </p:tgtEl>
                                        <p:attrNameLst>
                                          <p:attrName>style.visibility</p:attrName>
                                        </p:attrNameLst>
                                      </p:cBhvr>
                                      <p:to>
                                        <p:strVal val="visible"/>
                                      </p:to>
                                    </p:set>
                                    <p:animEffect transition="in" filter="fade">
                                      <p:cBhvr>
                                        <p:cTn id="304" dur="120"/>
                                        <p:tgtEl>
                                          <p:spTgt spid="165"/>
                                        </p:tgtEl>
                                      </p:cBhvr>
                                    </p:animEffect>
                                  </p:childTnLst>
                                </p:cTn>
                              </p:par>
                            </p:childTnLst>
                          </p:cTn>
                        </p:par>
                        <p:par>
                          <p:cTn id="305" fill="hold">
                            <p:stCondLst>
                              <p:cond delay="600"/>
                            </p:stCondLst>
                            <p:childTnLst>
                              <p:par>
                                <p:cTn id="306" presetID="1" presetClass="exit" presetSubtype="0" fill="hold" nodeType="afterEffect">
                                  <p:stCondLst>
                                    <p:cond delay="0"/>
                                  </p:stCondLst>
                                  <p:childTnLst>
                                    <p:set>
                                      <p:cBhvr>
                                        <p:cTn id="307" dur="1" fill="hold">
                                          <p:stCondLst>
                                            <p:cond delay="119"/>
                                          </p:stCondLst>
                                        </p:cTn>
                                        <p:tgtEl>
                                          <p:spTgt spid="165"/>
                                        </p:tgtEl>
                                        <p:attrNameLst>
                                          <p:attrName>style.visibility</p:attrName>
                                        </p:attrNameLst>
                                      </p:cBhvr>
                                      <p:to>
                                        <p:strVal val="hidden"/>
                                      </p:to>
                                    </p:set>
                                  </p:childTnLst>
                                </p:cTn>
                              </p:par>
                            </p:childTnLst>
                          </p:cTn>
                        </p:par>
                        <p:par>
                          <p:cTn id="308" fill="hold">
                            <p:stCondLst>
                              <p:cond delay="720"/>
                            </p:stCondLst>
                            <p:childTnLst>
                              <p:par>
                                <p:cTn id="309" presetID="10" presetClass="entr" presetSubtype="0" fill="hold" nodeType="afterEffect">
                                  <p:stCondLst>
                                    <p:cond delay="0"/>
                                  </p:stCondLst>
                                  <p:childTnLst>
                                    <p:set>
                                      <p:cBhvr>
                                        <p:cTn id="310" dur="1" fill="hold">
                                          <p:stCondLst>
                                            <p:cond delay="0"/>
                                          </p:stCondLst>
                                        </p:cTn>
                                        <p:tgtEl>
                                          <p:spTgt spid="161"/>
                                        </p:tgtEl>
                                        <p:attrNameLst>
                                          <p:attrName>style.visibility</p:attrName>
                                        </p:attrNameLst>
                                      </p:cBhvr>
                                      <p:to>
                                        <p:strVal val="visible"/>
                                      </p:to>
                                    </p:set>
                                    <p:animEffect transition="in" filter="fade">
                                      <p:cBhvr>
                                        <p:cTn id="311" dur="120"/>
                                        <p:tgtEl>
                                          <p:spTgt spid="161"/>
                                        </p:tgtEl>
                                      </p:cBhvr>
                                    </p:animEffect>
                                  </p:childTnLst>
                                </p:cTn>
                              </p:par>
                            </p:childTnLst>
                          </p:cTn>
                        </p:par>
                        <p:par>
                          <p:cTn id="312" fill="hold">
                            <p:stCondLst>
                              <p:cond delay="840"/>
                            </p:stCondLst>
                            <p:childTnLst>
                              <p:par>
                                <p:cTn id="313" presetID="1" presetClass="exit" presetSubtype="0" fill="hold" nodeType="afterEffect">
                                  <p:stCondLst>
                                    <p:cond delay="0"/>
                                  </p:stCondLst>
                                  <p:childTnLst>
                                    <p:set>
                                      <p:cBhvr>
                                        <p:cTn id="314" dur="1" fill="hold">
                                          <p:stCondLst>
                                            <p:cond delay="119"/>
                                          </p:stCondLst>
                                        </p:cTn>
                                        <p:tgtEl>
                                          <p:spTgt spid="161"/>
                                        </p:tgtEl>
                                        <p:attrNameLst>
                                          <p:attrName>style.visibility</p:attrName>
                                        </p:attrNameLst>
                                      </p:cBhvr>
                                      <p:to>
                                        <p:strVal val="hidden"/>
                                      </p:to>
                                    </p:set>
                                  </p:childTnLst>
                                </p:cTn>
                              </p:par>
                            </p:childTnLst>
                          </p:cTn>
                        </p:par>
                        <p:par>
                          <p:cTn id="315" fill="hold">
                            <p:stCondLst>
                              <p:cond delay="960"/>
                            </p:stCondLst>
                            <p:childTnLst>
                              <p:par>
                                <p:cTn id="316" presetID="10" presetClass="entr" presetSubtype="0" fill="hold" nodeType="afterEffect">
                                  <p:stCondLst>
                                    <p:cond delay="0"/>
                                  </p:stCondLst>
                                  <p:childTnLst>
                                    <p:set>
                                      <p:cBhvr>
                                        <p:cTn id="317" dur="1" fill="hold">
                                          <p:stCondLst>
                                            <p:cond delay="0"/>
                                          </p:stCondLst>
                                        </p:cTn>
                                        <p:tgtEl>
                                          <p:spTgt spid="159"/>
                                        </p:tgtEl>
                                        <p:attrNameLst>
                                          <p:attrName>style.visibility</p:attrName>
                                        </p:attrNameLst>
                                      </p:cBhvr>
                                      <p:to>
                                        <p:strVal val="visible"/>
                                      </p:to>
                                    </p:set>
                                    <p:animEffect transition="in" filter="fade">
                                      <p:cBhvr>
                                        <p:cTn id="318" dur="120"/>
                                        <p:tgtEl>
                                          <p:spTgt spid="159"/>
                                        </p:tgtEl>
                                      </p:cBhvr>
                                    </p:animEffect>
                                  </p:childTnLst>
                                </p:cTn>
                              </p:par>
                            </p:childTnLst>
                          </p:cTn>
                        </p:par>
                        <p:par>
                          <p:cTn id="319" fill="hold">
                            <p:stCondLst>
                              <p:cond delay="1080"/>
                            </p:stCondLst>
                            <p:childTnLst>
                              <p:par>
                                <p:cTn id="320" presetID="1" presetClass="exit" presetSubtype="0" fill="hold" nodeType="afterEffect">
                                  <p:stCondLst>
                                    <p:cond delay="0"/>
                                  </p:stCondLst>
                                  <p:childTnLst>
                                    <p:set>
                                      <p:cBhvr>
                                        <p:cTn id="321" dur="1" fill="hold">
                                          <p:stCondLst>
                                            <p:cond delay="119"/>
                                          </p:stCondLst>
                                        </p:cTn>
                                        <p:tgtEl>
                                          <p:spTgt spid="159"/>
                                        </p:tgtEl>
                                        <p:attrNameLst>
                                          <p:attrName>style.visibility</p:attrName>
                                        </p:attrNameLst>
                                      </p:cBhvr>
                                      <p:to>
                                        <p:strVal val="hidden"/>
                                      </p:to>
                                    </p:set>
                                  </p:childTnLst>
                                </p:cTn>
                              </p:par>
                            </p:childTnLst>
                          </p:cTn>
                        </p:par>
                        <p:par>
                          <p:cTn id="322" fill="hold">
                            <p:stCondLst>
                              <p:cond delay="1200"/>
                            </p:stCondLst>
                            <p:childTnLst>
                              <p:par>
                                <p:cTn id="323" presetID="10" presetClass="entr" presetSubtype="0" fill="hold" nodeType="afterEffect">
                                  <p:stCondLst>
                                    <p:cond delay="0"/>
                                  </p:stCondLst>
                                  <p:childTnLst>
                                    <p:set>
                                      <p:cBhvr>
                                        <p:cTn id="324" dur="1" fill="hold">
                                          <p:stCondLst>
                                            <p:cond delay="0"/>
                                          </p:stCondLst>
                                        </p:cTn>
                                        <p:tgtEl>
                                          <p:spTgt spid="158"/>
                                        </p:tgtEl>
                                        <p:attrNameLst>
                                          <p:attrName>style.visibility</p:attrName>
                                        </p:attrNameLst>
                                      </p:cBhvr>
                                      <p:to>
                                        <p:strVal val="visible"/>
                                      </p:to>
                                    </p:set>
                                    <p:animEffect transition="in" filter="fade">
                                      <p:cBhvr>
                                        <p:cTn id="325" dur="120"/>
                                        <p:tgtEl>
                                          <p:spTgt spid="158"/>
                                        </p:tgtEl>
                                      </p:cBhvr>
                                    </p:animEffect>
                                  </p:childTnLst>
                                </p:cTn>
                              </p:par>
                            </p:childTnLst>
                          </p:cTn>
                        </p:par>
                        <p:par>
                          <p:cTn id="326" fill="hold">
                            <p:stCondLst>
                              <p:cond delay="1320"/>
                            </p:stCondLst>
                            <p:childTnLst>
                              <p:par>
                                <p:cTn id="327" presetID="1" presetClass="exit" presetSubtype="0" fill="hold" nodeType="afterEffect">
                                  <p:stCondLst>
                                    <p:cond delay="0"/>
                                  </p:stCondLst>
                                  <p:childTnLst>
                                    <p:set>
                                      <p:cBhvr>
                                        <p:cTn id="328" dur="1" fill="hold">
                                          <p:stCondLst>
                                            <p:cond delay="119"/>
                                          </p:stCondLst>
                                        </p:cTn>
                                        <p:tgtEl>
                                          <p:spTgt spid="158"/>
                                        </p:tgtEl>
                                        <p:attrNameLst>
                                          <p:attrName>style.visibility</p:attrName>
                                        </p:attrNameLst>
                                      </p:cBhvr>
                                      <p:to>
                                        <p:strVal val="hidden"/>
                                      </p:to>
                                    </p:set>
                                  </p:childTnLst>
                                </p:cTn>
                              </p:par>
                            </p:childTnLst>
                          </p:cTn>
                        </p:par>
                        <p:par>
                          <p:cTn id="329" fill="hold">
                            <p:stCondLst>
                              <p:cond delay="1440"/>
                            </p:stCondLst>
                            <p:childTnLst>
                              <p:par>
                                <p:cTn id="330" presetID="10" presetClass="entr" presetSubtype="0" fill="hold" nodeType="afterEffect">
                                  <p:stCondLst>
                                    <p:cond delay="0"/>
                                  </p:stCondLst>
                                  <p:childTnLst>
                                    <p:set>
                                      <p:cBhvr>
                                        <p:cTn id="331" dur="1" fill="hold">
                                          <p:stCondLst>
                                            <p:cond delay="0"/>
                                          </p:stCondLst>
                                        </p:cTn>
                                        <p:tgtEl>
                                          <p:spTgt spid="157"/>
                                        </p:tgtEl>
                                        <p:attrNameLst>
                                          <p:attrName>style.visibility</p:attrName>
                                        </p:attrNameLst>
                                      </p:cBhvr>
                                      <p:to>
                                        <p:strVal val="visible"/>
                                      </p:to>
                                    </p:set>
                                    <p:animEffect transition="in" filter="fade">
                                      <p:cBhvr>
                                        <p:cTn id="332" dur="120"/>
                                        <p:tgtEl>
                                          <p:spTgt spid="157"/>
                                        </p:tgtEl>
                                      </p:cBhvr>
                                    </p:animEffect>
                                  </p:childTnLst>
                                </p:cTn>
                              </p:par>
                            </p:childTnLst>
                          </p:cTn>
                        </p:par>
                        <p:par>
                          <p:cTn id="333" fill="hold">
                            <p:stCondLst>
                              <p:cond delay="1560"/>
                            </p:stCondLst>
                            <p:childTnLst>
                              <p:par>
                                <p:cTn id="334" presetID="1" presetClass="exit" presetSubtype="0" fill="hold" nodeType="afterEffect">
                                  <p:stCondLst>
                                    <p:cond delay="0"/>
                                  </p:stCondLst>
                                  <p:childTnLst>
                                    <p:set>
                                      <p:cBhvr>
                                        <p:cTn id="335" dur="1" fill="hold">
                                          <p:stCondLst>
                                            <p:cond delay="119"/>
                                          </p:stCondLst>
                                        </p:cTn>
                                        <p:tgtEl>
                                          <p:spTgt spid="157"/>
                                        </p:tgtEl>
                                        <p:attrNameLst>
                                          <p:attrName>style.visibility</p:attrName>
                                        </p:attrNameLst>
                                      </p:cBhvr>
                                      <p:to>
                                        <p:strVal val="hidden"/>
                                      </p:to>
                                    </p:set>
                                  </p:childTnLst>
                                </p:cTn>
                              </p:par>
                            </p:childTnLst>
                          </p:cTn>
                        </p:par>
                        <p:par>
                          <p:cTn id="336" fill="hold">
                            <p:stCondLst>
                              <p:cond delay="1680"/>
                            </p:stCondLst>
                            <p:childTnLst>
                              <p:par>
                                <p:cTn id="337" presetID="10" presetClass="entr" presetSubtype="0" fill="hold" nodeType="afterEffect">
                                  <p:stCondLst>
                                    <p:cond delay="0"/>
                                  </p:stCondLst>
                                  <p:childTnLst>
                                    <p:set>
                                      <p:cBhvr>
                                        <p:cTn id="338" dur="1" fill="hold">
                                          <p:stCondLst>
                                            <p:cond delay="0"/>
                                          </p:stCondLst>
                                        </p:cTn>
                                        <p:tgtEl>
                                          <p:spTgt spid="156"/>
                                        </p:tgtEl>
                                        <p:attrNameLst>
                                          <p:attrName>style.visibility</p:attrName>
                                        </p:attrNameLst>
                                      </p:cBhvr>
                                      <p:to>
                                        <p:strVal val="visible"/>
                                      </p:to>
                                    </p:set>
                                    <p:animEffect transition="in" filter="fade">
                                      <p:cBhvr>
                                        <p:cTn id="339" dur="120"/>
                                        <p:tgtEl>
                                          <p:spTgt spid="156"/>
                                        </p:tgtEl>
                                      </p:cBhvr>
                                    </p:animEffect>
                                  </p:childTnLst>
                                </p:cTn>
                              </p:par>
                            </p:childTnLst>
                          </p:cTn>
                        </p:par>
                        <p:par>
                          <p:cTn id="340" fill="hold">
                            <p:stCondLst>
                              <p:cond delay="1800"/>
                            </p:stCondLst>
                            <p:childTnLst>
                              <p:par>
                                <p:cTn id="341" presetID="1" presetClass="exit" presetSubtype="0" fill="hold" nodeType="afterEffect">
                                  <p:stCondLst>
                                    <p:cond delay="0"/>
                                  </p:stCondLst>
                                  <p:childTnLst>
                                    <p:set>
                                      <p:cBhvr>
                                        <p:cTn id="342" dur="1" fill="hold">
                                          <p:stCondLst>
                                            <p:cond delay="119"/>
                                          </p:stCondLst>
                                        </p:cTn>
                                        <p:tgtEl>
                                          <p:spTgt spid="156"/>
                                        </p:tgtEl>
                                        <p:attrNameLst>
                                          <p:attrName>style.visibility</p:attrName>
                                        </p:attrNameLst>
                                      </p:cBhvr>
                                      <p:to>
                                        <p:strVal val="hidden"/>
                                      </p:to>
                                    </p:set>
                                  </p:childTnLst>
                                </p:cTn>
                              </p:par>
                            </p:childTnLst>
                          </p:cTn>
                        </p:par>
                        <p:par>
                          <p:cTn id="343" fill="hold">
                            <p:stCondLst>
                              <p:cond delay="1920"/>
                            </p:stCondLst>
                            <p:childTnLst>
                              <p:par>
                                <p:cTn id="344" presetID="10" presetClass="entr" presetSubtype="0" fill="hold" nodeType="afterEffect">
                                  <p:stCondLst>
                                    <p:cond delay="0"/>
                                  </p:stCondLst>
                                  <p:childTnLst>
                                    <p:set>
                                      <p:cBhvr>
                                        <p:cTn id="345" dur="1" fill="hold">
                                          <p:stCondLst>
                                            <p:cond delay="0"/>
                                          </p:stCondLst>
                                        </p:cTn>
                                        <p:tgtEl>
                                          <p:spTgt spid="155"/>
                                        </p:tgtEl>
                                        <p:attrNameLst>
                                          <p:attrName>style.visibility</p:attrName>
                                        </p:attrNameLst>
                                      </p:cBhvr>
                                      <p:to>
                                        <p:strVal val="visible"/>
                                      </p:to>
                                    </p:set>
                                    <p:animEffect transition="in" filter="fade">
                                      <p:cBhvr>
                                        <p:cTn id="346" dur="120"/>
                                        <p:tgtEl>
                                          <p:spTgt spid="155"/>
                                        </p:tgtEl>
                                      </p:cBhvr>
                                    </p:animEffect>
                                  </p:childTnLst>
                                </p:cTn>
                              </p:par>
                            </p:childTnLst>
                          </p:cTn>
                        </p:par>
                        <p:par>
                          <p:cTn id="347" fill="hold">
                            <p:stCondLst>
                              <p:cond delay="2040"/>
                            </p:stCondLst>
                            <p:childTnLst>
                              <p:par>
                                <p:cTn id="348" presetID="1" presetClass="exit" presetSubtype="0" fill="hold" nodeType="afterEffect">
                                  <p:stCondLst>
                                    <p:cond delay="0"/>
                                  </p:stCondLst>
                                  <p:childTnLst>
                                    <p:set>
                                      <p:cBhvr>
                                        <p:cTn id="349" dur="1" fill="hold">
                                          <p:stCondLst>
                                            <p:cond delay="119"/>
                                          </p:stCondLst>
                                        </p:cTn>
                                        <p:tgtEl>
                                          <p:spTgt spid="155"/>
                                        </p:tgtEl>
                                        <p:attrNameLst>
                                          <p:attrName>style.visibility</p:attrName>
                                        </p:attrNameLst>
                                      </p:cBhvr>
                                      <p:to>
                                        <p:strVal val="hidden"/>
                                      </p:to>
                                    </p:set>
                                  </p:childTnLst>
                                </p:cTn>
                              </p:par>
                            </p:childTnLst>
                          </p:cTn>
                        </p:par>
                        <p:par>
                          <p:cTn id="350" fill="hold">
                            <p:stCondLst>
                              <p:cond delay="2160"/>
                            </p:stCondLst>
                            <p:childTnLst>
                              <p:par>
                                <p:cTn id="351" presetID="10" presetClass="entr" presetSubtype="0" fill="hold" nodeType="afterEffect">
                                  <p:stCondLst>
                                    <p:cond delay="0"/>
                                  </p:stCondLst>
                                  <p:childTnLst>
                                    <p:set>
                                      <p:cBhvr>
                                        <p:cTn id="352" dur="1" fill="hold">
                                          <p:stCondLst>
                                            <p:cond delay="0"/>
                                          </p:stCondLst>
                                        </p:cTn>
                                        <p:tgtEl>
                                          <p:spTgt spid="154"/>
                                        </p:tgtEl>
                                        <p:attrNameLst>
                                          <p:attrName>style.visibility</p:attrName>
                                        </p:attrNameLst>
                                      </p:cBhvr>
                                      <p:to>
                                        <p:strVal val="visible"/>
                                      </p:to>
                                    </p:set>
                                    <p:animEffect transition="in" filter="fade">
                                      <p:cBhvr>
                                        <p:cTn id="353" dur="120"/>
                                        <p:tgtEl>
                                          <p:spTgt spid="154"/>
                                        </p:tgtEl>
                                      </p:cBhvr>
                                    </p:animEffect>
                                  </p:childTnLst>
                                </p:cTn>
                              </p:par>
                            </p:childTnLst>
                          </p:cTn>
                        </p:par>
                        <p:par>
                          <p:cTn id="354" fill="hold">
                            <p:stCondLst>
                              <p:cond delay="2280"/>
                            </p:stCondLst>
                            <p:childTnLst>
                              <p:par>
                                <p:cTn id="355" presetID="1" presetClass="exit" presetSubtype="0" fill="hold" nodeType="afterEffect">
                                  <p:stCondLst>
                                    <p:cond delay="0"/>
                                  </p:stCondLst>
                                  <p:childTnLst>
                                    <p:set>
                                      <p:cBhvr>
                                        <p:cTn id="356" dur="1" fill="hold">
                                          <p:stCondLst>
                                            <p:cond delay="119"/>
                                          </p:stCondLst>
                                        </p:cTn>
                                        <p:tgtEl>
                                          <p:spTgt spid="154"/>
                                        </p:tgtEl>
                                        <p:attrNameLst>
                                          <p:attrName>style.visibility</p:attrName>
                                        </p:attrNameLst>
                                      </p:cBhvr>
                                      <p:to>
                                        <p:strVal val="hidden"/>
                                      </p:to>
                                    </p:set>
                                  </p:childTnLst>
                                </p:cTn>
                              </p:par>
                            </p:childTnLst>
                          </p:cTn>
                        </p:par>
                        <p:par>
                          <p:cTn id="357" fill="hold">
                            <p:stCondLst>
                              <p:cond delay="2400"/>
                            </p:stCondLst>
                            <p:childTnLst>
                              <p:par>
                                <p:cTn id="358" presetID="10" presetClass="entr" presetSubtype="0" fill="hold" nodeType="afterEffect">
                                  <p:stCondLst>
                                    <p:cond delay="0"/>
                                  </p:stCondLst>
                                  <p:childTnLst>
                                    <p:set>
                                      <p:cBhvr>
                                        <p:cTn id="359" dur="1" fill="hold">
                                          <p:stCondLst>
                                            <p:cond delay="0"/>
                                          </p:stCondLst>
                                        </p:cTn>
                                        <p:tgtEl>
                                          <p:spTgt spid="153"/>
                                        </p:tgtEl>
                                        <p:attrNameLst>
                                          <p:attrName>style.visibility</p:attrName>
                                        </p:attrNameLst>
                                      </p:cBhvr>
                                      <p:to>
                                        <p:strVal val="visible"/>
                                      </p:to>
                                    </p:set>
                                    <p:animEffect transition="in" filter="fade">
                                      <p:cBhvr>
                                        <p:cTn id="360" dur="120"/>
                                        <p:tgtEl>
                                          <p:spTgt spid="153"/>
                                        </p:tgtEl>
                                      </p:cBhvr>
                                    </p:animEffect>
                                  </p:childTnLst>
                                </p:cTn>
                              </p:par>
                            </p:childTnLst>
                          </p:cTn>
                        </p:par>
                        <p:par>
                          <p:cTn id="361" fill="hold">
                            <p:stCondLst>
                              <p:cond delay="2520"/>
                            </p:stCondLst>
                            <p:childTnLst>
                              <p:par>
                                <p:cTn id="362" presetID="1" presetClass="exit" presetSubtype="0" fill="hold" nodeType="afterEffect">
                                  <p:stCondLst>
                                    <p:cond delay="0"/>
                                  </p:stCondLst>
                                  <p:childTnLst>
                                    <p:set>
                                      <p:cBhvr>
                                        <p:cTn id="363" dur="1" fill="hold">
                                          <p:stCondLst>
                                            <p:cond delay="119"/>
                                          </p:stCondLst>
                                        </p:cTn>
                                        <p:tgtEl>
                                          <p:spTgt spid="153"/>
                                        </p:tgtEl>
                                        <p:attrNameLst>
                                          <p:attrName>style.visibility</p:attrName>
                                        </p:attrNameLst>
                                      </p:cBhvr>
                                      <p:to>
                                        <p:strVal val="hidden"/>
                                      </p:to>
                                    </p:set>
                                  </p:childTnLst>
                                </p:cTn>
                              </p:par>
                            </p:childTnLst>
                          </p:cTn>
                        </p:par>
                        <p:par>
                          <p:cTn id="364" fill="hold">
                            <p:stCondLst>
                              <p:cond delay="2640"/>
                            </p:stCondLst>
                            <p:childTnLst>
                              <p:par>
                                <p:cTn id="365" presetID="10" presetClass="entr" presetSubtype="0" fill="hold" nodeType="afterEffect">
                                  <p:stCondLst>
                                    <p:cond delay="0"/>
                                  </p:stCondLst>
                                  <p:childTnLst>
                                    <p:set>
                                      <p:cBhvr>
                                        <p:cTn id="366" dur="1" fill="hold">
                                          <p:stCondLst>
                                            <p:cond delay="0"/>
                                          </p:stCondLst>
                                        </p:cTn>
                                        <p:tgtEl>
                                          <p:spTgt spid="152"/>
                                        </p:tgtEl>
                                        <p:attrNameLst>
                                          <p:attrName>style.visibility</p:attrName>
                                        </p:attrNameLst>
                                      </p:cBhvr>
                                      <p:to>
                                        <p:strVal val="visible"/>
                                      </p:to>
                                    </p:set>
                                    <p:animEffect transition="in" filter="fade">
                                      <p:cBhvr>
                                        <p:cTn id="367" dur="120"/>
                                        <p:tgtEl>
                                          <p:spTgt spid="152"/>
                                        </p:tgtEl>
                                      </p:cBhvr>
                                    </p:animEffect>
                                  </p:childTnLst>
                                </p:cTn>
                              </p:par>
                            </p:childTnLst>
                          </p:cTn>
                        </p:par>
                        <p:par>
                          <p:cTn id="368" fill="hold">
                            <p:stCondLst>
                              <p:cond delay="2760"/>
                            </p:stCondLst>
                            <p:childTnLst>
                              <p:par>
                                <p:cTn id="369" presetID="1" presetClass="exit" presetSubtype="0" fill="hold" nodeType="afterEffect">
                                  <p:stCondLst>
                                    <p:cond delay="0"/>
                                  </p:stCondLst>
                                  <p:childTnLst>
                                    <p:set>
                                      <p:cBhvr>
                                        <p:cTn id="370" dur="1" fill="hold">
                                          <p:stCondLst>
                                            <p:cond delay="119"/>
                                          </p:stCondLst>
                                        </p:cTn>
                                        <p:tgtEl>
                                          <p:spTgt spid="152"/>
                                        </p:tgtEl>
                                        <p:attrNameLst>
                                          <p:attrName>style.visibility</p:attrName>
                                        </p:attrNameLst>
                                      </p:cBhvr>
                                      <p:to>
                                        <p:strVal val="hidden"/>
                                      </p:to>
                                    </p:set>
                                  </p:childTnLst>
                                </p:cTn>
                              </p:par>
                            </p:childTnLst>
                          </p:cTn>
                        </p:par>
                        <p:par>
                          <p:cTn id="371" fill="hold">
                            <p:stCondLst>
                              <p:cond delay="2880"/>
                            </p:stCondLst>
                            <p:childTnLst>
                              <p:par>
                                <p:cTn id="372" presetID="10" presetClass="entr" presetSubtype="0" fill="hold" nodeType="afterEffect">
                                  <p:stCondLst>
                                    <p:cond delay="0"/>
                                  </p:stCondLst>
                                  <p:childTnLst>
                                    <p:set>
                                      <p:cBhvr>
                                        <p:cTn id="373" dur="1" fill="hold">
                                          <p:stCondLst>
                                            <p:cond delay="0"/>
                                          </p:stCondLst>
                                        </p:cTn>
                                        <p:tgtEl>
                                          <p:spTgt spid="151"/>
                                        </p:tgtEl>
                                        <p:attrNameLst>
                                          <p:attrName>style.visibility</p:attrName>
                                        </p:attrNameLst>
                                      </p:cBhvr>
                                      <p:to>
                                        <p:strVal val="visible"/>
                                      </p:to>
                                    </p:set>
                                    <p:animEffect transition="in" filter="fade">
                                      <p:cBhvr>
                                        <p:cTn id="374" dur="120"/>
                                        <p:tgtEl>
                                          <p:spTgt spid="151"/>
                                        </p:tgtEl>
                                      </p:cBhvr>
                                    </p:animEffect>
                                  </p:childTnLst>
                                </p:cTn>
                              </p:par>
                            </p:childTnLst>
                          </p:cTn>
                        </p:par>
                        <p:par>
                          <p:cTn id="375" fill="hold">
                            <p:stCondLst>
                              <p:cond delay="3000"/>
                            </p:stCondLst>
                            <p:childTnLst>
                              <p:par>
                                <p:cTn id="376" presetID="1" presetClass="exit" presetSubtype="0" fill="hold" nodeType="afterEffect">
                                  <p:stCondLst>
                                    <p:cond delay="0"/>
                                  </p:stCondLst>
                                  <p:childTnLst>
                                    <p:set>
                                      <p:cBhvr>
                                        <p:cTn id="377" dur="1" fill="hold">
                                          <p:stCondLst>
                                            <p:cond delay="119"/>
                                          </p:stCondLst>
                                        </p:cTn>
                                        <p:tgtEl>
                                          <p:spTgt spid="151"/>
                                        </p:tgtEl>
                                        <p:attrNameLst>
                                          <p:attrName>style.visibility</p:attrName>
                                        </p:attrNameLst>
                                      </p:cBhvr>
                                      <p:to>
                                        <p:strVal val="hidden"/>
                                      </p:to>
                                    </p:set>
                                  </p:childTnLst>
                                </p:cTn>
                              </p:par>
                            </p:childTnLst>
                          </p:cTn>
                        </p:par>
                        <p:par>
                          <p:cTn id="378" fill="hold">
                            <p:stCondLst>
                              <p:cond delay="3120"/>
                            </p:stCondLst>
                            <p:childTnLst>
                              <p:par>
                                <p:cTn id="379" presetID="10" presetClass="entr" presetSubtype="0" fill="hold" nodeType="afterEffect">
                                  <p:stCondLst>
                                    <p:cond delay="0"/>
                                  </p:stCondLst>
                                  <p:childTnLst>
                                    <p:set>
                                      <p:cBhvr>
                                        <p:cTn id="380" dur="1" fill="hold">
                                          <p:stCondLst>
                                            <p:cond delay="0"/>
                                          </p:stCondLst>
                                        </p:cTn>
                                        <p:tgtEl>
                                          <p:spTgt spid="150"/>
                                        </p:tgtEl>
                                        <p:attrNameLst>
                                          <p:attrName>style.visibility</p:attrName>
                                        </p:attrNameLst>
                                      </p:cBhvr>
                                      <p:to>
                                        <p:strVal val="visible"/>
                                      </p:to>
                                    </p:set>
                                    <p:animEffect transition="in" filter="fade">
                                      <p:cBhvr>
                                        <p:cTn id="381" dur="120"/>
                                        <p:tgtEl>
                                          <p:spTgt spid="150"/>
                                        </p:tgtEl>
                                      </p:cBhvr>
                                    </p:animEffect>
                                  </p:childTnLst>
                                </p:cTn>
                              </p:par>
                            </p:childTnLst>
                          </p:cTn>
                        </p:par>
                        <p:par>
                          <p:cTn id="382" fill="hold">
                            <p:stCondLst>
                              <p:cond delay="3240"/>
                            </p:stCondLst>
                            <p:childTnLst>
                              <p:par>
                                <p:cTn id="383" presetID="1" presetClass="exit" presetSubtype="0" fill="hold" nodeType="afterEffect">
                                  <p:stCondLst>
                                    <p:cond delay="0"/>
                                  </p:stCondLst>
                                  <p:childTnLst>
                                    <p:set>
                                      <p:cBhvr>
                                        <p:cTn id="384" dur="1" fill="hold">
                                          <p:stCondLst>
                                            <p:cond delay="119"/>
                                          </p:stCondLst>
                                        </p:cTn>
                                        <p:tgtEl>
                                          <p:spTgt spid="150"/>
                                        </p:tgtEl>
                                        <p:attrNameLst>
                                          <p:attrName>style.visibility</p:attrName>
                                        </p:attrNameLst>
                                      </p:cBhvr>
                                      <p:to>
                                        <p:strVal val="hidden"/>
                                      </p:to>
                                    </p:set>
                                  </p:childTnLst>
                                </p:cTn>
                              </p:par>
                            </p:childTnLst>
                          </p:cTn>
                        </p:par>
                        <p:par>
                          <p:cTn id="385" fill="hold">
                            <p:stCondLst>
                              <p:cond delay="3360"/>
                            </p:stCondLst>
                            <p:childTnLst>
                              <p:par>
                                <p:cTn id="386" presetID="10" presetClass="entr" presetSubtype="0" fill="hold" nodeType="afterEffect">
                                  <p:stCondLst>
                                    <p:cond delay="0"/>
                                  </p:stCondLst>
                                  <p:childTnLst>
                                    <p:set>
                                      <p:cBhvr>
                                        <p:cTn id="387" dur="1" fill="hold">
                                          <p:stCondLst>
                                            <p:cond delay="0"/>
                                          </p:stCondLst>
                                        </p:cTn>
                                        <p:tgtEl>
                                          <p:spTgt spid="167"/>
                                        </p:tgtEl>
                                        <p:attrNameLst>
                                          <p:attrName>style.visibility</p:attrName>
                                        </p:attrNameLst>
                                      </p:cBhvr>
                                      <p:to>
                                        <p:strVal val="visible"/>
                                      </p:to>
                                    </p:set>
                                    <p:animEffect transition="in" filter="fade">
                                      <p:cBhvr>
                                        <p:cTn id="388" dur="120"/>
                                        <p:tgtEl>
                                          <p:spTgt spid="167"/>
                                        </p:tgtEl>
                                      </p:cBhvr>
                                    </p:animEffect>
                                  </p:childTnLst>
                                </p:cTn>
                              </p:par>
                            </p:childTnLst>
                          </p:cTn>
                        </p:par>
                        <p:par>
                          <p:cTn id="389" fill="hold">
                            <p:stCondLst>
                              <p:cond delay="3480"/>
                            </p:stCondLst>
                            <p:childTnLst>
                              <p:par>
                                <p:cTn id="390" presetID="26" presetClass="emph" presetSubtype="0" fill="hold" nodeType="afterEffect">
                                  <p:stCondLst>
                                    <p:cond delay="0"/>
                                  </p:stCondLst>
                                  <p:childTnLst>
                                    <p:animEffect transition="out" filter="fade">
                                      <p:cBhvr>
                                        <p:cTn id="391" dur="250" tmFilter="0, 0; .2, .5; .8, .5; 1, 0"/>
                                        <p:tgtEl>
                                          <p:spTgt spid="167"/>
                                        </p:tgtEl>
                                      </p:cBhvr>
                                    </p:animEffect>
                                    <p:animScale>
                                      <p:cBhvr>
                                        <p:cTn id="392" dur="125" autoRev="1" fill="hold"/>
                                        <p:tgtEl>
                                          <p:spTgt spid="167"/>
                                        </p:tgtEl>
                                      </p:cBhvr>
                                      <p:by x="105000" y="105000"/>
                                    </p:animScale>
                                  </p:childTnLst>
                                </p:cTn>
                              </p:par>
                            </p:childTnLst>
                          </p:cTn>
                        </p:par>
                        <p:par>
                          <p:cTn id="393" fill="hold">
                            <p:stCondLst>
                              <p:cond delay="3730"/>
                            </p:stCondLst>
                            <p:childTnLst>
                              <p:par>
                                <p:cTn id="394" presetID="26" presetClass="emph" presetSubtype="0" fill="hold" nodeType="afterEffect">
                                  <p:stCondLst>
                                    <p:cond delay="0"/>
                                  </p:stCondLst>
                                  <p:childTnLst>
                                    <p:animEffect transition="out" filter="fade">
                                      <p:cBhvr>
                                        <p:cTn id="395" dur="250" tmFilter="0, 0; .2, .5; .8, .5; 1, 0"/>
                                        <p:tgtEl>
                                          <p:spTgt spid="167"/>
                                        </p:tgtEl>
                                      </p:cBhvr>
                                    </p:animEffect>
                                    <p:animScale>
                                      <p:cBhvr>
                                        <p:cTn id="396" dur="125" autoRev="1" fill="hold"/>
                                        <p:tgtEl>
                                          <p:spTgt spid="167"/>
                                        </p:tgtEl>
                                      </p:cBhvr>
                                      <p:by x="105000" y="105000"/>
                                    </p:animScale>
                                  </p:childTnLst>
                                </p:cTn>
                              </p:par>
                            </p:childTnLst>
                          </p:cTn>
                        </p:par>
                        <p:par>
                          <p:cTn id="397" fill="hold">
                            <p:stCondLst>
                              <p:cond delay="3980"/>
                            </p:stCondLst>
                            <p:childTnLst>
                              <p:par>
                                <p:cTn id="398" presetID="26" presetClass="emph" presetSubtype="0" fill="hold" nodeType="afterEffect">
                                  <p:stCondLst>
                                    <p:cond delay="0"/>
                                  </p:stCondLst>
                                  <p:childTnLst>
                                    <p:animEffect transition="out" filter="fade">
                                      <p:cBhvr>
                                        <p:cTn id="399" dur="250" tmFilter="0, 0; .2, .5; .8, .5; 1, 0"/>
                                        <p:tgtEl>
                                          <p:spTgt spid="167"/>
                                        </p:tgtEl>
                                      </p:cBhvr>
                                    </p:animEffect>
                                    <p:animScale>
                                      <p:cBhvr>
                                        <p:cTn id="400" dur="125" autoRev="1" fill="hold"/>
                                        <p:tgtEl>
                                          <p:spTgt spid="167"/>
                                        </p:tgtEl>
                                      </p:cBhvr>
                                      <p:by x="105000" y="105000"/>
                                    </p:animScale>
                                  </p:childTnLst>
                                </p:cTn>
                              </p:par>
                            </p:childTnLst>
                          </p:cTn>
                        </p:par>
                        <p:par>
                          <p:cTn id="401" fill="hold">
                            <p:stCondLst>
                              <p:cond delay="4230"/>
                            </p:stCondLst>
                            <p:childTnLst>
                              <p:par>
                                <p:cTn id="402" presetID="26" presetClass="emph" presetSubtype="0" fill="hold" nodeType="afterEffect">
                                  <p:stCondLst>
                                    <p:cond delay="0"/>
                                  </p:stCondLst>
                                  <p:childTnLst>
                                    <p:animEffect transition="out" filter="fade">
                                      <p:cBhvr>
                                        <p:cTn id="403" dur="250" tmFilter="0, 0; .2, .5; .8, .5; 1, 0"/>
                                        <p:tgtEl>
                                          <p:spTgt spid="167"/>
                                        </p:tgtEl>
                                      </p:cBhvr>
                                    </p:animEffect>
                                    <p:animScale>
                                      <p:cBhvr>
                                        <p:cTn id="404" dur="125" autoRev="1" fill="hold"/>
                                        <p:tgtEl>
                                          <p:spTgt spid="167"/>
                                        </p:tgtEl>
                                      </p:cBhvr>
                                      <p:by x="105000" y="105000"/>
                                    </p:animScale>
                                  </p:childTnLst>
                                </p:cTn>
                              </p:par>
                            </p:childTnLst>
                          </p:cTn>
                        </p:par>
                        <p:par>
                          <p:cTn id="405" fill="hold">
                            <p:stCondLst>
                              <p:cond delay="4480"/>
                            </p:stCondLst>
                            <p:childTnLst>
                              <p:par>
                                <p:cTn id="406" presetID="26" presetClass="emph" presetSubtype="0" fill="hold" nodeType="afterEffect">
                                  <p:stCondLst>
                                    <p:cond delay="0"/>
                                  </p:stCondLst>
                                  <p:childTnLst>
                                    <p:animEffect transition="out" filter="fade">
                                      <p:cBhvr>
                                        <p:cTn id="407" dur="250" tmFilter="0, 0; .2, .5; .8, .5; 1, 0"/>
                                        <p:tgtEl>
                                          <p:spTgt spid="167"/>
                                        </p:tgtEl>
                                      </p:cBhvr>
                                    </p:animEffect>
                                    <p:animScale>
                                      <p:cBhvr>
                                        <p:cTn id="408" dur="125" autoRev="1" fill="hold"/>
                                        <p:tgtEl>
                                          <p:spTgt spid="167"/>
                                        </p:tgtEl>
                                      </p:cBhvr>
                                      <p:by x="105000" y="105000"/>
                                    </p:animScale>
                                  </p:childTnLst>
                                </p:cTn>
                              </p:par>
                              <p:par>
                                <p:cTn id="409" presetID="1" presetClass="mediacall" presetSubtype="0" fill="hold" nodeType="withEffect">
                                  <p:stCondLst>
                                    <p:cond delay="500"/>
                                  </p:stCondLst>
                                  <p:childTnLst>
                                    <p:cmd type="call" cmd="playFrom(0.0)">
                                      <p:cBhvr>
                                        <p:cTn id="410" dur="1" fill="hold"/>
                                        <p:tgtEl>
                                          <p:spTgt spid="168"/>
                                        </p:tgtEl>
                                      </p:cBhvr>
                                    </p:cmd>
                                  </p:childTnLst>
                                </p:cTn>
                              </p:par>
                              <p:par>
                                <p:cTn id="411" presetID="47" presetClass="entr" presetSubtype="0" fill="hold" grpId="2" nodeType="withEffect">
                                  <p:stCondLst>
                                    <p:cond delay="500"/>
                                  </p:stCondLst>
                                  <p:childTnLst>
                                    <p:set>
                                      <p:cBhvr>
                                        <p:cTn id="412" dur="1" fill="hold">
                                          <p:stCondLst>
                                            <p:cond delay="0"/>
                                          </p:stCondLst>
                                        </p:cTn>
                                        <p:tgtEl>
                                          <p:spTgt spid="124"/>
                                        </p:tgtEl>
                                        <p:attrNameLst>
                                          <p:attrName>style.visibility</p:attrName>
                                        </p:attrNameLst>
                                      </p:cBhvr>
                                      <p:to>
                                        <p:strVal val="visible"/>
                                      </p:to>
                                    </p:set>
                                    <p:animEffect transition="in" filter="fade">
                                      <p:cBhvr>
                                        <p:cTn id="413" dur="1000"/>
                                        <p:tgtEl>
                                          <p:spTgt spid="124"/>
                                        </p:tgtEl>
                                      </p:cBhvr>
                                    </p:animEffect>
                                    <p:anim calcmode="lin" valueType="num">
                                      <p:cBhvr>
                                        <p:cTn id="414" dur="1000" fill="hold"/>
                                        <p:tgtEl>
                                          <p:spTgt spid="124"/>
                                        </p:tgtEl>
                                        <p:attrNameLst>
                                          <p:attrName>ppt_x</p:attrName>
                                        </p:attrNameLst>
                                      </p:cBhvr>
                                      <p:tavLst>
                                        <p:tav tm="0">
                                          <p:val>
                                            <p:strVal val="#ppt_x"/>
                                          </p:val>
                                        </p:tav>
                                        <p:tav tm="100000">
                                          <p:val>
                                            <p:strVal val="#ppt_x"/>
                                          </p:val>
                                        </p:tav>
                                      </p:tavLst>
                                    </p:anim>
                                    <p:anim calcmode="lin" valueType="num">
                                      <p:cBhvr>
                                        <p:cTn id="415"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60"/>
                  </p:tgtEl>
                </p:cond>
              </p:nextCondLst>
            </p:seq>
            <p:seq concurrent="1" nextAc="seek">
              <p:cTn id="416" restart="whenNotActive" fill="hold" evtFilter="cancelBubble" nodeType="interactiveSeq">
                <p:stCondLst>
                  <p:cond evt="onClick" delay="0">
                    <p:tgtEl>
                      <p:spTgt spid="167"/>
                    </p:tgtEl>
                  </p:cond>
                </p:stCondLst>
                <p:endSync evt="end" delay="0">
                  <p:rtn val="all"/>
                </p:endSync>
                <p:childTnLst>
                  <p:par>
                    <p:cTn id="417" fill="hold">
                      <p:stCondLst>
                        <p:cond delay="0"/>
                      </p:stCondLst>
                      <p:childTnLst>
                        <p:par>
                          <p:cTn id="418" fill="hold">
                            <p:stCondLst>
                              <p:cond delay="0"/>
                            </p:stCondLst>
                            <p:childTnLst>
                              <p:par>
                                <p:cTn id="419" presetID="1" presetClass="mediacall" presetSubtype="0" fill="hold" nodeType="clickEffect">
                                  <p:stCondLst>
                                    <p:cond delay="0"/>
                                  </p:stCondLst>
                                  <p:childTnLst>
                                    <p:cmd type="call" cmd="playFrom(0.0)">
                                      <p:cBhvr>
                                        <p:cTn id="420" dur="1" fill="hold"/>
                                        <p:tgtEl>
                                          <p:spTgt spid="168"/>
                                        </p:tgtEl>
                                      </p:cBhvr>
                                    </p:cmd>
                                  </p:childTnLst>
                                </p:cTn>
                              </p:par>
                            </p:childTnLst>
                          </p:cTn>
                        </p:par>
                      </p:childTnLst>
                    </p:cTn>
                  </p:par>
                </p:childTnLst>
              </p:cTn>
              <p:nextCondLst>
                <p:cond evt="onClick" delay="0">
                  <p:tgtEl>
                    <p:spTgt spid="167"/>
                  </p:tgtEl>
                </p:cond>
              </p:nextCondLst>
            </p:seq>
            <p:audio>
              <p:cMediaNode vol="80000" numSld="999" showWhenStopped="0">
                <p:cTn id="421" fill="hold" display="0">
                  <p:stCondLst>
                    <p:cond delay="indefinite"/>
                  </p:stCondLst>
                  <p:endCondLst>
                    <p:cond evt="onStopAudio" delay="0">
                      <p:tgtEl>
                        <p:sldTgt/>
                      </p:tgtEl>
                    </p:cond>
                  </p:endCondLst>
                </p:cTn>
                <p:tgtEl>
                  <p:spTgt spid="168"/>
                </p:tgtEl>
              </p:cMediaNode>
            </p:audio>
          </p:childTnLst>
        </p:cTn>
      </p:par>
    </p:tnLst>
    <p:bldLst>
      <p:bldP spid="124" grpId="0" animBg="1"/>
      <p:bldP spid="124" grpId="1" animBg="1"/>
      <p:bldP spid="124" grpId="2"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4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tem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Raceway Gamebo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Rainbow Road Gamebo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32055</TotalTime>
  <Words>2176</Words>
  <Application>Microsoft Office PowerPoint</Application>
  <PresentationFormat>On-screen Show (4:3)</PresentationFormat>
  <Paragraphs>278</Paragraphs>
  <Slides>111</Slides>
  <Notes>97</Notes>
  <HiddenSlides>1</HiddenSlides>
  <MMClips>64</MMClips>
  <ScaleCrop>false</ScaleCrop>
  <HeadingPairs>
    <vt:vector size="8" baseType="variant">
      <vt:variant>
        <vt:lpstr>Fonts Used</vt:lpstr>
      </vt:variant>
      <vt:variant>
        <vt:i4>6</vt:i4>
      </vt:variant>
      <vt:variant>
        <vt:lpstr>Theme</vt:lpstr>
      </vt:variant>
      <vt:variant>
        <vt:i4>4</vt:i4>
      </vt:variant>
      <vt:variant>
        <vt:lpstr>Slide Titles</vt:lpstr>
      </vt:variant>
      <vt:variant>
        <vt:i4>111</vt:i4>
      </vt:variant>
      <vt:variant>
        <vt:lpstr>Custom Shows</vt:lpstr>
      </vt:variant>
      <vt:variant>
        <vt:i4>83</vt:i4>
      </vt:variant>
    </vt:vector>
  </HeadingPairs>
  <TitlesOfParts>
    <vt:vector size="204" baseType="lpstr">
      <vt:lpstr>BM JUA </vt:lpstr>
      <vt:lpstr>맑은 고딕</vt:lpstr>
      <vt:lpstr>Pipe Dream</vt:lpstr>
      <vt:lpstr>Arial</vt:lpstr>
      <vt:lpstr>Calibri</vt:lpstr>
      <vt:lpstr>Century Gothic</vt:lpstr>
      <vt:lpstr>Items</vt:lpstr>
      <vt:lpstr>Raceway Gameboard</vt:lpstr>
      <vt:lpstr>Rainbow Road Gameboard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1_A</vt:lpstr>
      <vt:lpstr>1_B</vt:lpstr>
      <vt:lpstr>1_C</vt:lpstr>
      <vt:lpstr>1_D</vt:lpstr>
      <vt:lpstr>1_E</vt:lpstr>
      <vt:lpstr>1_F</vt:lpstr>
      <vt:lpstr>1_G</vt:lpstr>
      <vt:lpstr>1_H</vt:lpstr>
      <vt:lpstr>1_I</vt:lpstr>
      <vt:lpstr>1_J</vt:lpstr>
      <vt:lpstr>1_K</vt:lpstr>
      <vt:lpstr>1_L</vt:lpstr>
      <vt:lpstr>1_M</vt:lpstr>
      <vt:lpstr>1_N</vt:lpstr>
      <vt:lpstr>1_O</vt:lpstr>
      <vt:lpstr>1_P</vt:lpstr>
      <vt:lpstr>1_Q</vt:lpstr>
      <vt:lpstr>1_R</vt:lpstr>
      <vt:lpstr>1_S</vt:lpstr>
      <vt:lpstr>1_T</vt:lpstr>
      <vt:lpstr>1_U</vt:lpstr>
      <vt:lpstr>1_V</vt:lpstr>
      <vt:lpstr>1_W</vt:lpstr>
      <vt:lpstr>1_X</vt:lpstr>
      <vt:lpstr>1_Y</vt:lpstr>
      <vt:lpstr>1_Z</vt:lpstr>
      <vt:lpstr>2_A</vt:lpstr>
      <vt:lpstr>2_B</vt:lpstr>
      <vt:lpstr>2_C</vt:lpstr>
      <vt:lpstr>2_D</vt:lpstr>
      <vt:lpstr>2_E</vt:lpstr>
      <vt:lpstr>2_F</vt:lpstr>
      <vt:lpstr>2_G</vt:lpstr>
      <vt:lpstr>2_H</vt:lpstr>
      <vt:lpstr>2_I</vt:lpstr>
      <vt:lpstr>2_J</vt:lpstr>
      <vt:lpstr>2_K</vt:lpstr>
      <vt:lpstr>2_L</vt:lpstr>
      <vt:lpstr>2_M</vt:lpstr>
      <vt:lpstr>2_N</vt:lpstr>
      <vt:lpstr>2_O</vt:lpstr>
      <vt:lpstr>2_P</vt:lpstr>
      <vt:lpstr>2_Q</vt:lpstr>
      <vt:lpstr>2_R</vt:lpstr>
      <vt:lpstr>2_S</vt:lpstr>
      <vt:lpstr>2_T</vt:lpstr>
      <vt:lpstr>2_U</vt:lpstr>
      <vt:lpstr>2_V</vt:lpstr>
      <vt:lpstr>2_W</vt:lpstr>
      <vt:lpstr>2_X</vt:lpstr>
      <vt:lpstr>2_Y</vt:lpstr>
      <vt:lpstr>2_Z</vt:lpstr>
      <vt:lpstr>3A</vt:lpstr>
      <vt:lpstr>3B</vt:lpstr>
      <vt:lpstr>3C</vt:lpstr>
      <vt:lpstr>3D</vt:lpstr>
      <vt:lpstr>3E</vt:lpstr>
      <vt:lpstr>3F</vt:lpstr>
      <vt:lpstr>3G</vt:lpstr>
      <vt:lpstr>3H</vt:lpstr>
      <vt:lpstr>3I</vt:lpstr>
      <vt:lpstr>3J</vt:lpstr>
      <vt:lpstr>3K</vt:lpstr>
      <vt:lpstr>3L</vt:lpstr>
      <vt:lpstr>3M</vt:lpstr>
      <vt:lpstr>3N</vt:lpstr>
      <vt:lpstr>3O</vt:lpstr>
      <vt:lpstr>3P</vt:lpstr>
      <vt:lpstr>3Q</vt:lpstr>
      <vt:lpstr>3R</vt:lpstr>
      <vt:lpstr>3S</vt:lpstr>
      <vt:lpstr>3T</vt:lpstr>
      <vt:lpstr>3U</vt:lpstr>
      <vt:lpstr>3V</vt:lpstr>
      <vt:lpstr>3W</vt:lpstr>
      <vt:lpstr>3X</vt:lpstr>
      <vt:lpstr>3Y</vt:lpstr>
      <vt:lpstr>3Z</vt:lpstr>
      <vt:lpstr>Item Explanation</vt:lpstr>
      <vt:lpstr>2010+2013 Intro</vt:lpstr>
      <vt:lpstr>Raceway</vt:lpstr>
      <vt:lpstr>Rainbow Road</vt:lpstr>
      <vt:lpstr>Finale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Dawson Powell</dc:creator>
  <cp:lastModifiedBy>Dawson Powell</cp:lastModifiedBy>
  <cp:revision>1171</cp:revision>
  <dcterms:created xsi:type="dcterms:W3CDTF">2013-05-01T03:40:47Z</dcterms:created>
  <dcterms:modified xsi:type="dcterms:W3CDTF">2019-01-07T23:35:35Z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C70C82C5-DC98-439D-3F7E-303F3F093F3D</vt:lpwstr>
  </property>
  <property fmtid="{D5CDD505-2E9C-101B-9397-08002B2CF9AE}" pid="3" name="ArticulatePath">
    <vt:lpwstr>Mario_Kart_4_Lap_Template_R3</vt:lpwstr>
  </property>
</Properties>
</file>